
<file path=[Content_Types].xml><?xml version="1.0" encoding="utf-8"?>
<Types xmlns="http://schemas.openxmlformats.org/package/2006/content-types">
  <Default Extension="bin" ContentType="image/unknown"/>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 id="2147483718" r:id="rId6"/>
  </p:sldMasterIdLst>
  <p:notesMasterIdLst>
    <p:notesMasterId r:id="rId19"/>
  </p:notesMasterIdLst>
  <p:sldIdLst>
    <p:sldId id="272" r:id="rId7"/>
    <p:sldId id="263" r:id="rId8"/>
    <p:sldId id="257" r:id="rId9"/>
    <p:sldId id="264" r:id="rId10"/>
    <p:sldId id="258" r:id="rId11"/>
    <p:sldId id="273" r:id="rId12"/>
    <p:sldId id="265" r:id="rId13"/>
    <p:sldId id="266" r:id="rId14"/>
    <p:sldId id="267" r:id="rId15"/>
    <p:sldId id="261" r:id="rId16"/>
    <p:sldId id="268" r:id="rId17"/>
    <p:sldId id="270"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EC6C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3792" autoAdjust="0"/>
  </p:normalViewPr>
  <p:slideViewPr>
    <p:cSldViewPr snapToGrid="0">
      <p:cViewPr varScale="1">
        <p:scale>
          <a:sx n="67" d="100"/>
          <a:sy n="67" d="100"/>
        </p:scale>
        <p:origin x="644" y="32"/>
      </p:cViewPr>
      <p:guideLst/>
    </p:cSldViewPr>
  </p:slideViewPr>
  <p:notesTextViewPr>
    <p:cViewPr>
      <p:scale>
        <a:sx n="1" d="1"/>
        <a:sy n="1" d="1"/>
      </p:scale>
      <p:origin x="0" y="0"/>
    </p:cViewPr>
  </p:notesTextViewPr>
  <p:notesViewPr>
    <p:cSldViewPr snapToGrid="0">
      <p:cViewPr varScale="1">
        <p:scale>
          <a:sx n="51" d="100"/>
          <a:sy n="51" d="100"/>
        </p:scale>
        <p:origin x="2692" y="2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yndzie Kinnings" userId="39f5eb2a-bec7-4509-bb9e-996aab046cf4" providerId="ADAL" clId="{F9262D68-C4E8-4708-B457-115D918AF110}"/>
    <pc:docChg chg="modSld">
      <pc:chgData name="Lyndzie Kinnings" userId="39f5eb2a-bec7-4509-bb9e-996aab046cf4" providerId="ADAL" clId="{F9262D68-C4E8-4708-B457-115D918AF110}" dt="2023-09-25T19:28:14.064" v="1" actId="6549"/>
      <pc:docMkLst>
        <pc:docMk/>
      </pc:docMkLst>
      <pc:sldChg chg="modSp mod">
        <pc:chgData name="Lyndzie Kinnings" userId="39f5eb2a-bec7-4509-bb9e-996aab046cf4" providerId="ADAL" clId="{F9262D68-C4E8-4708-B457-115D918AF110}" dt="2023-09-25T19:28:14.064" v="1" actId="6549"/>
        <pc:sldMkLst>
          <pc:docMk/>
          <pc:sldMk cId="3764786133" sldId="261"/>
        </pc:sldMkLst>
        <pc:spChg chg="mod">
          <ac:chgData name="Lyndzie Kinnings" userId="39f5eb2a-bec7-4509-bb9e-996aab046cf4" providerId="ADAL" clId="{F9262D68-C4E8-4708-B457-115D918AF110}" dt="2023-09-25T19:28:14.064" v="1" actId="6549"/>
          <ac:spMkLst>
            <pc:docMk/>
            <pc:sldMk cId="3764786133" sldId="261"/>
            <ac:spMk id="17" creationId="{64D73625-5032-47B5-8243-A2E3F83ACF3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F47A3F-BE61-40CB-A52B-5C3F77DCBD26}" type="datetimeFigureOut">
              <a:rPr lang="en-US" smtClean="0"/>
              <a:t>9/25/2023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F153F4-4AC4-483C-A11B-C001717114A5}" type="slidenum">
              <a:rPr lang="en-US" smtClean="0"/>
              <a:t>‹#›</a:t>
            </a:fld>
            <a:endParaRPr lang="en-US"/>
          </a:p>
        </p:txBody>
      </p:sp>
    </p:spTree>
    <p:extLst>
      <p:ext uri="{BB962C8B-B14F-4D97-AF65-F5344CB8AC3E}">
        <p14:creationId xmlns:p14="http://schemas.microsoft.com/office/powerpoint/2010/main" val="3182099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getintocollege.com/Our-Experts/Finance-Experts" TargetMode="External"/><Relationship Id="rId2" Type="http://schemas.openxmlformats.org/officeDocument/2006/relationships/slide" Target="../slides/slide7.xml"/><Relationship Id="rId1" Type="http://schemas.openxmlformats.org/officeDocument/2006/relationships/notesMaster" Target="../notesMasters/notesMaster1.xml"/><Relationship Id="rId5" Type="http://schemas.openxmlformats.org/officeDocument/2006/relationships/hyperlink" Target="http://blog.getintocollege.com/?Tag=Choosing+the+Right+College" TargetMode="External"/><Relationship Id="rId4" Type="http://schemas.openxmlformats.org/officeDocument/2006/relationships/hyperlink" Target="http://blog.getintocollege.com/video-what-is-the-difference-between-the-act-and-the-sat/"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blog.getintocollege.com/common-app-help-how-to-master-the-activities-section-college-coach-blog/" TargetMode="External"/><Relationship Id="rId2" Type="http://schemas.openxmlformats.org/officeDocument/2006/relationships/slide" Target="../slides/slide8.xml"/><Relationship Id="rId1" Type="http://schemas.openxmlformats.org/officeDocument/2006/relationships/notesMaster" Target="../notesMasters/notesMaster1.xml"/><Relationship Id="rId5" Type="http://schemas.openxmlformats.org/officeDocument/2006/relationships/hyperlink" Target="http://blog.getintocollege.com/letters-of-recommendations-and-the-college-admissions-process/" TargetMode="External"/><Relationship Id="rId4" Type="http://schemas.openxmlformats.org/officeDocument/2006/relationships/hyperlink" Target="http://blog.getintocollege.com/when-to-send-sat-and-act-scores-to-colleges/"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blog.getintocollege.com/college-interview-tips-from-the-experts-college-coach-blog/" TargetMode="External"/><Relationship Id="rId2" Type="http://schemas.openxmlformats.org/officeDocument/2006/relationships/slide" Target="../slides/slide9.xml"/><Relationship Id="rId1" Type="http://schemas.openxmlformats.org/officeDocument/2006/relationships/notesMaster" Target="../notesMasters/notesMaster1.xml"/><Relationship Id="rId5" Type="http://schemas.openxmlformats.org/officeDocument/2006/relationships/hyperlink" Target="http://blog.getintocollege.com/how-to-ask-for-more-financial-aid/" TargetMode="External"/><Relationship Id="rId4" Type="http://schemas.openxmlformats.org/officeDocument/2006/relationships/hyperlink" Target="https://getintocollege.com/Our-Experts/Finance-Experts"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Today we are going to be</a:t>
            </a:r>
            <a:r>
              <a:rPr lang="en-US" baseline="0" dirty="0"/>
              <a:t> providing an overview to the Bright Horizons College Coach program. Whether you have a middle schooler or young highschooler and are starting to think about their college future or you have an upperclassman beginning the college planning and/or application process, this free benefit can help you as a parent and your student navigate through this exciting, but often challenging journey.</a:t>
            </a:r>
            <a:endParaRPr lang="en-US" dirty="0"/>
          </a:p>
        </p:txBody>
      </p:sp>
      <p:sp>
        <p:nvSpPr>
          <p:cNvPr id="4" name="Slide Number Placeholder 3"/>
          <p:cNvSpPr>
            <a:spLocks noGrp="1"/>
          </p:cNvSpPr>
          <p:nvPr>
            <p:ph type="sldNum" sz="quarter" idx="10"/>
          </p:nvPr>
        </p:nvSpPr>
        <p:spPr/>
        <p:txBody>
          <a:bodyPr/>
          <a:lstStyle/>
          <a:p>
            <a:pPr marL="0" marR="0" lvl="0" indent="0" algn="l" defTabSz="457200" rtl="0" eaLnBrk="1" fontAlgn="auto" latinLnBrk="0" hangingPunct="0">
              <a:lnSpc>
                <a:spcPct val="100000"/>
              </a:lnSpc>
              <a:spcBef>
                <a:spcPts val="0"/>
              </a:spcBef>
              <a:spcAft>
                <a:spcPts val="0"/>
              </a:spcAft>
              <a:buClrTx/>
              <a:buSzTx/>
              <a:buFontTx/>
              <a:buNone/>
              <a:tabLst/>
              <a:defRPr/>
            </a:pPr>
            <a:fld id="{ACDE9815-2029-478E-AB23-D38EF29FD84F}" type="slidenum">
              <a:rPr kumimoji="0" lang="en-US" sz="1800" b="0" i="0" u="none" strike="noStrike" kern="0" cap="none" spc="0" normalizeH="0" baseline="0" noProof="0" smtClean="0">
                <a:ln>
                  <a:noFill/>
                </a:ln>
                <a:solidFill>
                  <a:srgbClr val="000000"/>
                </a:solidFill>
                <a:effectLst/>
                <a:uLnTx/>
                <a:uFillTx/>
                <a:latin typeface="Calibri"/>
                <a:cs typeface="Calibri"/>
                <a:sym typeface="Calibri"/>
              </a:rPr>
              <a:pPr marL="0" marR="0" lvl="0" indent="0" algn="l" defTabSz="457200" rtl="0" eaLnBrk="1" fontAlgn="auto" latinLnBrk="0" hangingPunct="0">
                <a:lnSpc>
                  <a:spcPct val="100000"/>
                </a:lnSpc>
                <a:spcBef>
                  <a:spcPts val="0"/>
                </a:spcBef>
                <a:spcAft>
                  <a:spcPts val="0"/>
                </a:spcAft>
                <a:buClrTx/>
                <a:buSzTx/>
                <a:buFontTx/>
                <a:buNone/>
                <a:tabLst/>
                <a:defRPr/>
              </a:pPr>
              <a:t>1</a:t>
            </a:fld>
            <a:endParaRPr kumimoji="0" lang="en-US" sz="1800" b="0" i="0" u="none" strike="noStrike" kern="0" cap="none" spc="0" normalizeH="0" baseline="0" noProof="0" dirty="0">
              <a:ln>
                <a:noFill/>
              </a:ln>
              <a:solidFill>
                <a:srgbClr val="000000"/>
              </a:solidFill>
              <a:effectLst/>
              <a:uLnTx/>
              <a:uFillTx/>
              <a:latin typeface="Calibri"/>
              <a:cs typeface="Calibri"/>
              <a:sym typeface="Calibri"/>
            </a:endParaRPr>
          </a:p>
        </p:txBody>
      </p:sp>
    </p:spTree>
    <p:extLst>
      <p:ext uri="{BB962C8B-B14F-4D97-AF65-F5344CB8AC3E}">
        <p14:creationId xmlns:p14="http://schemas.microsoft.com/office/powerpoint/2010/main" val="753090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defTabSz="1218960">
              <a:buFont typeface="Arial" panose="020B0604020202020204" pitchFamily="34" charset="0"/>
              <a:buNone/>
            </a:pPr>
            <a:r>
              <a:rPr lang="en-US" sz="1200" dirty="0">
                <a:solidFill>
                  <a:schemeClr val="tx2"/>
                </a:solidFill>
                <a:latin typeface="+mn-lt"/>
                <a:cs typeface="Arial"/>
              </a:rPr>
              <a:t>Your Bright Horizons benefits also provide some additional academic support resources that may be particularly useful for your College bound student. </a:t>
            </a:r>
          </a:p>
          <a:p>
            <a:pPr marL="0" indent="0" algn="l" defTabSz="1218960">
              <a:buFont typeface="Arial" panose="020B0604020202020204" pitchFamily="34" charset="0"/>
              <a:buNone/>
            </a:pPr>
            <a:r>
              <a:rPr lang="en-US" sz="1200" dirty="0">
                <a:solidFill>
                  <a:schemeClr val="tx2"/>
                </a:solidFill>
                <a:latin typeface="+mn-lt"/>
                <a:cs typeface="Arial"/>
              </a:rPr>
              <a:t>Tutoring through back-up care can be accessed through exchange of your subsidized back-up care benefit for online tutoring sessions. </a:t>
            </a:r>
          </a:p>
          <a:p>
            <a:pPr marL="0" indent="0" algn="l" defTabSz="1218960">
              <a:buFont typeface="Arial" panose="020B0604020202020204" pitchFamily="34" charset="0"/>
              <a:buNone/>
            </a:pPr>
            <a:r>
              <a:rPr lang="en-US" sz="1200" dirty="0">
                <a:solidFill>
                  <a:schemeClr val="tx2"/>
                </a:solidFill>
                <a:latin typeface="+mn-lt"/>
                <a:cs typeface="Arial"/>
              </a:rPr>
              <a:t>Additionally discounted tutoring, test prep, and homework help are available through Sylvan Learning at a 15% discount, and Revolution Prep and Varsity Tutors at 20% discount</a:t>
            </a:r>
            <a:endParaRPr lang="en-US" sz="2400" dirty="0">
              <a:solidFill>
                <a:schemeClr val="tx2"/>
              </a:solidFill>
            </a:endParaRPr>
          </a:p>
        </p:txBody>
      </p:sp>
      <p:sp>
        <p:nvSpPr>
          <p:cNvPr id="4" name="Slide Number Placeholder 3"/>
          <p:cNvSpPr>
            <a:spLocks noGrp="1"/>
          </p:cNvSpPr>
          <p:nvPr>
            <p:ph type="sldNum" sz="quarter" idx="10"/>
          </p:nvPr>
        </p:nvSpPr>
        <p:spPr/>
        <p:txBody>
          <a:bodyPr/>
          <a:lstStyle/>
          <a:p>
            <a:pPr marL="0" marR="0" lvl="0" indent="0" algn="r" defTabSz="914288" rtl="0" eaLnBrk="1" fontAlgn="auto" latinLnBrk="0" hangingPunct="1">
              <a:lnSpc>
                <a:spcPct val="100000"/>
              </a:lnSpc>
              <a:spcBef>
                <a:spcPts val="0"/>
              </a:spcBef>
              <a:spcAft>
                <a:spcPts val="0"/>
              </a:spcAft>
              <a:buClrTx/>
              <a:buSzTx/>
              <a:buFontTx/>
              <a:buNone/>
              <a:tabLst/>
              <a:defRPr/>
            </a:pPr>
            <a:fld id="{F9252AA5-33FD-49A1-B818-8D0F8BB6386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288"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277945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solidFill>
                  <a:schemeClr val="tx2"/>
                </a:solidFill>
              </a:rPr>
              <a:t>College Coach is one of our most highly acclaimed benefits. Families who have worked with College Coach are often eager to share testimonials. Families say they are lucky to have support through their employer through super useful benefits like College Coach. The benefit reduces stress, and saves time. </a:t>
            </a:r>
          </a:p>
          <a:p>
            <a:endParaRPr lang="en-US" dirty="0">
              <a:solidFill>
                <a:schemeClr val="tx2"/>
              </a:solidFill>
            </a:endParaRPr>
          </a:p>
        </p:txBody>
      </p:sp>
      <p:sp>
        <p:nvSpPr>
          <p:cNvPr id="4" name="Slide Number Placeholder 3"/>
          <p:cNvSpPr>
            <a:spLocks noGrp="1"/>
          </p:cNvSpPr>
          <p:nvPr>
            <p:ph type="sldNum" sz="quarter" idx="10"/>
          </p:nvPr>
        </p:nvSpPr>
        <p:spPr/>
        <p:txBody>
          <a:bodyPr/>
          <a:lstStyle/>
          <a:p>
            <a:pPr marL="0" marR="0" lvl="0" indent="0" algn="l" defTabSz="457200" rtl="0" eaLnBrk="1" fontAlgn="auto" latinLnBrk="0" hangingPunct="0">
              <a:lnSpc>
                <a:spcPct val="100000"/>
              </a:lnSpc>
              <a:spcBef>
                <a:spcPts val="0"/>
              </a:spcBef>
              <a:spcAft>
                <a:spcPts val="0"/>
              </a:spcAft>
              <a:buClrTx/>
              <a:buSzTx/>
              <a:buFontTx/>
              <a:buNone/>
              <a:tabLst/>
              <a:defRPr/>
            </a:pPr>
            <a:fld id="{2B1B49FA-6C07-4068-ABC0-F71FF4A46896}" type="slidenum">
              <a:rPr kumimoji="0" lang="en-US" sz="1800" b="0" i="0" u="none" strike="noStrike" kern="0" cap="none" spc="0" normalizeH="0" baseline="0" noProof="0" smtClean="0">
                <a:ln>
                  <a:noFill/>
                </a:ln>
                <a:solidFill>
                  <a:srgbClr val="000000"/>
                </a:solidFill>
                <a:effectLst/>
                <a:uLnTx/>
                <a:uFillTx/>
                <a:latin typeface="Calibri"/>
                <a:cs typeface="Calibri"/>
                <a:sym typeface="Calibri"/>
              </a:rPr>
              <a:pPr marL="0" marR="0" lvl="0" indent="0" algn="l" defTabSz="457200" rtl="0" eaLnBrk="1" fontAlgn="auto" latinLnBrk="0" hangingPunct="0">
                <a:lnSpc>
                  <a:spcPct val="100000"/>
                </a:lnSpc>
                <a:spcBef>
                  <a:spcPts val="0"/>
                </a:spcBef>
                <a:spcAft>
                  <a:spcPts val="0"/>
                </a:spcAft>
                <a:buClrTx/>
                <a:buSzTx/>
                <a:buFontTx/>
                <a:buNone/>
                <a:tabLst/>
                <a:defRPr/>
              </a:pPr>
              <a:t>11</a:t>
            </a:fld>
            <a:endParaRPr kumimoji="0" lang="en-US" sz="1800" b="0" i="0" u="none" strike="noStrike" kern="0" cap="none" spc="0" normalizeH="0" baseline="0" noProof="0" dirty="0">
              <a:ln>
                <a:noFill/>
              </a:ln>
              <a:solidFill>
                <a:srgbClr val="000000"/>
              </a:solidFill>
              <a:effectLst/>
              <a:uLnTx/>
              <a:uFillTx/>
              <a:latin typeface="Calibri"/>
              <a:cs typeface="Calibri"/>
              <a:sym typeface="Calibri"/>
            </a:endParaRPr>
          </a:p>
        </p:txBody>
      </p:sp>
    </p:spTree>
    <p:extLst>
      <p:ext uri="{BB962C8B-B14F-4D97-AF65-F5344CB8AC3E}">
        <p14:creationId xmlns:p14="http://schemas.microsoft.com/office/powerpoint/2010/main" val="18223954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7" name="Shape 707"/>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708" name="Shape 708"/>
          <p:cNvSpPr>
            <a:spLocks noGrp="1"/>
          </p:cNvSpPr>
          <p:nvPr>
            <p:ph type="body" sz="quarter" idx="1"/>
          </p:nvPr>
        </p:nvSpPr>
        <p:spPr>
          <a:prstGeom prst="rect">
            <a:avLst/>
          </a:prstGeom>
        </p:spPr>
        <p:txBody>
          <a:bodyPr/>
          <a:lstStyle/>
          <a:p>
            <a:r>
              <a:rPr lang="en-US" dirty="0">
                <a:solidFill>
                  <a:schemeClr val="tx2"/>
                </a:solidFill>
              </a:rPr>
              <a:t>Here at Bright Horizons College Coach, we are excited to help support you and your student. To get started, visit clients.brighthorizons.com/hp or if you have any questions or problems, you can reach us at 866-881-5235. </a:t>
            </a:r>
          </a:p>
          <a:p>
            <a:endParaRPr lang="en-US" dirty="0">
              <a:solidFill>
                <a:schemeClr val="tx2"/>
              </a:solidFill>
            </a:endParaRPr>
          </a:p>
          <a:p>
            <a:r>
              <a:rPr lang="en-US" dirty="0">
                <a:solidFill>
                  <a:schemeClr val="tx2"/>
                </a:solidFill>
              </a:rPr>
              <a:t>We look forward to helping you managing the admissions and finance journey soon!</a:t>
            </a:r>
            <a:endParaRPr dirty="0">
              <a:solidFill>
                <a:schemeClr val="tx2"/>
              </a:solidFill>
            </a:endParaRPr>
          </a:p>
        </p:txBody>
      </p:sp>
    </p:spTree>
    <p:extLst>
      <p:ext uri="{BB962C8B-B14F-4D97-AF65-F5344CB8AC3E}">
        <p14:creationId xmlns:p14="http://schemas.microsoft.com/office/powerpoint/2010/main" val="14019619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solidFill>
                  <a:schemeClr val="tx2"/>
                </a:solidFill>
                <a:latin typeface="+mn-lt"/>
              </a:rPr>
              <a:t>There are a lot of complexities involved</a:t>
            </a:r>
            <a:r>
              <a:rPr lang="en-US" baseline="0" dirty="0">
                <a:solidFill>
                  <a:schemeClr val="tx2"/>
                </a:solidFill>
                <a:latin typeface="+mn-lt"/>
              </a:rPr>
              <a:t> with College Planning,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0" dirty="0">
                <a:solidFill>
                  <a:schemeClr val="tx2"/>
                </a:solidFill>
                <a:latin typeface="+mn-lt"/>
                <a:cs typeface="Arial"/>
                <a:sym typeface="Calibri"/>
              </a:rPr>
              <a:t>30% of</a:t>
            </a:r>
            <a:r>
              <a:rPr lang="en-US" sz="1200" b="1" kern="0" spc="-47" dirty="0">
                <a:solidFill>
                  <a:schemeClr val="tx2"/>
                </a:solidFill>
                <a:latin typeface="+mn-lt"/>
                <a:cs typeface="Arial"/>
                <a:sym typeface="Calibri"/>
              </a:rPr>
              <a:t> </a:t>
            </a:r>
            <a:r>
              <a:rPr lang="en-US" sz="1200" b="1" kern="0" dirty="0">
                <a:solidFill>
                  <a:schemeClr val="tx2"/>
                </a:solidFill>
                <a:latin typeface="+mn-lt"/>
                <a:cs typeface="Arial"/>
                <a:sym typeface="Calibri"/>
              </a:rPr>
              <a:t>parents</a:t>
            </a:r>
            <a:r>
              <a:rPr lang="en-US" sz="1200" b="1" kern="0" spc="-33" dirty="0">
                <a:solidFill>
                  <a:schemeClr val="tx2"/>
                </a:solidFill>
                <a:latin typeface="+mn-lt"/>
                <a:cs typeface="Arial"/>
                <a:sym typeface="Calibri"/>
              </a:rPr>
              <a:t> </a:t>
            </a:r>
            <a:r>
              <a:rPr lang="en-US" sz="1200" b="1" kern="0" dirty="0">
                <a:solidFill>
                  <a:schemeClr val="tx2"/>
                </a:solidFill>
                <a:latin typeface="+mn-lt"/>
                <a:cs typeface="Arial"/>
                <a:sym typeface="Calibri"/>
              </a:rPr>
              <a:t>are</a:t>
            </a:r>
            <a:r>
              <a:rPr lang="en-US" sz="1200" b="1" kern="0" spc="-40" dirty="0">
                <a:solidFill>
                  <a:schemeClr val="tx2"/>
                </a:solidFill>
                <a:latin typeface="+mn-lt"/>
                <a:cs typeface="Arial"/>
                <a:sym typeface="Calibri"/>
              </a:rPr>
              <a:t> </a:t>
            </a:r>
            <a:r>
              <a:rPr lang="en-US" sz="1200" b="1" kern="0" dirty="0">
                <a:solidFill>
                  <a:schemeClr val="tx2"/>
                </a:solidFill>
                <a:latin typeface="+mn-lt"/>
                <a:cs typeface="Arial"/>
                <a:sym typeface="Calibri"/>
              </a:rPr>
              <a:t>overwhelmed</a:t>
            </a:r>
            <a:r>
              <a:rPr lang="en-US" sz="1200" b="1" kern="0" spc="-47" dirty="0">
                <a:solidFill>
                  <a:schemeClr val="tx2"/>
                </a:solidFill>
                <a:latin typeface="+mn-lt"/>
                <a:cs typeface="Arial"/>
                <a:sym typeface="Calibri"/>
              </a:rPr>
              <a:t> </a:t>
            </a:r>
            <a:r>
              <a:rPr lang="en-US" sz="1200" b="1" kern="0" dirty="0">
                <a:solidFill>
                  <a:schemeClr val="tx2"/>
                </a:solidFill>
                <a:latin typeface="+mn-lt"/>
                <a:cs typeface="Arial"/>
                <a:sym typeface="Calibri"/>
              </a:rPr>
              <a:t>thinking</a:t>
            </a:r>
            <a:r>
              <a:rPr lang="en-US" sz="1200" b="1" kern="0" spc="-20" dirty="0">
                <a:solidFill>
                  <a:schemeClr val="tx2"/>
                </a:solidFill>
                <a:latin typeface="+mn-lt"/>
                <a:cs typeface="Arial"/>
                <a:sym typeface="Calibri"/>
              </a:rPr>
              <a:t> </a:t>
            </a:r>
            <a:r>
              <a:rPr lang="en-US" sz="1200" b="1" kern="0" dirty="0">
                <a:solidFill>
                  <a:schemeClr val="tx2"/>
                </a:solidFill>
                <a:latin typeface="+mn-lt"/>
                <a:cs typeface="Arial"/>
                <a:sym typeface="Calibri"/>
              </a:rPr>
              <a:t>about</a:t>
            </a:r>
            <a:r>
              <a:rPr lang="en-US" sz="1200" b="1" kern="0" spc="-27" dirty="0">
                <a:solidFill>
                  <a:schemeClr val="tx2"/>
                </a:solidFill>
                <a:latin typeface="+mn-lt"/>
                <a:cs typeface="Arial"/>
                <a:sym typeface="Calibri"/>
              </a:rPr>
              <a:t> </a:t>
            </a:r>
            <a:r>
              <a:rPr lang="en-US" sz="1200" b="1" kern="0" spc="-13" dirty="0">
                <a:solidFill>
                  <a:schemeClr val="tx2"/>
                </a:solidFill>
                <a:latin typeface="+mn-lt"/>
                <a:cs typeface="Arial"/>
                <a:sym typeface="Calibri"/>
              </a:rPr>
              <a:t>saving, </a:t>
            </a:r>
            <a:r>
              <a:rPr lang="en-US" sz="1200" b="1" kern="0" dirty="0">
                <a:solidFill>
                  <a:schemeClr val="tx2"/>
                </a:solidFill>
                <a:latin typeface="+mn-lt"/>
                <a:cs typeface="Arial"/>
                <a:sym typeface="Calibri"/>
              </a:rPr>
              <a:t>with</a:t>
            </a:r>
            <a:r>
              <a:rPr lang="en-US" sz="1200" b="1" kern="0" spc="-40" dirty="0">
                <a:solidFill>
                  <a:schemeClr val="tx2"/>
                </a:solidFill>
                <a:latin typeface="+mn-lt"/>
                <a:cs typeface="Arial"/>
                <a:sym typeface="Calibri"/>
              </a:rPr>
              <a:t> </a:t>
            </a:r>
            <a:r>
              <a:rPr lang="en-US" sz="1200" b="1" kern="0" dirty="0">
                <a:solidFill>
                  <a:schemeClr val="tx2"/>
                </a:solidFill>
                <a:latin typeface="+mn-lt"/>
                <a:cs typeface="Arial"/>
                <a:sym typeface="Calibri"/>
              </a:rPr>
              <a:t>more</a:t>
            </a:r>
            <a:r>
              <a:rPr lang="en-US" sz="1200" b="1" kern="0" spc="-7" dirty="0">
                <a:solidFill>
                  <a:schemeClr val="tx2"/>
                </a:solidFill>
                <a:latin typeface="+mn-lt"/>
                <a:cs typeface="Arial"/>
                <a:sym typeface="Calibri"/>
              </a:rPr>
              <a:t> </a:t>
            </a:r>
            <a:r>
              <a:rPr lang="en-US" sz="1200" b="1" kern="0" dirty="0">
                <a:solidFill>
                  <a:schemeClr val="tx2"/>
                </a:solidFill>
                <a:latin typeface="+mn-lt"/>
                <a:cs typeface="Arial"/>
                <a:sym typeface="Calibri"/>
              </a:rPr>
              <a:t>than</a:t>
            </a:r>
            <a:r>
              <a:rPr lang="en-US" sz="1200" b="1" kern="0" spc="-33" dirty="0">
                <a:solidFill>
                  <a:schemeClr val="tx2"/>
                </a:solidFill>
                <a:latin typeface="+mn-lt"/>
                <a:cs typeface="Arial"/>
                <a:sym typeface="Calibri"/>
              </a:rPr>
              <a:t> </a:t>
            </a:r>
            <a:r>
              <a:rPr lang="en-US" sz="1200" b="1" kern="0" dirty="0">
                <a:solidFill>
                  <a:schemeClr val="tx2"/>
                </a:solidFill>
                <a:latin typeface="+mn-lt"/>
                <a:cs typeface="Arial"/>
                <a:sym typeface="Calibri"/>
              </a:rPr>
              <a:t>40%</a:t>
            </a:r>
            <a:r>
              <a:rPr lang="en-US" sz="1200" b="1" kern="0" spc="-7" dirty="0">
                <a:solidFill>
                  <a:schemeClr val="tx2"/>
                </a:solidFill>
                <a:latin typeface="+mn-lt"/>
                <a:cs typeface="Arial"/>
                <a:sym typeface="Calibri"/>
              </a:rPr>
              <a:t> </a:t>
            </a:r>
            <a:r>
              <a:rPr lang="en-US" sz="1200" b="1" kern="0" dirty="0">
                <a:solidFill>
                  <a:schemeClr val="tx2"/>
                </a:solidFill>
                <a:latin typeface="+mn-lt"/>
                <a:cs typeface="Arial"/>
                <a:sym typeface="Calibri"/>
              </a:rPr>
              <a:t>losing</a:t>
            </a:r>
            <a:r>
              <a:rPr lang="en-US" sz="1200" b="1" kern="0" spc="-40" dirty="0">
                <a:solidFill>
                  <a:schemeClr val="tx2"/>
                </a:solidFill>
                <a:latin typeface="+mn-lt"/>
                <a:cs typeface="Arial"/>
                <a:sym typeface="Calibri"/>
              </a:rPr>
              <a:t> </a:t>
            </a:r>
            <a:r>
              <a:rPr lang="en-US" sz="1200" b="1" kern="0" dirty="0">
                <a:solidFill>
                  <a:schemeClr val="tx2"/>
                </a:solidFill>
                <a:latin typeface="+mn-lt"/>
                <a:cs typeface="Arial"/>
                <a:sym typeface="Calibri"/>
              </a:rPr>
              <a:t>sleep</a:t>
            </a:r>
            <a:r>
              <a:rPr lang="en-US" sz="1200" b="1" kern="0" spc="-33" dirty="0">
                <a:solidFill>
                  <a:schemeClr val="tx2"/>
                </a:solidFill>
                <a:latin typeface="+mn-lt"/>
                <a:cs typeface="Arial"/>
                <a:sym typeface="Calibri"/>
              </a:rPr>
              <a:t> </a:t>
            </a:r>
            <a:r>
              <a:rPr lang="en-US" sz="1200" b="1" kern="0" dirty="0">
                <a:solidFill>
                  <a:schemeClr val="tx2"/>
                </a:solidFill>
                <a:latin typeface="+mn-lt"/>
                <a:cs typeface="Arial"/>
                <a:sym typeface="Calibri"/>
              </a:rPr>
              <a:t>about</a:t>
            </a:r>
            <a:r>
              <a:rPr lang="en-US" sz="1200" b="1" kern="0" spc="-20" dirty="0">
                <a:solidFill>
                  <a:schemeClr val="tx2"/>
                </a:solidFill>
                <a:latin typeface="+mn-lt"/>
                <a:cs typeface="Arial"/>
                <a:sym typeface="Calibri"/>
              </a:rPr>
              <a:t> </a:t>
            </a:r>
            <a:r>
              <a:rPr lang="en-US" sz="1200" b="1" kern="0" dirty="0">
                <a:solidFill>
                  <a:schemeClr val="tx2"/>
                </a:solidFill>
                <a:latin typeface="+mn-lt"/>
                <a:cs typeface="Arial"/>
                <a:sym typeface="Calibri"/>
              </a:rPr>
              <a:t>college</a:t>
            </a:r>
            <a:r>
              <a:rPr lang="en-US" sz="1200" b="1" kern="0" spc="-33" dirty="0">
                <a:solidFill>
                  <a:schemeClr val="tx2"/>
                </a:solidFill>
                <a:latin typeface="+mn-lt"/>
                <a:cs typeface="Arial"/>
                <a:sym typeface="Calibri"/>
              </a:rPr>
              <a:t> </a:t>
            </a:r>
            <a:r>
              <a:rPr lang="en-US" sz="1200" b="1" kern="0" spc="-27" dirty="0">
                <a:solidFill>
                  <a:schemeClr val="tx2"/>
                </a:solidFill>
                <a:latin typeface="+mn-lt"/>
                <a:cs typeface="Arial"/>
                <a:sym typeface="Calibri"/>
              </a:rPr>
              <a:t>costs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0" spc="-27" dirty="0">
              <a:solidFill>
                <a:schemeClr val="tx2"/>
              </a:solidFill>
              <a:latin typeface="+mn-lt"/>
              <a:cs typeface="Arial"/>
              <a:sym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0" spc="-27" dirty="0">
                <a:solidFill>
                  <a:schemeClr val="tx2"/>
                </a:solidFill>
                <a:latin typeface="+mn-lt"/>
                <a:cs typeface="Arial"/>
                <a:sym typeface="Calibri"/>
              </a:rPr>
              <a:t>32% say that cost is a major factor in choosing a college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0" spc="-27" dirty="0">
              <a:solidFill>
                <a:schemeClr val="tx2"/>
              </a:solidFill>
              <a:latin typeface="+mn-lt"/>
              <a:cs typeface="Arial"/>
              <a:sym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0" spc="-27" dirty="0">
                <a:solidFill>
                  <a:schemeClr val="tx2"/>
                </a:solidFill>
                <a:latin typeface="+mn-lt"/>
                <a:cs typeface="Arial"/>
                <a:sym typeface="Calibri"/>
              </a:rPr>
              <a:t>22% is the amount of time public school counselors spend on college counseling and the  recommended high school students to college counselor ratio is 250:1 but the national average is 482:1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0" spc="-27" dirty="0">
              <a:solidFill>
                <a:schemeClr val="tx2"/>
              </a:solidFill>
              <a:latin typeface="+mn-lt"/>
              <a:cs typeface="Arial"/>
              <a:sym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0" spc="-27" dirty="0">
                <a:solidFill>
                  <a:schemeClr val="tx2"/>
                </a:solidFill>
                <a:latin typeface="+mn-lt"/>
                <a:cs typeface="Arial"/>
                <a:sym typeface="Calibri"/>
              </a:rPr>
              <a:t>While I know that there are some </a:t>
            </a:r>
            <a:r>
              <a:rPr lang="en-US" sz="1200" b="0" kern="0" spc="-27" dirty="0" err="1">
                <a:solidFill>
                  <a:schemeClr val="tx2"/>
                </a:solidFill>
                <a:latin typeface="+mn-lt"/>
                <a:cs typeface="Arial"/>
                <a:sym typeface="Calibri"/>
              </a:rPr>
              <a:t>steller</a:t>
            </a:r>
            <a:r>
              <a:rPr lang="en-US" sz="1200" b="0" kern="0" spc="-27" dirty="0">
                <a:solidFill>
                  <a:schemeClr val="tx2"/>
                </a:solidFill>
                <a:latin typeface="+mn-lt"/>
                <a:cs typeface="Arial"/>
                <a:sym typeface="Calibri"/>
              </a:rPr>
              <a:t> school counselors, generally speaking, school counselors have a lot on plate and a lot of students to support.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0" spc="-27" dirty="0">
                <a:solidFill>
                  <a:schemeClr val="tx2"/>
                </a:solidFill>
                <a:latin typeface="+mn-lt"/>
                <a:cs typeface="Arial"/>
                <a:sym typeface="Calibri"/>
              </a:rPr>
              <a:t>And that is where Bright Horizons College Coach can help. College Coach provides access to tools, resources, and expert support to help you and your student navigate these complexities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0" spc="-27" dirty="0">
              <a:solidFill>
                <a:schemeClr val="tx2"/>
              </a:solidFill>
              <a:latin typeface="+mn-lt"/>
              <a:cs typeface="Arial"/>
              <a:sym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0" spc="-27" dirty="0">
                <a:solidFill>
                  <a:schemeClr val="tx2"/>
                </a:solidFill>
                <a:latin typeface="+mn-lt"/>
                <a:cs typeface="Arial"/>
                <a:sym typeface="Calibri"/>
              </a:rPr>
              <a:t>And this benefit is so widely popular by our users, that </a:t>
            </a:r>
            <a:r>
              <a:rPr lang="en-US" baseline="0" dirty="0">
                <a:solidFill>
                  <a:schemeClr val="tx2"/>
                </a:solidFill>
                <a:latin typeface="+mn-lt"/>
              </a:rPr>
              <a:t>98% would recommend the benefit to a colleague.</a:t>
            </a:r>
          </a:p>
          <a:p>
            <a:endParaRPr lang="en-US" dirty="0"/>
          </a:p>
        </p:txBody>
      </p:sp>
    </p:spTree>
    <p:extLst>
      <p:ext uri="{BB962C8B-B14F-4D97-AF65-F5344CB8AC3E}">
        <p14:creationId xmlns:p14="http://schemas.microsoft.com/office/powerpoint/2010/main" val="24348080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7268E1E-0E44-426D-905E-8AD9B19D2182}" type="datetimeFigureOut">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25.09.2023</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
        <p:nvSpPr>
          <p:cNvPr id="4" name="Slide Image Placeholder 3"/>
          <p:cNvSpPr>
            <a:spLocks noGrp="1" noRot="1" noChangeAspect="1"/>
          </p:cNvSpPr>
          <p:nvPr>
            <p:ph type="sldImg" idx="2"/>
          </p:nvPr>
        </p:nvSpPr>
        <p:spPr>
          <a:xfrm>
            <a:off x="514350" y="512763"/>
            <a:ext cx="5649913" cy="3179762"/>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514350" y="3862388"/>
            <a:ext cx="5649913" cy="2470150"/>
          </a:xfrm>
          <a:prstGeom prst="rect">
            <a:avLst/>
          </a:prstGeom>
        </p:spPr>
        <p:txBody>
          <a:bodyPr vert="horz" lIns="91440" tIns="45720" rIns="91440" bIns="45720" rtlCol="0"/>
          <a:lstStyle/>
          <a:p>
            <a:pPr lvl="0"/>
            <a:r>
              <a:rPr lang="en-US" dirty="0"/>
              <a:t>Whether you a high school student getting ready to start the college admissions process, you are concerned about your students ability to succeed in school, or you are worried about how you can navigate College finance challenges, your free Bright Horizons College Coach benefit provided by your employer can help. </a:t>
            </a: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249226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26513" marR="0" lvl="0" indent="0" defTabSz="914400" eaLnBrk="1" fontAlgn="auto" latinLnBrk="0" hangingPunct="1">
              <a:lnSpc>
                <a:spcPct val="100000"/>
              </a:lnSpc>
              <a:spcBef>
                <a:spcPts val="198"/>
              </a:spcBef>
              <a:spcAft>
                <a:spcPts val="0"/>
              </a:spcAft>
              <a:buClrTx/>
              <a:buSzTx/>
              <a:buFont typeface="Wingdings"/>
              <a:buNone/>
              <a:tabLst>
                <a:tab pos="591655" algn="l"/>
                <a:tab pos="593050" algn="l"/>
              </a:tabLst>
              <a:defRPr/>
            </a:pPr>
            <a:r>
              <a:rPr lang="en-US" sz="1200" b="0" dirty="0">
                <a:solidFill>
                  <a:schemeClr val="tx2"/>
                </a:solidFill>
                <a:latin typeface="Arial"/>
                <a:cs typeface="Arial"/>
              </a:rPr>
              <a:t>Our College Coach program is backed by our team of world-class experts with over 900 collective years of experience in college admissions and college finance. </a:t>
            </a:r>
          </a:p>
          <a:p>
            <a:pPr marL="26513" marR="0" lvl="0" indent="0" defTabSz="914400" eaLnBrk="1" fontAlgn="auto" latinLnBrk="0" hangingPunct="1">
              <a:lnSpc>
                <a:spcPct val="100000"/>
              </a:lnSpc>
              <a:spcBef>
                <a:spcPts val="198"/>
              </a:spcBef>
              <a:spcAft>
                <a:spcPts val="0"/>
              </a:spcAft>
              <a:buClrTx/>
              <a:buSzTx/>
              <a:buFont typeface="Wingdings"/>
              <a:buNone/>
              <a:tabLst>
                <a:tab pos="591655" algn="l"/>
                <a:tab pos="593050" algn="l"/>
              </a:tabLst>
              <a:defRPr/>
            </a:pPr>
            <a:r>
              <a:rPr lang="en-US" sz="1200" b="0" dirty="0">
                <a:solidFill>
                  <a:schemeClr val="tx2"/>
                </a:solidFill>
                <a:latin typeface="Arial"/>
                <a:cs typeface="Arial"/>
              </a:rPr>
              <a:t>They come with experience from</a:t>
            </a:r>
            <a:r>
              <a:rPr lang="en-US" sz="1200" b="0" spc="-143" dirty="0">
                <a:solidFill>
                  <a:schemeClr val="tx2"/>
                </a:solidFill>
                <a:latin typeface="Arial"/>
                <a:cs typeface="Arial"/>
              </a:rPr>
              <a:t> </a:t>
            </a:r>
            <a:r>
              <a:rPr lang="en-US" sz="1200" b="0" dirty="0">
                <a:solidFill>
                  <a:schemeClr val="tx2"/>
                </a:solidFill>
                <a:latin typeface="Arial"/>
                <a:cs typeface="Arial"/>
              </a:rPr>
              <a:t>more</a:t>
            </a:r>
            <a:r>
              <a:rPr lang="en-US" sz="1200" b="0" spc="-132" dirty="0">
                <a:solidFill>
                  <a:schemeClr val="tx2"/>
                </a:solidFill>
                <a:latin typeface="Arial"/>
                <a:cs typeface="Arial"/>
              </a:rPr>
              <a:t> </a:t>
            </a:r>
            <a:r>
              <a:rPr lang="en-US" sz="1200" b="0" dirty="0">
                <a:solidFill>
                  <a:schemeClr val="tx2"/>
                </a:solidFill>
                <a:latin typeface="Arial"/>
                <a:cs typeface="Arial"/>
              </a:rPr>
              <a:t>than</a:t>
            </a:r>
            <a:r>
              <a:rPr lang="en-US" sz="1200" b="0" spc="-77" dirty="0">
                <a:solidFill>
                  <a:schemeClr val="tx2"/>
                </a:solidFill>
                <a:latin typeface="Arial"/>
                <a:cs typeface="Arial"/>
              </a:rPr>
              <a:t> </a:t>
            </a:r>
            <a:r>
              <a:rPr lang="en-US" sz="1200" b="0" dirty="0">
                <a:solidFill>
                  <a:schemeClr val="tx2"/>
                </a:solidFill>
                <a:latin typeface="Arial"/>
                <a:cs typeface="Arial"/>
              </a:rPr>
              <a:t>70</a:t>
            </a:r>
            <a:r>
              <a:rPr lang="en-US" sz="1200" b="0" spc="-88" dirty="0">
                <a:solidFill>
                  <a:schemeClr val="tx2"/>
                </a:solidFill>
                <a:latin typeface="Arial"/>
                <a:cs typeface="Arial"/>
              </a:rPr>
              <a:t> </a:t>
            </a:r>
            <a:r>
              <a:rPr lang="en-US" sz="1200" b="0" spc="-22" dirty="0">
                <a:solidFill>
                  <a:schemeClr val="tx2"/>
                </a:solidFill>
                <a:latin typeface="Arial"/>
                <a:cs typeface="Arial"/>
              </a:rPr>
              <a:t>institutions </a:t>
            </a:r>
            <a:r>
              <a:rPr lang="en-US" sz="1200" b="0" spc="-187" dirty="0">
                <a:solidFill>
                  <a:schemeClr val="tx2"/>
                </a:solidFill>
                <a:latin typeface="Arial"/>
                <a:cs typeface="Arial"/>
              </a:rPr>
              <a:t> </a:t>
            </a:r>
            <a:r>
              <a:rPr lang="en-US" sz="1200" b="0" spc="-22" dirty="0">
                <a:solidFill>
                  <a:schemeClr val="tx2"/>
                </a:solidFill>
                <a:latin typeface="Arial"/>
                <a:cs typeface="Arial"/>
              </a:rPr>
              <a:t>including:</a:t>
            </a:r>
            <a:endParaRPr lang="en-US" sz="1200" b="0" dirty="0">
              <a:solidFill>
                <a:schemeClr val="tx2"/>
              </a:solidFill>
              <a:latin typeface="Arial"/>
              <a:cs typeface="Arial"/>
            </a:endParaRPr>
          </a:p>
          <a:p>
            <a:pPr marL="591655" indent="-565142">
              <a:spcBef>
                <a:spcPts val="198"/>
              </a:spcBef>
              <a:buFont typeface="Wingdings"/>
              <a:buChar char=""/>
              <a:tabLst>
                <a:tab pos="591655" algn="l"/>
                <a:tab pos="593050" algn="l"/>
              </a:tabLst>
            </a:pPr>
            <a:endParaRPr lang="en-US" sz="1200" b="0" spc="-22" dirty="0">
              <a:solidFill>
                <a:schemeClr val="tx2"/>
              </a:solidFill>
              <a:latin typeface="Arial"/>
              <a:cs typeface="Arial"/>
            </a:endParaRPr>
          </a:p>
          <a:p>
            <a:pPr marL="591655" indent="-565142">
              <a:spcBef>
                <a:spcPts val="198"/>
              </a:spcBef>
              <a:buFont typeface="Wingdings"/>
              <a:buChar char=""/>
              <a:tabLst>
                <a:tab pos="591655" algn="l"/>
                <a:tab pos="593050" algn="l"/>
              </a:tabLst>
            </a:pPr>
            <a:r>
              <a:rPr lang="en-US" sz="1200" b="0" spc="-22" dirty="0">
                <a:solidFill>
                  <a:schemeClr val="tx2"/>
                </a:solidFill>
                <a:latin typeface="Arial"/>
                <a:cs typeface="Arial"/>
              </a:rPr>
              <a:t>Boston</a:t>
            </a:r>
            <a:r>
              <a:rPr lang="en-US" sz="1200" b="0" spc="-121" dirty="0">
                <a:solidFill>
                  <a:schemeClr val="tx2"/>
                </a:solidFill>
                <a:latin typeface="Arial"/>
                <a:cs typeface="Arial"/>
              </a:rPr>
              <a:t> </a:t>
            </a:r>
            <a:r>
              <a:rPr lang="en-US" sz="1200" b="0" spc="-22" dirty="0">
                <a:solidFill>
                  <a:schemeClr val="tx2"/>
                </a:solidFill>
                <a:latin typeface="Arial"/>
                <a:cs typeface="Arial"/>
              </a:rPr>
              <a:t>College</a:t>
            </a:r>
            <a:endParaRPr lang="en-US" sz="1200" b="0" dirty="0">
              <a:solidFill>
                <a:schemeClr val="tx2"/>
              </a:solidFill>
              <a:latin typeface="Arial"/>
              <a:cs typeface="Arial"/>
            </a:endParaRPr>
          </a:p>
          <a:p>
            <a:pPr marL="591655" indent="-565142">
              <a:buFont typeface="Wingdings"/>
              <a:buChar char=""/>
              <a:tabLst>
                <a:tab pos="591655" algn="l"/>
                <a:tab pos="593050" algn="l"/>
              </a:tabLst>
            </a:pPr>
            <a:r>
              <a:rPr lang="en-US" sz="1200" b="0" spc="-22" dirty="0">
                <a:solidFill>
                  <a:schemeClr val="tx2"/>
                </a:solidFill>
                <a:latin typeface="Arial"/>
                <a:cs typeface="Arial"/>
              </a:rPr>
              <a:t>Brown</a:t>
            </a:r>
            <a:endParaRPr lang="en-US" sz="1200" b="0" dirty="0">
              <a:solidFill>
                <a:schemeClr val="tx2"/>
              </a:solidFill>
              <a:latin typeface="Arial"/>
              <a:cs typeface="Arial"/>
            </a:endParaRPr>
          </a:p>
          <a:p>
            <a:pPr marL="591655" indent="-565142">
              <a:buFont typeface="Wingdings"/>
              <a:buChar char=""/>
              <a:tabLst>
                <a:tab pos="591655" algn="l"/>
                <a:tab pos="593050" algn="l"/>
              </a:tabLst>
            </a:pPr>
            <a:r>
              <a:rPr lang="en-US" sz="1200" b="0" spc="-22" dirty="0">
                <a:solidFill>
                  <a:schemeClr val="tx2"/>
                </a:solidFill>
                <a:latin typeface="Arial"/>
                <a:cs typeface="Arial"/>
              </a:rPr>
              <a:t>Cornell</a:t>
            </a:r>
            <a:endParaRPr lang="en-US" sz="1200" b="0" dirty="0">
              <a:solidFill>
                <a:schemeClr val="tx2"/>
              </a:solidFill>
              <a:latin typeface="Arial"/>
              <a:cs typeface="Arial"/>
            </a:endParaRPr>
          </a:p>
          <a:p>
            <a:pPr marL="591655" indent="-565142">
              <a:buFont typeface="Wingdings"/>
              <a:buChar char=""/>
              <a:tabLst>
                <a:tab pos="591655" algn="l"/>
                <a:tab pos="593050" algn="l"/>
              </a:tabLst>
            </a:pPr>
            <a:r>
              <a:rPr lang="en-US" sz="1200" b="0" spc="-22" dirty="0">
                <a:solidFill>
                  <a:schemeClr val="tx2"/>
                </a:solidFill>
                <a:latin typeface="Arial"/>
                <a:cs typeface="Arial"/>
              </a:rPr>
              <a:t>Drexel</a:t>
            </a:r>
            <a:endParaRPr lang="en-US" sz="1200" b="0" dirty="0">
              <a:solidFill>
                <a:schemeClr val="tx2"/>
              </a:solidFill>
              <a:latin typeface="Arial"/>
              <a:cs typeface="Arial"/>
            </a:endParaRPr>
          </a:p>
          <a:p>
            <a:pPr marL="591655" indent="-565142">
              <a:buFont typeface="Wingdings"/>
              <a:buChar char=""/>
              <a:tabLst>
                <a:tab pos="591655" algn="l"/>
                <a:tab pos="593050" algn="l"/>
              </a:tabLst>
            </a:pPr>
            <a:r>
              <a:rPr lang="en-US" sz="1200" b="0" spc="-22" dirty="0">
                <a:solidFill>
                  <a:schemeClr val="tx2"/>
                </a:solidFill>
                <a:latin typeface="Arial"/>
                <a:cs typeface="Arial"/>
              </a:rPr>
              <a:t>Fordham</a:t>
            </a:r>
            <a:endParaRPr lang="en-US" sz="1200" b="0" dirty="0">
              <a:solidFill>
                <a:schemeClr val="tx2"/>
              </a:solidFill>
              <a:latin typeface="Arial"/>
              <a:cs typeface="Arial"/>
            </a:endParaRPr>
          </a:p>
          <a:p>
            <a:pPr marL="591655" indent="-565142">
              <a:buFont typeface="Wingdings"/>
              <a:buChar char=""/>
              <a:tabLst>
                <a:tab pos="591655" algn="l"/>
                <a:tab pos="593050" algn="l"/>
              </a:tabLst>
            </a:pPr>
            <a:r>
              <a:rPr lang="en-US" sz="1200" b="0" spc="-22" dirty="0">
                <a:solidFill>
                  <a:schemeClr val="tx2"/>
                </a:solidFill>
                <a:latin typeface="Arial"/>
                <a:cs typeface="Arial"/>
              </a:rPr>
              <a:t>Northeastern</a:t>
            </a:r>
            <a:endParaRPr lang="en-US" sz="1200" b="0" dirty="0">
              <a:solidFill>
                <a:schemeClr val="tx2"/>
              </a:solidFill>
              <a:latin typeface="Arial"/>
              <a:cs typeface="Arial"/>
            </a:endParaRPr>
          </a:p>
          <a:p>
            <a:pPr marL="591655" indent="-565142">
              <a:spcBef>
                <a:spcPts val="198"/>
              </a:spcBef>
              <a:buFont typeface="Wingdings"/>
              <a:buChar char=""/>
              <a:tabLst>
                <a:tab pos="591655" algn="l"/>
                <a:tab pos="593050" algn="l"/>
              </a:tabLst>
            </a:pPr>
            <a:r>
              <a:rPr lang="en-US" sz="1200" b="0" spc="-22" dirty="0">
                <a:solidFill>
                  <a:schemeClr val="tx2"/>
                </a:solidFill>
                <a:latin typeface="Arial"/>
                <a:cs typeface="Arial"/>
              </a:rPr>
              <a:t>Stanford</a:t>
            </a:r>
            <a:endParaRPr lang="en-US" sz="1200" b="0" dirty="0">
              <a:solidFill>
                <a:schemeClr val="tx2"/>
              </a:solidFill>
              <a:latin typeface="Arial"/>
              <a:cs typeface="Arial"/>
            </a:endParaRPr>
          </a:p>
          <a:p>
            <a:pPr marL="591655" indent="-565142">
              <a:buFont typeface="Wingdings"/>
              <a:buChar char=""/>
              <a:tabLst>
                <a:tab pos="591655" algn="l"/>
                <a:tab pos="593050" algn="l"/>
              </a:tabLst>
            </a:pPr>
            <a:r>
              <a:rPr lang="en-US" sz="1200" b="0" dirty="0">
                <a:solidFill>
                  <a:schemeClr val="tx2"/>
                </a:solidFill>
                <a:latin typeface="Arial"/>
                <a:cs typeface="Arial"/>
              </a:rPr>
              <a:t>UC</a:t>
            </a:r>
            <a:r>
              <a:rPr lang="en-US" sz="1200" b="0" spc="-44" dirty="0">
                <a:solidFill>
                  <a:schemeClr val="tx2"/>
                </a:solidFill>
                <a:latin typeface="Arial"/>
                <a:cs typeface="Arial"/>
              </a:rPr>
              <a:t> </a:t>
            </a:r>
            <a:r>
              <a:rPr lang="en-US" sz="1200" b="0" spc="-22" dirty="0">
                <a:solidFill>
                  <a:schemeClr val="tx2"/>
                </a:solidFill>
                <a:latin typeface="Arial"/>
                <a:cs typeface="Arial"/>
              </a:rPr>
              <a:t>Boulder</a:t>
            </a:r>
            <a:endParaRPr lang="en-US" sz="1200" b="0" dirty="0">
              <a:solidFill>
                <a:schemeClr val="tx2"/>
              </a:solidFill>
              <a:latin typeface="Arial"/>
              <a:cs typeface="Arial"/>
            </a:endParaRPr>
          </a:p>
          <a:p>
            <a:pPr marL="591655" indent="-565142">
              <a:buFont typeface="Wingdings"/>
              <a:buChar char=""/>
              <a:tabLst>
                <a:tab pos="591655" algn="l"/>
                <a:tab pos="593050" algn="l"/>
              </a:tabLst>
            </a:pPr>
            <a:r>
              <a:rPr lang="en-US" sz="1200" b="0" dirty="0">
                <a:solidFill>
                  <a:schemeClr val="tx2"/>
                </a:solidFill>
                <a:latin typeface="Arial"/>
                <a:cs typeface="Arial"/>
              </a:rPr>
              <a:t>UC</a:t>
            </a:r>
            <a:r>
              <a:rPr lang="en-US" sz="1200" b="0" spc="-33" dirty="0">
                <a:solidFill>
                  <a:schemeClr val="tx2"/>
                </a:solidFill>
                <a:latin typeface="Arial"/>
                <a:cs typeface="Arial"/>
              </a:rPr>
              <a:t> </a:t>
            </a:r>
            <a:r>
              <a:rPr lang="en-US" sz="1200" b="0" dirty="0">
                <a:solidFill>
                  <a:schemeClr val="tx2"/>
                </a:solidFill>
                <a:latin typeface="Arial"/>
                <a:cs typeface="Arial"/>
              </a:rPr>
              <a:t>San</a:t>
            </a:r>
            <a:r>
              <a:rPr lang="en-US" sz="1200" b="0" spc="-33" dirty="0">
                <a:solidFill>
                  <a:schemeClr val="tx2"/>
                </a:solidFill>
                <a:latin typeface="Arial"/>
                <a:cs typeface="Arial"/>
              </a:rPr>
              <a:t> </a:t>
            </a:r>
            <a:r>
              <a:rPr lang="en-US" sz="1200" b="0" spc="-22" dirty="0">
                <a:solidFill>
                  <a:schemeClr val="tx2"/>
                </a:solidFill>
                <a:latin typeface="Arial"/>
                <a:cs typeface="Arial"/>
              </a:rPr>
              <a:t>Diego</a:t>
            </a:r>
            <a:endParaRPr lang="en-US" sz="1200" b="0" dirty="0">
              <a:solidFill>
                <a:schemeClr val="tx2"/>
              </a:solidFill>
              <a:latin typeface="Arial"/>
              <a:cs typeface="Arial"/>
            </a:endParaRPr>
          </a:p>
          <a:p>
            <a:pPr marL="591655" indent="-565142">
              <a:buFont typeface="Wingdings"/>
              <a:buChar char=""/>
              <a:tabLst>
                <a:tab pos="591655" algn="l"/>
                <a:tab pos="593050" algn="l"/>
              </a:tabLst>
            </a:pPr>
            <a:r>
              <a:rPr lang="en-US" sz="1200" b="0" dirty="0">
                <a:solidFill>
                  <a:schemeClr val="tx2"/>
                </a:solidFill>
                <a:latin typeface="Arial"/>
                <a:cs typeface="Arial"/>
              </a:rPr>
              <a:t>UNC</a:t>
            </a:r>
            <a:r>
              <a:rPr lang="en-US" sz="1200" b="0" spc="-88" dirty="0">
                <a:solidFill>
                  <a:schemeClr val="tx2"/>
                </a:solidFill>
                <a:latin typeface="Arial"/>
                <a:cs typeface="Arial"/>
              </a:rPr>
              <a:t> </a:t>
            </a:r>
            <a:r>
              <a:rPr lang="en-US" sz="1200" b="0" dirty="0">
                <a:solidFill>
                  <a:schemeClr val="tx2"/>
                </a:solidFill>
                <a:latin typeface="Arial"/>
                <a:cs typeface="Arial"/>
              </a:rPr>
              <a:t>Chapel</a:t>
            </a:r>
            <a:r>
              <a:rPr lang="en-US" sz="1200" b="0" spc="-33" dirty="0">
                <a:solidFill>
                  <a:schemeClr val="tx2"/>
                </a:solidFill>
                <a:latin typeface="Arial"/>
                <a:cs typeface="Arial"/>
              </a:rPr>
              <a:t> </a:t>
            </a:r>
            <a:r>
              <a:rPr lang="en-US" sz="1200" b="0" spc="-44" dirty="0">
                <a:solidFill>
                  <a:schemeClr val="tx2"/>
                </a:solidFill>
                <a:latin typeface="Arial"/>
                <a:cs typeface="Arial"/>
              </a:rPr>
              <a:t>Hill</a:t>
            </a:r>
          </a:p>
          <a:p>
            <a:pPr marL="591655" indent="-565142">
              <a:buFont typeface="Wingdings"/>
              <a:buChar char=""/>
              <a:tabLst>
                <a:tab pos="591655" algn="l"/>
                <a:tab pos="593050" algn="l"/>
              </a:tabLst>
            </a:pPr>
            <a:r>
              <a:rPr lang="en-US" sz="1200" b="0" dirty="0">
                <a:solidFill>
                  <a:schemeClr val="tx2"/>
                </a:solidFill>
                <a:latin typeface="Arial"/>
                <a:cs typeface="Arial"/>
              </a:rPr>
              <a:t>U</a:t>
            </a:r>
            <a:r>
              <a:rPr lang="en-US" sz="1200" b="0" spc="11" dirty="0">
                <a:solidFill>
                  <a:schemeClr val="tx2"/>
                </a:solidFill>
                <a:latin typeface="Arial"/>
                <a:cs typeface="Arial"/>
              </a:rPr>
              <a:t> </a:t>
            </a:r>
            <a:r>
              <a:rPr lang="en-US" sz="1200" b="0" spc="-22" dirty="0">
                <a:solidFill>
                  <a:schemeClr val="tx2"/>
                </a:solidFill>
                <a:latin typeface="Arial"/>
                <a:cs typeface="Arial"/>
              </a:rPr>
              <a:t>Portland</a:t>
            </a:r>
          </a:p>
          <a:p>
            <a:pPr marL="591655" indent="-565142">
              <a:buFont typeface="Wingdings"/>
              <a:buChar char=""/>
              <a:tabLst>
                <a:tab pos="591655" algn="l"/>
                <a:tab pos="593050" algn="l"/>
              </a:tabLst>
            </a:pPr>
            <a:endParaRPr lang="en-US" sz="1200" b="0" spc="-22" dirty="0">
              <a:solidFill>
                <a:schemeClr val="tx2"/>
              </a:solidFill>
              <a:latin typeface="Arial"/>
              <a:cs typeface="Arial"/>
            </a:endParaRPr>
          </a:p>
          <a:p>
            <a:pPr marL="26513" indent="0">
              <a:buFont typeface="Wingdings"/>
              <a:buNone/>
              <a:tabLst>
                <a:tab pos="591655" algn="l"/>
                <a:tab pos="593050" algn="l"/>
              </a:tabLst>
            </a:pPr>
            <a:r>
              <a:rPr lang="en-US" sz="1200" b="0" spc="-22" dirty="0">
                <a:solidFill>
                  <a:schemeClr val="tx2"/>
                </a:solidFill>
                <a:latin typeface="Arial"/>
                <a:cs typeface="Arial"/>
              </a:rPr>
              <a:t>They have decided on over 525 thousand applications, granted more than $2.5 billion in financial aid to students, reviewed more than 650 thousand essays, and have additional experience in elementary and secondary schools.</a:t>
            </a:r>
          </a:p>
          <a:p>
            <a:pPr marL="26513" indent="0">
              <a:buFont typeface="Wingdings"/>
              <a:buNone/>
              <a:tabLst>
                <a:tab pos="591655" algn="l"/>
                <a:tab pos="593050" algn="l"/>
              </a:tabLst>
            </a:pPr>
            <a:endParaRPr lang="en-US" sz="1200" b="0" spc="-22" dirty="0">
              <a:solidFill>
                <a:schemeClr val="tx2"/>
              </a:solidFill>
              <a:latin typeface="Arial"/>
              <a:cs typeface="Arial"/>
            </a:endParaRPr>
          </a:p>
          <a:p>
            <a:pPr marL="26513" indent="0">
              <a:buFont typeface="Wingdings"/>
              <a:buNone/>
              <a:tabLst>
                <a:tab pos="591655" algn="l"/>
                <a:tab pos="593050" algn="l"/>
              </a:tabLst>
            </a:pPr>
            <a:r>
              <a:rPr lang="en-US" sz="1200" spc="10" dirty="0">
                <a:solidFill>
                  <a:srgbClr val="000000"/>
                </a:solidFill>
                <a:effectLst/>
                <a:latin typeface="Calibri" panose="020F0502020204030204" pitchFamily="34" charset="0"/>
                <a:ea typeface="Times New Roman" panose="02020603050405020304" pitchFamily="18" charset="0"/>
              </a:rPr>
              <a:t>College Coach does not sell investment products, recruit for colleges, or benefit financially from the planning decisions families make. Our </a:t>
            </a:r>
            <a:r>
              <a:rPr lang="en-US" sz="1800" spc="10" dirty="0">
                <a:solidFill>
                  <a:srgbClr val="000000"/>
                </a:solidFill>
                <a:effectLst/>
                <a:latin typeface="Calibri" panose="020F0502020204030204" pitchFamily="34" charset="0"/>
                <a:ea typeface="Times New Roman" panose="02020603050405020304" pitchFamily="18" charset="0"/>
              </a:rPr>
              <a:t>goal is to provide unbiased information that families will find empowering and which they may not receive from other sources. </a:t>
            </a:r>
            <a:endParaRPr lang="en-US" sz="1800" dirty="0">
              <a:effectLst/>
              <a:latin typeface="Times New Roman" panose="02020603050405020304" pitchFamily="18" charset="0"/>
              <a:ea typeface="Times New Roman" panose="02020603050405020304" pitchFamily="18" charset="0"/>
            </a:endParaRPr>
          </a:p>
          <a:p>
            <a:pPr marL="26513" indent="0">
              <a:buFont typeface="Wingdings"/>
              <a:buNone/>
              <a:tabLst>
                <a:tab pos="591655" algn="l"/>
                <a:tab pos="593050" algn="l"/>
              </a:tabLst>
            </a:pPr>
            <a:endParaRPr lang="en-US" sz="1200" b="0" spc="-22" dirty="0">
              <a:solidFill>
                <a:schemeClr val="tx2"/>
              </a:solidFill>
              <a:latin typeface="Arial"/>
              <a:cs typeface="Arial"/>
            </a:endParaRPr>
          </a:p>
        </p:txBody>
      </p:sp>
    </p:spTree>
    <p:extLst>
      <p:ext uri="{BB962C8B-B14F-4D97-AF65-F5344CB8AC3E}">
        <p14:creationId xmlns:p14="http://schemas.microsoft.com/office/powerpoint/2010/main" val="1171972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7268E1E-0E44-426D-905E-8AD9B19D2182}" type="datetimeFigureOut">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25.09.2023</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
        <p:nvSpPr>
          <p:cNvPr id="4" name="Slide Image Placeholder 3"/>
          <p:cNvSpPr>
            <a:spLocks noGrp="1" noRot="1" noChangeAspect="1"/>
          </p:cNvSpPr>
          <p:nvPr>
            <p:ph type="sldImg" idx="2"/>
          </p:nvPr>
        </p:nvSpPr>
        <p:spPr>
          <a:xfrm>
            <a:off x="787400"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212943" y="3249613"/>
            <a:ext cx="6062597" cy="3081338"/>
          </a:xfrm>
          <a:prstGeom prst="rect">
            <a:avLst/>
          </a:prstGeom>
        </p:spPr>
        <p:txBody>
          <a:bodyPr vert="horz" lIns="91440" tIns="45720" rIns="91440" bIns="45720" rtlCol="0"/>
          <a:lstStyle/>
          <a:p>
            <a:pPr lvl="0"/>
            <a:r>
              <a:rPr lang="en-US" dirty="0"/>
              <a:t>Your benefit gives you access to expert guidance from a team of former admissions officers and college finance professionals. Employees who have taken advantage of this benefit say that College Coach helped reduce their stress, save them time and money and achieved outcomes they couldn’t have imagined on their own. </a:t>
            </a:r>
          </a:p>
          <a:p>
            <a:pPr lvl="0"/>
            <a:endParaRPr lang="en-US" dirty="0"/>
          </a:p>
          <a:p>
            <a:pPr lvl="0"/>
            <a:r>
              <a:rPr lang="en-US" dirty="0"/>
              <a:t>Bright Horizons College Coach provides resources to maximize your child’s academic success through multi-level approach that includes webinars, an online learning center, and personalized assistance from our experts. Register on our easy-to-use portal to get free access to:</a:t>
            </a:r>
          </a:p>
          <a:p>
            <a:pPr lvl="0"/>
            <a:endParaRPr lang="en-US" dirty="0"/>
          </a:p>
          <a:p>
            <a:pPr lvl="0"/>
            <a:r>
              <a:rPr lang="en-US" dirty="0"/>
              <a:t>Live Events which include 60-90 minute presentations highlighting important college preparation and financial topics.</a:t>
            </a:r>
          </a:p>
          <a:p>
            <a:pPr lvl="0"/>
            <a:endParaRPr lang="en-US" dirty="0"/>
          </a:p>
          <a:p>
            <a:pPr lvl="0"/>
            <a:r>
              <a:rPr lang="en-US" dirty="0"/>
              <a:t>Through your employer benefit, you have exclusive access to experts who are former admissions and financial aid officers at colleges throughout the country, who offer the impartial guidance you need to help your child succeed. Includes one-on-one sessions, college list development, essay reviews, and answers to quick questions submitted on the portal. </a:t>
            </a:r>
          </a:p>
          <a:p>
            <a:pPr lvl="0"/>
            <a:endParaRPr lang="en-US" dirty="0"/>
          </a:p>
          <a:p>
            <a:pPr lvl="0"/>
            <a:r>
              <a:rPr lang="en-US" dirty="0"/>
              <a:t>The online Learning Center is full of interactive videos, tools, and resources targeted to your student’s age and available to access at your convenience for you and your family members.</a:t>
            </a:r>
          </a:p>
          <a:p>
            <a:pPr lvl="0"/>
            <a:endParaRPr lang="en-US" dirty="0"/>
          </a:p>
          <a:p>
            <a:pPr lvl="0"/>
            <a:r>
              <a:rPr lang="en-US" dirty="0"/>
              <a:t>It’s never too early to register for Bright Horizons College Coach as helpful resources such as webinars and online content include topics for all support ages for your children.</a:t>
            </a: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891445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solidFill>
                  <a:schemeClr val="tx2"/>
                </a:solidFill>
              </a:rPr>
              <a:t>College Coach is one of our most highly acclaimed benefits. Families who have worked with College Coach are often eager to share testimonials. Families say they are lucky to have support through their employer through super useful benefits like College Coach. The benefit reduces stress, and saves time. </a:t>
            </a:r>
          </a:p>
        </p:txBody>
      </p:sp>
      <p:sp>
        <p:nvSpPr>
          <p:cNvPr id="4" name="Slide Number Placeholder 3"/>
          <p:cNvSpPr>
            <a:spLocks noGrp="1"/>
          </p:cNvSpPr>
          <p:nvPr>
            <p:ph type="sldNum" sz="quarter" idx="10"/>
          </p:nvPr>
        </p:nvSpPr>
        <p:spPr/>
        <p:txBody>
          <a:bodyPr/>
          <a:lstStyle/>
          <a:p>
            <a:pPr marL="0" marR="0" lvl="0" indent="0" algn="l" defTabSz="457200" rtl="0" eaLnBrk="1" fontAlgn="auto" latinLnBrk="0" hangingPunct="0">
              <a:lnSpc>
                <a:spcPct val="100000"/>
              </a:lnSpc>
              <a:spcBef>
                <a:spcPts val="0"/>
              </a:spcBef>
              <a:spcAft>
                <a:spcPts val="0"/>
              </a:spcAft>
              <a:buClrTx/>
              <a:buSzTx/>
              <a:buFontTx/>
              <a:buNone/>
              <a:tabLst/>
              <a:defRPr/>
            </a:pPr>
            <a:fld id="{2B1B49FA-6C07-4068-ABC0-F71FF4A46896}" type="slidenum">
              <a:rPr kumimoji="0" lang="en-US" sz="1800" b="0" i="0" u="none" strike="noStrike" kern="0" cap="none" spc="0" normalizeH="0" baseline="0" noProof="0" smtClean="0">
                <a:ln>
                  <a:noFill/>
                </a:ln>
                <a:solidFill>
                  <a:srgbClr val="000000"/>
                </a:solidFill>
                <a:effectLst/>
                <a:uLnTx/>
                <a:uFillTx/>
                <a:latin typeface="Calibri"/>
                <a:ea typeface="+mn-ea"/>
                <a:cs typeface="Calibri"/>
                <a:sym typeface="Calibri"/>
              </a:rPr>
              <a:pPr marL="0" marR="0" lvl="0" indent="0" algn="l" defTabSz="457200" rtl="0" eaLnBrk="1" fontAlgn="auto" latinLnBrk="0" hangingPunct="0">
                <a:lnSpc>
                  <a:spcPct val="100000"/>
                </a:lnSpc>
                <a:spcBef>
                  <a:spcPts val="0"/>
                </a:spcBef>
                <a:spcAft>
                  <a:spcPts val="0"/>
                </a:spcAft>
                <a:buClrTx/>
                <a:buSzTx/>
                <a:buFontTx/>
                <a:buNone/>
                <a:tabLst/>
                <a:defRPr/>
              </a:pPr>
              <a:t>6</a:t>
            </a:fld>
            <a:endParaRPr kumimoji="0" lang="en-US" sz="1800" b="0" i="0" u="none" strike="noStrike" kern="0" cap="none" spc="0" normalizeH="0" baseline="0" noProof="0" dirty="0">
              <a:ln>
                <a:noFill/>
              </a:ln>
              <a:solidFill>
                <a:srgbClr val="000000"/>
              </a:solidFill>
              <a:effectLst/>
              <a:uLnTx/>
              <a:uFillTx/>
              <a:latin typeface="Calibri"/>
              <a:ea typeface="+mn-ea"/>
              <a:cs typeface="Calibri"/>
              <a:sym typeface="Calibri"/>
            </a:endParaRPr>
          </a:p>
        </p:txBody>
      </p:sp>
    </p:spTree>
    <p:extLst>
      <p:ext uri="{BB962C8B-B14F-4D97-AF65-F5344CB8AC3E}">
        <p14:creationId xmlns:p14="http://schemas.microsoft.com/office/powerpoint/2010/main" val="7426684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2"/>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2"/>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solidFill>
                  <a:schemeClr val="tx2"/>
                </a:solidFill>
                <a:effectLst/>
                <a:latin typeface="+mn-lt"/>
              </a:rPr>
              <a:t>College Coach can help your student plan and prepare for college applications as it relates to admission and finance. </a:t>
            </a:r>
            <a:r>
              <a:rPr lang="en-US" sz="1200" b="0" kern="1200" cap="all" dirty="0">
                <a:solidFill>
                  <a:schemeClr val="tx2"/>
                </a:solidFill>
                <a:effectLst/>
                <a:latin typeface="+mn-lt"/>
                <a:ea typeface="+mn-ea"/>
                <a:cs typeface="+mn-cs"/>
              </a:rPr>
              <a:t>FRESHMAN YEAR - </a:t>
            </a:r>
            <a:r>
              <a:rPr lang="en-US" b="0" dirty="0">
                <a:solidFill>
                  <a:schemeClr val="tx2"/>
                </a:solidFill>
                <a:effectLst/>
              </a:rPr>
              <a:t>Students who start with College Coach right from freshman year can make smart curriculum and extracurricular choices with future admissions in mind. We'll get students thinking about goals, introduce the concepts of college finance, and lay the groundwork for summer activity options, standardized testing, organizational tips, how to do a college visit – everything to make the experience successful. Plus, starting early allows our </a:t>
            </a:r>
            <a:r>
              <a:rPr lang="en-US" sz="1200" b="0" u="none" strike="noStrike" kern="1200" dirty="0">
                <a:solidFill>
                  <a:schemeClr val="tx2"/>
                </a:solidFill>
                <a:effectLst/>
                <a:latin typeface="+mn-lt"/>
                <a:ea typeface="+mn-ea"/>
                <a:cs typeface="+mn-cs"/>
                <a:hlinkClick r:id="rId3">
                  <a:extLst>
                    <a:ext uri="{A12FA001-AC4F-418D-AE19-62706E023703}">
                      <ahyp:hlinkClr xmlns:ahyp="http://schemas.microsoft.com/office/drawing/2018/hyperlinkcolor" val="tx"/>
                    </a:ext>
                  </a:extLst>
                </a:hlinkClick>
              </a:rPr>
              <a:t>college finance experts</a:t>
            </a:r>
            <a:r>
              <a:rPr lang="en-US" b="0" dirty="0">
                <a:solidFill>
                  <a:schemeClr val="tx2"/>
                </a:solidFill>
                <a:effectLst/>
              </a:rPr>
              <a:t> the chance to help your family gain an understanding of the college-based merit scholarship process and how to align your student's high school plan toward achieving these awards.</a:t>
            </a:r>
          </a:p>
          <a:p>
            <a:endParaRPr lang="en-US" b="0" dirty="0">
              <a:solidFill>
                <a:schemeClr val="tx2"/>
              </a:solidFill>
              <a:effectLst/>
            </a:endParaRPr>
          </a:p>
          <a:p>
            <a:r>
              <a:rPr lang="en-US" sz="1200" b="0" kern="1200" cap="all" dirty="0">
                <a:solidFill>
                  <a:schemeClr val="tx2"/>
                </a:solidFill>
                <a:effectLst/>
                <a:latin typeface="+mn-lt"/>
                <a:ea typeface="+mn-ea"/>
                <a:cs typeface="+mn-cs"/>
              </a:rPr>
              <a:t>SOPHOMORE YEAR - </a:t>
            </a:r>
            <a:r>
              <a:rPr lang="en-US" b="0" dirty="0">
                <a:solidFill>
                  <a:schemeClr val="tx2"/>
                </a:solidFill>
                <a:effectLst/>
              </a:rPr>
              <a:t>With a year of high school behind students, the focus is on achievements, and how grades, rigor, and activities, will shape admissions. We'll also continue the application planning process – choosing 11th-grade curriculum, selecting activities, and considering </a:t>
            </a:r>
            <a:r>
              <a:rPr lang="en-US" sz="1200" b="0" u="none" strike="noStrike" kern="1200" dirty="0">
                <a:solidFill>
                  <a:schemeClr val="tx2"/>
                </a:solidFill>
                <a:effectLst/>
                <a:latin typeface="+mn-lt"/>
                <a:ea typeface="+mn-ea"/>
                <a:cs typeface="+mn-cs"/>
                <a:hlinkClick r:id="rId4">
                  <a:extLst>
                    <a:ext uri="{A12FA001-AC4F-418D-AE19-62706E023703}">
                      <ahyp:hlinkClr xmlns:ahyp="http://schemas.microsoft.com/office/drawing/2018/hyperlinkcolor" val="tx"/>
                    </a:ext>
                  </a:extLst>
                </a:hlinkClick>
              </a:rPr>
              <a:t>standardized testing plans</a:t>
            </a:r>
            <a:r>
              <a:rPr lang="en-US" b="0" dirty="0">
                <a:solidFill>
                  <a:schemeClr val="tx2"/>
                </a:solidFill>
                <a:effectLst/>
              </a:rPr>
              <a:t>. And now's the time to start </a:t>
            </a:r>
            <a:r>
              <a:rPr lang="en-US" sz="1200" b="0" u="none" strike="noStrike" kern="1200" dirty="0">
                <a:solidFill>
                  <a:schemeClr val="tx2"/>
                </a:solidFill>
                <a:effectLst/>
                <a:latin typeface="+mn-lt"/>
                <a:ea typeface="+mn-ea"/>
                <a:cs typeface="+mn-cs"/>
                <a:hlinkClick r:id="rId5">
                  <a:extLst>
                    <a:ext uri="{A12FA001-AC4F-418D-AE19-62706E023703}">
                      <ahyp:hlinkClr xmlns:ahyp="http://schemas.microsoft.com/office/drawing/2018/hyperlinkcolor" val="tx"/>
                    </a:ext>
                  </a:extLst>
                </a:hlinkClick>
              </a:rPr>
              <a:t>researching colleges</a:t>
            </a:r>
            <a:r>
              <a:rPr lang="en-US" b="0" dirty="0">
                <a:solidFill>
                  <a:schemeClr val="tx2"/>
                </a:solidFill>
                <a:effectLst/>
              </a:rPr>
              <a:t> and making informal visits. If you haven't already, we can direct you to one of our College Coach finance experts to talk about the college finance process.</a:t>
            </a:r>
          </a:p>
          <a:p>
            <a:endParaRPr lang="en-US" b="0" dirty="0">
              <a:solidFill>
                <a:schemeClr val="tx2"/>
              </a:solidFill>
              <a:effectLst/>
            </a:endParaRPr>
          </a:p>
          <a:p>
            <a:r>
              <a:rPr lang="en-US" b="0" dirty="0">
                <a:solidFill>
                  <a:schemeClr val="tx2"/>
                </a:solidFill>
                <a:effectLst/>
              </a:rPr>
              <a:t>These years are great opportunities for exploring interests and hobbies during the summers, and for reading. Reading helps students develop skills that will benefit them on their college essays. </a:t>
            </a:r>
          </a:p>
        </p:txBody>
      </p:sp>
      <p:sp>
        <p:nvSpPr>
          <p:cNvPr id="4" name="Slide Number Placeholder 3"/>
          <p:cNvSpPr>
            <a:spLocks noGrp="1"/>
          </p:cNvSpPr>
          <p:nvPr>
            <p:ph type="sldNum" sz="quarter" idx="10"/>
          </p:nvPr>
        </p:nvSpPr>
        <p:spPr/>
        <p:txBody>
          <a:bodyPr/>
          <a:lstStyle/>
          <a:p>
            <a:fld id="{83F153F4-4AC4-483C-A11B-C001717114A5}" type="slidenum">
              <a:rPr lang="en-US" smtClean="0"/>
              <a:t>7</a:t>
            </a:fld>
            <a:endParaRPr lang="en-US"/>
          </a:p>
        </p:txBody>
      </p:sp>
    </p:spTree>
    <p:extLst>
      <p:ext uri="{BB962C8B-B14F-4D97-AF65-F5344CB8AC3E}">
        <p14:creationId xmlns:p14="http://schemas.microsoft.com/office/powerpoint/2010/main" val="32186381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solidFill>
                  <a:schemeClr val="tx2"/>
                </a:solidFill>
                <a:effectLst/>
              </a:rPr>
              <a:t>Junior year is here, and at last the college list is available. We will handpick schools for your student, divided by likelihood of acceptance. Our college finance experts can assist with the list to incorporate affordability and school-based merit scholarship opportunities. We will also work with the student on self-assessment activities, essay writing, and curriculum planning to keep the process on track. Other items on the junior-year list: </a:t>
            </a:r>
            <a:r>
              <a:rPr lang="en-US" sz="1200" u="none" strike="noStrike" kern="1200" dirty="0">
                <a:solidFill>
                  <a:schemeClr val="tx2"/>
                </a:solidFill>
                <a:effectLst/>
                <a:latin typeface="+mn-lt"/>
                <a:ea typeface="+mn-ea"/>
                <a:cs typeface="+mn-cs"/>
                <a:hlinkClick r:id="rId3">
                  <a:extLst>
                    <a:ext uri="{A12FA001-AC4F-418D-AE19-62706E023703}">
                      <ahyp:hlinkClr xmlns:ahyp="http://schemas.microsoft.com/office/drawing/2018/hyperlinkcolor" val="tx"/>
                    </a:ext>
                  </a:extLst>
                </a:hlinkClick>
              </a:rPr>
              <a:t>extracurricular performance</a:t>
            </a:r>
            <a:r>
              <a:rPr lang="en-US" dirty="0">
                <a:solidFill>
                  <a:schemeClr val="tx2"/>
                </a:solidFill>
                <a:effectLst/>
              </a:rPr>
              <a:t> reviews, </a:t>
            </a:r>
            <a:r>
              <a:rPr lang="en-US" sz="1200" u="none" strike="noStrike" kern="1200" dirty="0">
                <a:solidFill>
                  <a:schemeClr val="tx2"/>
                </a:solidFill>
                <a:effectLst/>
                <a:latin typeface="+mn-lt"/>
                <a:ea typeface="+mn-ea"/>
                <a:cs typeface="+mn-cs"/>
                <a:hlinkClick r:id="rId4">
                  <a:extLst>
                    <a:ext uri="{A12FA001-AC4F-418D-AE19-62706E023703}">
                      <ahyp:hlinkClr xmlns:ahyp="http://schemas.microsoft.com/office/drawing/2018/hyperlinkcolor" val="tx"/>
                    </a:ext>
                  </a:extLst>
                </a:hlinkClick>
              </a:rPr>
              <a:t>standardized tests</a:t>
            </a:r>
            <a:r>
              <a:rPr lang="en-US" dirty="0">
                <a:solidFill>
                  <a:schemeClr val="tx2"/>
                </a:solidFill>
                <a:effectLst/>
              </a:rPr>
              <a:t> schedules and strategies, private scholarship search support, summer activity planning, </a:t>
            </a:r>
            <a:r>
              <a:rPr lang="en-US" sz="1200" u="none" strike="noStrike" kern="1200" dirty="0">
                <a:solidFill>
                  <a:schemeClr val="tx2"/>
                </a:solidFill>
                <a:effectLst/>
                <a:latin typeface="+mn-lt"/>
                <a:ea typeface="+mn-ea"/>
                <a:cs typeface="+mn-cs"/>
                <a:hlinkClick r:id="rId5">
                  <a:extLst>
                    <a:ext uri="{A12FA001-AC4F-418D-AE19-62706E023703}">
                      <ahyp:hlinkClr xmlns:ahyp="http://schemas.microsoft.com/office/drawing/2018/hyperlinkcolor" val="tx"/>
                    </a:ext>
                  </a:extLst>
                </a:hlinkClick>
              </a:rPr>
              <a:t>teacher recommendation</a:t>
            </a:r>
            <a:r>
              <a:rPr lang="en-US" dirty="0">
                <a:solidFill>
                  <a:schemeClr val="tx2"/>
                </a:solidFill>
                <a:effectLst/>
              </a:rPr>
              <a:t> plans, understanding eligibility for need-based aid, plus tips for making college visits count.</a:t>
            </a:r>
            <a:endParaRPr lang="en-US" dirty="0">
              <a:solidFill>
                <a:schemeClr val="tx2"/>
              </a:solidFill>
            </a:endParaRPr>
          </a:p>
          <a:p>
            <a:endParaRPr lang="en-US" dirty="0">
              <a:solidFill>
                <a:schemeClr val="tx2"/>
              </a:solidFill>
            </a:endParaRPr>
          </a:p>
          <a:p>
            <a:endParaRPr lang="en-US" dirty="0"/>
          </a:p>
        </p:txBody>
      </p:sp>
      <p:sp>
        <p:nvSpPr>
          <p:cNvPr id="4" name="Slide Number Placeholder 3"/>
          <p:cNvSpPr>
            <a:spLocks noGrp="1"/>
          </p:cNvSpPr>
          <p:nvPr>
            <p:ph type="sldNum" sz="quarter" idx="10"/>
          </p:nvPr>
        </p:nvSpPr>
        <p:spPr/>
        <p:txBody>
          <a:bodyPr/>
          <a:lstStyle/>
          <a:p>
            <a:pPr marL="0" marR="0" lvl="0" indent="0" algn="l" defTabSz="457200" rtl="0" eaLnBrk="1" fontAlgn="auto" latinLnBrk="0" hangingPunct="0">
              <a:lnSpc>
                <a:spcPct val="100000"/>
              </a:lnSpc>
              <a:spcBef>
                <a:spcPts val="0"/>
              </a:spcBef>
              <a:spcAft>
                <a:spcPts val="0"/>
              </a:spcAft>
              <a:buClrTx/>
              <a:buSzTx/>
              <a:buFontTx/>
              <a:buNone/>
              <a:tabLst/>
              <a:defRPr/>
            </a:pPr>
            <a:fld id="{2B1B49FA-6C07-4068-ABC0-F71FF4A46896}" type="slidenum">
              <a:rPr kumimoji="0" lang="en-US" sz="1800" b="0" i="0" u="none" strike="noStrike" kern="0" cap="none" spc="0" normalizeH="0" baseline="0" noProof="0" smtClean="0">
                <a:ln>
                  <a:noFill/>
                </a:ln>
                <a:solidFill>
                  <a:srgbClr val="000000"/>
                </a:solidFill>
                <a:effectLst/>
                <a:uLnTx/>
                <a:uFillTx/>
                <a:latin typeface="Calibri"/>
                <a:cs typeface="Calibri"/>
                <a:sym typeface="Calibri"/>
              </a:rPr>
              <a:pPr marL="0" marR="0" lvl="0" indent="0" algn="l" defTabSz="457200" rtl="0" eaLnBrk="1" fontAlgn="auto" latinLnBrk="0" hangingPunct="0">
                <a:lnSpc>
                  <a:spcPct val="100000"/>
                </a:lnSpc>
                <a:spcBef>
                  <a:spcPts val="0"/>
                </a:spcBef>
                <a:spcAft>
                  <a:spcPts val="0"/>
                </a:spcAft>
                <a:buClrTx/>
                <a:buSzTx/>
                <a:buFontTx/>
                <a:buNone/>
                <a:tabLst/>
                <a:defRPr/>
              </a:pPr>
              <a:t>8</a:t>
            </a:fld>
            <a:endParaRPr kumimoji="0" lang="en-US" sz="1800" b="0" i="0" u="none" strike="noStrike" kern="0" cap="none" spc="0" normalizeH="0" baseline="0" noProof="0" dirty="0">
              <a:ln>
                <a:noFill/>
              </a:ln>
              <a:solidFill>
                <a:srgbClr val="000000"/>
              </a:solidFill>
              <a:effectLst/>
              <a:uLnTx/>
              <a:uFillTx/>
              <a:latin typeface="Calibri"/>
              <a:cs typeface="Calibri"/>
              <a:sym typeface="Calibri"/>
            </a:endParaRPr>
          </a:p>
        </p:txBody>
      </p:sp>
    </p:spTree>
    <p:extLst>
      <p:ext uri="{BB962C8B-B14F-4D97-AF65-F5344CB8AC3E}">
        <p14:creationId xmlns:p14="http://schemas.microsoft.com/office/powerpoint/2010/main" val="27553359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0" dirty="0">
                <a:solidFill>
                  <a:schemeClr val="tx2"/>
                </a:solidFill>
                <a:effectLst/>
              </a:rPr>
              <a:t>It's here senior year, the home stretch. Our goal is to tackle the last push with a deadline-driven strategic plan that will get your student to the finish line...on time. And we're here to help with all the important final elements – last standardized tests, polishing up activity resumes and essays, maximizing scholarships, </a:t>
            </a:r>
            <a:r>
              <a:rPr lang="en-US" sz="1200" b="0" u="none" strike="noStrike" kern="1200" dirty="0">
                <a:solidFill>
                  <a:schemeClr val="tx2"/>
                </a:solidFill>
                <a:effectLst/>
                <a:latin typeface="+mn-lt"/>
                <a:ea typeface="+mn-ea"/>
                <a:cs typeface="+mn-cs"/>
                <a:hlinkClick r:id="rId3">
                  <a:extLst>
                    <a:ext uri="{A12FA001-AC4F-418D-AE19-62706E023703}">
                      <ahyp:hlinkClr xmlns:ahyp="http://schemas.microsoft.com/office/drawing/2018/hyperlinkcolor" val="tx"/>
                    </a:ext>
                  </a:extLst>
                </a:hlinkClick>
              </a:rPr>
              <a:t>interview prep</a:t>
            </a:r>
            <a:r>
              <a:rPr lang="en-US" b="0" dirty="0">
                <a:solidFill>
                  <a:schemeClr val="tx2"/>
                </a:solidFill>
                <a:effectLst/>
              </a:rPr>
              <a:t>, and more. Finally — dot those last "</a:t>
            </a:r>
            <a:r>
              <a:rPr lang="en-US" b="0" dirty="0" err="1">
                <a:solidFill>
                  <a:schemeClr val="tx2"/>
                </a:solidFill>
                <a:effectLst/>
              </a:rPr>
              <a:t>i"s</a:t>
            </a:r>
            <a:r>
              <a:rPr lang="en-US" b="0" dirty="0">
                <a:solidFill>
                  <a:schemeClr val="tx2"/>
                </a:solidFill>
                <a:effectLst/>
              </a:rPr>
              <a:t> and submit those applications!</a:t>
            </a:r>
          </a:p>
          <a:p>
            <a:endParaRPr lang="en-US" sz="1200" b="0" kern="1200" cap="all" dirty="0">
              <a:solidFill>
                <a:schemeClr val="tx2"/>
              </a:solidFill>
              <a:effectLst/>
              <a:latin typeface="+mn-lt"/>
              <a:ea typeface="+mn-ea"/>
              <a:cs typeface="+mn-cs"/>
            </a:endParaRPr>
          </a:p>
          <a:p>
            <a:r>
              <a:rPr lang="en-US" sz="1200" b="0" kern="1200" cap="all" dirty="0">
                <a:solidFill>
                  <a:schemeClr val="tx2"/>
                </a:solidFill>
                <a:effectLst/>
                <a:latin typeface="+mn-lt"/>
                <a:ea typeface="+mn-ea"/>
                <a:cs typeface="+mn-cs"/>
              </a:rPr>
              <a:t>Then finally come DECISIONS! </a:t>
            </a:r>
            <a:r>
              <a:rPr lang="en-US" b="0" dirty="0">
                <a:solidFill>
                  <a:schemeClr val="tx2"/>
                </a:solidFill>
                <a:effectLst/>
              </a:rPr>
              <a:t>Congratulations it’s time to make your choice. Our consulting doesn't end when envelopes arrive. Look to your College Coach expert for help considering waitlists and making final decisions. Plus, </a:t>
            </a:r>
            <a:r>
              <a:rPr lang="en-US" sz="1200" b="0" u="none" strike="noStrike" kern="1200" dirty="0">
                <a:solidFill>
                  <a:schemeClr val="tx2"/>
                </a:solidFill>
                <a:effectLst/>
                <a:latin typeface="+mn-lt"/>
                <a:ea typeface="+mn-ea"/>
                <a:cs typeface="+mn-cs"/>
                <a:hlinkClick r:id="rId4">
                  <a:extLst>
                    <a:ext uri="{A12FA001-AC4F-418D-AE19-62706E023703}">
                      <ahyp:hlinkClr xmlns:ahyp="http://schemas.microsoft.com/office/drawing/2018/hyperlinkcolor" val="tx"/>
                    </a:ext>
                  </a:extLst>
                </a:hlinkClick>
              </a:rPr>
              <a:t>College Coach finance experts</a:t>
            </a:r>
            <a:r>
              <a:rPr lang="en-US" b="0" dirty="0">
                <a:solidFill>
                  <a:schemeClr val="tx2"/>
                </a:solidFill>
                <a:effectLst/>
              </a:rPr>
              <a:t> can assist with comparing offers, payment strategies, and even </a:t>
            </a:r>
            <a:r>
              <a:rPr lang="en-US" sz="1200" b="0" u="none" strike="noStrike" kern="1200" dirty="0">
                <a:solidFill>
                  <a:schemeClr val="tx2"/>
                </a:solidFill>
                <a:effectLst/>
                <a:latin typeface="+mn-lt"/>
                <a:ea typeface="+mn-ea"/>
                <a:cs typeface="+mn-cs"/>
                <a:hlinkClick r:id="rId5">
                  <a:extLst>
                    <a:ext uri="{A12FA001-AC4F-418D-AE19-62706E023703}">
                      <ahyp:hlinkClr xmlns:ahyp="http://schemas.microsoft.com/office/drawing/2018/hyperlinkcolor" val="tx"/>
                    </a:ext>
                  </a:extLst>
                </a:hlinkClick>
              </a:rPr>
              <a:t>negotiating/appealing financial aid decisions</a:t>
            </a:r>
            <a:r>
              <a:rPr lang="en-US" b="0" dirty="0">
                <a:solidFill>
                  <a:schemeClr val="tx2"/>
                </a:solidFill>
                <a:effectLst/>
              </a:rPr>
              <a:t>.</a:t>
            </a:r>
          </a:p>
          <a:p>
            <a:endParaRPr lang="en-US" b="0" dirty="0"/>
          </a:p>
        </p:txBody>
      </p:sp>
      <p:sp>
        <p:nvSpPr>
          <p:cNvPr id="4" name="Slide Number Placeholder 3"/>
          <p:cNvSpPr>
            <a:spLocks noGrp="1"/>
          </p:cNvSpPr>
          <p:nvPr>
            <p:ph type="sldNum" sz="quarter" idx="10"/>
          </p:nvPr>
        </p:nvSpPr>
        <p:spPr/>
        <p:txBody>
          <a:bodyPr/>
          <a:lstStyle/>
          <a:p>
            <a:pPr marL="0" marR="0" lvl="0" indent="0" algn="l" defTabSz="457200" rtl="0" eaLnBrk="1" fontAlgn="auto" latinLnBrk="0" hangingPunct="0">
              <a:lnSpc>
                <a:spcPct val="100000"/>
              </a:lnSpc>
              <a:spcBef>
                <a:spcPts val="0"/>
              </a:spcBef>
              <a:spcAft>
                <a:spcPts val="0"/>
              </a:spcAft>
              <a:buClrTx/>
              <a:buSzTx/>
              <a:buFontTx/>
              <a:buNone/>
              <a:tabLst/>
              <a:defRPr/>
            </a:pPr>
            <a:fld id="{2B1B49FA-6C07-4068-ABC0-F71FF4A46896}" type="slidenum">
              <a:rPr kumimoji="0" lang="en-US" sz="1800" b="0" i="0" u="none" strike="noStrike" kern="0" cap="none" spc="0" normalizeH="0" baseline="0" noProof="0" smtClean="0">
                <a:ln>
                  <a:noFill/>
                </a:ln>
                <a:solidFill>
                  <a:srgbClr val="000000"/>
                </a:solidFill>
                <a:effectLst/>
                <a:uLnTx/>
                <a:uFillTx/>
                <a:latin typeface="Calibri"/>
                <a:cs typeface="Calibri"/>
                <a:sym typeface="Calibri"/>
              </a:rPr>
              <a:pPr marL="0" marR="0" lvl="0" indent="0" algn="l" defTabSz="457200" rtl="0" eaLnBrk="1" fontAlgn="auto" latinLnBrk="0" hangingPunct="0">
                <a:lnSpc>
                  <a:spcPct val="100000"/>
                </a:lnSpc>
                <a:spcBef>
                  <a:spcPts val="0"/>
                </a:spcBef>
                <a:spcAft>
                  <a:spcPts val="0"/>
                </a:spcAft>
                <a:buClrTx/>
                <a:buSzTx/>
                <a:buFontTx/>
                <a:buNone/>
                <a:tabLst/>
                <a:defRPr/>
              </a:pPr>
              <a:t>9</a:t>
            </a:fld>
            <a:endParaRPr kumimoji="0" lang="en-US" sz="1800" b="0" i="0" u="none" strike="noStrike" kern="0" cap="none" spc="0" normalizeH="0" baseline="0" noProof="0" dirty="0">
              <a:ln>
                <a:noFill/>
              </a:ln>
              <a:solidFill>
                <a:srgbClr val="000000"/>
              </a:solidFill>
              <a:effectLst/>
              <a:uLnTx/>
              <a:uFillTx/>
              <a:latin typeface="Calibri"/>
              <a:cs typeface="Calibri"/>
              <a:sym typeface="Calibri"/>
            </a:endParaRPr>
          </a:p>
        </p:txBody>
      </p:sp>
    </p:spTree>
    <p:extLst>
      <p:ext uri="{BB962C8B-B14F-4D97-AF65-F5344CB8AC3E}">
        <p14:creationId xmlns:p14="http://schemas.microsoft.com/office/powerpoint/2010/main" val="10049994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13.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428099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164130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917106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tx2"/>
        </a:solidFill>
        <a:effectLst/>
      </p:bgPr>
    </p:bg>
    <p:spTree>
      <p:nvGrpSpPr>
        <p:cNvPr id="1" name=""/>
        <p:cNvGrpSpPr/>
        <p:nvPr/>
      </p:nvGrpSpPr>
      <p:grpSpPr>
        <a:xfrm>
          <a:off x="0" y="0"/>
          <a:ext cx="0" cy="0"/>
          <a:chOff x="0" y="0"/>
          <a:chExt cx="0" cy="0"/>
        </a:xfrm>
      </p:grpSpPr>
      <p:grpSp>
        <p:nvGrpSpPr>
          <p:cNvPr id="4" name="Group 3"/>
          <p:cNvGrpSpPr/>
          <p:nvPr userDrawn="1"/>
        </p:nvGrpSpPr>
        <p:grpSpPr>
          <a:xfrm flipH="1">
            <a:off x="-12704" y="5117466"/>
            <a:ext cx="12211055" cy="1757673"/>
            <a:chOff x="-4765" y="3838094"/>
            <a:chExt cx="9158291" cy="1318255"/>
          </a:xfrm>
        </p:grpSpPr>
        <p:sp>
          <p:nvSpPr>
            <p:cNvPr id="9" name="Flowchart: Extract 5"/>
            <p:cNvSpPr/>
            <p:nvPr userDrawn="1"/>
          </p:nvSpPr>
          <p:spPr>
            <a:xfrm rot="5400000">
              <a:off x="1440203" y="2397270"/>
              <a:ext cx="1303248" cy="4193184"/>
            </a:xfrm>
            <a:custGeom>
              <a:avLst/>
              <a:gdLst>
                <a:gd name="connsiteX0" fmla="*/ 0 w 10000"/>
                <a:gd name="connsiteY0" fmla="*/ 10000 h 10000"/>
                <a:gd name="connsiteX1" fmla="*/ 5000 w 10000"/>
                <a:gd name="connsiteY1" fmla="*/ 0 h 10000"/>
                <a:gd name="connsiteX2" fmla="*/ 10000 w 10000"/>
                <a:gd name="connsiteY2" fmla="*/ 10000 h 10000"/>
                <a:gd name="connsiteX3" fmla="*/ 0 w 10000"/>
                <a:gd name="connsiteY3" fmla="*/ 10000 h 10000"/>
                <a:gd name="connsiteX0" fmla="*/ 0 w 9838"/>
                <a:gd name="connsiteY0" fmla="*/ 10000 h 10000"/>
                <a:gd name="connsiteX1" fmla="*/ 4838 w 9838"/>
                <a:gd name="connsiteY1" fmla="*/ 0 h 10000"/>
                <a:gd name="connsiteX2" fmla="*/ 9838 w 9838"/>
                <a:gd name="connsiteY2" fmla="*/ 10000 h 10000"/>
                <a:gd name="connsiteX3" fmla="*/ 0 w 9838"/>
                <a:gd name="connsiteY3" fmla="*/ 10000 h 10000"/>
                <a:gd name="connsiteX0" fmla="*/ 0 w 10000"/>
                <a:gd name="connsiteY0" fmla="*/ 10000 h 10000"/>
                <a:gd name="connsiteX1" fmla="*/ 4918 w 10000"/>
                <a:gd name="connsiteY1" fmla="*/ 0 h 10000"/>
                <a:gd name="connsiteX2" fmla="*/ 10000 w 10000"/>
                <a:gd name="connsiteY2" fmla="*/ 10000 h 10000"/>
                <a:gd name="connsiteX3" fmla="*/ 0 w 10000"/>
                <a:gd name="connsiteY3" fmla="*/ 10000 h 10000"/>
                <a:gd name="connsiteX0" fmla="*/ 0 w 10000"/>
                <a:gd name="connsiteY0" fmla="*/ 10000 h 10000"/>
                <a:gd name="connsiteX1" fmla="*/ 4918 w 10000"/>
                <a:gd name="connsiteY1" fmla="*/ 0 h 10000"/>
                <a:gd name="connsiteX2" fmla="*/ 10000 w 10000"/>
                <a:gd name="connsiteY2" fmla="*/ 10000 h 10000"/>
                <a:gd name="connsiteX3" fmla="*/ 0 w 10000"/>
                <a:gd name="connsiteY3" fmla="*/ 10000 h 10000"/>
                <a:gd name="connsiteX0" fmla="*/ 0 w 10822"/>
                <a:gd name="connsiteY0" fmla="*/ 10000 h 10000"/>
                <a:gd name="connsiteX1" fmla="*/ 5740 w 10822"/>
                <a:gd name="connsiteY1" fmla="*/ 0 h 10000"/>
                <a:gd name="connsiteX2" fmla="*/ 10822 w 10822"/>
                <a:gd name="connsiteY2" fmla="*/ 10000 h 10000"/>
                <a:gd name="connsiteX3" fmla="*/ 0 w 10822"/>
                <a:gd name="connsiteY3" fmla="*/ 10000 h 10000"/>
                <a:gd name="connsiteX0" fmla="*/ 0 w 10822"/>
                <a:gd name="connsiteY0" fmla="*/ 10000 h 10000"/>
                <a:gd name="connsiteX1" fmla="*/ 5740 w 10822"/>
                <a:gd name="connsiteY1" fmla="*/ 0 h 10000"/>
                <a:gd name="connsiteX2" fmla="*/ 10822 w 10822"/>
                <a:gd name="connsiteY2" fmla="*/ 10000 h 10000"/>
                <a:gd name="connsiteX3" fmla="*/ 0 w 10822"/>
                <a:gd name="connsiteY3" fmla="*/ 10000 h 10000"/>
                <a:gd name="connsiteX0" fmla="*/ 0 w 10822"/>
                <a:gd name="connsiteY0" fmla="*/ 10000 h 10000"/>
                <a:gd name="connsiteX1" fmla="*/ 5740 w 10822"/>
                <a:gd name="connsiteY1" fmla="*/ 0 h 10000"/>
                <a:gd name="connsiteX2" fmla="*/ 10822 w 10822"/>
                <a:gd name="connsiteY2" fmla="*/ 10000 h 10000"/>
                <a:gd name="connsiteX3" fmla="*/ 0 w 10822"/>
                <a:gd name="connsiteY3" fmla="*/ 10000 h 10000"/>
                <a:gd name="connsiteX0" fmla="*/ 0 w 10822"/>
                <a:gd name="connsiteY0" fmla="*/ 10000 h 10000"/>
                <a:gd name="connsiteX1" fmla="*/ 5740 w 10822"/>
                <a:gd name="connsiteY1" fmla="*/ 0 h 10000"/>
                <a:gd name="connsiteX2" fmla="*/ 10822 w 10822"/>
                <a:gd name="connsiteY2" fmla="*/ 10000 h 10000"/>
                <a:gd name="connsiteX3" fmla="*/ 0 w 10822"/>
                <a:gd name="connsiteY3" fmla="*/ 10000 h 10000"/>
                <a:gd name="connsiteX0" fmla="*/ 0 w 10822"/>
                <a:gd name="connsiteY0" fmla="*/ 10590 h 10590"/>
                <a:gd name="connsiteX1" fmla="*/ 5987 w 10822"/>
                <a:gd name="connsiteY1" fmla="*/ 0 h 10590"/>
                <a:gd name="connsiteX2" fmla="*/ 10822 w 10822"/>
                <a:gd name="connsiteY2" fmla="*/ 10590 h 10590"/>
                <a:gd name="connsiteX3" fmla="*/ 0 w 10822"/>
                <a:gd name="connsiteY3" fmla="*/ 10590 h 10590"/>
                <a:gd name="connsiteX0" fmla="*/ 0 w 10822"/>
                <a:gd name="connsiteY0" fmla="*/ 10590 h 10590"/>
                <a:gd name="connsiteX1" fmla="*/ 5987 w 10822"/>
                <a:gd name="connsiteY1" fmla="*/ 0 h 10590"/>
                <a:gd name="connsiteX2" fmla="*/ 10822 w 10822"/>
                <a:gd name="connsiteY2" fmla="*/ 10590 h 10590"/>
                <a:gd name="connsiteX3" fmla="*/ 0 w 10822"/>
                <a:gd name="connsiteY3" fmla="*/ 10590 h 10590"/>
                <a:gd name="connsiteX0" fmla="*/ 0 w 10822"/>
                <a:gd name="connsiteY0" fmla="*/ 10590 h 10590"/>
                <a:gd name="connsiteX1" fmla="*/ 5987 w 10822"/>
                <a:gd name="connsiteY1" fmla="*/ 0 h 10590"/>
                <a:gd name="connsiteX2" fmla="*/ 10822 w 10822"/>
                <a:gd name="connsiteY2" fmla="*/ 10590 h 10590"/>
                <a:gd name="connsiteX3" fmla="*/ 0 w 10822"/>
                <a:gd name="connsiteY3" fmla="*/ 10590 h 10590"/>
                <a:gd name="connsiteX0" fmla="*/ 0 w 10822"/>
                <a:gd name="connsiteY0" fmla="*/ 10590 h 10590"/>
                <a:gd name="connsiteX1" fmla="*/ 5987 w 10822"/>
                <a:gd name="connsiteY1" fmla="*/ 0 h 10590"/>
                <a:gd name="connsiteX2" fmla="*/ 10822 w 10822"/>
                <a:gd name="connsiteY2" fmla="*/ 10590 h 10590"/>
                <a:gd name="connsiteX3" fmla="*/ 0 w 10822"/>
                <a:gd name="connsiteY3" fmla="*/ 10590 h 10590"/>
                <a:gd name="connsiteX0" fmla="*/ 0 w 10822"/>
                <a:gd name="connsiteY0" fmla="*/ 10590 h 10590"/>
                <a:gd name="connsiteX1" fmla="*/ 5987 w 10822"/>
                <a:gd name="connsiteY1" fmla="*/ 0 h 10590"/>
                <a:gd name="connsiteX2" fmla="*/ 10822 w 10822"/>
                <a:gd name="connsiteY2" fmla="*/ 10590 h 10590"/>
                <a:gd name="connsiteX3" fmla="*/ 0 w 10822"/>
                <a:gd name="connsiteY3" fmla="*/ 10590 h 10590"/>
                <a:gd name="connsiteX0" fmla="*/ 0 w 10822"/>
                <a:gd name="connsiteY0" fmla="*/ 10590 h 10590"/>
                <a:gd name="connsiteX1" fmla="*/ 5987 w 10822"/>
                <a:gd name="connsiteY1" fmla="*/ 0 h 10590"/>
                <a:gd name="connsiteX2" fmla="*/ 10822 w 10822"/>
                <a:gd name="connsiteY2" fmla="*/ 10590 h 10590"/>
                <a:gd name="connsiteX3" fmla="*/ 0 w 10822"/>
                <a:gd name="connsiteY3" fmla="*/ 10590 h 10590"/>
                <a:gd name="connsiteX0" fmla="*/ 0 w 10409"/>
                <a:gd name="connsiteY0" fmla="*/ 10483 h 10590"/>
                <a:gd name="connsiteX1" fmla="*/ 5574 w 10409"/>
                <a:gd name="connsiteY1" fmla="*/ 0 h 10590"/>
                <a:gd name="connsiteX2" fmla="*/ 10409 w 10409"/>
                <a:gd name="connsiteY2" fmla="*/ 10590 h 10590"/>
                <a:gd name="connsiteX3" fmla="*/ 0 w 10409"/>
                <a:gd name="connsiteY3" fmla="*/ 10483 h 10590"/>
                <a:gd name="connsiteX0" fmla="*/ 0 w 9046"/>
                <a:gd name="connsiteY0" fmla="*/ 10483 h 10483"/>
                <a:gd name="connsiteX1" fmla="*/ 5574 w 9046"/>
                <a:gd name="connsiteY1" fmla="*/ 0 h 10483"/>
                <a:gd name="connsiteX2" fmla="*/ 9046 w 9046"/>
                <a:gd name="connsiteY2" fmla="*/ 9891 h 10483"/>
                <a:gd name="connsiteX3" fmla="*/ 0 w 9046"/>
                <a:gd name="connsiteY3" fmla="*/ 10483 h 10483"/>
                <a:gd name="connsiteX0" fmla="*/ 0 w 10228"/>
                <a:gd name="connsiteY0" fmla="*/ 10000 h 10102"/>
                <a:gd name="connsiteX1" fmla="*/ 6162 w 10228"/>
                <a:gd name="connsiteY1" fmla="*/ 0 h 10102"/>
                <a:gd name="connsiteX2" fmla="*/ 10228 w 10228"/>
                <a:gd name="connsiteY2" fmla="*/ 10102 h 10102"/>
                <a:gd name="connsiteX3" fmla="*/ 0 w 10228"/>
                <a:gd name="connsiteY3" fmla="*/ 10000 h 10102"/>
                <a:gd name="connsiteX0" fmla="*/ 0 w 10730"/>
                <a:gd name="connsiteY0" fmla="*/ 10102 h 10102"/>
                <a:gd name="connsiteX1" fmla="*/ 6664 w 10730"/>
                <a:gd name="connsiteY1" fmla="*/ 0 h 10102"/>
                <a:gd name="connsiteX2" fmla="*/ 10730 w 10730"/>
                <a:gd name="connsiteY2" fmla="*/ 10102 h 10102"/>
                <a:gd name="connsiteX3" fmla="*/ 0 w 10730"/>
                <a:gd name="connsiteY3" fmla="*/ 10102 h 10102"/>
                <a:gd name="connsiteX0" fmla="*/ 0 w 10137"/>
                <a:gd name="connsiteY0" fmla="*/ 10102 h 10102"/>
                <a:gd name="connsiteX1" fmla="*/ 6071 w 10137"/>
                <a:gd name="connsiteY1" fmla="*/ 0 h 10102"/>
                <a:gd name="connsiteX2" fmla="*/ 10137 w 10137"/>
                <a:gd name="connsiteY2" fmla="*/ 10102 h 10102"/>
                <a:gd name="connsiteX3" fmla="*/ 0 w 10137"/>
                <a:gd name="connsiteY3" fmla="*/ 10102 h 10102"/>
                <a:gd name="connsiteX0" fmla="*/ 0 w 10730"/>
                <a:gd name="connsiteY0" fmla="*/ 10091 h 10102"/>
                <a:gd name="connsiteX1" fmla="*/ 6664 w 10730"/>
                <a:gd name="connsiteY1" fmla="*/ 0 h 10102"/>
                <a:gd name="connsiteX2" fmla="*/ 10730 w 10730"/>
                <a:gd name="connsiteY2" fmla="*/ 10102 h 10102"/>
                <a:gd name="connsiteX3" fmla="*/ 0 w 10730"/>
                <a:gd name="connsiteY3" fmla="*/ 10091 h 10102"/>
                <a:gd name="connsiteX0" fmla="*/ 0 w 10730"/>
                <a:gd name="connsiteY0" fmla="*/ 10091 h 10102"/>
                <a:gd name="connsiteX1" fmla="*/ 6664 w 10730"/>
                <a:gd name="connsiteY1" fmla="*/ 0 h 10102"/>
                <a:gd name="connsiteX2" fmla="*/ 10730 w 10730"/>
                <a:gd name="connsiteY2" fmla="*/ 10102 h 10102"/>
                <a:gd name="connsiteX3" fmla="*/ 0 w 10730"/>
                <a:gd name="connsiteY3" fmla="*/ 10091 h 10102"/>
                <a:gd name="connsiteX0" fmla="*/ 0 w 10730"/>
                <a:gd name="connsiteY0" fmla="*/ 10091 h 10102"/>
                <a:gd name="connsiteX1" fmla="*/ 6664 w 10730"/>
                <a:gd name="connsiteY1" fmla="*/ 0 h 10102"/>
                <a:gd name="connsiteX2" fmla="*/ 10730 w 10730"/>
                <a:gd name="connsiteY2" fmla="*/ 10102 h 10102"/>
                <a:gd name="connsiteX3" fmla="*/ 0 w 10730"/>
                <a:gd name="connsiteY3" fmla="*/ 10091 h 10102"/>
                <a:gd name="connsiteX0" fmla="*/ 0 w 10730"/>
                <a:gd name="connsiteY0" fmla="*/ 10091 h 10102"/>
                <a:gd name="connsiteX1" fmla="*/ 6664 w 10730"/>
                <a:gd name="connsiteY1" fmla="*/ 0 h 10102"/>
                <a:gd name="connsiteX2" fmla="*/ 10730 w 10730"/>
                <a:gd name="connsiteY2" fmla="*/ 10102 h 10102"/>
                <a:gd name="connsiteX3" fmla="*/ 0 w 10730"/>
                <a:gd name="connsiteY3" fmla="*/ 10091 h 10102"/>
                <a:gd name="connsiteX0" fmla="*/ 0 w 10730"/>
                <a:gd name="connsiteY0" fmla="*/ 10294 h 10305"/>
                <a:gd name="connsiteX1" fmla="*/ 5705 w 10730"/>
                <a:gd name="connsiteY1" fmla="*/ 0 h 10305"/>
                <a:gd name="connsiteX2" fmla="*/ 10730 w 10730"/>
                <a:gd name="connsiteY2" fmla="*/ 10305 h 10305"/>
                <a:gd name="connsiteX3" fmla="*/ 0 w 10730"/>
                <a:gd name="connsiteY3" fmla="*/ 10294 h 10305"/>
                <a:gd name="connsiteX0" fmla="*/ 0 w 10730"/>
                <a:gd name="connsiteY0" fmla="*/ 10294 h 10305"/>
                <a:gd name="connsiteX1" fmla="*/ 5705 w 10730"/>
                <a:gd name="connsiteY1" fmla="*/ 0 h 10305"/>
                <a:gd name="connsiteX2" fmla="*/ 10730 w 10730"/>
                <a:gd name="connsiteY2" fmla="*/ 10305 h 10305"/>
                <a:gd name="connsiteX3" fmla="*/ 0 w 10730"/>
                <a:gd name="connsiteY3" fmla="*/ 10294 h 10305"/>
                <a:gd name="connsiteX0" fmla="*/ 0 w 10730"/>
                <a:gd name="connsiteY0" fmla="*/ 10294 h 10305"/>
                <a:gd name="connsiteX1" fmla="*/ 5705 w 10730"/>
                <a:gd name="connsiteY1" fmla="*/ 0 h 10305"/>
                <a:gd name="connsiteX2" fmla="*/ 10730 w 10730"/>
                <a:gd name="connsiteY2" fmla="*/ 10305 h 10305"/>
                <a:gd name="connsiteX3" fmla="*/ 0 w 10730"/>
                <a:gd name="connsiteY3" fmla="*/ 10294 h 10305"/>
                <a:gd name="connsiteX0" fmla="*/ 0 w 10730"/>
                <a:gd name="connsiteY0" fmla="*/ 10294 h 10305"/>
                <a:gd name="connsiteX1" fmla="*/ 5705 w 10730"/>
                <a:gd name="connsiteY1" fmla="*/ 0 h 10305"/>
                <a:gd name="connsiteX2" fmla="*/ 10730 w 10730"/>
                <a:gd name="connsiteY2" fmla="*/ 10305 h 10305"/>
                <a:gd name="connsiteX3" fmla="*/ 0 w 10730"/>
                <a:gd name="connsiteY3" fmla="*/ 10294 h 10305"/>
                <a:gd name="connsiteX0" fmla="*/ 0 w 10731"/>
                <a:gd name="connsiteY0" fmla="*/ 10294 h 10315"/>
                <a:gd name="connsiteX1" fmla="*/ 5705 w 10731"/>
                <a:gd name="connsiteY1" fmla="*/ 0 h 10315"/>
                <a:gd name="connsiteX2" fmla="*/ 10730 w 10731"/>
                <a:gd name="connsiteY2" fmla="*/ 10305 h 10315"/>
                <a:gd name="connsiteX3" fmla="*/ 0 w 10731"/>
                <a:gd name="connsiteY3" fmla="*/ 10294 h 10315"/>
                <a:gd name="connsiteX0" fmla="*/ 0 w 10731"/>
                <a:gd name="connsiteY0" fmla="*/ 10294 h 10315"/>
                <a:gd name="connsiteX1" fmla="*/ 5705 w 10731"/>
                <a:gd name="connsiteY1" fmla="*/ 0 h 10315"/>
                <a:gd name="connsiteX2" fmla="*/ 10730 w 10731"/>
                <a:gd name="connsiteY2" fmla="*/ 10305 h 10315"/>
                <a:gd name="connsiteX3" fmla="*/ 0 w 10731"/>
                <a:gd name="connsiteY3" fmla="*/ 10294 h 10315"/>
                <a:gd name="connsiteX0" fmla="*/ 0 w 10730"/>
                <a:gd name="connsiteY0" fmla="*/ 10294 h 10315"/>
                <a:gd name="connsiteX1" fmla="*/ 5705 w 10730"/>
                <a:gd name="connsiteY1" fmla="*/ 0 h 10315"/>
                <a:gd name="connsiteX2" fmla="*/ 10730 w 10730"/>
                <a:gd name="connsiteY2" fmla="*/ 10305 h 10315"/>
                <a:gd name="connsiteX3" fmla="*/ 0 w 10730"/>
                <a:gd name="connsiteY3" fmla="*/ 10294 h 10315"/>
                <a:gd name="connsiteX0" fmla="*/ 1 w 10668"/>
                <a:gd name="connsiteY0" fmla="*/ 10309 h 10319"/>
                <a:gd name="connsiteX1" fmla="*/ 5643 w 10668"/>
                <a:gd name="connsiteY1" fmla="*/ 0 h 10319"/>
                <a:gd name="connsiteX2" fmla="*/ 10668 w 10668"/>
                <a:gd name="connsiteY2" fmla="*/ 10305 h 10319"/>
                <a:gd name="connsiteX3" fmla="*/ 1 w 10668"/>
                <a:gd name="connsiteY3" fmla="*/ 10309 h 10319"/>
                <a:gd name="connsiteX0" fmla="*/ 1 w 10981"/>
                <a:gd name="connsiteY0" fmla="*/ 10309 h 10319"/>
                <a:gd name="connsiteX1" fmla="*/ 5643 w 10981"/>
                <a:gd name="connsiteY1" fmla="*/ 0 h 10319"/>
                <a:gd name="connsiteX2" fmla="*/ 10981 w 10981"/>
                <a:gd name="connsiteY2" fmla="*/ 10305 h 10319"/>
                <a:gd name="connsiteX3" fmla="*/ 1 w 10981"/>
                <a:gd name="connsiteY3" fmla="*/ 10309 h 10319"/>
                <a:gd name="connsiteX0" fmla="*/ 1 w 10731"/>
                <a:gd name="connsiteY0" fmla="*/ 10309 h 10319"/>
                <a:gd name="connsiteX1" fmla="*/ 5643 w 10731"/>
                <a:gd name="connsiteY1" fmla="*/ 0 h 10319"/>
                <a:gd name="connsiteX2" fmla="*/ 10731 w 10731"/>
                <a:gd name="connsiteY2" fmla="*/ 10305 h 10319"/>
                <a:gd name="connsiteX3" fmla="*/ 1 w 10731"/>
                <a:gd name="connsiteY3" fmla="*/ 10309 h 10319"/>
                <a:gd name="connsiteX0" fmla="*/ 0 w 10793"/>
                <a:gd name="connsiteY0" fmla="*/ 10309 h 10319"/>
                <a:gd name="connsiteX1" fmla="*/ 5705 w 10793"/>
                <a:gd name="connsiteY1" fmla="*/ 0 h 10319"/>
                <a:gd name="connsiteX2" fmla="*/ 10793 w 10793"/>
                <a:gd name="connsiteY2" fmla="*/ 10305 h 10319"/>
                <a:gd name="connsiteX3" fmla="*/ 0 w 10793"/>
                <a:gd name="connsiteY3" fmla="*/ 10309 h 10319"/>
                <a:gd name="connsiteX0" fmla="*/ 0 w 10879"/>
                <a:gd name="connsiteY0" fmla="*/ 10309 h 10458"/>
                <a:gd name="connsiteX1" fmla="*/ 5705 w 10879"/>
                <a:gd name="connsiteY1" fmla="*/ 0 h 10458"/>
                <a:gd name="connsiteX2" fmla="*/ 10793 w 10879"/>
                <a:gd name="connsiteY2" fmla="*/ 10305 h 10458"/>
                <a:gd name="connsiteX3" fmla="*/ 0 w 10879"/>
                <a:gd name="connsiteY3" fmla="*/ 10309 h 10458"/>
                <a:gd name="connsiteX0" fmla="*/ 0 w 10879"/>
                <a:gd name="connsiteY0" fmla="*/ 10309 h 10458"/>
                <a:gd name="connsiteX1" fmla="*/ 5705 w 10879"/>
                <a:gd name="connsiteY1" fmla="*/ 0 h 10458"/>
                <a:gd name="connsiteX2" fmla="*/ 10793 w 10879"/>
                <a:gd name="connsiteY2" fmla="*/ 10305 h 10458"/>
                <a:gd name="connsiteX3" fmla="*/ 0 w 10879"/>
                <a:gd name="connsiteY3" fmla="*/ 10309 h 10458"/>
                <a:gd name="connsiteX0" fmla="*/ 0 w 10844"/>
                <a:gd name="connsiteY0" fmla="*/ 10309 h 10313"/>
                <a:gd name="connsiteX1" fmla="*/ 5705 w 10844"/>
                <a:gd name="connsiteY1" fmla="*/ 0 h 10313"/>
                <a:gd name="connsiteX2" fmla="*/ 10793 w 10844"/>
                <a:gd name="connsiteY2" fmla="*/ 10305 h 10313"/>
                <a:gd name="connsiteX3" fmla="*/ 0 w 10844"/>
                <a:gd name="connsiteY3" fmla="*/ 10309 h 10313"/>
                <a:gd name="connsiteX0" fmla="*/ 0 w 10817"/>
                <a:gd name="connsiteY0" fmla="*/ 10309 h 10313"/>
                <a:gd name="connsiteX1" fmla="*/ 5705 w 10817"/>
                <a:gd name="connsiteY1" fmla="*/ 0 h 10313"/>
                <a:gd name="connsiteX2" fmla="*/ 10793 w 10817"/>
                <a:gd name="connsiteY2" fmla="*/ 10305 h 10313"/>
                <a:gd name="connsiteX3" fmla="*/ 0 w 10817"/>
                <a:gd name="connsiteY3" fmla="*/ 10309 h 10313"/>
                <a:gd name="connsiteX0" fmla="*/ 0 w 13748"/>
                <a:gd name="connsiteY0" fmla="*/ 10330 h 10330"/>
                <a:gd name="connsiteX1" fmla="*/ 8636 w 13748"/>
                <a:gd name="connsiteY1" fmla="*/ 0 h 10330"/>
                <a:gd name="connsiteX2" fmla="*/ 13724 w 13748"/>
                <a:gd name="connsiteY2" fmla="*/ 10305 h 10330"/>
                <a:gd name="connsiteX3" fmla="*/ 0 w 13748"/>
                <a:gd name="connsiteY3" fmla="*/ 10330 h 10330"/>
                <a:gd name="connsiteX0" fmla="*/ 0 w 13748"/>
                <a:gd name="connsiteY0" fmla="*/ 10330 h 10330"/>
                <a:gd name="connsiteX1" fmla="*/ 8636 w 13748"/>
                <a:gd name="connsiteY1" fmla="*/ 0 h 10330"/>
                <a:gd name="connsiteX2" fmla="*/ 13724 w 13748"/>
                <a:gd name="connsiteY2" fmla="*/ 10305 h 10330"/>
                <a:gd name="connsiteX3" fmla="*/ 0 w 13748"/>
                <a:gd name="connsiteY3" fmla="*/ 10330 h 10330"/>
                <a:gd name="connsiteX0" fmla="*/ 0 w 13746"/>
                <a:gd name="connsiteY0" fmla="*/ 10434 h 10434"/>
                <a:gd name="connsiteX1" fmla="*/ 8133 w 13746"/>
                <a:gd name="connsiteY1" fmla="*/ 0 h 10434"/>
                <a:gd name="connsiteX2" fmla="*/ 13724 w 13746"/>
                <a:gd name="connsiteY2" fmla="*/ 10409 h 10434"/>
                <a:gd name="connsiteX3" fmla="*/ 0 w 13746"/>
                <a:gd name="connsiteY3" fmla="*/ 10434 h 10434"/>
                <a:gd name="connsiteX0" fmla="*/ 0 w 13720"/>
                <a:gd name="connsiteY0" fmla="*/ 10434 h 10441"/>
                <a:gd name="connsiteX1" fmla="*/ 8133 w 13720"/>
                <a:gd name="connsiteY1" fmla="*/ 0 h 10441"/>
                <a:gd name="connsiteX2" fmla="*/ 13698 w 13720"/>
                <a:gd name="connsiteY2" fmla="*/ 10435 h 10441"/>
                <a:gd name="connsiteX3" fmla="*/ 0 w 13720"/>
                <a:gd name="connsiteY3" fmla="*/ 10434 h 10441"/>
              </a:gdLst>
              <a:ahLst/>
              <a:cxnLst>
                <a:cxn ang="0">
                  <a:pos x="connsiteX0" y="connsiteY0"/>
                </a:cxn>
                <a:cxn ang="0">
                  <a:pos x="connsiteX1" y="connsiteY1"/>
                </a:cxn>
                <a:cxn ang="0">
                  <a:pos x="connsiteX2" y="connsiteY2"/>
                </a:cxn>
                <a:cxn ang="0">
                  <a:pos x="connsiteX3" y="connsiteY3"/>
                </a:cxn>
              </a:cxnLst>
              <a:rect l="l" t="t" r="r" b="b"/>
              <a:pathLst>
                <a:path w="13720" h="10441">
                  <a:moveTo>
                    <a:pt x="0" y="10434"/>
                  </a:moveTo>
                  <a:cubicBezTo>
                    <a:pt x="3432" y="1839"/>
                    <a:pt x="7606" y="632"/>
                    <a:pt x="8133" y="0"/>
                  </a:cubicBezTo>
                  <a:cubicBezTo>
                    <a:pt x="8119" y="-18"/>
                    <a:pt x="14135" y="10115"/>
                    <a:pt x="13698" y="10435"/>
                  </a:cubicBezTo>
                  <a:cubicBezTo>
                    <a:pt x="13652" y="10448"/>
                    <a:pt x="-113" y="10438"/>
                    <a:pt x="0" y="10434"/>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05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Arial"/>
                <a:ea typeface="+mn-ea"/>
                <a:cs typeface="+mn-cs"/>
              </a:endParaRPr>
            </a:p>
          </p:txBody>
        </p:sp>
        <p:sp>
          <p:nvSpPr>
            <p:cNvPr id="10" name="Flowchart: Extract 5"/>
            <p:cNvSpPr/>
            <p:nvPr userDrawn="1"/>
          </p:nvSpPr>
          <p:spPr>
            <a:xfrm rot="5400000" flipV="1">
              <a:off x="3922588" y="-74589"/>
              <a:ext cx="1318255" cy="9143621"/>
            </a:xfrm>
            <a:custGeom>
              <a:avLst/>
              <a:gdLst>
                <a:gd name="connsiteX0" fmla="*/ 0 w 10000"/>
                <a:gd name="connsiteY0" fmla="*/ 10000 h 10000"/>
                <a:gd name="connsiteX1" fmla="*/ 5000 w 10000"/>
                <a:gd name="connsiteY1" fmla="*/ 0 h 10000"/>
                <a:gd name="connsiteX2" fmla="*/ 10000 w 10000"/>
                <a:gd name="connsiteY2" fmla="*/ 10000 h 10000"/>
                <a:gd name="connsiteX3" fmla="*/ 0 w 10000"/>
                <a:gd name="connsiteY3" fmla="*/ 10000 h 10000"/>
                <a:gd name="connsiteX0" fmla="*/ 0 w 9838"/>
                <a:gd name="connsiteY0" fmla="*/ 10000 h 10000"/>
                <a:gd name="connsiteX1" fmla="*/ 4838 w 9838"/>
                <a:gd name="connsiteY1" fmla="*/ 0 h 10000"/>
                <a:gd name="connsiteX2" fmla="*/ 9838 w 9838"/>
                <a:gd name="connsiteY2" fmla="*/ 10000 h 10000"/>
                <a:gd name="connsiteX3" fmla="*/ 0 w 9838"/>
                <a:gd name="connsiteY3" fmla="*/ 10000 h 10000"/>
                <a:gd name="connsiteX0" fmla="*/ 0 w 10000"/>
                <a:gd name="connsiteY0" fmla="*/ 10000 h 10000"/>
                <a:gd name="connsiteX1" fmla="*/ 4918 w 10000"/>
                <a:gd name="connsiteY1" fmla="*/ 0 h 10000"/>
                <a:gd name="connsiteX2" fmla="*/ 10000 w 10000"/>
                <a:gd name="connsiteY2" fmla="*/ 10000 h 10000"/>
                <a:gd name="connsiteX3" fmla="*/ 0 w 10000"/>
                <a:gd name="connsiteY3" fmla="*/ 10000 h 10000"/>
                <a:gd name="connsiteX0" fmla="*/ 0 w 10000"/>
                <a:gd name="connsiteY0" fmla="*/ 10000 h 10000"/>
                <a:gd name="connsiteX1" fmla="*/ 4918 w 10000"/>
                <a:gd name="connsiteY1" fmla="*/ 0 h 10000"/>
                <a:gd name="connsiteX2" fmla="*/ 10000 w 10000"/>
                <a:gd name="connsiteY2" fmla="*/ 10000 h 10000"/>
                <a:gd name="connsiteX3" fmla="*/ 0 w 10000"/>
                <a:gd name="connsiteY3" fmla="*/ 10000 h 10000"/>
                <a:gd name="connsiteX0" fmla="*/ 0 w 10822"/>
                <a:gd name="connsiteY0" fmla="*/ 10000 h 10000"/>
                <a:gd name="connsiteX1" fmla="*/ 5740 w 10822"/>
                <a:gd name="connsiteY1" fmla="*/ 0 h 10000"/>
                <a:gd name="connsiteX2" fmla="*/ 10822 w 10822"/>
                <a:gd name="connsiteY2" fmla="*/ 10000 h 10000"/>
                <a:gd name="connsiteX3" fmla="*/ 0 w 10822"/>
                <a:gd name="connsiteY3" fmla="*/ 10000 h 10000"/>
                <a:gd name="connsiteX0" fmla="*/ 0 w 10822"/>
                <a:gd name="connsiteY0" fmla="*/ 10000 h 10000"/>
                <a:gd name="connsiteX1" fmla="*/ 5740 w 10822"/>
                <a:gd name="connsiteY1" fmla="*/ 0 h 10000"/>
                <a:gd name="connsiteX2" fmla="*/ 10822 w 10822"/>
                <a:gd name="connsiteY2" fmla="*/ 10000 h 10000"/>
                <a:gd name="connsiteX3" fmla="*/ 0 w 10822"/>
                <a:gd name="connsiteY3" fmla="*/ 10000 h 10000"/>
                <a:gd name="connsiteX0" fmla="*/ 0 w 10822"/>
                <a:gd name="connsiteY0" fmla="*/ 10000 h 10000"/>
                <a:gd name="connsiteX1" fmla="*/ 5740 w 10822"/>
                <a:gd name="connsiteY1" fmla="*/ 0 h 10000"/>
                <a:gd name="connsiteX2" fmla="*/ 10822 w 10822"/>
                <a:gd name="connsiteY2" fmla="*/ 10000 h 10000"/>
                <a:gd name="connsiteX3" fmla="*/ 0 w 10822"/>
                <a:gd name="connsiteY3" fmla="*/ 10000 h 10000"/>
                <a:gd name="connsiteX0" fmla="*/ 0 w 10822"/>
                <a:gd name="connsiteY0" fmla="*/ 10000 h 10000"/>
                <a:gd name="connsiteX1" fmla="*/ 5740 w 10822"/>
                <a:gd name="connsiteY1" fmla="*/ 0 h 10000"/>
                <a:gd name="connsiteX2" fmla="*/ 10822 w 10822"/>
                <a:gd name="connsiteY2" fmla="*/ 10000 h 10000"/>
                <a:gd name="connsiteX3" fmla="*/ 0 w 10822"/>
                <a:gd name="connsiteY3" fmla="*/ 10000 h 10000"/>
                <a:gd name="connsiteX0" fmla="*/ 0 w 10822"/>
                <a:gd name="connsiteY0" fmla="*/ 10590 h 10590"/>
                <a:gd name="connsiteX1" fmla="*/ 5987 w 10822"/>
                <a:gd name="connsiteY1" fmla="*/ 0 h 10590"/>
                <a:gd name="connsiteX2" fmla="*/ 10822 w 10822"/>
                <a:gd name="connsiteY2" fmla="*/ 10590 h 10590"/>
                <a:gd name="connsiteX3" fmla="*/ 0 w 10822"/>
                <a:gd name="connsiteY3" fmla="*/ 10590 h 10590"/>
                <a:gd name="connsiteX0" fmla="*/ 0 w 10822"/>
                <a:gd name="connsiteY0" fmla="*/ 10590 h 10590"/>
                <a:gd name="connsiteX1" fmla="*/ 5987 w 10822"/>
                <a:gd name="connsiteY1" fmla="*/ 0 h 10590"/>
                <a:gd name="connsiteX2" fmla="*/ 10822 w 10822"/>
                <a:gd name="connsiteY2" fmla="*/ 10590 h 10590"/>
                <a:gd name="connsiteX3" fmla="*/ 0 w 10822"/>
                <a:gd name="connsiteY3" fmla="*/ 10590 h 10590"/>
                <a:gd name="connsiteX0" fmla="*/ 0 w 10822"/>
                <a:gd name="connsiteY0" fmla="*/ 10590 h 10590"/>
                <a:gd name="connsiteX1" fmla="*/ 5987 w 10822"/>
                <a:gd name="connsiteY1" fmla="*/ 0 h 10590"/>
                <a:gd name="connsiteX2" fmla="*/ 10822 w 10822"/>
                <a:gd name="connsiteY2" fmla="*/ 10590 h 10590"/>
                <a:gd name="connsiteX3" fmla="*/ 0 w 10822"/>
                <a:gd name="connsiteY3" fmla="*/ 10590 h 10590"/>
                <a:gd name="connsiteX0" fmla="*/ 0 w 10822"/>
                <a:gd name="connsiteY0" fmla="*/ 10590 h 10590"/>
                <a:gd name="connsiteX1" fmla="*/ 5987 w 10822"/>
                <a:gd name="connsiteY1" fmla="*/ 0 h 10590"/>
                <a:gd name="connsiteX2" fmla="*/ 10822 w 10822"/>
                <a:gd name="connsiteY2" fmla="*/ 10590 h 10590"/>
                <a:gd name="connsiteX3" fmla="*/ 0 w 10822"/>
                <a:gd name="connsiteY3" fmla="*/ 10590 h 10590"/>
                <a:gd name="connsiteX0" fmla="*/ 0 w 10822"/>
                <a:gd name="connsiteY0" fmla="*/ 10590 h 10590"/>
                <a:gd name="connsiteX1" fmla="*/ 5987 w 10822"/>
                <a:gd name="connsiteY1" fmla="*/ 0 h 10590"/>
                <a:gd name="connsiteX2" fmla="*/ 10822 w 10822"/>
                <a:gd name="connsiteY2" fmla="*/ 10590 h 10590"/>
                <a:gd name="connsiteX3" fmla="*/ 0 w 10822"/>
                <a:gd name="connsiteY3" fmla="*/ 10590 h 10590"/>
                <a:gd name="connsiteX0" fmla="*/ 0 w 10822"/>
                <a:gd name="connsiteY0" fmla="*/ 10590 h 10590"/>
                <a:gd name="connsiteX1" fmla="*/ 5987 w 10822"/>
                <a:gd name="connsiteY1" fmla="*/ 0 h 10590"/>
                <a:gd name="connsiteX2" fmla="*/ 10822 w 10822"/>
                <a:gd name="connsiteY2" fmla="*/ 10590 h 10590"/>
                <a:gd name="connsiteX3" fmla="*/ 0 w 10822"/>
                <a:gd name="connsiteY3" fmla="*/ 10590 h 10590"/>
                <a:gd name="connsiteX0" fmla="*/ 0 w 10409"/>
                <a:gd name="connsiteY0" fmla="*/ 10483 h 10590"/>
                <a:gd name="connsiteX1" fmla="*/ 5574 w 10409"/>
                <a:gd name="connsiteY1" fmla="*/ 0 h 10590"/>
                <a:gd name="connsiteX2" fmla="*/ 10409 w 10409"/>
                <a:gd name="connsiteY2" fmla="*/ 10590 h 10590"/>
                <a:gd name="connsiteX3" fmla="*/ 0 w 10409"/>
                <a:gd name="connsiteY3" fmla="*/ 10483 h 10590"/>
                <a:gd name="connsiteX0" fmla="*/ 0 w 9046"/>
                <a:gd name="connsiteY0" fmla="*/ 10483 h 10483"/>
                <a:gd name="connsiteX1" fmla="*/ 5574 w 9046"/>
                <a:gd name="connsiteY1" fmla="*/ 0 h 10483"/>
                <a:gd name="connsiteX2" fmla="*/ 9046 w 9046"/>
                <a:gd name="connsiteY2" fmla="*/ 9891 h 10483"/>
                <a:gd name="connsiteX3" fmla="*/ 0 w 9046"/>
                <a:gd name="connsiteY3" fmla="*/ 10483 h 10483"/>
                <a:gd name="connsiteX0" fmla="*/ 0 w 10228"/>
                <a:gd name="connsiteY0" fmla="*/ 10000 h 10102"/>
                <a:gd name="connsiteX1" fmla="*/ 6162 w 10228"/>
                <a:gd name="connsiteY1" fmla="*/ 0 h 10102"/>
                <a:gd name="connsiteX2" fmla="*/ 10228 w 10228"/>
                <a:gd name="connsiteY2" fmla="*/ 10102 h 10102"/>
                <a:gd name="connsiteX3" fmla="*/ 0 w 10228"/>
                <a:gd name="connsiteY3" fmla="*/ 10000 h 10102"/>
                <a:gd name="connsiteX0" fmla="*/ 0 w 10730"/>
                <a:gd name="connsiteY0" fmla="*/ 10102 h 10102"/>
                <a:gd name="connsiteX1" fmla="*/ 6664 w 10730"/>
                <a:gd name="connsiteY1" fmla="*/ 0 h 10102"/>
                <a:gd name="connsiteX2" fmla="*/ 10730 w 10730"/>
                <a:gd name="connsiteY2" fmla="*/ 10102 h 10102"/>
                <a:gd name="connsiteX3" fmla="*/ 0 w 10730"/>
                <a:gd name="connsiteY3" fmla="*/ 10102 h 10102"/>
                <a:gd name="connsiteX0" fmla="*/ 0 w 10137"/>
                <a:gd name="connsiteY0" fmla="*/ 10102 h 10102"/>
                <a:gd name="connsiteX1" fmla="*/ 6071 w 10137"/>
                <a:gd name="connsiteY1" fmla="*/ 0 h 10102"/>
                <a:gd name="connsiteX2" fmla="*/ 10137 w 10137"/>
                <a:gd name="connsiteY2" fmla="*/ 10102 h 10102"/>
                <a:gd name="connsiteX3" fmla="*/ 0 w 10137"/>
                <a:gd name="connsiteY3" fmla="*/ 10102 h 10102"/>
                <a:gd name="connsiteX0" fmla="*/ 0 w 10730"/>
                <a:gd name="connsiteY0" fmla="*/ 10091 h 10102"/>
                <a:gd name="connsiteX1" fmla="*/ 6664 w 10730"/>
                <a:gd name="connsiteY1" fmla="*/ 0 h 10102"/>
                <a:gd name="connsiteX2" fmla="*/ 10730 w 10730"/>
                <a:gd name="connsiteY2" fmla="*/ 10102 h 10102"/>
                <a:gd name="connsiteX3" fmla="*/ 0 w 10730"/>
                <a:gd name="connsiteY3" fmla="*/ 10091 h 10102"/>
                <a:gd name="connsiteX0" fmla="*/ 0 w 10730"/>
                <a:gd name="connsiteY0" fmla="*/ 10091 h 10102"/>
                <a:gd name="connsiteX1" fmla="*/ 6664 w 10730"/>
                <a:gd name="connsiteY1" fmla="*/ 0 h 10102"/>
                <a:gd name="connsiteX2" fmla="*/ 10730 w 10730"/>
                <a:gd name="connsiteY2" fmla="*/ 10102 h 10102"/>
                <a:gd name="connsiteX3" fmla="*/ 0 w 10730"/>
                <a:gd name="connsiteY3" fmla="*/ 10091 h 10102"/>
                <a:gd name="connsiteX0" fmla="*/ 0 w 10730"/>
                <a:gd name="connsiteY0" fmla="*/ 10091 h 10102"/>
                <a:gd name="connsiteX1" fmla="*/ 6664 w 10730"/>
                <a:gd name="connsiteY1" fmla="*/ 0 h 10102"/>
                <a:gd name="connsiteX2" fmla="*/ 10730 w 10730"/>
                <a:gd name="connsiteY2" fmla="*/ 10102 h 10102"/>
                <a:gd name="connsiteX3" fmla="*/ 0 w 10730"/>
                <a:gd name="connsiteY3" fmla="*/ 10091 h 10102"/>
                <a:gd name="connsiteX0" fmla="*/ 0 w 10730"/>
                <a:gd name="connsiteY0" fmla="*/ 10091 h 10102"/>
                <a:gd name="connsiteX1" fmla="*/ 6664 w 10730"/>
                <a:gd name="connsiteY1" fmla="*/ 0 h 10102"/>
                <a:gd name="connsiteX2" fmla="*/ 10730 w 10730"/>
                <a:gd name="connsiteY2" fmla="*/ 10102 h 10102"/>
                <a:gd name="connsiteX3" fmla="*/ 0 w 10730"/>
                <a:gd name="connsiteY3" fmla="*/ 10091 h 10102"/>
                <a:gd name="connsiteX0" fmla="*/ 0 w 10730"/>
                <a:gd name="connsiteY0" fmla="*/ 10294 h 10305"/>
                <a:gd name="connsiteX1" fmla="*/ 5705 w 10730"/>
                <a:gd name="connsiteY1" fmla="*/ 0 h 10305"/>
                <a:gd name="connsiteX2" fmla="*/ 10730 w 10730"/>
                <a:gd name="connsiteY2" fmla="*/ 10305 h 10305"/>
                <a:gd name="connsiteX3" fmla="*/ 0 w 10730"/>
                <a:gd name="connsiteY3" fmla="*/ 10294 h 10305"/>
                <a:gd name="connsiteX0" fmla="*/ 0 w 10730"/>
                <a:gd name="connsiteY0" fmla="*/ 10294 h 10305"/>
                <a:gd name="connsiteX1" fmla="*/ 5705 w 10730"/>
                <a:gd name="connsiteY1" fmla="*/ 0 h 10305"/>
                <a:gd name="connsiteX2" fmla="*/ 10730 w 10730"/>
                <a:gd name="connsiteY2" fmla="*/ 10305 h 10305"/>
                <a:gd name="connsiteX3" fmla="*/ 0 w 10730"/>
                <a:gd name="connsiteY3" fmla="*/ 10294 h 10305"/>
                <a:gd name="connsiteX0" fmla="*/ 0 w 10730"/>
                <a:gd name="connsiteY0" fmla="*/ 10294 h 10305"/>
                <a:gd name="connsiteX1" fmla="*/ 5705 w 10730"/>
                <a:gd name="connsiteY1" fmla="*/ 0 h 10305"/>
                <a:gd name="connsiteX2" fmla="*/ 10730 w 10730"/>
                <a:gd name="connsiteY2" fmla="*/ 10305 h 10305"/>
                <a:gd name="connsiteX3" fmla="*/ 0 w 10730"/>
                <a:gd name="connsiteY3" fmla="*/ 10294 h 10305"/>
                <a:gd name="connsiteX0" fmla="*/ 0 w 10730"/>
                <a:gd name="connsiteY0" fmla="*/ 10294 h 10305"/>
                <a:gd name="connsiteX1" fmla="*/ 10333 w 10730"/>
                <a:gd name="connsiteY1" fmla="*/ 0 h 10305"/>
                <a:gd name="connsiteX2" fmla="*/ 10730 w 10730"/>
                <a:gd name="connsiteY2" fmla="*/ 10305 h 10305"/>
                <a:gd name="connsiteX3" fmla="*/ 0 w 10730"/>
                <a:gd name="connsiteY3" fmla="*/ 10294 h 10305"/>
                <a:gd name="connsiteX0" fmla="*/ 0 w 10345"/>
                <a:gd name="connsiteY0" fmla="*/ 10294 h 10305"/>
                <a:gd name="connsiteX1" fmla="*/ 10333 w 10345"/>
                <a:gd name="connsiteY1" fmla="*/ 0 h 10305"/>
                <a:gd name="connsiteX2" fmla="*/ 9667 w 10345"/>
                <a:gd name="connsiteY2" fmla="*/ 10305 h 10305"/>
                <a:gd name="connsiteX3" fmla="*/ 0 w 10345"/>
                <a:gd name="connsiteY3" fmla="*/ 10294 h 10305"/>
                <a:gd name="connsiteX0" fmla="*/ 0 w 10366"/>
                <a:gd name="connsiteY0" fmla="*/ 10294 h 10298"/>
                <a:gd name="connsiteX1" fmla="*/ 10333 w 10366"/>
                <a:gd name="connsiteY1" fmla="*/ 0 h 10298"/>
                <a:gd name="connsiteX2" fmla="*/ 10292 w 10366"/>
                <a:gd name="connsiteY2" fmla="*/ 10298 h 10298"/>
                <a:gd name="connsiteX3" fmla="*/ 0 w 10366"/>
                <a:gd name="connsiteY3" fmla="*/ 10294 h 10298"/>
                <a:gd name="connsiteX0" fmla="*/ 0 w 10381"/>
                <a:gd name="connsiteY0" fmla="*/ 10294 h 10298"/>
                <a:gd name="connsiteX1" fmla="*/ 10333 w 10381"/>
                <a:gd name="connsiteY1" fmla="*/ 0 h 10298"/>
                <a:gd name="connsiteX2" fmla="*/ 10292 w 10381"/>
                <a:gd name="connsiteY2" fmla="*/ 10298 h 10298"/>
                <a:gd name="connsiteX3" fmla="*/ 0 w 10381"/>
                <a:gd name="connsiteY3" fmla="*/ 10294 h 10298"/>
                <a:gd name="connsiteX0" fmla="*/ 0 w 10333"/>
                <a:gd name="connsiteY0" fmla="*/ 10294 h 10298"/>
                <a:gd name="connsiteX1" fmla="*/ 10333 w 10333"/>
                <a:gd name="connsiteY1" fmla="*/ 0 h 10298"/>
                <a:gd name="connsiteX2" fmla="*/ 10292 w 10333"/>
                <a:gd name="connsiteY2" fmla="*/ 10298 h 10298"/>
                <a:gd name="connsiteX3" fmla="*/ 0 w 10333"/>
                <a:gd name="connsiteY3" fmla="*/ 10294 h 10298"/>
                <a:gd name="connsiteX0" fmla="*/ 0 w 10333"/>
                <a:gd name="connsiteY0" fmla="*/ 10294 h 10298"/>
                <a:gd name="connsiteX1" fmla="*/ 10333 w 10333"/>
                <a:gd name="connsiteY1" fmla="*/ 0 h 10298"/>
                <a:gd name="connsiteX2" fmla="*/ 10292 w 10333"/>
                <a:gd name="connsiteY2" fmla="*/ 10298 h 10298"/>
                <a:gd name="connsiteX3" fmla="*/ 0 w 10333"/>
                <a:gd name="connsiteY3" fmla="*/ 10294 h 10298"/>
                <a:gd name="connsiteX0" fmla="*/ 0 w 16337"/>
                <a:gd name="connsiteY0" fmla="*/ 10294 h 10298"/>
                <a:gd name="connsiteX1" fmla="*/ 16337 w 16337"/>
                <a:gd name="connsiteY1" fmla="*/ 0 h 10298"/>
                <a:gd name="connsiteX2" fmla="*/ 16296 w 16337"/>
                <a:gd name="connsiteY2" fmla="*/ 10298 h 10298"/>
                <a:gd name="connsiteX3" fmla="*/ 0 w 16337"/>
                <a:gd name="connsiteY3" fmla="*/ 10294 h 10298"/>
                <a:gd name="connsiteX0" fmla="*/ 0 w 16337"/>
                <a:gd name="connsiteY0" fmla="*/ 10294 h 10298"/>
                <a:gd name="connsiteX1" fmla="*/ 16337 w 16337"/>
                <a:gd name="connsiteY1" fmla="*/ 0 h 10298"/>
                <a:gd name="connsiteX2" fmla="*/ 16296 w 16337"/>
                <a:gd name="connsiteY2" fmla="*/ 10298 h 10298"/>
                <a:gd name="connsiteX3" fmla="*/ 0 w 16337"/>
                <a:gd name="connsiteY3" fmla="*/ 10294 h 10298"/>
                <a:gd name="connsiteX0" fmla="*/ 0 w 16337"/>
                <a:gd name="connsiteY0" fmla="*/ 10294 h 10298"/>
                <a:gd name="connsiteX1" fmla="*/ 16337 w 16337"/>
                <a:gd name="connsiteY1" fmla="*/ 0 h 10298"/>
                <a:gd name="connsiteX2" fmla="*/ 16296 w 16337"/>
                <a:gd name="connsiteY2" fmla="*/ 10298 h 10298"/>
                <a:gd name="connsiteX3" fmla="*/ 0 w 16337"/>
                <a:gd name="connsiteY3" fmla="*/ 10294 h 10298"/>
                <a:gd name="connsiteX0" fmla="*/ 0 w 16337"/>
                <a:gd name="connsiteY0" fmla="*/ 10294 h 10298"/>
                <a:gd name="connsiteX1" fmla="*/ 16337 w 16337"/>
                <a:gd name="connsiteY1" fmla="*/ 0 h 10298"/>
                <a:gd name="connsiteX2" fmla="*/ 16296 w 16337"/>
                <a:gd name="connsiteY2" fmla="*/ 10298 h 10298"/>
                <a:gd name="connsiteX3" fmla="*/ 0 w 16337"/>
                <a:gd name="connsiteY3" fmla="*/ 10294 h 10298"/>
                <a:gd name="connsiteX0" fmla="*/ 0 w 16337"/>
                <a:gd name="connsiteY0" fmla="*/ 10294 h 10298"/>
                <a:gd name="connsiteX1" fmla="*/ 16337 w 16337"/>
                <a:gd name="connsiteY1" fmla="*/ 0 h 10298"/>
                <a:gd name="connsiteX2" fmla="*/ 16296 w 16337"/>
                <a:gd name="connsiteY2" fmla="*/ 10298 h 10298"/>
                <a:gd name="connsiteX3" fmla="*/ 0 w 16337"/>
                <a:gd name="connsiteY3" fmla="*/ 10294 h 10298"/>
                <a:gd name="connsiteX0" fmla="*/ 0 w 16337"/>
                <a:gd name="connsiteY0" fmla="*/ 10305 h 10305"/>
                <a:gd name="connsiteX1" fmla="*/ 16337 w 16337"/>
                <a:gd name="connsiteY1" fmla="*/ 0 h 10305"/>
                <a:gd name="connsiteX2" fmla="*/ 16296 w 16337"/>
                <a:gd name="connsiteY2" fmla="*/ 10298 h 10305"/>
                <a:gd name="connsiteX3" fmla="*/ 0 w 16337"/>
                <a:gd name="connsiteY3" fmla="*/ 10305 h 10305"/>
                <a:gd name="connsiteX0" fmla="*/ 0 w 16402"/>
                <a:gd name="connsiteY0" fmla="*/ 10305 h 10309"/>
                <a:gd name="connsiteX1" fmla="*/ 16337 w 16402"/>
                <a:gd name="connsiteY1" fmla="*/ 0 h 10309"/>
                <a:gd name="connsiteX2" fmla="*/ 16402 w 16402"/>
                <a:gd name="connsiteY2" fmla="*/ 10309 h 10309"/>
                <a:gd name="connsiteX3" fmla="*/ 0 w 16402"/>
                <a:gd name="connsiteY3" fmla="*/ 10305 h 10309"/>
                <a:gd name="connsiteX0" fmla="*/ 0 w 16404"/>
                <a:gd name="connsiteY0" fmla="*/ 10305 h 10310"/>
                <a:gd name="connsiteX1" fmla="*/ 16337 w 16404"/>
                <a:gd name="connsiteY1" fmla="*/ 0 h 10310"/>
                <a:gd name="connsiteX2" fmla="*/ 16402 w 16404"/>
                <a:gd name="connsiteY2" fmla="*/ 10309 h 10310"/>
                <a:gd name="connsiteX3" fmla="*/ 0 w 16404"/>
                <a:gd name="connsiteY3" fmla="*/ 10305 h 10310"/>
                <a:gd name="connsiteX0" fmla="*/ 0 w 16403"/>
                <a:gd name="connsiteY0" fmla="*/ 10305 h 10310"/>
                <a:gd name="connsiteX1" fmla="*/ 16337 w 16403"/>
                <a:gd name="connsiteY1" fmla="*/ 0 h 10310"/>
                <a:gd name="connsiteX2" fmla="*/ 16402 w 16403"/>
                <a:gd name="connsiteY2" fmla="*/ 10309 h 10310"/>
                <a:gd name="connsiteX3" fmla="*/ 0 w 16403"/>
                <a:gd name="connsiteY3" fmla="*/ 10305 h 10310"/>
                <a:gd name="connsiteX0" fmla="*/ 0 w 16403"/>
                <a:gd name="connsiteY0" fmla="*/ 10311 h 10316"/>
                <a:gd name="connsiteX1" fmla="*/ 16390 w 16403"/>
                <a:gd name="connsiteY1" fmla="*/ 0 h 10316"/>
                <a:gd name="connsiteX2" fmla="*/ 16402 w 16403"/>
                <a:gd name="connsiteY2" fmla="*/ 10315 h 10316"/>
                <a:gd name="connsiteX3" fmla="*/ 0 w 16403"/>
                <a:gd name="connsiteY3" fmla="*/ 10311 h 10316"/>
                <a:gd name="connsiteX0" fmla="*/ 0 w 16403"/>
                <a:gd name="connsiteY0" fmla="*/ 10328 h 10328"/>
                <a:gd name="connsiteX1" fmla="*/ 16390 w 16403"/>
                <a:gd name="connsiteY1" fmla="*/ 0 h 10328"/>
                <a:gd name="connsiteX2" fmla="*/ 16402 w 16403"/>
                <a:gd name="connsiteY2" fmla="*/ 10315 h 10328"/>
                <a:gd name="connsiteX3" fmla="*/ 0 w 16403"/>
                <a:gd name="connsiteY3" fmla="*/ 10328 h 10328"/>
                <a:gd name="connsiteX0" fmla="*/ 0 w 16403"/>
                <a:gd name="connsiteY0" fmla="*/ 10328 h 10328"/>
                <a:gd name="connsiteX1" fmla="*/ 16390 w 16403"/>
                <a:gd name="connsiteY1" fmla="*/ 0 h 10328"/>
                <a:gd name="connsiteX2" fmla="*/ 16402 w 16403"/>
                <a:gd name="connsiteY2" fmla="*/ 10315 h 10328"/>
                <a:gd name="connsiteX3" fmla="*/ 0 w 16403"/>
                <a:gd name="connsiteY3" fmla="*/ 10328 h 10328"/>
                <a:gd name="connsiteX0" fmla="*/ 0 w 16466"/>
                <a:gd name="connsiteY0" fmla="*/ 10321 h 10321"/>
                <a:gd name="connsiteX1" fmla="*/ 16453 w 16466"/>
                <a:gd name="connsiteY1" fmla="*/ 0 h 10321"/>
                <a:gd name="connsiteX2" fmla="*/ 16465 w 16466"/>
                <a:gd name="connsiteY2" fmla="*/ 10315 h 10321"/>
                <a:gd name="connsiteX3" fmla="*/ 0 w 16466"/>
                <a:gd name="connsiteY3" fmla="*/ 10321 h 10321"/>
                <a:gd name="connsiteX0" fmla="*/ 0 w 14037"/>
                <a:gd name="connsiteY0" fmla="*/ 10303 h 10315"/>
                <a:gd name="connsiteX1" fmla="*/ 14024 w 14037"/>
                <a:gd name="connsiteY1" fmla="*/ 0 h 10315"/>
                <a:gd name="connsiteX2" fmla="*/ 14036 w 14037"/>
                <a:gd name="connsiteY2" fmla="*/ 10315 h 10315"/>
                <a:gd name="connsiteX3" fmla="*/ 0 w 14037"/>
                <a:gd name="connsiteY3" fmla="*/ 10303 h 10315"/>
                <a:gd name="connsiteX0" fmla="*/ 0 w 12028"/>
                <a:gd name="connsiteY0" fmla="*/ 10321 h 10321"/>
                <a:gd name="connsiteX1" fmla="*/ 12014 w 12028"/>
                <a:gd name="connsiteY1" fmla="*/ 0 h 10321"/>
                <a:gd name="connsiteX2" fmla="*/ 12026 w 12028"/>
                <a:gd name="connsiteY2" fmla="*/ 10315 h 10321"/>
                <a:gd name="connsiteX3" fmla="*/ 0 w 12028"/>
                <a:gd name="connsiteY3" fmla="*/ 10321 h 10321"/>
                <a:gd name="connsiteX0" fmla="*/ 0 w 13787"/>
                <a:gd name="connsiteY0" fmla="*/ 10330 h 10330"/>
                <a:gd name="connsiteX1" fmla="*/ 13773 w 13787"/>
                <a:gd name="connsiteY1" fmla="*/ 0 h 10330"/>
                <a:gd name="connsiteX2" fmla="*/ 13785 w 13787"/>
                <a:gd name="connsiteY2" fmla="*/ 10315 h 10330"/>
                <a:gd name="connsiteX3" fmla="*/ 0 w 13787"/>
                <a:gd name="connsiteY3" fmla="*/ 10330 h 10330"/>
                <a:gd name="connsiteX0" fmla="*/ 0 w 13787"/>
                <a:gd name="connsiteY0" fmla="*/ 10330 h 10330"/>
                <a:gd name="connsiteX1" fmla="*/ 13773 w 13787"/>
                <a:gd name="connsiteY1" fmla="*/ 0 h 10330"/>
                <a:gd name="connsiteX2" fmla="*/ 13785 w 13787"/>
                <a:gd name="connsiteY2" fmla="*/ 10315 h 10330"/>
                <a:gd name="connsiteX3" fmla="*/ 0 w 13787"/>
                <a:gd name="connsiteY3" fmla="*/ 10330 h 10330"/>
                <a:gd name="connsiteX0" fmla="*/ 0 w 13871"/>
                <a:gd name="connsiteY0" fmla="*/ 10312 h 10316"/>
                <a:gd name="connsiteX1" fmla="*/ 13857 w 13871"/>
                <a:gd name="connsiteY1" fmla="*/ 0 h 10316"/>
                <a:gd name="connsiteX2" fmla="*/ 13869 w 13871"/>
                <a:gd name="connsiteY2" fmla="*/ 10315 h 10316"/>
                <a:gd name="connsiteX3" fmla="*/ 0 w 13871"/>
                <a:gd name="connsiteY3" fmla="*/ 10312 h 10316"/>
                <a:gd name="connsiteX0" fmla="*/ 0 w 13871"/>
                <a:gd name="connsiteY0" fmla="*/ 10312 h 10316"/>
                <a:gd name="connsiteX1" fmla="*/ 13857 w 13871"/>
                <a:gd name="connsiteY1" fmla="*/ 0 h 10316"/>
                <a:gd name="connsiteX2" fmla="*/ 13869 w 13871"/>
                <a:gd name="connsiteY2" fmla="*/ 10315 h 10316"/>
                <a:gd name="connsiteX3" fmla="*/ 0 w 13871"/>
                <a:gd name="connsiteY3" fmla="*/ 10312 h 10316"/>
                <a:gd name="connsiteX0" fmla="*/ 0 w 13871"/>
                <a:gd name="connsiteY0" fmla="*/ 10312 h 10316"/>
                <a:gd name="connsiteX1" fmla="*/ 13857 w 13871"/>
                <a:gd name="connsiteY1" fmla="*/ 0 h 10316"/>
                <a:gd name="connsiteX2" fmla="*/ 13869 w 13871"/>
                <a:gd name="connsiteY2" fmla="*/ 10315 h 10316"/>
                <a:gd name="connsiteX3" fmla="*/ 0 w 13871"/>
                <a:gd name="connsiteY3" fmla="*/ 10312 h 10316"/>
                <a:gd name="connsiteX0" fmla="*/ 0 w 13871"/>
                <a:gd name="connsiteY0" fmla="*/ 10312 h 10316"/>
                <a:gd name="connsiteX1" fmla="*/ 13857 w 13871"/>
                <a:gd name="connsiteY1" fmla="*/ 0 h 10316"/>
                <a:gd name="connsiteX2" fmla="*/ 13869 w 13871"/>
                <a:gd name="connsiteY2" fmla="*/ 10315 h 10316"/>
                <a:gd name="connsiteX3" fmla="*/ 0 w 13871"/>
                <a:gd name="connsiteY3" fmla="*/ 10312 h 10316"/>
                <a:gd name="connsiteX0" fmla="*/ 0 w 13871"/>
                <a:gd name="connsiteY0" fmla="*/ 10312 h 10316"/>
                <a:gd name="connsiteX1" fmla="*/ 13857 w 13871"/>
                <a:gd name="connsiteY1" fmla="*/ 0 h 10316"/>
                <a:gd name="connsiteX2" fmla="*/ 13869 w 13871"/>
                <a:gd name="connsiteY2" fmla="*/ 10315 h 10316"/>
                <a:gd name="connsiteX3" fmla="*/ 0 w 13871"/>
                <a:gd name="connsiteY3" fmla="*/ 10312 h 10316"/>
                <a:gd name="connsiteX0" fmla="*/ 5 w 13876"/>
                <a:gd name="connsiteY0" fmla="*/ 10312 h 10316"/>
                <a:gd name="connsiteX1" fmla="*/ 13862 w 13876"/>
                <a:gd name="connsiteY1" fmla="*/ 0 h 10316"/>
                <a:gd name="connsiteX2" fmla="*/ 13874 w 13876"/>
                <a:gd name="connsiteY2" fmla="*/ 10315 h 10316"/>
                <a:gd name="connsiteX3" fmla="*/ 5 w 13876"/>
                <a:gd name="connsiteY3" fmla="*/ 10312 h 10316"/>
                <a:gd name="connsiteX0" fmla="*/ 7 w 13878"/>
                <a:gd name="connsiteY0" fmla="*/ 10312 h 10316"/>
                <a:gd name="connsiteX1" fmla="*/ 13864 w 13878"/>
                <a:gd name="connsiteY1" fmla="*/ 0 h 10316"/>
                <a:gd name="connsiteX2" fmla="*/ 13876 w 13878"/>
                <a:gd name="connsiteY2" fmla="*/ 10315 h 10316"/>
                <a:gd name="connsiteX3" fmla="*/ 7 w 13878"/>
                <a:gd name="connsiteY3" fmla="*/ 10312 h 10316"/>
                <a:gd name="connsiteX0" fmla="*/ 7 w 13878"/>
                <a:gd name="connsiteY0" fmla="*/ 10309 h 10313"/>
                <a:gd name="connsiteX1" fmla="*/ 13812 w 13878"/>
                <a:gd name="connsiteY1" fmla="*/ 0 h 10313"/>
                <a:gd name="connsiteX2" fmla="*/ 13876 w 13878"/>
                <a:gd name="connsiteY2" fmla="*/ 10312 h 10313"/>
                <a:gd name="connsiteX3" fmla="*/ 7 w 13878"/>
                <a:gd name="connsiteY3" fmla="*/ 10309 h 10313"/>
              </a:gdLst>
              <a:ahLst/>
              <a:cxnLst>
                <a:cxn ang="0">
                  <a:pos x="connsiteX0" y="connsiteY0"/>
                </a:cxn>
                <a:cxn ang="0">
                  <a:pos x="connsiteX1" y="connsiteY1"/>
                </a:cxn>
                <a:cxn ang="0">
                  <a:pos x="connsiteX2" y="connsiteY2"/>
                </a:cxn>
                <a:cxn ang="0">
                  <a:pos x="connsiteX3" y="connsiteY3"/>
                </a:cxn>
              </a:cxnLst>
              <a:rect l="l" t="t" r="r" b="b"/>
              <a:pathLst>
                <a:path w="13878" h="10313">
                  <a:moveTo>
                    <a:pt x="7" y="10309"/>
                  </a:moveTo>
                  <a:cubicBezTo>
                    <a:pt x="-167" y="7065"/>
                    <a:pt x="2608" y="2299"/>
                    <a:pt x="13812" y="0"/>
                  </a:cubicBezTo>
                  <a:cubicBezTo>
                    <a:pt x="13756" y="16"/>
                    <a:pt x="13869" y="10310"/>
                    <a:pt x="13876" y="10312"/>
                  </a:cubicBezTo>
                  <a:cubicBezTo>
                    <a:pt x="14071" y="10317"/>
                    <a:pt x="76" y="10304"/>
                    <a:pt x="7" y="1030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05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Arial"/>
                <a:ea typeface="+mn-ea"/>
                <a:cs typeface="+mn-cs"/>
              </a:endParaRPr>
            </a:p>
          </p:txBody>
        </p:sp>
      </p:grpSp>
      <p:sp>
        <p:nvSpPr>
          <p:cNvPr id="2" name="Title 1"/>
          <p:cNvSpPr>
            <a:spLocks noGrp="1"/>
          </p:cNvSpPr>
          <p:nvPr>
            <p:ph type="ctrTitle"/>
          </p:nvPr>
        </p:nvSpPr>
        <p:spPr>
          <a:xfrm>
            <a:off x="1016000" y="1221950"/>
            <a:ext cx="10160000" cy="1470025"/>
          </a:xfrm>
        </p:spPr>
        <p:txBody>
          <a:bodyPr>
            <a:noAutofit/>
          </a:bodyPr>
          <a:lstStyle>
            <a:lvl1pPr algn="ctr">
              <a:defRPr sz="5333">
                <a:solidFill>
                  <a:schemeClr val="bg2"/>
                </a:solidFill>
              </a:defRPr>
            </a:lvl1pPr>
          </a:lstStyle>
          <a:p>
            <a:r>
              <a:rPr lang="en-US"/>
              <a:t>Click to edit Master title style</a:t>
            </a:r>
            <a:endParaRPr lang="en-US" dirty="0"/>
          </a:p>
        </p:txBody>
      </p:sp>
      <p:sp>
        <p:nvSpPr>
          <p:cNvPr id="3" name="Subtitle 2"/>
          <p:cNvSpPr>
            <a:spLocks noGrp="1"/>
          </p:cNvSpPr>
          <p:nvPr>
            <p:ph type="subTitle" idx="1"/>
          </p:nvPr>
        </p:nvSpPr>
        <p:spPr>
          <a:xfrm>
            <a:off x="1828800" y="3050743"/>
            <a:ext cx="8534400" cy="1752600"/>
          </a:xfrm>
        </p:spPr>
        <p:txBody>
          <a:bodyPr>
            <a:normAutofit/>
          </a:bodyPr>
          <a:lstStyle>
            <a:lvl1pPr marL="0" indent="0" algn="ctr">
              <a:buNone/>
              <a:defRPr sz="3733">
                <a:solidFill>
                  <a:schemeClr val="accent3"/>
                </a:solidFill>
              </a:defRPr>
            </a:lvl1pPr>
            <a:lvl2pPr marL="609523" indent="0" algn="ctr">
              <a:buNone/>
              <a:defRPr>
                <a:solidFill>
                  <a:schemeClr val="tx1">
                    <a:tint val="75000"/>
                  </a:schemeClr>
                </a:solidFill>
              </a:defRPr>
            </a:lvl2pPr>
            <a:lvl3pPr marL="1219050" indent="0" algn="ctr">
              <a:buNone/>
              <a:defRPr>
                <a:solidFill>
                  <a:schemeClr val="tx1">
                    <a:tint val="75000"/>
                  </a:schemeClr>
                </a:solidFill>
              </a:defRPr>
            </a:lvl3pPr>
            <a:lvl4pPr marL="1828573" indent="0" algn="ctr">
              <a:buNone/>
              <a:defRPr>
                <a:solidFill>
                  <a:schemeClr val="tx1">
                    <a:tint val="75000"/>
                  </a:schemeClr>
                </a:solidFill>
              </a:defRPr>
            </a:lvl4pPr>
            <a:lvl5pPr marL="2438098" indent="0" algn="ctr">
              <a:buNone/>
              <a:defRPr>
                <a:solidFill>
                  <a:schemeClr val="tx1">
                    <a:tint val="75000"/>
                  </a:schemeClr>
                </a:solidFill>
              </a:defRPr>
            </a:lvl5pPr>
            <a:lvl6pPr marL="3047620" indent="0" algn="ctr">
              <a:buNone/>
              <a:defRPr>
                <a:solidFill>
                  <a:schemeClr val="tx1">
                    <a:tint val="75000"/>
                  </a:schemeClr>
                </a:solidFill>
              </a:defRPr>
            </a:lvl6pPr>
            <a:lvl7pPr marL="3657143" indent="0" algn="ctr">
              <a:buNone/>
              <a:defRPr>
                <a:solidFill>
                  <a:schemeClr val="tx1">
                    <a:tint val="75000"/>
                  </a:schemeClr>
                </a:solidFill>
              </a:defRPr>
            </a:lvl7pPr>
            <a:lvl8pPr marL="4266667" indent="0" algn="ctr">
              <a:buNone/>
              <a:defRPr>
                <a:solidFill>
                  <a:schemeClr val="tx1">
                    <a:tint val="75000"/>
                  </a:schemeClr>
                </a:solidFill>
              </a:defRPr>
            </a:lvl8pPr>
            <a:lvl9pPr marL="4876191" indent="0" algn="ctr">
              <a:buNone/>
              <a:defRPr>
                <a:solidFill>
                  <a:schemeClr val="tx1">
                    <a:tint val="75000"/>
                  </a:schemeClr>
                </a:solidFill>
              </a:defRPr>
            </a:lvl9pPr>
          </a:lstStyle>
          <a:p>
            <a:r>
              <a:rPr lang="en-US"/>
              <a:t>Click to edit Master subtitle style</a:t>
            </a:r>
            <a:endParaRPr lang="en-US" dirty="0"/>
          </a:p>
        </p:txBody>
      </p:sp>
      <p:pic>
        <p:nvPicPr>
          <p:cNvPr id="14" name="Picture 13"/>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14401" y="5664203"/>
            <a:ext cx="1897787" cy="787068"/>
          </a:xfrm>
          <a:prstGeom prst="rect">
            <a:avLst/>
          </a:prstGeom>
        </p:spPr>
      </p:pic>
    </p:spTree>
    <p:extLst>
      <p:ext uri="{BB962C8B-B14F-4D97-AF65-F5344CB8AC3E}">
        <p14:creationId xmlns:p14="http://schemas.microsoft.com/office/powerpoint/2010/main" val="34216522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Agenda ">
    <p:spTree>
      <p:nvGrpSpPr>
        <p:cNvPr id="1" name=""/>
        <p:cNvGrpSpPr/>
        <p:nvPr/>
      </p:nvGrpSpPr>
      <p:grpSpPr>
        <a:xfrm>
          <a:off x="0" y="0"/>
          <a:ext cx="0" cy="0"/>
          <a:chOff x="0" y="0"/>
          <a:chExt cx="0" cy="0"/>
        </a:xfrm>
      </p:grpSpPr>
      <p:sp>
        <p:nvSpPr>
          <p:cNvPr id="4" name="Rectangle 3"/>
          <p:cNvSpPr/>
          <p:nvPr userDrawn="1"/>
        </p:nvSpPr>
        <p:spPr>
          <a:xfrm>
            <a:off x="0" y="0"/>
            <a:ext cx="8128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9" tIns="60955" rIns="121909" bIns="60955" rtlCol="0" anchor="ctr"/>
          <a:lstStyle/>
          <a:p>
            <a:pPr marL="0" marR="0" lvl="0" indent="0" algn="ctr" defTabSz="121905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Arial"/>
              <a:ea typeface="+mn-ea"/>
              <a:cs typeface="+mn-cs"/>
            </a:endParaRPr>
          </a:p>
        </p:txBody>
      </p:sp>
      <p:sp>
        <p:nvSpPr>
          <p:cNvPr id="2" name="Title 1"/>
          <p:cNvSpPr>
            <a:spLocks noGrp="1"/>
          </p:cNvSpPr>
          <p:nvPr>
            <p:ph type="title"/>
          </p:nvPr>
        </p:nvSpPr>
        <p:spPr>
          <a:xfrm>
            <a:off x="609600" y="381000"/>
            <a:ext cx="6705600" cy="812800"/>
          </a:xfrm>
        </p:spPr>
        <p:txBody>
          <a:bodyPr/>
          <a:lstStyle>
            <a:lvl1pPr>
              <a:defRPr>
                <a:solidFill>
                  <a:schemeClr val="bg1"/>
                </a:solidFill>
              </a:defRPr>
            </a:lvl1pPr>
          </a:lstStyle>
          <a:p>
            <a:r>
              <a:rPr lang="en-US"/>
              <a:t>Click to edit Master title style</a:t>
            </a:r>
            <a:endParaRPr lang="en-US" dirty="0"/>
          </a:p>
        </p:txBody>
      </p:sp>
      <p:sp>
        <p:nvSpPr>
          <p:cNvPr id="11" name="Picture Placeholder 10"/>
          <p:cNvSpPr>
            <a:spLocks noGrp="1"/>
          </p:cNvSpPr>
          <p:nvPr>
            <p:ph type="pic" sz="quarter" idx="11"/>
          </p:nvPr>
        </p:nvSpPr>
        <p:spPr>
          <a:xfrm>
            <a:off x="8451511" y="382321"/>
            <a:ext cx="3358196" cy="4480473"/>
          </a:xfrm>
          <a:ln>
            <a:noFill/>
          </a:ln>
        </p:spPr>
        <p:txBody>
          <a:bodyPr anchor="ctr">
            <a:normAutofit/>
          </a:bodyPr>
          <a:lstStyle>
            <a:lvl1pPr marL="0" indent="0" algn="ctr">
              <a:buNone/>
              <a:defRPr sz="2667">
                <a:solidFill>
                  <a:schemeClr val="bg1">
                    <a:lumMod val="75000"/>
                  </a:schemeClr>
                </a:solidFill>
              </a:defRPr>
            </a:lvl1pPr>
          </a:lstStyle>
          <a:p>
            <a:r>
              <a:rPr lang="en-US" dirty="0"/>
              <a:t>Click icon to add picture</a:t>
            </a:r>
          </a:p>
        </p:txBody>
      </p:sp>
      <p:sp>
        <p:nvSpPr>
          <p:cNvPr id="5" name="Content Placeholder 4"/>
          <p:cNvSpPr>
            <a:spLocks noGrp="1"/>
          </p:cNvSpPr>
          <p:nvPr>
            <p:ph sz="quarter" idx="12"/>
          </p:nvPr>
        </p:nvSpPr>
        <p:spPr>
          <a:xfrm>
            <a:off x="609600" y="1498599"/>
            <a:ext cx="6705600" cy="4952668"/>
          </a:xfrm>
        </p:spPr>
        <p:txBody>
          <a:bodyPr/>
          <a:lstStyle>
            <a:lvl1pPr>
              <a:spcBef>
                <a:spcPts val="1600"/>
              </a:spcBef>
              <a:buClr>
                <a:schemeClr val="accent3"/>
              </a:buClr>
              <a:defRPr sz="3200" b="1">
                <a:solidFill>
                  <a:schemeClr val="accent1"/>
                </a:solidFill>
              </a:defRPr>
            </a:lvl1pPr>
            <a:lvl2pPr marL="731430" marR="0" indent="-243811" algn="l" defTabSz="1219050" rtl="0" eaLnBrk="1" fontAlgn="auto" latinLnBrk="0" hangingPunct="1">
              <a:lnSpc>
                <a:spcPct val="100000"/>
              </a:lnSpc>
              <a:spcBef>
                <a:spcPct val="20000"/>
              </a:spcBef>
              <a:spcAft>
                <a:spcPts val="0"/>
              </a:spcAft>
              <a:buClr>
                <a:schemeClr val="accent3"/>
              </a:buClr>
              <a:buSzTx/>
              <a:buFont typeface="Gill Sans MT" panose="020B0502020104020203" pitchFamily="34" charset="0"/>
              <a:buChar char="–"/>
              <a:tabLst/>
              <a:defRPr sz="2133">
                <a:solidFill>
                  <a:schemeClr val="bg2"/>
                </a:solidFill>
              </a:defRPr>
            </a:lvl2pPr>
          </a:lstStyle>
          <a:p>
            <a:pPr lvl="0"/>
            <a:r>
              <a:rPr lang="en-US"/>
              <a:t>Click to edit Master text styles</a:t>
            </a:r>
          </a:p>
          <a:p>
            <a:pPr lvl="1"/>
            <a:r>
              <a:rPr lang="en-US"/>
              <a:t>Second level</a:t>
            </a:r>
          </a:p>
          <a:p>
            <a:pPr lvl="2"/>
            <a:r>
              <a:rPr lang="en-US"/>
              <a:t>Third level</a:t>
            </a:r>
          </a:p>
        </p:txBody>
      </p:sp>
      <p:sp>
        <p:nvSpPr>
          <p:cNvPr id="3" name="Footer Placeholder 2"/>
          <p:cNvSpPr>
            <a:spLocks noGrp="1"/>
          </p:cNvSpPr>
          <p:nvPr>
            <p:ph type="ftr" sz="quarter" idx="13"/>
          </p:nvPr>
        </p:nvSpPr>
        <p:spPr/>
        <p:txBody>
          <a:bodyPr/>
          <a:lstStyle/>
          <a:p>
            <a:pPr defTabSz="1219050">
              <a:defRPr/>
            </a:pPr>
            <a:r>
              <a:rPr lang="en-US">
                <a:solidFill>
                  <a:srgbClr val="FFFFFF">
                    <a:lumMod val="75000"/>
                  </a:srgbClr>
                </a:solidFill>
              </a:rPr>
              <a:t>© 2022 Bright Horizons Family Solutions LLC</a:t>
            </a:r>
            <a:endParaRPr lang="en-US" dirty="0">
              <a:solidFill>
                <a:srgbClr val="FFFFFF">
                  <a:lumMod val="75000"/>
                </a:srgbClr>
              </a:solidFill>
            </a:endParaRPr>
          </a:p>
        </p:txBody>
      </p:sp>
      <p:pic>
        <p:nvPicPr>
          <p:cNvPr id="9" name="Picture 8"/>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270813" y="5528475"/>
            <a:ext cx="1897787" cy="787068"/>
          </a:xfrm>
          <a:prstGeom prst="rect">
            <a:avLst/>
          </a:prstGeom>
        </p:spPr>
      </p:pic>
      <p:sp>
        <p:nvSpPr>
          <p:cNvPr id="10" name="Rectangle 9"/>
          <p:cNvSpPr/>
          <p:nvPr userDrawn="1"/>
        </p:nvSpPr>
        <p:spPr>
          <a:xfrm>
            <a:off x="8451508" y="4862794"/>
            <a:ext cx="2953093" cy="6095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9" tIns="60955" rIns="121909" bIns="60955" rtlCol="0" anchor="ctr"/>
          <a:lstStyle/>
          <a:p>
            <a:pPr marL="0" marR="0" lvl="0" indent="0" algn="ctr" defTabSz="121905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7228592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Agenda_allwhite">
    <p:spTree>
      <p:nvGrpSpPr>
        <p:cNvPr id="1" name=""/>
        <p:cNvGrpSpPr/>
        <p:nvPr/>
      </p:nvGrpSpPr>
      <p:grpSpPr>
        <a:xfrm>
          <a:off x="0" y="0"/>
          <a:ext cx="0" cy="0"/>
          <a:chOff x="0" y="0"/>
          <a:chExt cx="0" cy="0"/>
        </a:xfrm>
      </p:grpSpPr>
      <p:sp>
        <p:nvSpPr>
          <p:cNvPr id="4" name="Rectangle 3"/>
          <p:cNvSpPr/>
          <p:nvPr userDrawn="1"/>
        </p:nvSpPr>
        <p:spPr>
          <a:xfrm>
            <a:off x="0" y="0"/>
            <a:ext cx="8128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9" tIns="60955" rIns="121909" bIns="60955" rtlCol="0" anchor="ctr"/>
          <a:lstStyle/>
          <a:p>
            <a:pPr marL="0" marR="0" lvl="0" indent="0" algn="ctr" defTabSz="121905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Arial"/>
              <a:ea typeface="+mn-ea"/>
              <a:cs typeface="+mn-cs"/>
            </a:endParaRPr>
          </a:p>
        </p:txBody>
      </p:sp>
      <p:sp>
        <p:nvSpPr>
          <p:cNvPr id="2" name="Title 1"/>
          <p:cNvSpPr>
            <a:spLocks noGrp="1"/>
          </p:cNvSpPr>
          <p:nvPr>
            <p:ph type="title"/>
          </p:nvPr>
        </p:nvSpPr>
        <p:spPr>
          <a:xfrm>
            <a:off x="609600" y="381000"/>
            <a:ext cx="6705600" cy="812800"/>
          </a:xfrm>
        </p:spPr>
        <p:txBody>
          <a:bodyPr/>
          <a:lstStyle>
            <a:lvl1pPr>
              <a:defRPr>
                <a:solidFill>
                  <a:schemeClr val="bg1"/>
                </a:solidFill>
              </a:defRPr>
            </a:lvl1pPr>
          </a:lstStyle>
          <a:p>
            <a:r>
              <a:rPr lang="en-US"/>
              <a:t>Click to edit Master title style</a:t>
            </a:r>
            <a:endParaRPr lang="en-US" dirty="0"/>
          </a:p>
        </p:txBody>
      </p:sp>
      <p:sp>
        <p:nvSpPr>
          <p:cNvPr id="11" name="Picture Placeholder 10"/>
          <p:cNvSpPr>
            <a:spLocks noGrp="1"/>
          </p:cNvSpPr>
          <p:nvPr>
            <p:ph type="pic" sz="quarter" idx="11"/>
          </p:nvPr>
        </p:nvSpPr>
        <p:spPr>
          <a:xfrm>
            <a:off x="8451511" y="382321"/>
            <a:ext cx="3358196" cy="4480473"/>
          </a:xfrm>
          <a:ln>
            <a:noFill/>
          </a:ln>
        </p:spPr>
        <p:txBody>
          <a:bodyPr anchor="ctr">
            <a:normAutofit/>
          </a:bodyPr>
          <a:lstStyle>
            <a:lvl1pPr marL="0" indent="0" algn="ctr">
              <a:buNone/>
              <a:defRPr sz="2667">
                <a:solidFill>
                  <a:schemeClr val="bg1">
                    <a:lumMod val="75000"/>
                  </a:schemeClr>
                </a:solidFill>
              </a:defRPr>
            </a:lvl1pPr>
          </a:lstStyle>
          <a:p>
            <a:r>
              <a:rPr lang="en-US" dirty="0"/>
              <a:t>Click icon to add picture</a:t>
            </a:r>
          </a:p>
        </p:txBody>
      </p:sp>
      <p:sp>
        <p:nvSpPr>
          <p:cNvPr id="5" name="Content Placeholder 4"/>
          <p:cNvSpPr>
            <a:spLocks noGrp="1"/>
          </p:cNvSpPr>
          <p:nvPr>
            <p:ph sz="quarter" idx="12"/>
          </p:nvPr>
        </p:nvSpPr>
        <p:spPr>
          <a:xfrm>
            <a:off x="609600" y="1498599"/>
            <a:ext cx="6705600" cy="4952668"/>
          </a:xfrm>
        </p:spPr>
        <p:txBody>
          <a:bodyPr/>
          <a:lstStyle>
            <a:lvl1pPr>
              <a:spcBef>
                <a:spcPts val="1600"/>
              </a:spcBef>
              <a:buClr>
                <a:schemeClr val="accent3"/>
              </a:buClr>
              <a:defRPr sz="3200" b="1">
                <a:solidFill>
                  <a:schemeClr val="bg1"/>
                </a:solidFill>
              </a:defRPr>
            </a:lvl1pPr>
            <a:lvl2pPr marL="731430" marR="0" indent="-243811" algn="l" defTabSz="1219050" rtl="0" eaLnBrk="1" fontAlgn="auto" latinLnBrk="0" hangingPunct="1">
              <a:lnSpc>
                <a:spcPct val="100000"/>
              </a:lnSpc>
              <a:spcBef>
                <a:spcPct val="20000"/>
              </a:spcBef>
              <a:spcAft>
                <a:spcPts val="0"/>
              </a:spcAft>
              <a:buClr>
                <a:schemeClr val="accent3"/>
              </a:buClr>
              <a:buSzTx/>
              <a:buFont typeface="Gill Sans MT" panose="020B0502020104020203" pitchFamily="34" charset="0"/>
              <a:buChar char="–"/>
              <a:tabLst/>
              <a:defRPr sz="2133">
                <a:solidFill>
                  <a:schemeClr val="bg2"/>
                </a:solidFill>
              </a:defRPr>
            </a:lvl2pPr>
          </a:lstStyle>
          <a:p>
            <a:pPr lvl="0"/>
            <a:r>
              <a:rPr lang="en-US"/>
              <a:t>Click to edit Master text styles</a:t>
            </a:r>
          </a:p>
          <a:p>
            <a:pPr lvl="1"/>
            <a:r>
              <a:rPr lang="en-US"/>
              <a:t>Second level</a:t>
            </a:r>
          </a:p>
          <a:p>
            <a:pPr lvl="2"/>
            <a:r>
              <a:rPr lang="en-US"/>
              <a:t>Third level</a:t>
            </a:r>
          </a:p>
        </p:txBody>
      </p:sp>
      <p:sp>
        <p:nvSpPr>
          <p:cNvPr id="3" name="Footer Placeholder 2"/>
          <p:cNvSpPr>
            <a:spLocks noGrp="1"/>
          </p:cNvSpPr>
          <p:nvPr>
            <p:ph type="ftr" sz="quarter" idx="13"/>
          </p:nvPr>
        </p:nvSpPr>
        <p:spPr/>
        <p:txBody>
          <a:bodyPr/>
          <a:lstStyle/>
          <a:p>
            <a:pPr defTabSz="1219050">
              <a:defRPr/>
            </a:pPr>
            <a:r>
              <a:rPr lang="en-US">
                <a:solidFill>
                  <a:srgbClr val="FFFFFF">
                    <a:lumMod val="75000"/>
                  </a:srgbClr>
                </a:solidFill>
              </a:rPr>
              <a:t>© 2022 Bright Horizons Family Solutions LLC</a:t>
            </a:r>
            <a:endParaRPr lang="en-US" dirty="0">
              <a:solidFill>
                <a:srgbClr val="FFFFFF">
                  <a:lumMod val="75000"/>
                </a:srgbClr>
              </a:solidFill>
            </a:endParaRPr>
          </a:p>
        </p:txBody>
      </p:sp>
      <p:pic>
        <p:nvPicPr>
          <p:cNvPr id="9" name="Picture 8"/>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270813" y="5528475"/>
            <a:ext cx="1897787" cy="787068"/>
          </a:xfrm>
          <a:prstGeom prst="rect">
            <a:avLst/>
          </a:prstGeom>
        </p:spPr>
      </p:pic>
      <p:sp>
        <p:nvSpPr>
          <p:cNvPr id="10" name="Rectangle 9"/>
          <p:cNvSpPr/>
          <p:nvPr userDrawn="1"/>
        </p:nvSpPr>
        <p:spPr>
          <a:xfrm>
            <a:off x="8451508" y="4862794"/>
            <a:ext cx="2953093" cy="6095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9" tIns="60955" rIns="121909" bIns="60955" rtlCol="0" anchor="ctr"/>
          <a:lstStyle/>
          <a:p>
            <a:pPr marL="0" marR="0" lvl="0" indent="0" algn="ctr" defTabSz="121905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2267416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Divider Top Curve">
    <p:bg>
      <p:bgPr>
        <a:solidFill>
          <a:schemeClr val="bg1"/>
        </a:solid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963084" y="2870201"/>
            <a:ext cx="10363200" cy="1362075"/>
          </a:xfrm>
        </p:spPr>
        <p:txBody>
          <a:bodyPr anchor="b">
            <a:noAutofit/>
          </a:bodyPr>
          <a:lstStyle>
            <a:lvl1pPr algn="l">
              <a:defRPr sz="4800" b="0" cap="all">
                <a:solidFill>
                  <a:schemeClr val="tx2"/>
                </a:solidFill>
              </a:defRPr>
            </a:lvl1pPr>
          </a:lstStyle>
          <a:p>
            <a:r>
              <a:rPr lang="en-US"/>
              <a:t>Click to edit Master title style</a:t>
            </a:r>
            <a:endParaRPr lang="en-US" dirty="0"/>
          </a:p>
        </p:txBody>
      </p:sp>
      <p:sp>
        <p:nvSpPr>
          <p:cNvPr id="6" name="Text Placeholder 2"/>
          <p:cNvSpPr>
            <a:spLocks noGrp="1"/>
          </p:cNvSpPr>
          <p:nvPr>
            <p:ph type="body" idx="1"/>
          </p:nvPr>
        </p:nvSpPr>
        <p:spPr>
          <a:xfrm>
            <a:off x="963084" y="4241800"/>
            <a:ext cx="10363200" cy="838200"/>
          </a:xfrm>
        </p:spPr>
        <p:txBody>
          <a:bodyPr anchor="t" anchorCtr="0">
            <a:noAutofit/>
          </a:bodyPr>
          <a:lstStyle>
            <a:lvl1pPr marL="0" indent="0">
              <a:buNone/>
              <a:defRPr sz="2667">
                <a:solidFill>
                  <a:schemeClr val="accent1"/>
                </a:solidFill>
              </a:defRPr>
            </a:lvl1pPr>
            <a:lvl2pPr marL="609523" indent="0">
              <a:buNone/>
              <a:defRPr sz="2400">
                <a:solidFill>
                  <a:schemeClr val="tx1">
                    <a:tint val="75000"/>
                  </a:schemeClr>
                </a:solidFill>
              </a:defRPr>
            </a:lvl2pPr>
            <a:lvl3pPr marL="1219050" indent="0">
              <a:buNone/>
              <a:defRPr sz="2133">
                <a:solidFill>
                  <a:schemeClr val="tx1">
                    <a:tint val="75000"/>
                  </a:schemeClr>
                </a:solidFill>
              </a:defRPr>
            </a:lvl3pPr>
            <a:lvl4pPr marL="1828573" indent="0">
              <a:buNone/>
              <a:defRPr sz="1867">
                <a:solidFill>
                  <a:schemeClr val="tx1">
                    <a:tint val="75000"/>
                  </a:schemeClr>
                </a:solidFill>
              </a:defRPr>
            </a:lvl4pPr>
            <a:lvl5pPr marL="2438098" indent="0">
              <a:buNone/>
              <a:defRPr sz="1867">
                <a:solidFill>
                  <a:schemeClr val="tx1">
                    <a:tint val="75000"/>
                  </a:schemeClr>
                </a:solidFill>
              </a:defRPr>
            </a:lvl5pPr>
            <a:lvl6pPr marL="3047620" indent="0">
              <a:buNone/>
              <a:defRPr sz="1867">
                <a:solidFill>
                  <a:schemeClr val="tx1">
                    <a:tint val="75000"/>
                  </a:schemeClr>
                </a:solidFill>
              </a:defRPr>
            </a:lvl6pPr>
            <a:lvl7pPr marL="3657143" indent="0">
              <a:buNone/>
              <a:defRPr sz="1867">
                <a:solidFill>
                  <a:schemeClr val="tx1">
                    <a:tint val="75000"/>
                  </a:schemeClr>
                </a:solidFill>
              </a:defRPr>
            </a:lvl7pPr>
            <a:lvl8pPr marL="4266667" indent="0">
              <a:buNone/>
              <a:defRPr sz="1867">
                <a:solidFill>
                  <a:schemeClr val="tx1">
                    <a:tint val="75000"/>
                  </a:schemeClr>
                </a:solidFill>
              </a:defRPr>
            </a:lvl8pPr>
            <a:lvl9pPr marL="4876191" indent="0">
              <a:buNone/>
              <a:defRPr sz="1867">
                <a:solidFill>
                  <a:schemeClr val="tx1">
                    <a:tint val="75000"/>
                  </a:schemeClr>
                </a:solidFill>
              </a:defRPr>
            </a:lvl9pPr>
          </a:lstStyle>
          <a:p>
            <a:pPr lvl="0"/>
            <a:r>
              <a:rPr lang="en-US"/>
              <a:t>Click to edit Master text styles</a:t>
            </a:r>
          </a:p>
        </p:txBody>
      </p:sp>
      <p:grpSp>
        <p:nvGrpSpPr>
          <p:cNvPr id="7" name="Group 6"/>
          <p:cNvGrpSpPr/>
          <p:nvPr userDrawn="1"/>
        </p:nvGrpSpPr>
        <p:grpSpPr>
          <a:xfrm>
            <a:off x="-6912" y="-1431"/>
            <a:ext cx="12198911" cy="2321523"/>
            <a:chOff x="-5185" y="-1073"/>
            <a:chExt cx="9149183" cy="1741142"/>
          </a:xfrm>
        </p:grpSpPr>
        <p:sp>
          <p:nvSpPr>
            <p:cNvPr id="11" name="Flowchart: Extract 5"/>
            <p:cNvSpPr/>
            <p:nvPr/>
          </p:nvSpPr>
          <p:spPr>
            <a:xfrm rot="5400000" flipH="1">
              <a:off x="3698956" y="-3705214"/>
              <a:ext cx="1740901" cy="9149183"/>
            </a:xfrm>
            <a:custGeom>
              <a:avLst/>
              <a:gdLst>
                <a:gd name="connsiteX0" fmla="*/ 0 w 10000"/>
                <a:gd name="connsiteY0" fmla="*/ 10000 h 10000"/>
                <a:gd name="connsiteX1" fmla="*/ 5000 w 10000"/>
                <a:gd name="connsiteY1" fmla="*/ 0 h 10000"/>
                <a:gd name="connsiteX2" fmla="*/ 10000 w 10000"/>
                <a:gd name="connsiteY2" fmla="*/ 10000 h 10000"/>
                <a:gd name="connsiteX3" fmla="*/ 0 w 10000"/>
                <a:gd name="connsiteY3" fmla="*/ 10000 h 10000"/>
                <a:gd name="connsiteX0" fmla="*/ 0 w 9838"/>
                <a:gd name="connsiteY0" fmla="*/ 10000 h 10000"/>
                <a:gd name="connsiteX1" fmla="*/ 4838 w 9838"/>
                <a:gd name="connsiteY1" fmla="*/ 0 h 10000"/>
                <a:gd name="connsiteX2" fmla="*/ 9838 w 9838"/>
                <a:gd name="connsiteY2" fmla="*/ 10000 h 10000"/>
                <a:gd name="connsiteX3" fmla="*/ 0 w 9838"/>
                <a:gd name="connsiteY3" fmla="*/ 10000 h 10000"/>
                <a:gd name="connsiteX0" fmla="*/ 0 w 10000"/>
                <a:gd name="connsiteY0" fmla="*/ 10000 h 10000"/>
                <a:gd name="connsiteX1" fmla="*/ 4918 w 10000"/>
                <a:gd name="connsiteY1" fmla="*/ 0 h 10000"/>
                <a:gd name="connsiteX2" fmla="*/ 10000 w 10000"/>
                <a:gd name="connsiteY2" fmla="*/ 10000 h 10000"/>
                <a:gd name="connsiteX3" fmla="*/ 0 w 10000"/>
                <a:gd name="connsiteY3" fmla="*/ 10000 h 10000"/>
                <a:gd name="connsiteX0" fmla="*/ 0 w 10000"/>
                <a:gd name="connsiteY0" fmla="*/ 10000 h 10000"/>
                <a:gd name="connsiteX1" fmla="*/ 4918 w 10000"/>
                <a:gd name="connsiteY1" fmla="*/ 0 h 10000"/>
                <a:gd name="connsiteX2" fmla="*/ 10000 w 10000"/>
                <a:gd name="connsiteY2" fmla="*/ 10000 h 10000"/>
                <a:gd name="connsiteX3" fmla="*/ 0 w 10000"/>
                <a:gd name="connsiteY3" fmla="*/ 10000 h 10000"/>
                <a:gd name="connsiteX0" fmla="*/ 0 w 10822"/>
                <a:gd name="connsiteY0" fmla="*/ 10000 h 10000"/>
                <a:gd name="connsiteX1" fmla="*/ 5740 w 10822"/>
                <a:gd name="connsiteY1" fmla="*/ 0 h 10000"/>
                <a:gd name="connsiteX2" fmla="*/ 10822 w 10822"/>
                <a:gd name="connsiteY2" fmla="*/ 10000 h 10000"/>
                <a:gd name="connsiteX3" fmla="*/ 0 w 10822"/>
                <a:gd name="connsiteY3" fmla="*/ 10000 h 10000"/>
                <a:gd name="connsiteX0" fmla="*/ 0 w 10822"/>
                <a:gd name="connsiteY0" fmla="*/ 10000 h 10000"/>
                <a:gd name="connsiteX1" fmla="*/ 5740 w 10822"/>
                <a:gd name="connsiteY1" fmla="*/ 0 h 10000"/>
                <a:gd name="connsiteX2" fmla="*/ 10822 w 10822"/>
                <a:gd name="connsiteY2" fmla="*/ 10000 h 10000"/>
                <a:gd name="connsiteX3" fmla="*/ 0 w 10822"/>
                <a:gd name="connsiteY3" fmla="*/ 10000 h 10000"/>
                <a:gd name="connsiteX0" fmla="*/ 0 w 10822"/>
                <a:gd name="connsiteY0" fmla="*/ 10000 h 10000"/>
                <a:gd name="connsiteX1" fmla="*/ 5740 w 10822"/>
                <a:gd name="connsiteY1" fmla="*/ 0 h 10000"/>
                <a:gd name="connsiteX2" fmla="*/ 10822 w 10822"/>
                <a:gd name="connsiteY2" fmla="*/ 10000 h 10000"/>
                <a:gd name="connsiteX3" fmla="*/ 0 w 10822"/>
                <a:gd name="connsiteY3" fmla="*/ 10000 h 10000"/>
                <a:gd name="connsiteX0" fmla="*/ 0 w 10822"/>
                <a:gd name="connsiteY0" fmla="*/ 10000 h 10000"/>
                <a:gd name="connsiteX1" fmla="*/ 5740 w 10822"/>
                <a:gd name="connsiteY1" fmla="*/ 0 h 10000"/>
                <a:gd name="connsiteX2" fmla="*/ 10822 w 10822"/>
                <a:gd name="connsiteY2" fmla="*/ 10000 h 10000"/>
                <a:gd name="connsiteX3" fmla="*/ 0 w 10822"/>
                <a:gd name="connsiteY3" fmla="*/ 10000 h 10000"/>
                <a:gd name="connsiteX0" fmla="*/ 0 w 10822"/>
                <a:gd name="connsiteY0" fmla="*/ 10590 h 10590"/>
                <a:gd name="connsiteX1" fmla="*/ 5987 w 10822"/>
                <a:gd name="connsiteY1" fmla="*/ 0 h 10590"/>
                <a:gd name="connsiteX2" fmla="*/ 10822 w 10822"/>
                <a:gd name="connsiteY2" fmla="*/ 10590 h 10590"/>
                <a:gd name="connsiteX3" fmla="*/ 0 w 10822"/>
                <a:gd name="connsiteY3" fmla="*/ 10590 h 10590"/>
                <a:gd name="connsiteX0" fmla="*/ 0 w 10822"/>
                <a:gd name="connsiteY0" fmla="*/ 10590 h 10590"/>
                <a:gd name="connsiteX1" fmla="*/ 5987 w 10822"/>
                <a:gd name="connsiteY1" fmla="*/ 0 h 10590"/>
                <a:gd name="connsiteX2" fmla="*/ 10822 w 10822"/>
                <a:gd name="connsiteY2" fmla="*/ 10590 h 10590"/>
                <a:gd name="connsiteX3" fmla="*/ 0 w 10822"/>
                <a:gd name="connsiteY3" fmla="*/ 10590 h 10590"/>
                <a:gd name="connsiteX0" fmla="*/ 0 w 10822"/>
                <a:gd name="connsiteY0" fmla="*/ 10590 h 10590"/>
                <a:gd name="connsiteX1" fmla="*/ 5987 w 10822"/>
                <a:gd name="connsiteY1" fmla="*/ 0 h 10590"/>
                <a:gd name="connsiteX2" fmla="*/ 10822 w 10822"/>
                <a:gd name="connsiteY2" fmla="*/ 10590 h 10590"/>
                <a:gd name="connsiteX3" fmla="*/ 0 w 10822"/>
                <a:gd name="connsiteY3" fmla="*/ 10590 h 10590"/>
                <a:gd name="connsiteX0" fmla="*/ 0 w 10822"/>
                <a:gd name="connsiteY0" fmla="*/ 10590 h 10590"/>
                <a:gd name="connsiteX1" fmla="*/ 5987 w 10822"/>
                <a:gd name="connsiteY1" fmla="*/ 0 h 10590"/>
                <a:gd name="connsiteX2" fmla="*/ 10822 w 10822"/>
                <a:gd name="connsiteY2" fmla="*/ 10590 h 10590"/>
                <a:gd name="connsiteX3" fmla="*/ 0 w 10822"/>
                <a:gd name="connsiteY3" fmla="*/ 10590 h 10590"/>
                <a:gd name="connsiteX0" fmla="*/ 0 w 10822"/>
                <a:gd name="connsiteY0" fmla="*/ 10590 h 10590"/>
                <a:gd name="connsiteX1" fmla="*/ 5987 w 10822"/>
                <a:gd name="connsiteY1" fmla="*/ 0 h 10590"/>
                <a:gd name="connsiteX2" fmla="*/ 10822 w 10822"/>
                <a:gd name="connsiteY2" fmla="*/ 10590 h 10590"/>
                <a:gd name="connsiteX3" fmla="*/ 0 w 10822"/>
                <a:gd name="connsiteY3" fmla="*/ 10590 h 10590"/>
                <a:gd name="connsiteX0" fmla="*/ 0 w 10822"/>
                <a:gd name="connsiteY0" fmla="*/ 10590 h 10590"/>
                <a:gd name="connsiteX1" fmla="*/ 5987 w 10822"/>
                <a:gd name="connsiteY1" fmla="*/ 0 h 10590"/>
                <a:gd name="connsiteX2" fmla="*/ 10822 w 10822"/>
                <a:gd name="connsiteY2" fmla="*/ 10590 h 10590"/>
                <a:gd name="connsiteX3" fmla="*/ 0 w 10822"/>
                <a:gd name="connsiteY3" fmla="*/ 10590 h 10590"/>
                <a:gd name="connsiteX0" fmla="*/ 0 w 10409"/>
                <a:gd name="connsiteY0" fmla="*/ 10483 h 10590"/>
                <a:gd name="connsiteX1" fmla="*/ 5574 w 10409"/>
                <a:gd name="connsiteY1" fmla="*/ 0 h 10590"/>
                <a:gd name="connsiteX2" fmla="*/ 10409 w 10409"/>
                <a:gd name="connsiteY2" fmla="*/ 10590 h 10590"/>
                <a:gd name="connsiteX3" fmla="*/ 0 w 10409"/>
                <a:gd name="connsiteY3" fmla="*/ 10483 h 10590"/>
                <a:gd name="connsiteX0" fmla="*/ 0 w 9046"/>
                <a:gd name="connsiteY0" fmla="*/ 10483 h 10483"/>
                <a:gd name="connsiteX1" fmla="*/ 5574 w 9046"/>
                <a:gd name="connsiteY1" fmla="*/ 0 h 10483"/>
                <a:gd name="connsiteX2" fmla="*/ 9046 w 9046"/>
                <a:gd name="connsiteY2" fmla="*/ 9891 h 10483"/>
                <a:gd name="connsiteX3" fmla="*/ 0 w 9046"/>
                <a:gd name="connsiteY3" fmla="*/ 10483 h 10483"/>
                <a:gd name="connsiteX0" fmla="*/ 0 w 10228"/>
                <a:gd name="connsiteY0" fmla="*/ 10000 h 10102"/>
                <a:gd name="connsiteX1" fmla="*/ 6162 w 10228"/>
                <a:gd name="connsiteY1" fmla="*/ 0 h 10102"/>
                <a:gd name="connsiteX2" fmla="*/ 10228 w 10228"/>
                <a:gd name="connsiteY2" fmla="*/ 10102 h 10102"/>
                <a:gd name="connsiteX3" fmla="*/ 0 w 10228"/>
                <a:gd name="connsiteY3" fmla="*/ 10000 h 10102"/>
                <a:gd name="connsiteX0" fmla="*/ 0 w 10730"/>
                <a:gd name="connsiteY0" fmla="*/ 10102 h 10102"/>
                <a:gd name="connsiteX1" fmla="*/ 6664 w 10730"/>
                <a:gd name="connsiteY1" fmla="*/ 0 h 10102"/>
                <a:gd name="connsiteX2" fmla="*/ 10730 w 10730"/>
                <a:gd name="connsiteY2" fmla="*/ 10102 h 10102"/>
                <a:gd name="connsiteX3" fmla="*/ 0 w 10730"/>
                <a:gd name="connsiteY3" fmla="*/ 10102 h 10102"/>
                <a:gd name="connsiteX0" fmla="*/ 0 w 10137"/>
                <a:gd name="connsiteY0" fmla="*/ 10102 h 10102"/>
                <a:gd name="connsiteX1" fmla="*/ 6071 w 10137"/>
                <a:gd name="connsiteY1" fmla="*/ 0 h 10102"/>
                <a:gd name="connsiteX2" fmla="*/ 10137 w 10137"/>
                <a:gd name="connsiteY2" fmla="*/ 10102 h 10102"/>
                <a:gd name="connsiteX3" fmla="*/ 0 w 10137"/>
                <a:gd name="connsiteY3" fmla="*/ 10102 h 10102"/>
                <a:gd name="connsiteX0" fmla="*/ 0 w 10730"/>
                <a:gd name="connsiteY0" fmla="*/ 10091 h 10102"/>
                <a:gd name="connsiteX1" fmla="*/ 6664 w 10730"/>
                <a:gd name="connsiteY1" fmla="*/ 0 h 10102"/>
                <a:gd name="connsiteX2" fmla="*/ 10730 w 10730"/>
                <a:gd name="connsiteY2" fmla="*/ 10102 h 10102"/>
                <a:gd name="connsiteX3" fmla="*/ 0 w 10730"/>
                <a:gd name="connsiteY3" fmla="*/ 10091 h 10102"/>
                <a:gd name="connsiteX0" fmla="*/ 0 w 10730"/>
                <a:gd name="connsiteY0" fmla="*/ 10091 h 10102"/>
                <a:gd name="connsiteX1" fmla="*/ 6664 w 10730"/>
                <a:gd name="connsiteY1" fmla="*/ 0 h 10102"/>
                <a:gd name="connsiteX2" fmla="*/ 10730 w 10730"/>
                <a:gd name="connsiteY2" fmla="*/ 10102 h 10102"/>
                <a:gd name="connsiteX3" fmla="*/ 0 w 10730"/>
                <a:gd name="connsiteY3" fmla="*/ 10091 h 10102"/>
                <a:gd name="connsiteX0" fmla="*/ 0 w 10730"/>
                <a:gd name="connsiteY0" fmla="*/ 10091 h 10102"/>
                <a:gd name="connsiteX1" fmla="*/ 6664 w 10730"/>
                <a:gd name="connsiteY1" fmla="*/ 0 h 10102"/>
                <a:gd name="connsiteX2" fmla="*/ 10730 w 10730"/>
                <a:gd name="connsiteY2" fmla="*/ 10102 h 10102"/>
                <a:gd name="connsiteX3" fmla="*/ 0 w 10730"/>
                <a:gd name="connsiteY3" fmla="*/ 10091 h 10102"/>
                <a:gd name="connsiteX0" fmla="*/ 0 w 10730"/>
                <a:gd name="connsiteY0" fmla="*/ 10091 h 10102"/>
                <a:gd name="connsiteX1" fmla="*/ 6664 w 10730"/>
                <a:gd name="connsiteY1" fmla="*/ 0 h 10102"/>
                <a:gd name="connsiteX2" fmla="*/ 10730 w 10730"/>
                <a:gd name="connsiteY2" fmla="*/ 10102 h 10102"/>
                <a:gd name="connsiteX3" fmla="*/ 0 w 10730"/>
                <a:gd name="connsiteY3" fmla="*/ 10091 h 10102"/>
                <a:gd name="connsiteX0" fmla="*/ 0 w 10730"/>
                <a:gd name="connsiteY0" fmla="*/ 10294 h 10305"/>
                <a:gd name="connsiteX1" fmla="*/ 5705 w 10730"/>
                <a:gd name="connsiteY1" fmla="*/ 0 h 10305"/>
                <a:gd name="connsiteX2" fmla="*/ 10730 w 10730"/>
                <a:gd name="connsiteY2" fmla="*/ 10305 h 10305"/>
                <a:gd name="connsiteX3" fmla="*/ 0 w 10730"/>
                <a:gd name="connsiteY3" fmla="*/ 10294 h 10305"/>
                <a:gd name="connsiteX0" fmla="*/ 0 w 10730"/>
                <a:gd name="connsiteY0" fmla="*/ 10294 h 10305"/>
                <a:gd name="connsiteX1" fmla="*/ 5705 w 10730"/>
                <a:gd name="connsiteY1" fmla="*/ 0 h 10305"/>
                <a:gd name="connsiteX2" fmla="*/ 10730 w 10730"/>
                <a:gd name="connsiteY2" fmla="*/ 10305 h 10305"/>
                <a:gd name="connsiteX3" fmla="*/ 0 w 10730"/>
                <a:gd name="connsiteY3" fmla="*/ 10294 h 10305"/>
                <a:gd name="connsiteX0" fmla="*/ 0 w 10730"/>
                <a:gd name="connsiteY0" fmla="*/ 10294 h 10305"/>
                <a:gd name="connsiteX1" fmla="*/ 5705 w 10730"/>
                <a:gd name="connsiteY1" fmla="*/ 0 h 10305"/>
                <a:gd name="connsiteX2" fmla="*/ 10730 w 10730"/>
                <a:gd name="connsiteY2" fmla="*/ 10305 h 10305"/>
                <a:gd name="connsiteX3" fmla="*/ 0 w 10730"/>
                <a:gd name="connsiteY3" fmla="*/ 10294 h 10305"/>
                <a:gd name="connsiteX0" fmla="*/ 0 w 10730"/>
                <a:gd name="connsiteY0" fmla="*/ 10294 h 10305"/>
                <a:gd name="connsiteX1" fmla="*/ 10333 w 10730"/>
                <a:gd name="connsiteY1" fmla="*/ 0 h 10305"/>
                <a:gd name="connsiteX2" fmla="*/ 10730 w 10730"/>
                <a:gd name="connsiteY2" fmla="*/ 10305 h 10305"/>
                <a:gd name="connsiteX3" fmla="*/ 0 w 10730"/>
                <a:gd name="connsiteY3" fmla="*/ 10294 h 10305"/>
                <a:gd name="connsiteX0" fmla="*/ 0 w 10345"/>
                <a:gd name="connsiteY0" fmla="*/ 10294 h 10305"/>
                <a:gd name="connsiteX1" fmla="*/ 10333 w 10345"/>
                <a:gd name="connsiteY1" fmla="*/ 0 h 10305"/>
                <a:gd name="connsiteX2" fmla="*/ 9667 w 10345"/>
                <a:gd name="connsiteY2" fmla="*/ 10305 h 10305"/>
                <a:gd name="connsiteX3" fmla="*/ 0 w 10345"/>
                <a:gd name="connsiteY3" fmla="*/ 10294 h 10305"/>
                <a:gd name="connsiteX0" fmla="*/ 0 w 10366"/>
                <a:gd name="connsiteY0" fmla="*/ 10294 h 10298"/>
                <a:gd name="connsiteX1" fmla="*/ 10333 w 10366"/>
                <a:gd name="connsiteY1" fmla="*/ 0 h 10298"/>
                <a:gd name="connsiteX2" fmla="*/ 10292 w 10366"/>
                <a:gd name="connsiteY2" fmla="*/ 10298 h 10298"/>
                <a:gd name="connsiteX3" fmla="*/ 0 w 10366"/>
                <a:gd name="connsiteY3" fmla="*/ 10294 h 10298"/>
                <a:gd name="connsiteX0" fmla="*/ 0 w 10381"/>
                <a:gd name="connsiteY0" fmla="*/ 10294 h 10298"/>
                <a:gd name="connsiteX1" fmla="*/ 10333 w 10381"/>
                <a:gd name="connsiteY1" fmla="*/ 0 h 10298"/>
                <a:gd name="connsiteX2" fmla="*/ 10292 w 10381"/>
                <a:gd name="connsiteY2" fmla="*/ 10298 h 10298"/>
                <a:gd name="connsiteX3" fmla="*/ 0 w 10381"/>
                <a:gd name="connsiteY3" fmla="*/ 10294 h 10298"/>
                <a:gd name="connsiteX0" fmla="*/ 0 w 10333"/>
                <a:gd name="connsiteY0" fmla="*/ 10294 h 10298"/>
                <a:gd name="connsiteX1" fmla="*/ 10333 w 10333"/>
                <a:gd name="connsiteY1" fmla="*/ 0 h 10298"/>
                <a:gd name="connsiteX2" fmla="*/ 10292 w 10333"/>
                <a:gd name="connsiteY2" fmla="*/ 10298 h 10298"/>
                <a:gd name="connsiteX3" fmla="*/ 0 w 10333"/>
                <a:gd name="connsiteY3" fmla="*/ 10294 h 10298"/>
                <a:gd name="connsiteX0" fmla="*/ 0 w 10333"/>
                <a:gd name="connsiteY0" fmla="*/ 10294 h 10298"/>
                <a:gd name="connsiteX1" fmla="*/ 10333 w 10333"/>
                <a:gd name="connsiteY1" fmla="*/ 0 h 10298"/>
                <a:gd name="connsiteX2" fmla="*/ 10292 w 10333"/>
                <a:gd name="connsiteY2" fmla="*/ 10298 h 10298"/>
                <a:gd name="connsiteX3" fmla="*/ 0 w 10333"/>
                <a:gd name="connsiteY3" fmla="*/ 10294 h 10298"/>
                <a:gd name="connsiteX0" fmla="*/ 0 w 16337"/>
                <a:gd name="connsiteY0" fmla="*/ 10294 h 10298"/>
                <a:gd name="connsiteX1" fmla="*/ 16337 w 16337"/>
                <a:gd name="connsiteY1" fmla="*/ 0 h 10298"/>
                <a:gd name="connsiteX2" fmla="*/ 16296 w 16337"/>
                <a:gd name="connsiteY2" fmla="*/ 10298 h 10298"/>
                <a:gd name="connsiteX3" fmla="*/ 0 w 16337"/>
                <a:gd name="connsiteY3" fmla="*/ 10294 h 10298"/>
                <a:gd name="connsiteX0" fmla="*/ 0 w 16337"/>
                <a:gd name="connsiteY0" fmla="*/ 10294 h 10298"/>
                <a:gd name="connsiteX1" fmla="*/ 16337 w 16337"/>
                <a:gd name="connsiteY1" fmla="*/ 0 h 10298"/>
                <a:gd name="connsiteX2" fmla="*/ 16296 w 16337"/>
                <a:gd name="connsiteY2" fmla="*/ 10298 h 10298"/>
                <a:gd name="connsiteX3" fmla="*/ 0 w 16337"/>
                <a:gd name="connsiteY3" fmla="*/ 10294 h 10298"/>
                <a:gd name="connsiteX0" fmla="*/ 0 w 16337"/>
                <a:gd name="connsiteY0" fmla="*/ 10294 h 10298"/>
                <a:gd name="connsiteX1" fmla="*/ 16337 w 16337"/>
                <a:gd name="connsiteY1" fmla="*/ 0 h 10298"/>
                <a:gd name="connsiteX2" fmla="*/ 16296 w 16337"/>
                <a:gd name="connsiteY2" fmla="*/ 10298 h 10298"/>
                <a:gd name="connsiteX3" fmla="*/ 0 w 16337"/>
                <a:gd name="connsiteY3" fmla="*/ 10294 h 10298"/>
                <a:gd name="connsiteX0" fmla="*/ 0 w 16337"/>
                <a:gd name="connsiteY0" fmla="*/ 10294 h 10298"/>
                <a:gd name="connsiteX1" fmla="*/ 16337 w 16337"/>
                <a:gd name="connsiteY1" fmla="*/ 0 h 10298"/>
                <a:gd name="connsiteX2" fmla="*/ 16296 w 16337"/>
                <a:gd name="connsiteY2" fmla="*/ 10298 h 10298"/>
                <a:gd name="connsiteX3" fmla="*/ 0 w 16337"/>
                <a:gd name="connsiteY3" fmla="*/ 10294 h 10298"/>
                <a:gd name="connsiteX0" fmla="*/ 0 w 16337"/>
                <a:gd name="connsiteY0" fmla="*/ 10294 h 10298"/>
                <a:gd name="connsiteX1" fmla="*/ 16337 w 16337"/>
                <a:gd name="connsiteY1" fmla="*/ 0 h 10298"/>
                <a:gd name="connsiteX2" fmla="*/ 16296 w 16337"/>
                <a:gd name="connsiteY2" fmla="*/ 10298 h 10298"/>
                <a:gd name="connsiteX3" fmla="*/ 0 w 16337"/>
                <a:gd name="connsiteY3" fmla="*/ 10294 h 10298"/>
                <a:gd name="connsiteX0" fmla="*/ 0 w 16337"/>
                <a:gd name="connsiteY0" fmla="*/ 10305 h 10305"/>
                <a:gd name="connsiteX1" fmla="*/ 16337 w 16337"/>
                <a:gd name="connsiteY1" fmla="*/ 0 h 10305"/>
                <a:gd name="connsiteX2" fmla="*/ 16296 w 16337"/>
                <a:gd name="connsiteY2" fmla="*/ 10298 h 10305"/>
                <a:gd name="connsiteX3" fmla="*/ 0 w 16337"/>
                <a:gd name="connsiteY3" fmla="*/ 10305 h 10305"/>
                <a:gd name="connsiteX0" fmla="*/ 0 w 16402"/>
                <a:gd name="connsiteY0" fmla="*/ 10305 h 10309"/>
                <a:gd name="connsiteX1" fmla="*/ 16337 w 16402"/>
                <a:gd name="connsiteY1" fmla="*/ 0 h 10309"/>
                <a:gd name="connsiteX2" fmla="*/ 16402 w 16402"/>
                <a:gd name="connsiteY2" fmla="*/ 10309 h 10309"/>
                <a:gd name="connsiteX3" fmla="*/ 0 w 16402"/>
                <a:gd name="connsiteY3" fmla="*/ 10305 h 10309"/>
                <a:gd name="connsiteX0" fmla="*/ 0 w 16404"/>
                <a:gd name="connsiteY0" fmla="*/ 10305 h 10310"/>
                <a:gd name="connsiteX1" fmla="*/ 16337 w 16404"/>
                <a:gd name="connsiteY1" fmla="*/ 0 h 10310"/>
                <a:gd name="connsiteX2" fmla="*/ 16402 w 16404"/>
                <a:gd name="connsiteY2" fmla="*/ 10309 h 10310"/>
                <a:gd name="connsiteX3" fmla="*/ 0 w 16404"/>
                <a:gd name="connsiteY3" fmla="*/ 10305 h 10310"/>
                <a:gd name="connsiteX0" fmla="*/ 0 w 16403"/>
                <a:gd name="connsiteY0" fmla="*/ 10305 h 10310"/>
                <a:gd name="connsiteX1" fmla="*/ 16337 w 16403"/>
                <a:gd name="connsiteY1" fmla="*/ 0 h 10310"/>
                <a:gd name="connsiteX2" fmla="*/ 16402 w 16403"/>
                <a:gd name="connsiteY2" fmla="*/ 10309 h 10310"/>
                <a:gd name="connsiteX3" fmla="*/ 0 w 16403"/>
                <a:gd name="connsiteY3" fmla="*/ 10305 h 10310"/>
                <a:gd name="connsiteX0" fmla="*/ 0 w 16403"/>
                <a:gd name="connsiteY0" fmla="*/ 10311 h 10316"/>
                <a:gd name="connsiteX1" fmla="*/ 16390 w 16403"/>
                <a:gd name="connsiteY1" fmla="*/ 0 h 10316"/>
                <a:gd name="connsiteX2" fmla="*/ 16402 w 16403"/>
                <a:gd name="connsiteY2" fmla="*/ 10315 h 10316"/>
                <a:gd name="connsiteX3" fmla="*/ 0 w 16403"/>
                <a:gd name="connsiteY3" fmla="*/ 10311 h 10316"/>
                <a:gd name="connsiteX0" fmla="*/ 0 w 16403"/>
                <a:gd name="connsiteY0" fmla="*/ 10328 h 10328"/>
                <a:gd name="connsiteX1" fmla="*/ 16390 w 16403"/>
                <a:gd name="connsiteY1" fmla="*/ 0 h 10328"/>
                <a:gd name="connsiteX2" fmla="*/ 16402 w 16403"/>
                <a:gd name="connsiteY2" fmla="*/ 10315 h 10328"/>
                <a:gd name="connsiteX3" fmla="*/ 0 w 16403"/>
                <a:gd name="connsiteY3" fmla="*/ 10328 h 10328"/>
                <a:gd name="connsiteX0" fmla="*/ 0 w 16403"/>
                <a:gd name="connsiteY0" fmla="*/ 10328 h 10328"/>
                <a:gd name="connsiteX1" fmla="*/ 16390 w 16403"/>
                <a:gd name="connsiteY1" fmla="*/ 0 h 10328"/>
                <a:gd name="connsiteX2" fmla="*/ 16402 w 16403"/>
                <a:gd name="connsiteY2" fmla="*/ 10315 h 10328"/>
                <a:gd name="connsiteX3" fmla="*/ 0 w 16403"/>
                <a:gd name="connsiteY3" fmla="*/ 10328 h 10328"/>
                <a:gd name="connsiteX0" fmla="*/ 0 w 16466"/>
                <a:gd name="connsiteY0" fmla="*/ 10321 h 10321"/>
                <a:gd name="connsiteX1" fmla="*/ 16453 w 16466"/>
                <a:gd name="connsiteY1" fmla="*/ 0 h 10321"/>
                <a:gd name="connsiteX2" fmla="*/ 16465 w 16466"/>
                <a:gd name="connsiteY2" fmla="*/ 10315 h 10321"/>
                <a:gd name="connsiteX3" fmla="*/ 0 w 16466"/>
                <a:gd name="connsiteY3" fmla="*/ 10321 h 10321"/>
                <a:gd name="connsiteX0" fmla="*/ 0 w 14037"/>
                <a:gd name="connsiteY0" fmla="*/ 10303 h 10315"/>
                <a:gd name="connsiteX1" fmla="*/ 14024 w 14037"/>
                <a:gd name="connsiteY1" fmla="*/ 0 h 10315"/>
                <a:gd name="connsiteX2" fmla="*/ 14036 w 14037"/>
                <a:gd name="connsiteY2" fmla="*/ 10315 h 10315"/>
                <a:gd name="connsiteX3" fmla="*/ 0 w 14037"/>
                <a:gd name="connsiteY3" fmla="*/ 10303 h 10315"/>
                <a:gd name="connsiteX0" fmla="*/ 0 w 12028"/>
                <a:gd name="connsiteY0" fmla="*/ 10321 h 10321"/>
                <a:gd name="connsiteX1" fmla="*/ 12014 w 12028"/>
                <a:gd name="connsiteY1" fmla="*/ 0 h 10321"/>
                <a:gd name="connsiteX2" fmla="*/ 12026 w 12028"/>
                <a:gd name="connsiteY2" fmla="*/ 10315 h 10321"/>
                <a:gd name="connsiteX3" fmla="*/ 0 w 12028"/>
                <a:gd name="connsiteY3" fmla="*/ 10321 h 10321"/>
                <a:gd name="connsiteX0" fmla="*/ 0 w 13787"/>
                <a:gd name="connsiteY0" fmla="*/ 10330 h 10330"/>
                <a:gd name="connsiteX1" fmla="*/ 13773 w 13787"/>
                <a:gd name="connsiteY1" fmla="*/ 0 h 10330"/>
                <a:gd name="connsiteX2" fmla="*/ 13785 w 13787"/>
                <a:gd name="connsiteY2" fmla="*/ 10315 h 10330"/>
                <a:gd name="connsiteX3" fmla="*/ 0 w 13787"/>
                <a:gd name="connsiteY3" fmla="*/ 10330 h 10330"/>
                <a:gd name="connsiteX0" fmla="*/ 0 w 13787"/>
                <a:gd name="connsiteY0" fmla="*/ 10330 h 10330"/>
                <a:gd name="connsiteX1" fmla="*/ 13773 w 13787"/>
                <a:gd name="connsiteY1" fmla="*/ 0 h 10330"/>
                <a:gd name="connsiteX2" fmla="*/ 13785 w 13787"/>
                <a:gd name="connsiteY2" fmla="*/ 10315 h 10330"/>
                <a:gd name="connsiteX3" fmla="*/ 0 w 13787"/>
                <a:gd name="connsiteY3" fmla="*/ 10330 h 10330"/>
                <a:gd name="connsiteX0" fmla="*/ 0 w 13871"/>
                <a:gd name="connsiteY0" fmla="*/ 10312 h 10316"/>
                <a:gd name="connsiteX1" fmla="*/ 13857 w 13871"/>
                <a:gd name="connsiteY1" fmla="*/ 0 h 10316"/>
                <a:gd name="connsiteX2" fmla="*/ 13869 w 13871"/>
                <a:gd name="connsiteY2" fmla="*/ 10315 h 10316"/>
                <a:gd name="connsiteX3" fmla="*/ 0 w 13871"/>
                <a:gd name="connsiteY3" fmla="*/ 10312 h 10316"/>
                <a:gd name="connsiteX0" fmla="*/ 0 w 13871"/>
                <a:gd name="connsiteY0" fmla="*/ 10312 h 10316"/>
                <a:gd name="connsiteX1" fmla="*/ 13857 w 13871"/>
                <a:gd name="connsiteY1" fmla="*/ 0 h 10316"/>
                <a:gd name="connsiteX2" fmla="*/ 13869 w 13871"/>
                <a:gd name="connsiteY2" fmla="*/ 10315 h 10316"/>
                <a:gd name="connsiteX3" fmla="*/ 0 w 13871"/>
                <a:gd name="connsiteY3" fmla="*/ 10312 h 10316"/>
                <a:gd name="connsiteX0" fmla="*/ 0 w 13871"/>
                <a:gd name="connsiteY0" fmla="*/ 10312 h 10316"/>
                <a:gd name="connsiteX1" fmla="*/ 13857 w 13871"/>
                <a:gd name="connsiteY1" fmla="*/ 0 h 10316"/>
                <a:gd name="connsiteX2" fmla="*/ 13869 w 13871"/>
                <a:gd name="connsiteY2" fmla="*/ 10315 h 10316"/>
                <a:gd name="connsiteX3" fmla="*/ 0 w 13871"/>
                <a:gd name="connsiteY3" fmla="*/ 10312 h 10316"/>
                <a:gd name="connsiteX0" fmla="*/ 0 w 13871"/>
                <a:gd name="connsiteY0" fmla="*/ 10312 h 10316"/>
                <a:gd name="connsiteX1" fmla="*/ 13857 w 13871"/>
                <a:gd name="connsiteY1" fmla="*/ 0 h 10316"/>
                <a:gd name="connsiteX2" fmla="*/ 13869 w 13871"/>
                <a:gd name="connsiteY2" fmla="*/ 10315 h 10316"/>
                <a:gd name="connsiteX3" fmla="*/ 0 w 13871"/>
                <a:gd name="connsiteY3" fmla="*/ 10312 h 10316"/>
                <a:gd name="connsiteX0" fmla="*/ 0 w 13871"/>
                <a:gd name="connsiteY0" fmla="*/ 10312 h 10316"/>
                <a:gd name="connsiteX1" fmla="*/ 13857 w 13871"/>
                <a:gd name="connsiteY1" fmla="*/ 0 h 10316"/>
                <a:gd name="connsiteX2" fmla="*/ 13869 w 13871"/>
                <a:gd name="connsiteY2" fmla="*/ 10315 h 10316"/>
                <a:gd name="connsiteX3" fmla="*/ 0 w 13871"/>
                <a:gd name="connsiteY3" fmla="*/ 10312 h 10316"/>
                <a:gd name="connsiteX0" fmla="*/ 5 w 13876"/>
                <a:gd name="connsiteY0" fmla="*/ 10312 h 10316"/>
                <a:gd name="connsiteX1" fmla="*/ 13862 w 13876"/>
                <a:gd name="connsiteY1" fmla="*/ 0 h 10316"/>
                <a:gd name="connsiteX2" fmla="*/ 13874 w 13876"/>
                <a:gd name="connsiteY2" fmla="*/ 10315 h 10316"/>
                <a:gd name="connsiteX3" fmla="*/ 5 w 13876"/>
                <a:gd name="connsiteY3" fmla="*/ 10312 h 10316"/>
                <a:gd name="connsiteX0" fmla="*/ 7 w 13878"/>
                <a:gd name="connsiteY0" fmla="*/ 10312 h 10316"/>
                <a:gd name="connsiteX1" fmla="*/ 13864 w 13878"/>
                <a:gd name="connsiteY1" fmla="*/ 0 h 10316"/>
                <a:gd name="connsiteX2" fmla="*/ 13876 w 13878"/>
                <a:gd name="connsiteY2" fmla="*/ 10315 h 10316"/>
                <a:gd name="connsiteX3" fmla="*/ 7 w 13878"/>
                <a:gd name="connsiteY3" fmla="*/ 10312 h 10316"/>
                <a:gd name="connsiteX0" fmla="*/ 7 w 13878"/>
                <a:gd name="connsiteY0" fmla="*/ 10309 h 10313"/>
                <a:gd name="connsiteX1" fmla="*/ 13812 w 13878"/>
                <a:gd name="connsiteY1" fmla="*/ 0 h 10313"/>
                <a:gd name="connsiteX2" fmla="*/ 13876 w 13878"/>
                <a:gd name="connsiteY2" fmla="*/ 10312 h 10313"/>
                <a:gd name="connsiteX3" fmla="*/ 7 w 13878"/>
                <a:gd name="connsiteY3" fmla="*/ 10309 h 10313"/>
                <a:gd name="connsiteX0" fmla="*/ 32 w 11292"/>
                <a:gd name="connsiteY0" fmla="*/ 10298 h 10312"/>
                <a:gd name="connsiteX1" fmla="*/ 11226 w 11292"/>
                <a:gd name="connsiteY1" fmla="*/ 0 h 10312"/>
                <a:gd name="connsiteX2" fmla="*/ 11290 w 11292"/>
                <a:gd name="connsiteY2" fmla="*/ 10312 h 10312"/>
                <a:gd name="connsiteX3" fmla="*/ 32 w 11292"/>
                <a:gd name="connsiteY3" fmla="*/ 10298 h 10312"/>
                <a:gd name="connsiteX0" fmla="*/ 11 w 12867"/>
                <a:gd name="connsiteY0" fmla="*/ 10315 h 10315"/>
                <a:gd name="connsiteX1" fmla="*/ 12801 w 12867"/>
                <a:gd name="connsiteY1" fmla="*/ 0 h 10315"/>
                <a:gd name="connsiteX2" fmla="*/ 12865 w 12867"/>
                <a:gd name="connsiteY2" fmla="*/ 10312 h 10315"/>
                <a:gd name="connsiteX3" fmla="*/ 11 w 12867"/>
                <a:gd name="connsiteY3" fmla="*/ 10315 h 10315"/>
                <a:gd name="connsiteX0" fmla="*/ 0 w 12856"/>
                <a:gd name="connsiteY0" fmla="*/ 10315 h 10315"/>
                <a:gd name="connsiteX1" fmla="*/ 12790 w 12856"/>
                <a:gd name="connsiteY1" fmla="*/ 0 h 10315"/>
                <a:gd name="connsiteX2" fmla="*/ 12854 w 12856"/>
                <a:gd name="connsiteY2" fmla="*/ 10312 h 10315"/>
                <a:gd name="connsiteX3" fmla="*/ 0 w 12856"/>
                <a:gd name="connsiteY3" fmla="*/ 10315 h 10315"/>
                <a:gd name="connsiteX0" fmla="*/ 0 w 12856"/>
                <a:gd name="connsiteY0" fmla="*/ 10315 h 10315"/>
                <a:gd name="connsiteX1" fmla="*/ 12790 w 12856"/>
                <a:gd name="connsiteY1" fmla="*/ 0 h 10315"/>
                <a:gd name="connsiteX2" fmla="*/ 12854 w 12856"/>
                <a:gd name="connsiteY2" fmla="*/ 10312 h 10315"/>
                <a:gd name="connsiteX3" fmla="*/ 0 w 12856"/>
                <a:gd name="connsiteY3" fmla="*/ 10315 h 10315"/>
                <a:gd name="connsiteX0" fmla="*/ 0 w 12856"/>
                <a:gd name="connsiteY0" fmla="*/ 10315 h 10315"/>
                <a:gd name="connsiteX1" fmla="*/ 12790 w 12856"/>
                <a:gd name="connsiteY1" fmla="*/ 0 h 10315"/>
                <a:gd name="connsiteX2" fmla="*/ 12854 w 12856"/>
                <a:gd name="connsiteY2" fmla="*/ 10312 h 10315"/>
                <a:gd name="connsiteX3" fmla="*/ 0 w 12856"/>
                <a:gd name="connsiteY3" fmla="*/ 10315 h 10315"/>
                <a:gd name="connsiteX0" fmla="*/ 0 w 12856"/>
                <a:gd name="connsiteY0" fmla="*/ 10315 h 10315"/>
                <a:gd name="connsiteX1" fmla="*/ 12790 w 12856"/>
                <a:gd name="connsiteY1" fmla="*/ 0 h 10315"/>
                <a:gd name="connsiteX2" fmla="*/ 12854 w 12856"/>
                <a:gd name="connsiteY2" fmla="*/ 10312 h 10315"/>
                <a:gd name="connsiteX3" fmla="*/ 0 w 12856"/>
                <a:gd name="connsiteY3" fmla="*/ 10315 h 10315"/>
                <a:gd name="connsiteX0" fmla="*/ 428 w 13284"/>
                <a:gd name="connsiteY0" fmla="*/ 10315 h 10315"/>
                <a:gd name="connsiteX1" fmla="*/ 13218 w 13284"/>
                <a:gd name="connsiteY1" fmla="*/ 0 h 10315"/>
                <a:gd name="connsiteX2" fmla="*/ 13282 w 13284"/>
                <a:gd name="connsiteY2" fmla="*/ 10312 h 10315"/>
                <a:gd name="connsiteX3" fmla="*/ 428 w 13284"/>
                <a:gd name="connsiteY3" fmla="*/ 10315 h 10315"/>
                <a:gd name="connsiteX0" fmla="*/ 59 w 12915"/>
                <a:gd name="connsiteY0" fmla="*/ 11232 h 11232"/>
                <a:gd name="connsiteX1" fmla="*/ 8337 w 12915"/>
                <a:gd name="connsiteY1" fmla="*/ 1671 h 11232"/>
                <a:gd name="connsiteX2" fmla="*/ 12849 w 12915"/>
                <a:gd name="connsiteY2" fmla="*/ 917 h 11232"/>
                <a:gd name="connsiteX3" fmla="*/ 12913 w 12915"/>
                <a:gd name="connsiteY3" fmla="*/ 11229 h 11232"/>
                <a:gd name="connsiteX4" fmla="*/ 59 w 12915"/>
                <a:gd name="connsiteY4" fmla="*/ 11232 h 11232"/>
                <a:gd name="connsiteX0" fmla="*/ 173 w 13029"/>
                <a:gd name="connsiteY0" fmla="*/ 11231 h 11231"/>
                <a:gd name="connsiteX1" fmla="*/ 3416 w 13029"/>
                <a:gd name="connsiteY1" fmla="*/ 1676 h 11231"/>
                <a:gd name="connsiteX2" fmla="*/ 12963 w 13029"/>
                <a:gd name="connsiteY2" fmla="*/ 916 h 11231"/>
                <a:gd name="connsiteX3" fmla="*/ 13027 w 13029"/>
                <a:gd name="connsiteY3" fmla="*/ 11228 h 11231"/>
                <a:gd name="connsiteX4" fmla="*/ 173 w 13029"/>
                <a:gd name="connsiteY4" fmla="*/ 11231 h 11231"/>
                <a:gd name="connsiteX0" fmla="*/ 173 w 13029"/>
                <a:gd name="connsiteY0" fmla="*/ 10870 h 10870"/>
                <a:gd name="connsiteX1" fmla="*/ 3416 w 13029"/>
                <a:gd name="connsiteY1" fmla="*/ 1315 h 10870"/>
                <a:gd name="connsiteX2" fmla="*/ 12963 w 13029"/>
                <a:gd name="connsiteY2" fmla="*/ 555 h 10870"/>
                <a:gd name="connsiteX3" fmla="*/ 13027 w 13029"/>
                <a:gd name="connsiteY3" fmla="*/ 10867 h 10870"/>
                <a:gd name="connsiteX4" fmla="*/ 173 w 13029"/>
                <a:gd name="connsiteY4" fmla="*/ 10870 h 10870"/>
                <a:gd name="connsiteX0" fmla="*/ 173 w 13029"/>
                <a:gd name="connsiteY0" fmla="*/ 10315 h 10315"/>
                <a:gd name="connsiteX1" fmla="*/ 3416 w 13029"/>
                <a:gd name="connsiteY1" fmla="*/ 760 h 10315"/>
                <a:gd name="connsiteX2" fmla="*/ 12963 w 13029"/>
                <a:gd name="connsiteY2" fmla="*/ 0 h 10315"/>
                <a:gd name="connsiteX3" fmla="*/ 13027 w 13029"/>
                <a:gd name="connsiteY3" fmla="*/ 10312 h 10315"/>
                <a:gd name="connsiteX4" fmla="*/ 173 w 13029"/>
                <a:gd name="connsiteY4" fmla="*/ 10315 h 10315"/>
                <a:gd name="connsiteX0" fmla="*/ 186 w 13042"/>
                <a:gd name="connsiteY0" fmla="*/ 10315 h 10315"/>
                <a:gd name="connsiteX1" fmla="*/ 3248 w 13042"/>
                <a:gd name="connsiteY1" fmla="*/ 7 h 10315"/>
                <a:gd name="connsiteX2" fmla="*/ 12976 w 13042"/>
                <a:gd name="connsiteY2" fmla="*/ 0 h 10315"/>
                <a:gd name="connsiteX3" fmla="*/ 13040 w 13042"/>
                <a:gd name="connsiteY3" fmla="*/ 10312 h 10315"/>
                <a:gd name="connsiteX4" fmla="*/ 186 w 13042"/>
                <a:gd name="connsiteY4" fmla="*/ 10315 h 10315"/>
                <a:gd name="connsiteX0" fmla="*/ 57 w 12913"/>
                <a:gd name="connsiteY0" fmla="*/ 10315 h 10315"/>
                <a:gd name="connsiteX1" fmla="*/ 3119 w 12913"/>
                <a:gd name="connsiteY1" fmla="*/ 7 h 10315"/>
                <a:gd name="connsiteX2" fmla="*/ 12847 w 12913"/>
                <a:gd name="connsiteY2" fmla="*/ 0 h 10315"/>
                <a:gd name="connsiteX3" fmla="*/ 12911 w 12913"/>
                <a:gd name="connsiteY3" fmla="*/ 10312 h 10315"/>
                <a:gd name="connsiteX4" fmla="*/ 57 w 12913"/>
                <a:gd name="connsiteY4" fmla="*/ 10315 h 10315"/>
                <a:gd name="connsiteX0" fmla="*/ 31 w 18953"/>
                <a:gd name="connsiteY0" fmla="*/ 10333 h 10333"/>
                <a:gd name="connsiteX1" fmla="*/ 9160 w 18953"/>
                <a:gd name="connsiteY1" fmla="*/ 7 h 10333"/>
                <a:gd name="connsiteX2" fmla="*/ 18888 w 18953"/>
                <a:gd name="connsiteY2" fmla="*/ 0 h 10333"/>
                <a:gd name="connsiteX3" fmla="*/ 18952 w 18953"/>
                <a:gd name="connsiteY3" fmla="*/ 10312 h 10333"/>
                <a:gd name="connsiteX4" fmla="*/ 31 w 18953"/>
                <a:gd name="connsiteY4" fmla="*/ 10333 h 10333"/>
                <a:gd name="connsiteX0" fmla="*/ 0 w 18922"/>
                <a:gd name="connsiteY0" fmla="*/ 10333 h 10333"/>
                <a:gd name="connsiteX1" fmla="*/ 9129 w 18922"/>
                <a:gd name="connsiteY1" fmla="*/ 7 h 10333"/>
                <a:gd name="connsiteX2" fmla="*/ 18857 w 18922"/>
                <a:gd name="connsiteY2" fmla="*/ 0 h 10333"/>
                <a:gd name="connsiteX3" fmla="*/ 18921 w 18922"/>
                <a:gd name="connsiteY3" fmla="*/ 10312 h 10333"/>
                <a:gd name="connsiteX4" fmla="*/ 0 w 18922"/>
                <a:gd name="connsiteY4" fmla="*/ 10333 h 10333"/>
                <a:gd name="connsiteX0" fmla="*/ 0 w 18922"/>
                <a:gd name="connsiteY0" fmla="*/ 10333 h 10333"/>
                <a:gd name="connsiteX1" fmla="*/ 9129 w 18922"/>
                <a:gd name="connsiteY1" fmla="*/ 7 h 10333"/>
                <a:gd name="connsiteX2" fmla="*/ 18857 w 18922"/>
                <a:gd name="connsiteY2" fmla="*/ 0 h 10333"/>
                <a:gd name="connsiteX3" fmla="*/ 18921 w 18922"/>
                <a:gd name="connsiteY3" fmla="*/ 10312 h 10333"/>
                <a:gd name="connsiteX4" fmla="*/ 0 w 18922"/>
                <a:gd name="connsiteY4" fmla="*/ 10333 h 10333"/>
                <a:gd name="connsiteX0" fmla="*/ 0 w 18922"/>
                <a:gd name="connsiteY0" fmla="*/ 10333 h 10333"/>
                <a:gd name="connsiteX1" fmla="*/ 9129 w 18922"/>
                <a:gd name="connsiteY1" fmla="*/ 7 h 10333"/>
                <a:gd name="connsiteX2" fmla="*/ 18857 w 18922"/>
                <a:gd name="connsiteY2" fmla="*/ 0 h 10333"/>
                <a:gd name="connsiteX3" fmla="*/ 18921 w 18922"/>
                <a:gd name="connsiteY3" fmla="*/ 10312 h 10333"/>
                <a:gd name="connsiteX4" fmla="*/ 0 w 18922"/>
                <a:gd name="connsiteY4" fmla="*/ 10333 h 10333"/>
                <a:gd name="connsiteX0" fmla="*/ 0 w 19828"/>
                <a:gd name="connsiteY0" fmla="*/ 10333 h 10333"/>
                <a:gd name="connsiteX1" fmla="*/ 10035 w 19828"/>
                <a:gd name="connsiteY1" fmla="*/ 7 h 10333"/>
                <a:gd name="connsiteX2" fmla="*/ 19763 w 19828"/>
                <a:gd name="connsiteY2" fmla="*/ 0 h 10333"/>
                <a:gd name="connsiteX3" fmla="*/ 19827 w 19828"/>
                <a:gd name="connsiteY3" fmla="*/ 10312 h 10333"/>
                <a:gd name="connsiteX4" fmla="*/ 0 w 19828"/>
                <a:gd name="connsiteY4" fmla="*/ 10333 h 10333"/>
                <a:gd name="connsiteX0" fmla="*/ 0 w 19828"/>
                <a:gd name="connsiteY0" fmla="*/ 10333 h 10333"/>
                <a:gd name="connsiteX1" fmla="*/ 10035 w 19828"/>
                <a:gd name="connsiteY1" fmla="*/ 7 h 10333"/>
                <a:gd name="connsiteX2" fmla="*/ 19763 w 19828"/>
                <a:gd name="connsiteY2" fmla="*/ 0 h 10333"/>
                <a:gd name="connsiteX3" fmla="*/ 19827 w 19828"/>
                <a:gd name="connsiteY3" fmla="*/ 10312 h 10333"/>
                <a:gd name="connsiteX4" fmla="*/ 0 w 19828"/>
                <a:gd name="connsiteY4" fmla="*/ 10333 h 10333"/>
                <a:gd name="connsiteX0" fmla="*/ 0 w 19763"/>
                <a:gd name="connsiteY0" fmla="*/ 10333 h 10333"/>
                <a:gd name="connsiteX1" fmla="*/ 10035 w 19763"/>
                <a:gd name="connsiteY1" fmla="*/ 7 h 10333"/>
                <a:gd name="connsiteX2" fmla="*/ 19763 w 19763"/>
                <a:gd name="connsiteY2" fmla="*/ 0 h 10333"/>
                <a:gd name="connsiteX3" fmla="*/ 19736 w 19763"/>
                <a:gd name="connsiteY3" fmla="*/ 10312 h 10333"/>
                <a:gd name="connsiteX4" fmla="*/ 0 w 19763"/>
                <a:gd name="connsiteY4" fmla="*/ 10333 h 10333"/>
                <a:gd name="connsiteX0" fmla="*/ 0 w 19828"/>
                <a:gd name="connsiteY0" fmla="*/ 10333 h 10333"/>
                <a:gd name="connsiteX1" fmla="*/ 10035 w 19828"/>
                <a:gd name="connsiteY1" fmla="*/ 7 h 10333"/>
                <a:gd name="connsiteX2" fmla="*/ 19763 w 19828"/>
                <a:gd name="connsiteY2" fmla="*/ 0 h 10333"/>
                <a:gd name="connsiteX3" fmla="*/ 19827 w 19828"/>
                <a:gd name="connsiteY3" fmla="*/ 10321 h 10333"/>
                <a:gd name="connsiteX4" fmla="*/ 0 w 19828"/>
                <a:gd name="connsiteY4" fmla="*/ 10333 h 10333"/>
                <a:gd name="connsiteX0" fmla="*/ 0 w 19828"/>
                <a:gd name="connsiteY0" fmla="*/ 10333 h 10333"/>
                <a:gd name="connsiteX1" fmla="*/ 10035 w 19828"/>
                <a:gd name="connsiteY1" fmla="*/ 7 h 10333"/>
                <a:gd name="connsiteX2" fmla="*/ 19763 w 19828"/>
                <a:gd name="connsiteY2" fmla="*/ 0 h 10333"/>
                <a:gd name="connsiteX3" fmla="*/ 19827 w 19828"/>
                <a:gd name="connsiteY3" fmla="*/ 10303 h 10333"/>
                <a:gd name="connsiteX4" fmla="*/ 0 w 19828"/>
                <a:gd name="connsiteY4" fmla="*/ 10333 h 10333"/>
                <a:gd name="connsiteX0" fmla="*/ 0 w 19763"/>
                <a:gd name="connsiteY0" fmla="*/ 10333 h 10333"/>
                <a:gd name="connsiteX1" fmla="*/ 10035 w 19763"/>
                <a:gd name="connsiteY1" fmla="*/ 7 h 10333"/>
                <a:gd name="connsiteX2" fmla="*/ 19763 w 19763"/>
                <a:gd name="connsiteY2" fmla="*/ 0 h 10333"/>
                <a:gd name="connsiteX3" fmla="*/ 19555 w 19763"/>
                <a:gd name="connsiteY3" fmla="*/ 10330 h 10333"/>
                <a:gd name="connsiteX4" fmla="*/ 0 w 19763"/>
                <a:gd name="connsiteY4" fmla="*/ 10333 h 10333"/>
                <a:gd name="connsiteX0" fmla="*/ 0 w 19763"/>
                <a:gd name="connsiteY0" fmla="*/ 10333 h 10333"/>
                <a:gd name="connsiteX1" fmla="*/ 10035 w 19763"/>
                <a:gd name="connsiteY1" fmla="*/ 7 h 10333"/>
                <a:gd name="connsiteX2" fmla="*/ 19763 w 19763"/>
                <a:gd name="connsiteY2" fmla="*/ 0 h 10333"/>
                <a:gd name="connsiteX3" fmla="*/ 19736 w 19763"/>
                <a:gd name="connsiteY3" fmla="*/ 10312 h 10333"/>
                <a:gd name="connsiteX4" fmla="*/ 0 w 19763"/>
                <a:gd name="connsiteY4" fmla="*/ 10333 h 10333"/>
                <a:gd name="connsiteX0" fmla="*/ 0 w 19918"/>
                <a:gd name="connsiteY0" fmla="*/ 10333 h 10333"/>
                <a:gd name="connsiteX1" fmla="*/ 10035 w 19918"/>
                <a:gd name="connsiteY1" fmla="*/ 7 h 10333"/>
                <a:gd name="connsiteX2" fmla="*/ 19763 w 19918"/>
                <a:gd name="connsiteY2" fmla="*/ 0 h 10333"/>
                <a:gd name="connsiteX3" fmla="*/ 19917 w 19918"/>
                <a:gd name="connsiteY3" fmla="*/ 10321 h 10333"/>
                <a:gd name="connsiteX4" fmla="*/ 0 w 19918"/>
                <a:gd name="connsiteY4" fmla="*/ 10333 h 10333"/>
                <a:gd name="connsiteX0" fmla="*/ 0 w 19827"/>
                <a:gd name="connsiteY0" fmla="*/ 10333 h 10333"/>
                <a:gd name="connsiteX1" fmla="*/ 10035 w 19827"/>
                <a:gd name="connsiteY1" fmla="*/ 7 h 10333"/>
                <a:gd name="connsiteX2" fmla="*/ 19763 w 19827"/>
                <a:gd name="connsiteY2" fmla="*/ 0 h 10333"/>
                <a:gd name="connsiteX3" fmla="*/ 19826 w 19827"/>
                <a:gd name="connsiteY3" fmla="*/ 10330 h 10333"/>
                <a:gd name="connsiteX4" fmla="*/ 0 w 19827"/>
                <a:gd name="connsiteY4" fmla="*/ 10333 h 1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27" h="10333">
                  <a:moveTo>
                    <a:pt x="0" y="10333"/>
                  </a:moveTo>
                  <a:cubicBezTo>
                    <a:pt x="7025" y="7942"/>
                    <a:pt x="11978" y="2605"/>
                    <a:pt x="10035" y="7"/>
                  </a:cubicBezTo>
                  <a:cubicBezTo>
                    <a:pt x="10050" y="0"/>
                    <a:pt x="19815" y="4"/>
                    <a:pt x="19763" y="0"/>
                  </a:cubicBezTo>
                  <a:cubicBezTo>
                    <a:pt x="19707" y="16"/>
                    <a:pt x="19819" y="10328"/>
                    <a:pt x="19826" y="10330"/>
                  </a:cubicBezTo>
                  <a:cubicBezTo>
                    <a:pt x="20021" y="10335"/>
                    <a:pt x="69" y="10328"/>
                    <a:pt x="0" y="1033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05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Arial"/>
                <a:ea typeface="+mn-ea"/>
                <a:cs typeface="+mn-cs"/>
              </a:endParaRPr>
            </a:p>
          </p:txBody>
        </p:sp>
        <p:sp>
          <p:nvSpPr>
            <p:cNvPr id="12" name="Flowchart: Extract 5"/>
            <p:cNvSpPr/>
            <p:nvPr/>
          </p:nvSpPr>
          <p:spPr>
            <a:xfrm rot="5400000">
              <a:off x="977832" y="-201696"/>
              <a:ext cx="958749" cy="2924781"/>
            </a:xfrm>
            <a:custGeom>
              <a:avLst/>
              <a:gdLst>
                <a:gd name="connsiteX0" fmla="*/ 0 w 10000"/>
                <a:gd name="connsiteY0" fmla="*/ 10000 h 10000"/>
                <a:gd name="connsiteX1" fmla="*/ 5000 w 10000"/>
                <a:gd name="connsiteY1" fmla="*/ 0 h 10000"/>
                <a:gd name="connsiteX2" fmla="*/ 10000 w 10000"/>
                <a:gd name="connsiteY2" fmla="*/ 10000 h 10000"/>
                <a:gd name="connsiteX3" fmla="*/ 0 w 10000"/>
                <a:gd name="connsiteY3" fmla="*/ 10000 h 10000"/>
                <a:gd name="connsiteX0" fmla="*/ 0 w 9838"/>
                <a:gd name="connsiteY0" fmla="*/ 10000 h 10000"/>
                <a:gd name="connsiteX1" fmla="*/ 4838 w 9838"/>
                <a:gd name="connsiteY1" fmla="*/ 0 h 10000"/>
                <a:gd name="connsiteX2" fmla="*/ 9838 w 9838"/>
                <a:gd name="connsiteY2" fmla="*/ 10000 h 10000"/>
                <a:gd name="connsiteX3" fmla="*/ 0 w 9838"/>
                <a:gd name="connsiteY3" fmla="*/ 10000 h 10000"/>
                <a:gd name="connsiteX0" fmla="*/ 0 w 10000"/>
                <a:gd name="connsiteY0" fmla="*/ 10000 h 10000"/>
                <a:gd name="connsiteX1" fmla="*/ 4918 w 10000"/>
                <a:gd name="connsiteY1" fmla="*/ 0 h 10000"/>
                <a:gd name="connsiteX2" fmla="*/ 10000 w 10000"/>
                <a:gd name="connsiteY2" fmla="*/ 10000 h 10000"/>
                <a:gd name="connsiteX3" fmla="*/ 0 w 10000"/>
                <a:gd name="connsiteY3" fmla="*/ 10000 h 10000"/>
                <a:gd name="connsiteX0" fmla="*/ 0 w 10000"/>
                <a:gd name="connsiteY0" fmla="*/ 10000 h 10000"/>
                <a:gd name="connsiteX1" fmla="*/ 4918 w 10000"/>
                <a:gd name="connsiteY1" fmla="*/ 0 h 10000"/>
                <a:gd name="connsiteX2" fmla="*/ 10000 w 10000"/>
                <a:gd name="connsiteY2" fmla="*/ 10000 h 10000"/>
                <a:gd name="connsiteX3" fmla="*/ 0 w 10000"/>
                <a:gd name="connsiteY3" fmla="*/ 10000 h 10000"/>
                <a:gd name="connsiteX0" fmla="*/ 0 w 10822"/>
                <a:gd name="connsiteY0" fmla="*/ 10000 h 10000"/>
                <a:gd name="connsiteX1" fmla="*/ 5740 w 10822"/>
                <a:gd name="connsiteY1" fmla="*/ 0 h 10000"/>
                <a:gd name="connsiteX2" fmla="*/ 10822 w 10822"/>
                <a:gd name="connsiteY2" fmla="*/ 10000 h 10000"/>
                <a:gd name="connsiteX3" fmla="*/ 0 w 10822"/>
                <a:gd name="connsiteY3" fmla="*/ 10000 h 10000"/>
                <a:gd name="connsiteX0" fmla="*/ 0 w 10822"/>
                <a:gd name="connsiteY0" fmla="*/ 10000 h 10000"/>
                <a:gd name="connsiteX1" fmla="*/ 5740 w 10822"/>
                <a:gd name="connsiteY1" fmla="*/ 0 h 10000"/>
                <a:gd name="connsiteX2" fmla="*/ 10822 w 10822"/>
                <a:gd name="connsiteY2" fmla="*/ 10000 h 10000"/>
                <a:gd name="connsiteX3" fmla="*/ 0 w 10822"/>
                <a:gd name="connsiteY3" fmla="*/ 10000 h 10000"/>
                <a:gd name="connsiteX0" fmla="*/ 0 w 10822"/>
                <a:gd name="connsiteY0" fmla="*/ 10000 h 10000"/>
                <a:gd name="connsiteX1" fmla="*/ 5740 w 10822"/>
                <a:gd name="connsiteY1" fmla="*/ 0 h 10000"/>
                <a:gd name="connsiteX2" fmla="*/ 10822 w 10822"/>
                <a:gd name="connsiteY2" fmla="*/ 10000 h 10000"/>
                <a:gd name="connsiteX3" fmla="*/ 0 w 10822"/>
                <a:gd name="connsiteY3" fmla="*/ 10000 h 10000"/>
                <a:gd name="connsiteX0" fmla="*/ 0 w 10822"/>
                <a:gd name="connsiteY0" fmla="*/ 10000 h 10000"/>
                <a:gd name="connsiteX1" fmla="*/ 5740 w 10822"/>
                <a:gd name="connsiteY1" fmla="*/ 0 h 10000"/>
                <a:gd name="connsiteX2" fmla="*/ 10822 w 10822"/>
                <a:gd name="connsiteY2" fmla="*/ 10000 h 10000"/>
                <a:gd name="connsiteX3" fmla="*/ 0 w 10822"/>
                <a:gd name="connsiteY3" fmla="*/ 10000 h 10000"/>
                <a:gd name="connsiteX0" fmla="*/ 0 w 10822"/>
                <a:gd name="connsiteY0" fmla="*/ 10590 h 10590"/>
                <a:gd name="connsiteX1" fmla="*/ 5987 w 10822"/>
                <a:gd name="connsiteY1" fmla="*/ 0 h 10590"/>
                <a:gd name="connsiteX2" fmla="*/ 10822 w 10822"/>
                <a:gd name="connsiteY2" fmla="*/ 10590 h 10590"/>
                <a:gd name="connsiteX3" fmla="*/ 0 w 10822"/>
                <a:gd name="connsiteY3" fmla="*/ 10590 h 10590"/>
                <a:gd name="connsiteX0" fmla="*/ 0 w 10822"/>
                <a:gd name="connsiteY0" fmla="*/ 10590 h 10590"/>
                <a:gd name="connsiteX1" fmla="*/ 5987 w 10822"/>
                <a:gd name="connsiteY1" fmla="*/ 0 h 10590"/>
                <a:gd name="connsiteX2" fmla="*/ 10822 w 10822"/>
                <a:gd name="connsiteY2" fmla="*/ 10590 h 10590"/>
                <a:gd name="connsiteX3" fmla="*/ 0 w 10822"/>
                <a:gd name="connsiteY3" fmla="*/ 10590 h 10590"/>
                <a:gd name="connsiteX0" fmla="*/ 0 w 10822"/>
                <a:gd name="connsiteY0" fmla="*/ 10590 h 10590"/>
                <a:gd name="connsiteX1" fmla="*/ 5987 w 10822"/>
                <a:gd name="connsiteY1" fmla="*/ 0 h 10590"/>
                <a:gd name="connsiteX2" fmla="*/ 10822 w 10822"/>
                <a:gd name="connsiteY2" fmla="*/ 10590 h 10590"/>
                <a:gd name="connsiteX3" fmla="*/ 0 w 10822"/>
                <a:gd name="connsiteY3" fmla="*/ 10590 h 10590"/>
                <a:gd name="connsiteX0" fmla="*/ 0 w 10822"/>
                <a:gd name="connsiteY0" fmla="*/ 10590 h 10590"/>
                <a:gd name="connsiteX1" fmla="*/ 5987 w 10822"/>
                <a:gd name="connsiteY1" fmla="*/ 0 h 10590"/>
                <a:gd name="connsiteX2" fmla="*/ 10822 w 10822"/>
                <a:gd name="connsiteY2" fmla="*/ 10590 h 10590"/>
                <a:gd name="connsiteX3" fmla="*/ 0 w 10822"/>
                <a:gd name="connsiteY3" fmla="*/ 10590 h 10590"/>
                <a:gd name="connsiteX0" fmla="*/ 0 w 10822"/>
                <a:gd name="connsiteY0" fmla="*/ 10590 h 10590"/>
                <a:gd name="connsiteX1" fmla="*/ 5987 w 10822"/>
                <a:gd name="connsiteY1" fmla="*/ 0 h 10590"/>
                <a:gd name="connsiteX2" fmla="*/ 10822 w 10822"/>
                <a:gd name="connsiteY2" fmla="*/ 10590 h 10590"/>
                <a:gd name="connsiteX3" fmla="*/ 0 w 10822"/>
                <a:gd name="connsiteY3" fmla="*/ 10590 h 10590"/>
                <a:gd name="connsiteX0" fmla="*/ 0 w 10822"/>
                <a:gd name="connsiteY0" fmla="*/ 10590 h 10590"/>
                <a:gd name="connsiteX1" fmla="*/ 5987 w 10822"/>
                <a:gd name="connsiteY1" fmla="*/ 0 h 10590"/>
                <a:gd name="connsiteX2" fmla="*/ 10822 w 10822"/>
                <a:gd name="connsiteY2" fmla="*/ 10590 h 10590"/>
                <a:gd name="connsiteX3" fmla="*/ 0 w 10822"/>
                <a:gd name="connsiteY3" fmla="*/ 10590 h 10590"/>
                <a:gd name="connsiteX0" fmla="*/ 0 w 10409"/>
                <a:gd name="connsiteY0" fmla="*/ 10483 h 10590"/>
                <a:gd name="connsiteX1" fmla="*/ 5574 w 10409"/>
                <a:gd name="connsiteY1" fmla="*/ 0 h 10590"/>
                <a:gd name="connsiteX2" fmla="*/ 10409 w 10409"/>
                <a:gd name="connsiteY2" fmla="*/ 10590 h 10590"/>
                <a:gd name="connsiteX3" fmla="*/ 0 w 10409"/>
                <a:gd name="connsiteY3" fmla="*/ 10483 h 10590"/>
                <a:gd name="connsiteX0" fmla="*/ 0 w 9046"/>
                <a:gd name="connsiteY0" fmla="*/ 10483 h 10483"/>
                <a:gd name="connsiteX1" fmla="*/ 5574 w 9046"/>
                <a:gd name="connsiteY1" fmla="*/ 0 h 10483"/>
                <a:gd name="connsiteX2" fmla="*/ 9046 w 9046"/>
                <a:gd name="connsiteY2" fmla="*/ 9891 h 10483"/>
                <a:gd name="connsiteX3" fmla="*/ 0 w 9046"/>
                <a:gd name="connsiteY3" fmla="*/ 10483 h 10483"/>
                <a:gd name="connsiteX0" fmla="*/ 0 w 10228"/>
                <a:gd name="connsiteY0" fmla="*/ 10000 h 10102"/>
                <a:gd name="connsiteX1" fmla="*/ 6162 w 10228"/>
                <a:gd name="connsiteY1" fmla="*/ 0 h 10102"/>
                <a:gd name="connsiteX2" fmla="*/ 10228 w 10228"/>
                <a:gd name="connsiteY2" fmla="*/ 10102 h 10102"/>
                <a:gd name="connsiteX3" fmla="*/ 0 w 10228"/>
                <a:gd name="connsiteY3" fmla="*/ 10000 h 10102"/>
                <a:gd name="connsiteX0" fmla="*/ 0 w 10730"/>
                <a:gd name="connsiteY0" fmla="*/ 10102 h 10102"/>
                <a:gd name="connsiteX1" fmla="*/ 6664 w 10730"/>
                <a:gd name="connsiteY1" fmla="*/ 0 h 10102"/>
                <a:gd name="connsiteX2" fmla="*/ 10730 w 10730"/>
                <a:gd name="connsiteY2" fmla="*/ 10102 h 10102"/>
                <a:gd name="connsiteX3" fmla="*/ 0 w 10730"/>
                <a:gd name="connsiteY3" fmla="*/ 10102 h 10102"/>
                <a:gd name="connsiteX0" fmla="*/ 0 w 10137"/>
                <a:gd name="connsiteY0" fmla="*/ 10102 h 10102"/>
                <a:gd name="connsiteX1" fmla="*/ 6071 w 10137"/>
                <a:gd name="connsiteY1" fmla="*/ 0 h 10102"/>
                <a:gd name="connsiteX2" fmla="*/ 10137 w 10137"/>
                <a:gd name="connsiteY2" fmla="*/ 10102 h 10102"/>
                <a:gd name="connsiteX3" fmla="*/ 0 w 10137"/>
                <a:gd name="connsiteY3" fmla="*/ 10102 h 10102"/>
                <a:gd name="connsiteX0" fmla="*/ 0 w 10730"/>
                <a:gd name="connsiteY0" fmla="*/ 10091 h 10102"/>
                <a:gd name="connsiteX1" fmla="*/ 6664 w 10730"/>
                <a:gd name="connsiteY1" fmla="*/ 0 h 10102"/>
                <a:gd name="connsiteX2" fmla="*/ 10730 w 10730"/>
                <a:gd name="connsiteY2" fmla="*/ 10102 h 10102"/>
                <a:gd name="connsiteX3" fmla="*/ 0 w 10730"/>
                <a:gd name="connsiteY3" fmla="*/ 10091 h 10102"/>
                <a:gd name="connsiteX0" fmla="*/ 0 w 10730"/>
                <a:gd name="connsiteY0" fmla="*/ 10091 h 10102"/>
                <a:gd name="connsiteX1" fmla="*/ 6664 w 10730"/>
                <a:gd name="connsiteY1" fmla="*/ 0 h 10102"/>
                <a:gd name="connsiteX2" fmla="*/ 10730 w 10730"/>
                <a:gd name="connsiteY2" fmla="*/ 10102 h 10102"/>
                <a:gd name="connsiteX3" fmla="*/ 0 w 10730"/>
                <a:gd name="connsiteY3" fmla="*/ 10091 h 10102"/>
                <a:gd name="connsiteX0" fmla="*/ 0 w 10730"/>
                <a:gd name="connsiteY0" fmla="*/ 10091 h 10102"/>
                <a:gd name="connsiteX1" fmla="*/ 6664 w 10730"/>
                <a:gd name="connsiteY1" fmla="*/ 0 h 10102"/>
                <a:gd name="connsiteX2" fmla="*/ 10730 w 10730"/>
                <a:gd name="connsiteY2" fmla="*/ 10102 h 10102"/>
                <a:gd name="connsiteX3" fmla="*/ 0 w 10730"/>
                <a:gd name="connsiteY3" fmla="*/ 10091 h 10102"/>
                <a:gd name="connsiteX0" fmla="*/ 0 w 10730"/>
                <a:gd name="connsiteY0" fmla="*/ 10091 h 10102"/>
                <a:gd name="connsiteX1" fmla="*/ 6664 w 10730"/>
                <a:gd name="connsiteY1" fmla="*/ 0 h 10102"/>
                <a:gd name="connsiteX2" fmla="*/ 10730 w 10730"/>
                <a:gd name="connsiteY2" fmla="*/ 10102 h 10102"/>
                <a:gd name="connsiteX3" fmla="*/ 0 w 10730"/>
                <a:gd name="connsiteY3" fmla="*/ 10091 h 10102"/>
                <a:gd name="connsiteX0" fmla="*/ 0 w 10730"/>
                <a:gd name="connsiteY0" fmla="*/ 10294 h 10305"/>
                <a:gd name="connsiteX1" fmla="*/ 5705 w 10730"/>
                <a:gd name="connsiteY1" fmla="*/ 0 h 10305"/>
                <a:gd name="connsiteX2" fmla="*/ 10730 w 10730"/>
                <a:gd name="connsiteY2" fmla="*/ 10305 h 10305"/>
                <a:gd name="connsiteX3" fmla="*/ 0 w 10730"/>
                <a:gd name="connsiteY3" fmla="*/ 10294 h 10305"/>
                <a:gd name="connsiteX0" fmla="*/ 0 w 10730"/>
                <a:gd name="connsiteY0" fmla="*/ 10294 h 10305"/>
                <a:gd name="connsiteX1" fmla="*/ 5705 w 10730"/>
                <a:gd name="connsiteY1" fmla="*/ 0 h 10305"/>
                <a:gd name="connsiteX2" fmla="*/ 10730 w 10730"/>
                <a:gd name="connsiteY2" fmla="*/ 10305 h 10305"/>
                <a:gd name="connsiteX3" fmla="*/ 0 w 10730"/>
                <a:gd name="connsiteY3" fmla="*/ 10294 h 10305"/>
                <a:gd name="connsiteX0" fmla="*/ 0 w 10730"/>
                <a:gd name="connsiteY0" fmla="*/ 10294 h 10305"/>
                <a:gd name="connsiteX1" fmla="*/ 5705 w 10730"/>
                <a:gd name="connsiteY1" fmla="*/ 0 h 10305"/>
                <a:gd name="connsiteX2" fmla="*/ 10730 w 10730"/>
                <a:gd name="connsiteY2" fmla="*/ 10305 h 10305"/>
                <a:gd name="connsiteX3" fmla="*/ 0 w 10730"/>
                <a:gd name="connsiteY3" fmla="*/ 10294 h 10305"/>
                <a:gd name="connsiteX0" fmla="*/ 0 w 10730"/>
                <a:gd name="connsiteY0" fmla="*/ 10294 h 10305"/>
                <a:gd name="connsiteX1" fmla="*/ 5705 w 10730"/>
                <a:gd name="connsiteY1" fmla="*/ 0 h 10305"/>
                <a:gd name="connsiteX2" fmla="*/ 10730 w 10730"/>
                <a:gd name="connsiteY2" fmla="*/ 10305 h 10305"/>
                <a:gd name="connsiteX3" fmla="*/ 0 w 10730"/>
                <a:gd name="connsiteY3" fmla="*/ 10294 h 10305"/>
                <a:gd name="connsiteX0" fmla="*/ 0 w 10731"/>
                <a:gd name="connsiteY0" fmla="*/ 10294 h 10315"/>
                <a:gd name="connsiteX1" fmla="*/ 5705 w 10731"/>
                <a:gd name="connsiteY1" fmla="*/ 0 h 10315"/>
                <a:gd name="connsiteX2" fmla="*/ 10730 w 10731"/>
                <a:gd name="connsiteY2" fmla="*/ 10305 h 10315"/>
                <a:gd name="connsiteX3" fmla="*/ 0 w 10731"/>
                <a:gd name="connsiteY3" fmla="*/ 10294 h 10315"/>
                <a:gd name="connsiteX0" fmla="*/ 0 w 10731"/>
                <a:gd name="connsiteY0" fmla="*/ 10294 h 10315"/>
                <a:gd name="connsiteX1" fmla="*/ 5705 w 10731"/>
                <a:gd name="connsiteY1" fmla="*/ 0 h 10315"/>
                <a:gd name="connsiteX2" fmla="*/ 10730 w 10731"/>
                <a:gd name="connsiteY2" fmla="*/ 10305 h 10315"/>
                <a:gd name="connsiteX3" fmla="*/ 0 w 10731"/>
                <a:gd name="connsiteY3" fmla="*/ 10294 h 10315"/>
                <a:gd name="connsiteX0" fmla="*/ 0 w 10730"/>
                <a:gd name="connsiteY0" fmla="*/ 10294 h 10315"/>
                <a:gd name="connsiteX1" fmla="*/ 5705 w 10730"/>
                <a:gd name="connsiteY1" fmla="*/ 0 h 10315"/>
                <a:gd name="connsiteX2" fmla="*/ 10730 w 10730"/>
                <a:gd name="connsiteY2" fmla="*/ 10305 h 10315"/>
                <a:gd name="connsiteX3" fmla="*/ 0 w 10730"/>
                <a:gd name="connsiteY3" fmla="*/ 10294 h 10315"/>
                <a:gd name="connsiteX0" fmla="*/ 1 w 10668"/>
                <a:gd name="connsiteY0" fmla="*/ 10309 h 10319"/>
                <a:gd name="connsiteX1" fmla="*/ 5643 w 10668"/>
                <a:gd name="connsiteY1" fmla="*/ 0 h 10319"/>
                <a:gd name="connsiteX2" fmla="*/ 10668 w 10668"/>
                <a:gd name="connsiteY2" fmla="*/ 10305 h 10319"/>
                <a:gd name="connsiteX3" fmla="*/ 1 w 10668"/>
                <a:gd name="connsiteY3" fmla="*/ 10309 h 10319"/>
                <a:gd name="connsiteX0" fmla="*/ 1 w 10981"/>
                <a:gd name="connsiteY0" fmla="*/ 10309 h 10319"/>
                <a:gd name="connsiteX1" fmla="*/ 5643 w 10981"/>
                <a:gd name="connsiteY1" fmla="*/ 0 h 10319"/>
                <a:gd name="connsiteX2" fmla="*/ 10981 w 10981"/>
                <a:gd name="connsiteY2" fmla="*/ 10305 h 10319"/>
                <a:gd name="connsiteX3" fmla="*/ 1 w 10981"/>
                <a:gd name="connsiteY3" fmla="*/ 10309 h 10319"/>
                <a:gd name="connsiteX0" fmla="*/ 1 w 10731"/>
                <a:gd name="connsiteY0" fmla="*/ 10309 h 10319"/>
                <a:gd name="connsiteX1" fmla="*/ 5643 w 10731"/>
                <a:gd name="connsiteY1" fmla="*/ 0 h 10319"/>
                <a:gd name="connsiteX2" fmla="*/ 10731 w 10731"/>
                <a:gd name="connsiteY2" fmla="*/ 10305 h 10319"/>
                <a:gd name="connsiteX3" fmla="*/ 1 w 10731"/>
                <a:gd name="connsiteY3" fmla="*/ 10309 h 10319"/>
                <a:gd name="connsiteX0" fmla="*/ 0 w 10793"/>
                <a:gd name="connsiteY0" fmla="*/ 10309 h 10319"/>
                <a:gd name="connsiteX1" fmla="*/ 5705 w 10793"/>
                <a:gd name="connsiteY1" fmla="*/ 0 h 10319"/>
                <a:gd name="connsiteX2" fmla="*/ 10793 w 10793"/>
                <a:gd name="connsiteY2" fmla="*/ 10305 h 10319"/>
                <a:gd name="connsiteX3" fmla="*/ 0 w 10793"/>
                <a:gd name="connsiteY3" fmla="*/ 10309 h 10319"/>
                <a:gd name="connsiteX0" fmla="*/ 0 w 10879"/>
                <a:gd name="connsiteY0" fmla="*/ 10309 h 10458"/>
                <a:gd name="connsiteX1" fmla="*/ 5705 w 10879"/>
                <a:gd name="connsiteY1" fmla="*/ 0 h 10458"/>
                <a:gd name="connsiteX2" fmla="*/ 10793 w 10879"/>
                <a:gd name="connsiteY2" fmla="*/ 10305 h 10458"/>
                <a:gd name="connsiteX3" fmla="*/ 0 w 10879"/>
                <a:gd name="connsiteY3" fmla="*/ 10309 h 10458"/>
                <a:gd name="connsiteX0" fmla="*/ 0 w 10879"/>
                <a:gd name="connsiteY0" fmla="*/ 10309 h 10458"/>
                <a:gd name="connsiteX1" fmla="*/ 5705 w 10879"/>
                <a:gd name="connsiteY1" fmla="*/ 0 h 10458"/>
                <a:gd name="connsiteX2" fmla="*/ 10793 w 10879"/>
                <a:gd name="connsiteY2" fmla="*/ 10305 h 10458"/>
                <a:gd name="connsiteX3" fmla="*/ 0 w 10879"/>
                <a:gd name="connsiteY3" fmla="*/ 10309 h 10458"/>
                <a:gd name="connsiteX0" fmla="*/ 0 w 10844"/>
                <a:gd name="connsiteY0" fmla="*/ 10309 h 10313"/>
                <a:gd name="connsiteX1" fmla="*/ 5705 w 10844"/>
                <a:gd name="connsiteY1" fmla="*/ 0 h 10313"/>
                <a:gd name="connsiteX2" fmla="*/ 10793 w 10844"/>
                <a:gd name="connsiteY2" fmla="*/ 10305 h 10313"/>
                <a:gd name="connsiteX3" fmla="*/ 0 w 10844"/>
                <a:gd name="connsiteY3" fmla="*/ 10309 h 10313"/>
                <a:gd name="connsiteX0" fmla="*/ 0 w 10817"/>
                <a:gd name="connsiteY0" fmla="*/ 10309 h 10313"/>
                <a:gd name="connsiteX1" fmla="*/ 5705 w 10817"/>
                <a:gd name="connsiteY1" fmla="*/ 0 h 10313"/>
                <a:gd name="connsiteX2" fmla="*/ 10793 w 10817"/>
                <a:gd name="connsiteY2" fmla="*/ 10305 h 10313"/>
                <a:gd name="connsiteX3" fmla="*/ 0 w 10817"/>
                <a:gd name="connsiteY3" fmla="*/ 10309 h 10313"/>
                <a:gd name="connsiteX0" fmla="*/ 0 w 13748"/>
                <a:gd name="connsiteY0" fmla="*/ 10330 h 10330"/>
                <a:gd name="connsiteX1" fmla="*/ 8636 w 13748"/>
                <a:gd name="connsiteY1" fmla="*/ 0 h 10330"/>
                <a:gd name="connsiteX2" fmla="*/ 13724 w 13748"/>
                <a:gd name="connsiteY2" fmla="*/ 10305 h 10330"/>
                <a:gd name="connsiteX3" fmla="*/ 0 w 13748"/>
                <a:gd name="connsiteY3" fmla="*/ 10330 h 10330"/>
                <a:gd name="connsiteX0" fmla="*/ 0 w 13748"/>
                <a:gd name="connsiteY0" fmla="*/ 10330 h 10330"/>
                <a:gd name="connsiteX1" fmla="*/ 8636 w 13748"/>
                <a:gd name="connsiteY1" fmla="*/ 0 h 10330"/>
                <a:gd name="connsiteX2" fmla="*/ 13724 w 13748"/>
                <a:gd name="connsiteY2" fmla="*/ 10305 h 10330"/>
                <a:gd name="connsiteX3" fmla="*/ 0 w 13748"/>
                <a:gd name="connsiteY3" fmla="*/ 10330 h 10330"/>
                <a:gd name="connsiteX0" fmla="*/ 0 w 13746"/>
                <a:gd name="connsiteY0" fmla="*/ 10434 h 10434"/>
                <a:gd name="connsiteX1" fmla="*/ 8133 w 13746"/>
                <a:gd name="connsiteY1" fmla="*/ 0 h 10434"/>
                <a:gd name="connsiteX2" fmla="*/ 13724 w 13746"/>
                <a:gd name="connsiteY2" fmla="*/ 10409 h 10434"/>
                <a:gd name="connsiteX3" fmla="*/ 0 w 13746"/>
                <a:gd name="connsiteY3" fmla="*/ 10434 h 10434"/>
                <a:gd name="connsiteX0" fmla="*/ 0 w 13720"/>
                <a:gd name="connsiteY0" fmla="*/ 10434 h 10441"/>
                <a:gd name="connsiteX1" fmla="*/ 8133 w 13720"/>
                <a:gd name="connsiteY1" fmla="*/ 0 h 10441"/>
                <a:gd name="connsiteX2" fmla="*/ 13698 w 13720"/>
                <a:gd name="connsiteY2" fmla="*/ 10435 h 10441"/>
                <a:gd name="connsiteX3" fmla="*/ 0 w 13720"/>
                <a:gd name="connsiteY3" fmla="*/ 10434 h 10441"/>
                <a:gd name="connsiteX0" fmla="*/ 1 w 13648"/>
                <a:gd name="connsiteY0" fmla="*/ 10459 h 10459"/>
                <a:gd name="connsiteX1" fmla="*/ 8061 w 13648"/>
                <a:gd name="connsiteY1" fmla="*/ 0 h 10459"/>
                <a:gd name="connsiteX2" fmla="*/ 13626 w 13648"/>
                <a:gd name="connsiteY2" fmla="*/ 10435 h 10459"/>
                <a:gd name="connsiteX3" fmla="*/ 1 w 13648"/>
                <a:gd name="connsiteY3" fmla="*/ 10459 h 10459"/>
                <a:gd name="connsiteX0" fmla="*/ 1 w 13793"/>
                <a:gd name="connsiteY0" fmla="*/ 10459 h 10459"/>
                <a:gd name="connsiteX1" fmla="*/ 8061 w 13793"/>
                <a:gd name="connsiteY1" fmla="*/ 0 h 10459"/>
                <a:gd name="connsiteX2" fmla="*/ 13771 w 13793"/>
                <a:gd name="connsiteY2" fmla="*/ 10435 h 10459"/>
                <a:gd name="connsiteX3" fmla="*/ 1 w 13793"/>
                <a:gd name="connsiteY3" fmla="*/ 10459 h 10459"/>
                <a:gd name="connsiteX0" fmla="*/ 1 w 13793"/>
                <a:gd name="connsiteY0" fmla="*/ 10459 h 10476"/>
                <a:gd name="connsiteX1" fmla="*/ 8061 w 13793"/>
                <a:gd name="connsiteY1" fmla="*/ 0 h 10476"/>
                <a:gd name="connsiteX2" fmla="*/ 13771 w 13793"/>
                <a:gd name="connsiteY2" fmla="*/ 10473 h 10476"/>
                <a:gd name="connsiteX3" fmla="*/ 1 w 13793"/>
                <a:gd name="connsiteY3" fmla="*/ 10459 h 10476"/>
                <a:gd name="connsiteX0" fmla="*/ 1 w 13720"/>
                <a:gd name="connsiteY0" fmla="*/ 10459 h 10466"/>
                <a:gd name="connsiteX1" fmla="*/ 8061 w 13720"/>
                <a:gd name="connsiteY1" fmla="*/ 0 h 10466"/>
                <a:gd name="connsiteX2" fmla="*/ 13698 w 13720"/>
                <a:gd name="connsiteY2" fmla="*/ 10460 h 10466"/>
                <a:gd name="connsiteX3" fmla="*/ 1 w 13720"/>
                <a:gd name="connsiteY3" fmla="*/ 10459 h 10466"/>
                <a:gd name="connsiteX0" fmla="*/ 1 w 13720"/>
                <a:gd name="connsiteY0" fmla="*/ 10459 h 10466"/>
                <a:gd name="connsiteX1" fmla="*/ 8061 w 13720"/>
                <a:gd name="connsiteY1" fmla="*/ 0 h 10466"/>
                <a:gd name="connsiteX2" fmla="*/ 13698 w 13720"/>
                <a:gd name="connsiteY2" fmla="*/ 10460 h 10466"/>
                <a:gd name="connsiteX3" fmla="*/ 1 w 13720"/>
                <a:gd name="connsiteY3" fmla="*/ 10459 h 10466"/>
                <a:gd name="connsiteX0" fmla="*/ 1 w 13720"/>
                <a:gd name="connsiteY0" fmla="*/ 10459 h 10466"/>
                <a:gd name="connsiteX1" fmla="*/ 8061 w 13720"/>
                <a:gd name="connsiteY1" fmla="*/ 0 h 10466"/>
                <a:gd name="connsiteX2" fmla="*/ 13698 w 13720"/>
                <a:gd name="connsiteY2" fmla="*/ 10460 h 10466"/>
                <a:gd name="connsiteX3" fmla="*/ 1 w 13720"/>
                <a:gd name="connsiteY3" fmla="*/ 10459 h 10466"/>
                <a:gd name="connsiteX0" fmla="*/ 1 w 13726"/>
                <a:gd name="connsiteY0" fmla="*/ 10422 h 10429"/>
                <a:gd name="connsiteX1" fmla="*/ 9367 w 13726"/>
                <a:gd name="connsiteY1" fmla="*/ 1 h 10429"/>
                <a:gd name="connsiteX2" fmla="*/ 13698 w 13726"/>
                <a:gd name="connsiteY2" fmla="*/ 10423 h 10429"/>
                <a:gd name="connsiteX3" fmla="*/ 1 w 13726"/>
                <a:gd name="connsiteY3" fmla="*/ 10422 h 10429"/>
                <a:gd name="connsiteX0" fmla="*/ 1 w 13726"/>
                <a:gd name="connsiteY0" fmla="*/ 10422 h 10429"/>
                <a:gd name="connsiteX1" fmla="*/ 9367 w 13726"/>
                <a:gd name="connsiteY1" fmla="*/ 1 h 10429"/>
                <a:gd name="connsiteX2" fmla="*/ 13698 w 13726"/>
                <a:gd name="connsiteY2" fmla="*/ 10423 h 10429"/>
                <a:gd name="connsiteX3" fmla="*/ 1 w 13726"/>
                <a:gd name="connsiteY3" fmla="*/ 10422 h 10429"/>
                <a:gd name="connsiteX0" fmla="*/ 1 w 13726"/>
                <a:gd name="connsiteY0" fmla="*/ 10422 h 10429"/>
                <a:gd name="connsiteX1" fmla="*/ 9367 w 13726"/>
                <a:gd name="connsiteY1" fmla="*/ 1 h 10429"/>
                <a:gd name="connsiteX2" fmla="*/ 13698 w 13726"/>
                <a:gd name="connsiteY2" fmla="*/ 10423 h 10429"/>
                <a:gd name="connsiteX3" fmla="*/ 1 w 13726"/>
                <a:gd name="connsiteY3" fmla="*/ 10422 h 10429"/>
                <a:gd name="connsiteX0" fmla="*/ 1 w 13722"/>
                <a:gd name="connsiteY0" fmla="*/ 6116 h 6123"/>
                <a:gd name="connsiteX1" fmla="*/ 8642 w 13722"/>
                <a:gd name="connsiteY1" fmla="*/ 1 h 6123"/>
                <a:gd name="connsiteX2" fmla="*/ 13698 w 13722"/>
                <a:gd name="connsiteY2" fmla="*/ 6117 h 6123"/>
                <a:gd name="connsiteX3" fmla="*/ 1 w 13722"/>
                <a:gd name="connsiteY3" fmla="*/ 6116 h 6123"/>
                <a:gd name="connsiteX0" fmla="*/ 1 w 9995"/>
                <a:gd name="connsiteY0" fmla="*/ 11888 h 11899"/>
                <a:gd name="connsiteX1" fmla="*/ 4289 w 9995"/>
                <a:gd name="connsiteY1" fmla="*/ 0 h 11899"/>
                <a:gd name="connsiteX2" fmla="*/ 9983 w 9995"/>
                <a:gd name="connsiteY2" fmla="*/ 11889 h 11899"/>
                <a:gd name="connsiteX3" fmla="*/ 1 w 9995"/>
                <a:gd name="connsiteY3" fmla="*/ 11888 h 11899"/>
                <a:gd name="connsiteX0" fmla="*/ 1 w 6472"/>
                <a:gd name="connsiteY0" fmla="*/ 9991 h 9991"/>
                <a:gd name="connsiteX1" fmla="*/ 4291 w 6472"/>
                <a:gd name="connsiteY1" fmla="*/ 0 h 9991"/>
                <a:gd name="connsiteX2" fmla="*/ 6444 w 6472"/>
                <a:gd name="connsiteY2" fmla="*/ 9666 h 9991"/>
                <a:gd name="connsiteX3" fmla="*/ 1 w 6472"/>
                <a:gd name="connsiteY3" fmla="*/ 9991 h 9991"/>
                <a:gd name="connsiteX0" fmla="*/ 1 w 15613"/>
                <a:gd name="connsiteY0" fmla="*/ 10000 h 10010"/>
                <a:gd name="connsiteX1" fmla="*/ 6629 w 15613"/>
                <a:gd name="connsiteY1" fmla="*/ 0 h 10010"/>
                <a:gd name="connsiteX2" fmla="*/ 15595 w 15613"/>
                <a:gd name="connsiteY2" fmla="*/ 10002 h 10010"/>
                <a:gd name="connsiteX3" fmla="*/ 1 w 15613"/>
                <a:gd name="connsiteY3" fmla="*/ 10000 h 10010"/>
                <a:gd name="connsiteX0" fmla="*/ 1 w 15595"/>
                <a:gd name="connsiteY0" fmla="*/ 10000 h 10010"/>
                <a:gd name="connsiteX1" fmla="*/ 6629 w 15595"/>
                <a:gd name="connsiteY1" fmla="*/ 0 h 10010"/>
                <a:gd name="connsiteX2" fmla="*/ 15595 w 15595"/>
                <a:gd name="connsiteY2" fmla="*/ 10002 h 10010"/>
                <a:gd name="connsiteX3" fmla="*/ 1 w 15595"/>
                <a:gd name="connsiteY3" fmla="*/ 10000 h 10010"/>
                <a:gd name="connsiteX0" fmla="*/ 1 w 15595"/>
                <a:gd name="connsiteY0" fmla="*/ 10000 h 10010"/>
                <a:gd name="connsiteX1" fmla="*/ 6629 w 15595"/>
                <a:gd name="connsiteY1" fmla="*/ 0 h 10010"/>
                <a:gd name="connsiteX2" fmla="*/ 15595 w 15595"/>
                <a:gd name="connsiteY2" fmla="*/ 10002 h 10010"/>
                <a:gd name="connsiteX3" fmla="*/ 1 w 15595"/>
                <a:gd name="connsiteY3" fmla="*/ 10000 h 10010"/>
                <a:gd name="connsiteX0" fmla="*/ 1 w 15595"/>
                <a:gd name="connsiteY0" fmla="*/ 10000 h 10010"/>
                <a:gd name="connsiteX1" fmla="*/ 6629 w 15595"/>
                <a:gd name="connsiteY1" fmla="*/ 0 h 10010"/>
                <a:gd name="connsiteX2" fmla="*/ 15595 w 15595"/>
                <a:gd name="connsiteY2" fmla="*/ 10002 h 10010"/>
                <a:gd name="connsiteX3" fmla="*/ 1 w 15595"/>
                <a:gd name="connsiteY3" fmla="*/ 10000 h 10010"/>
                <a:gd name="connsiteX0" fmla="*/ 1 w 15595"/>
                <a:gd name="connsiteY0" fmla="*/ 10000 h 10010"/>
                <a:gd name="connsiteX1" fmla="*/ 6629 w 15595"/>
                <a:gd name="connsiteY1" fmla="*/ 0 h 10010"/>
                <a:gd name="connsiteX2" fmla="*/ 15595 w 15595"/>
                <a:gd name="connsiteY2" fmla="*/ 10002 h 10010"/>
                <a:gd name="connsiteX3" fmla="*/ 1 w 15595"/>
                <a:gd name="connsiteY3" fmla="*/ 10000 h 10010"/>
                <a:gd name="connsiteX0" fmla="*/ 1 w 15595"/>
                <a:gd name="connsiteY0" fmla="*/ 10000 h 10010"/>
                <a:gd name="connsiteX1" fmla="*/ 6629 w 15595"/>
                <a:gd name="connsiteY1" fmla="*/ 0 h 10010"/>
                <a:gd name="connsiteX2" fmla="*/ 15595 w 15595"/>
                <a:gd name="connsiteY2" fmla="*/ 10002 h 10010"/>
                <a:gd name="connsiteX3" fmla="*/ 1 w 15595"/>
                <a:gd name="connsiteY3" fmla="*/ 10000 h 10010"/>
              </a:gdLst>
              <a:ahLst/>
              <a:cxnLst>
                <a:cxn ang="0">
                  <a:pos x="connsiteX0" y="connsiteY0"/>
                </a:cxn>
                <a:cxn ang="0">
                  <a:pos x="connsiteX1" y="connsiteY1"/>
                </a:cxn>
                <a:cxn ang="0">
                  <a:pos x="connsiteX2" y="connsiteY2"/>
                </a:cxn>
                <a:cxn ang="0">
                  <a:pos x="connsiteX3" y="connsiteY3"/>
                </a:cxn>
              </a:cxnLst>
              <a:rect l="l" t="t" r="r" b="b"/>
              <a:pathLst>
                <a:path w="15595" h="10010">
                  <a:moveTo>
                    <a:pt x="1" y="10000"/>
                  </a:moveTo>
                  <a:cubicBezTo>
                    <a:pt x="843" y="6154"/>
                    <a:pt x="5220" y="1436"/>
                    <a:pt x="6629" y="0"/>
                  </a:cubicBezTo>
                  <a:cubicBezTo>
                    <a:pt x="9147" y="4600"/>
                    <a:pt x="15596" y="10026"/>
                    <a:pt x="15595" y="10002"/>
                  </a:cubicBezTo>
                  <a:cubicBezTo>
                    <a:pt x="15542" y="10019"/>
                    <a:pt x="-128" y="10005"/>
                    <a:pt x="1" y="1000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05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Arial"/>
                <a:ea typeface="+mn-ea"/>
                <a:cs typeface="+mn-cs"/>
              </a:endParaRPr>
            </a:p>
          </p:txBody>
        </p:sp>
      </p:grpSp>
      <p:pic>
        <p:nvPicPr>
          <p:cNvPr id="9" name="Picture 8"/>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407021" y="5664203"/>
            <a:ext cx="1897787" cy="787068"/>
          </a:xfrm>
          <a:prstGeom prst="rect">
            <a:avLst/>
          </a:prstGeom>
        </p:spPr>
      </p:pic>
    </p:spTree>
    <p:extLst>
      <p:ext uri="{BB962C8B-B14F-4D97-AF65-F5344CB8AC3E}">
        <p14:creationId xmlns:p14="http://schemas.microsoft.com/office/powerpoint/2010/main" val="31153135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pPr defTabSz="1219050">
              <a:defRPr/>
            </a:pPr>
            <a:r>
              <a:rPr lang="en-US">
                <a:solidFill>
                  <a:srgbClr val="FFFFFF">
                    <a:lumMod val="75000"/>
                  </a:srgbClr>
                </a:solidFill>
              </a:rPr>
              <a:t>© 2022 Bright Horizons Family Solutions LLC</a:t>
            </a:r>
            <a:endParaRPr lang="en-US" dirty="0">
              <a:solidFill>
                <a:srgbClr val="FFFFFF">
                  <a:lumMod val="75000"/>
                </a:srgbClr>
              </a:solidFill>
            </a:endParaRPr>
          </a:p>
        </p:txBody>
      </p:sp>
      <p:sp>
        <p:nvSpPr>
          <p:cNvPr id="4" name="Slide Number Placeholder 3"/>
          <p:cNvSpPr>
            <a:spLocks noGrp="1"/>
          </p:cNvSpPr>
          <p:nvPr>
            <p:ph type="sldNum" sz="quarter" idx="11"/>
          </p:nvPr>
        </p:nvSpPr>
        <p:spPr/>
        <p:txBody>
          <a:bodyPr/>
          <a:lstStyle/>
          <a:p>
            <a:pPr defTabSz="1219050">
              <a:defRPr/>
            </a:pPr>
            <a:fld id="{F85D7055-D8D7-4305-9FF7-D5D71A1F1507}" type="slidenum">
              <a:rPr lang="en-US" smtClean="0">
                <a:solidFill>
                  <a:srgbClr val="FFFFFF">
                    <a:lumMod val="75000"/>
                  </a:srgbClr>
                </a:solidFill>
              </a:rPr>
              <a:pPr defTabSz="1219050">
                <a:defRPr/>
              </a:pPr>
              <a:t>‹#›</a:t>
            </a:fld>
            <a:endParaRPr lang="en-US" dirty="0">
              <a:solidFill>
                <a:srgbClr val="FFFFFF">
                  <a:lumMod val="75000"/>
                </a:srgbClr>
              </a:solidFill>
            </a:endParaRPr>
          </a:p>
        </p:txBody>
      </p:sp>
    </p:spTree>
    <p:extLst>
      <p:ext uri="{BB962C8B-B14F-4D97-AF65-F5344CB8AC3E}">
        <p14:creationId xmlns:p14="http://schemas.microsoft.com/office/powerpoint/2010/main" val="14102769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pPr defTabSz="1219050">
              <a:defRPr/>
            </a:pPr>
            <a:r>
              <a:rPr lang="en-US">
                <a:solidFill>
                  <a:srgbClr val="FFFFFF">
                    <a:lumMod val="75000"/>
                  </a:srgbClr>
                </a:solidFill>
              </a:rPr>
              <a:t>© 2022 Bright Horizons Family Solutions LLC</a:t>
            </a:r>
            <a:endParaRPr lang="en-US" dirty="0">
              <a:solidFill>
                <a:srgbClr val="FFFFFF">
                  <a:lumMod val="75000"/>
                </a:srgbClr>
              </a:solidFill>
            </a:endParaRPr>
          </a:p>
        </p:txBody>
      </p:sp>
      <p:sp>
        <p:nvSpPr>
          <p:cNvPr id="4" name="Slide Number Placeholder 3"/>
          <p:cNvSpPr>
            <a:spLocks noGrp="1"/>
          </p:cNvSpPr>
          <p:nvPr>
            <p:ph type="sldNum" sz="quarter" idx="11"/>
          </p:nvPr>
        </p:nvSpPr>
        <p:spPr/>
        <p:txBody>
          <a:bodyPr/>
          <a:lstStyle/>
          <a:p>
            <a:pPr defTabSz="1219050">
              <a:defRPr/>
            </a:pPr>
            <a:fld id="{F85D7055-D8D7-4305-9FF7-D5D71A1F1507}" type="slidenum">
              <a:rPr lang="en-US" smtClean="0">
                <a:solidFill>
                  <a:srgbClr val="FFFFFF">
                    <a:lumMod val="75000"/>
                  </a:srgbClr>
                </a:solidFill>
              </a:rPr>
              <a:pPr defTabSz="1219050">
                <a:defRPr/>
              </a:pPr>
              <a:t>‹#›</a:t>
            </a:fld>
            <a:endParaRPr lang="en-US" dirty="0">
              <a:solidFill>
                <a:srgbClr val="FFFFFF">
                  <a:lumMod val="75000"/>
                </a:srgbClr>
              </a:solidFill>
            </a:endParaRPr>
          </a:p>
        </p:txBody>
      </p:sp>
      <p:sp>
        <p:nvSpPr>
          <p:cNvPr id="5" name="Rectangle 4" hidden="1"/>
          <p:cNvSpPr/>
          <p:nvPr userDrawn="1"/>
        </p:nvSpPr>
        <p:spPr>
          <a:xfrm>
            <a:off x="609600" y="1303924"/>
            <a:ext cx="3438136" cy="3649285"/>
          </a:xfrm>
          <a:prstGeom prst="rect">
            <a:avLst/>
          </a:prstGeom>
          <a:blipFill dpi="0" rotWithShape="1">
            <a:blip r:embed="rId2" cstate="email">
              <a:extLst>
                <a:ext uri="{28A0092B-C50C-407E-A947-70E740481C1C}">
                  <a14:useLocalDpi xmlns:a14="http://schemas.microsoft.com/office/drawing/2010/main"/>
                </a:ext>
              </a:extLst>
            </a:blip>
            <a:srcRect/>
            <a:stretch>
              <a:fillRect r="376"/>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6" name="Rectangle 5" hidden="1"/>
          <p:cNvSpPr/>
          <p:nvPr userDrawn="1"/>
        </p:nvSpPr>
        <p:spPr>
          <a:xfrm>
            <a:off x="4264136" y="1303921"/>
            <a:ext cx="3572893" cy="2410059"/>
          </a:xfrm>
          <a:prstGeom prst="rect">
            <a:avLst/>
          </a:prstGeom>
          <a:blipFill>
            <a:blip r:embed="rId3" cstate="screen">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7" name="Rectangle 6" hidden="1"/>
          <p:cNvSpPr/>
          <p:nvPr userDrawn="1"/>
        </p:nvSpPr>
        <p:spPr>
          <a:xfrm>
            <a:off x="7975540" y="1303921"/>
            <a:ext cx="3572893" cy="2406712"/>
          </a:xfrm>
          <a:prstGeom prst="rect">
            <a:avLst/>
          </a:prstGeom>
          <a:blipFill dpi="0" rotWithShape="1">
            <a:blip r:embed="rId4" cstate="screen">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8" name="Rectangle 7" hidden="1"/>
          <p:cNvSpPr/>
          <p:nvPr userDrawn="1"/>
        </p:nvSpPr>
        <p:spPr>
          <a:xfrm>
            <a:off x="4264136" y="3864259"/>
            <a:ext cx="3572893" cy="2402039"/>
          </a:xfrm>
          <a:prstGeom prst="rect">
            <a:avLst/>
          </a:prstGeom>
          <a:blipFill>
            <a:blip r:embed="rId5" cstate="screen">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9" name="Rectangle 8" hidden="1"/>
          <p:cNvSpPr/>
          <p:nvPr userDrawn="1"/>
        </p:nvSpPr>
        <p:spPr>
          <a:xfrm>
            <a:off x="7975540" y="3864261"/>
            <a:ext cx="3572893" cy="2403367"/>
          </a:xfrm>
          <a:prstGeom prst="rect">
            <a:avLst/>
          </a:prstGeom>
          <a:blipFill>
            <a:blip r:embed="rId6" cstate="screen">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1" name="Picture Placeholder 10"/>
          <p:cNvSpPr>
            <a:spLocks noGrp="1"/>
          </p:cNvSpPr>
          <p:nvPr>
            <p:ph type="pic" sz="quarter" idx="12"/>
          </p:nvPr>
        </p:nvSpPr>
        <p:spPr>
          <a:xfrm>
            <a:off x="609601" y="1303868"/>
            <a:ext cx="3437467" cy="3649133"/>
          </a:xfrm>
        </p:spPr>
        <p:txBody>
          <a:bodyPr anchor="ctr"/>
          <a:lstStyle>
            <a:lvl1pPr marL="0" indent="0" algn="ctr">
              <a:buNone/>
              <a:defRPr/>
            </a:lvl1pPr>
          </a:lstStyle>
          <a:p>
            <a:r>
              <a:rPr lang="en-US" dirty="0"/>
              <a:t>Click icon to add picture</a:t>
            </a:r>
          </a:p>
        </p:txBody>
      </p:sp>
      <p:sp>
        <p:nvSpPr>
          <p:cNvPr id="13" name="Picture Placeholder 12"/>
          <p:cNvSpPr>
            <a:spLocks noGrp="1"/>
          </p:cNvSpPr>
          <p:nvPr>
            <p:ph type="pic" sz="quarter" idx="13"/>
          </p:nvPr>
        </p:nvSpPr>
        <p:spPr>
          <a:xfrm>
            <a:off x="4265084" y="1303869"/>
            <a:ext cx="3572933" cy="2406651"/>
          </a:xfrm>
        </p:spPr>
        <p:txBody>
          <a:bodyPr anchor="ctr"/>
          <a:lstStyle>
            <a:lvl1pPr marL="0" indent="0" algn="ctr">
              <a:buNone/>
              <a:defRPr/>
            </a:lvl1pPr>
          </a:lstStyle>
          <a:p>
            <a:r>
              <a:rPr lang="en-US" dirty="0"/>
              <a:t>Click icon to add picture</a:t>
            </a:r>
          </a:p>
        </p:txBody>
      </p:sp>
      <p:sp>
        <p:nvSpPr>
          <p:cNvPr id="15" name="Picture Placeholder 14"/>
          <p:cNvSpPr>
            <a:spLocks noGrp="1"/>
          </p:cNvSpPr>
          <p:nvPr>
            <p:ph type="pic" sz="quarter" idx="14"/>
          </p:nvPr>
        </p:nvSpPr>
        <p:spPr>
          <a:xfrm>
            <a:off x="7975600" y="1303869"/>
            <a:ext cx="3572933" cy="2406651"/>
          </a:xfrm>
        </p:spPr>
        <p:txBody>
          <a:bodyPr anchor="ctr"/>
          <a:lstStyle>
            <a:lvl1pPr marL="0" indent="0" algn="ctr">
              <a:buNone/>
              <a:defRPr/>
            </a:lvl1pPr>
          </a:lstStyle>
          <a:p>
            <a:r>
              <a:rPr lang="en-US" dirty="0"/>
              <a:t>Click icon to add picture</a:t>
            </a:r>
          </a:p>
        </p:txBody>
      </p:sp>
      <p:sp>
        <p:nvSpPr>
          <p:cNvPr id="17" name="Picture Placeholder 16"/>
          <p:cNvSpPr>
            <a:spLocks noGrp="1"/>
          </p:cNvSpPr>
          <p:nvPr>
            <p:ph type="pic" sz="quarter" idx="15"/>
          </p:nvPr>
        </p:nvSpPr>
        <p:spPr>
          <a:xfrm>
            <a:off x="4265084" y="3865035"/>
            <a:ext cx="3572933" cy="2400300"/>
          </a:xfrm>
        </p:spPr>
        <p:txBody>
          <a:bodyPr anchor="ctr"/>
          <a:lstStyle>
            <a:lvl1pPr marL="0" indent="0" algn="ctr">
              <a:buNone/>
              <a:defRPr/>
            </a:lvl1pPr>
          </a:lstStyle>
          <a:p>
            <a:r>
              <a:rPr lang="en-US" dirty="0"/>
              <a:t>Click icon to add picture</a:t>
            </a:r>
          </a:p>
        </p:txBody>
      </p:sp>
      <p:sp>
        <p:nvSpPr>
          <p:cNvPr id="19" name="Picture Placeholder 18"/>
          <p:cNvSpPr>
            <a:spLocks noGrp="1"/>
          </p:cNvSpPr>
          <p:nvPr>
            <p:ph type="pic" sz="quarter" idx="16"/>
          </p:nvPr>
        </p:nvSpPr>
        <p:spPr>
          <a:xfrm>
            <a:off x="7975600" y="3865035"/>
            <a:ext cx="3572933" cy="2400300"/>
          </a:xfrm>
        </p:spPr>
        <p:txBody>
          <a:bodyPr anchor="ctr"/>
          <a:lstStyle>
            <a:lvl1pPr marL="0" indent="0" algn="ctr">
              <a:buNone/>
              <a:defRPr/>
            </a:lvl1pPr>
          </a:lstStyle>
          <a:p>
            <a:r>
              <a:rPr lang="en-US" dirty="0"/>
              <a:t>Click icon to add picture</a:t>
            </a:r>
          </a:p>
        </p:txBody>
      </p:sp>
    </p:spTree>
    <p:extLst>
      <p:ext uri="{BB962C8B-B14F-4D97-AF65-F5344CB8AC3E}">
        <p14:creationId xmlns:p14="http://schemas.microsoft.com/office/powerpoint/2010/main" val="17039294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7" name="TextBox 26" hidden="1"/>
          <p:cNvSpPr txBox="1"/>
          <p:nvPr userDrawn="1"/>
        </p:nvSpPr>
        <p:spPr>
          <a:xfrm>
            <a:off x="1669855" y="4312838"/>
            <a:ext cx="1585708" cy="697553"/>
          </a:xfrm>
          <a:prstGeom prst="rect">
            <a:avLst/>
          </a:prstGeom>
          <a:noFill/>
        </p:spPr>
        <p:txBody>
          <a:bodyPr wrap="square" lIns="121909" tIns="60955" rIns="121909" bIns="60955" rtlCol="0">
            <a:spAutoFit/>
          </a:bodyPr>
          <a:lstStyle/>
          <a:p>
            <a:pPr marL="0" marR="0" lvl="0" indent="0" algn="ctr" defTabSz="1219050" rtl="0" eaLnBrk="1" fontAlgn="auto" latinLnBrk="0" hangingPunct="1">
              <a:lnSpc>
                <a:spcPct val="100000"/>
              </a:lnSpc>
              <a:spcBef>
                <a:spcPts val="0"/>
              </a:spcBef>
              <a:spcAft>
                <a:spcPts val="0"/>
              </a:spcAft>
              <a:buClrTx/>
              <a:buSzTx/>
              <a:buFontTx/>
              <a:buNone/>
              <a:tabLst/>
              <a:defRPr/>
            </a:pPr>
            <a:r>
              <a:rPr kumimoji="0" lang="en-US" sz="3733" b="1" i="0" u="none" strike="noStrike" kern="1200" cap="none" spc="0" normalizeH="0" baseline="0" noProof="0" dirty="0">
                <a:ln>
                  <a:noFill/>
                </a:ln>
                <a:solidFill>
                  <a:srgbClr val="464646">
                    <a:lumMod val="75000"/>
                  </a:srgbClr>
                </a:solidFill>
                <a:effectLst/>
                <a:uLnTx/>
                <a:uFillTx/>
                <a:latin typeface="Arial"/>
                <a:ea typeface="+mn-ea"/>
                <a:cs typeface="+mn-cs"/>
              </a:rPr>
              <a:t>FPO</a:t>
            </a:r>
          </a:p>
        </p:txBody>
      </p:sp>
      <p:sp>
        <p:nvSpPr>
          <p:cNvPr id="2" name="Title 1"/>
          <p:cNvSpPr>
            <a:spLocks noGrp="1"/>
          </p:cNvSpPr>
          <p:nvPr>
            <p:ph type="title"/>
          </p:nvPr>
        </p:nvSpPr>
        <p:spPr/>
        <p:txBody>
          <a:bodyPr/>
          <a:lstStyle/>
          <a:p>
            <a:r>
              <a:rPr lang="en-US"/>
              <a:t>Click to edit Master title style</a:t>
            </a:r>
          </a:p>
        </p:txBody>
      </p:sp>
      <p:sp>
        <p:nvSpPr>
          <p:cNvPr id="4" name="Slide Number Placeholder 3"/>
          <p:cNvSpPr>
            <a:spLocks noGrp="1"/>
          </p:cNvSpPr>
          <p:nvPr>
            <p:ph type="sldNum" sz="quarter" idx="11"/>
          </p:nvPr>
        </p:nvSpPr>
        <p:spPr/>
        <p:txBody>
          <a:bodyPr/>
          <a:lstStyle/>
          <a:p>
            <a:pPr defTabSz="1219050">
              <a:defRPr/>
            </a:pPr>
            <a:fld id="{F85D7055-D8D7-4305-9FF7-D5D71A1F1507}" type="slidenum">
              <a:rPr lang="en-US" smtClean="0">
                <a:solidFill>
                  <a:srgbClr val="FFFFFF">
                    <a:lumMod val="75000"/>
                  </a:srgbClr>
                </a:solidFill>
              </a:rPr>
              <a:pPr defTabSz="1219050">
                <a:defRPr/>
              </a:pPr>
              <a:t>‹#›</a:t>
            </a:fld>
            <a:endParaRPr lang="en-US" dirty="0">
              <a:solidFill>
                <a:srgbClr val="FFFFFF">
                  <a:lumMod val="75000"/>
                </a:srgbClr>
              </a:solidFill>
            </a:endParaRPr>
          </a:p>
        </p:txBody>
      </p:sp>
      <p:sp>
        <p:nvSpPr>
          <p:cNvPr id="11" name="Picture Placeholder 10"/>
          <p:cNvSpPr>
            <a:spLocks noGrp="1"/>
          </p:cNvSpPr>
          <p:nvPr>
            <p:ph type="pic" sz="quarter" idx="12"/>
          </p:nvPr>
        </p:nvSpPr>
        <p:spPr>
          <a:xfrm>
            <a:off x="8144265" y="1308044"/>
            <a:ext cx="3437467" cy="3649133"/>
          </a:xfrm>
        </p:spPr>
        <p:txBody>
          <a:bodyPr anchor="ctr"/>
          <a:lstStyle>
            <a:lvl1pPr marL="0" indent="0" algn="ctr">
              <a:buNone/>
              <a:defRPr/>
            </a:lvl1pPr>
          </a:lstStyle>
          <a:p>
            <a:r>
              <a:rPr lang="en-US" dirty="0"/>
              <a:t>Click icon to add picture</a:t>
            </a:r>
          </a:p>
        </p:txBody>
      </p:sp>
      <p:sp>
        <p:nvSpPr>
          <p:cNvPr id="13" name="Picture Placeholder 12"/>
          <p:cNvSpPr>
            <a:spLocks noGrp="1"/>
          </p:cNvSpPr>
          <p:nvPr>
            <p:ph type="pic" sz="quarter" idx="13"/>
          </p:nvPr>
        </p:nvSpPr>
        <p:spPr>
          <a:xfrm>
            <a:off x="4365172" y="1303869"/>
            <a:ext cx="3572933" cy="2406651"/>
          </a:xfrm>
        </p:spPr>
        <p:txBody>
          <a:bodyPr anchor="ctr"/>
          <a:lstStyle>
            <a:lvl1pPr marL="0" indent="0" algn="ctr">
              <a:buNone/>
              <a:defRPr/>
            </a:lvl1pPr>
          </a:lstStyle>
          <a:p>
            <a:r>
              <a:rPr lang="en-US" dirty="0"/>
              <a:t>Click icon to add picture</a:t>
            </a:r>
          </a:p>
        </p:txBody>
      </p:sp>
      <p:sp>
        <p:nvSpPr>
          <p:cNvPr id="15" name="Picture Placeholder 14"/>
          <p:cNvSpPr>
            <a:spLocks noGrp="1"/>
          </p:cNvSpPr>
          <p:nvPr>
            <p:ph type="pic" sz="quarter" idx="14"/>
          </p:nvPr>
        </p:nvSpPr>
        <p:spPr>
          <a:xfrm>
            <a:off x="675592" y="1303869"/>
            <a:ext cx="3572933" cy="2406651"/>
          </a:xfrm>
        </p:spPr>
        <p:txBody>
          <a:bodyPr anchor="ctr"/>
          <a:lstStyle>
            <a:lvl1pPr marL="0" indent="0" algn="ctr">
              <a:buNone/>
              <a:defRPr/>
            </a:lvl1pPr>
          </a:lstStyle>
          <a:p>
            <a:r>
              <a:rPr lang="en-US" dirty="0"/>
              <a:t>Click icon to add picture</a:t>
            </a:r>
          </a:p>
        </p:txBody>
      </p:sp>
      <p:sp>
        <p:nvSpPr>
          <p:cNvPr id="17" name="Picture Placeholder 16"/>
          <p:cNvSpPr>
            <a:spLocks noGrp="1"/>
          </p:cNvSpPr>
          <p:nvPr>
            <p:ph type="pic" sz="quarter" idx="15"/>
          </p:nvPr>
        </p:nvSpPr>
        <p:spPr>
          <a:xfrm>
            <a:off x="4365172" y="3865035"/>
            <a:ext cx="3572933" cy="2400300"/>
          </a:xfrm>
        </p:spPr>
        <p:txBody>
          <a:bodyPr anchor="ctr"/>
          <a:lstStyle>
            <a:lvl1pPr marL="0" indent="0" algn="ctr">
              <a:buNone/>
              <a:defRPr/>
            </a:lvl1pPr>
          </a:lstStyle>
          <a:p>
            <a:r>
              <a:rPr lang="en-US" dirty="0"/>
              <a:t>Click icon to add picture</a:t>
            </a:r>
          </a:p>
        </p:txBody>
      </p:sp>
      <p:sp>
        <p:nvSpPr>
          <p:cNvPr id="19" name="Picture Placeholder 18"/>
          <p:cNvSpPr>
            <a:spLocks noGrp="1"/>
          </p:cNvSpPr>
          <p:nvPr>
            <p:ph type="pic" sz="quarter" idx="16"/>
          </p:nvPr>
        </p:nvSpPr>
        <p:spPr>
          <a:xfrm>
            <a:off x="669788" y="3865035"/>
            <a:ext cx="3572933" cy="2400300"/>
          </a:xfrm>
        </p:spPr>
        <p:txBody>
          <a:bodyPr anchor="ctr"/>
          <a:lstStyle>
            <a:lvl1pPr marL="0" indent="0" algn="ctr">
              <a:buNone/>
              <a:defRPr/>
            </a:lvl1pPr>
          </a:lstStyle>
          <a:p>
            <a:r>
              <a:rPr lang="en-US" dirty="0"/>
              <a:t>Click icon to add picture</a:t>
            </a:r>
          </a:p>
        </p:txBody>
      </p:sp>
      <p:sp>
        <p:nvSpPr>
          <p:cNvPr id="10" name="Footer Placeholder 2"/>
          <p:cNvSpPr>
            <a:spLocks noGrp="1"/>
          </p:cNvSpPr>
          <p:nvPr>
            <p:ph type="ftr" sz="quarter" idx="10"/>
          </p:nvPr>
        </p:nvSpPr>
        <p:spPr>
          <a:xfrm>
            <a:off x="609600" y="6578606"/>
            <a:ext cx="3556000" cy="279401"/>
          </a:xfrm>
        </p:spPr>
        <p:txBody>
          <a:bodyPr/>
          <a:lstStyle/>
          <a:p>
            <a:pPr defTabSz="1219050">
              <a:defRPr/>
            </a:pPr>
            <a:r>
              <a:rPr lang="en-US">
                <a:solidFill>
                  <a:srgbClr val="FFFFFF">
                    <a:lumMod val="75000"/>
                  </a:srgbClr>
                </a:solidFill>
              </a:rPr>
              <a:t>© 2022 Bright Horizons Family Solutions LLC</a:t>
            </a:r>
            <a:endParaRPr lang="en-US" dirty="0">
              <a:solidFill>
                <a:srgbClr val="FFFFFF">
                  <a:lumMod val="75000"/>
                </a:srgbClr>
              </a:solidFill>
            </a:endParaRPr>
          </a:p>
        </p:txBody>
      </p:sp>
    </p:spTree>
    <p:extLst>
      <p:ext uri="{BB962C8B-B14F-4D97-AF65-F5344CB8AC3E}">
        <p14:creationId xmlns:p14="http://schemas.microsoft.com/office/powerpoint/2010/main" val="3098058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Bullets/CTA">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a:t>Click to edit Master title style</a:t>
            </a:r>
            <a:endParaRPr lang="en-US" dirty="0"/>
          </a:p>
        </p:txBody>
      </p:sp>
      <p:sp>
        <p:nvSpPr>
          <p:cNvPr id="2" name="Footer Placeholder 1"/>
          <p:cNvSpPr>
            <a:spLocks noGrp="1"/>
          </p:cNvSpPr>
          <p:nvPr>
            <p:ph type="ftr" sz="quarter" idx="12"/>
          </p:nvPr>
        </p:nvSpPr>
        <p:spPr/>
        <p:txBody>
          <a:bodyPr/>
          <a:lstStyle/>
          <a:p>
            <a:pPr defTabSz="1219050">
              <a:defRPr/>
            </a:pPr>
            <a:r>
              <a:rPr lang="en-US">
                <a:solidFill>
                  <a:srgbClr val="FFFFFF">
                    <a:lumMod val="75000"/>
                  </a:srgbClr>
                </a:solidFill>
              </a:rPr>
              <a:t>© 2022 Bright Horizons Family Solutions LLC</a:t>
            </a:r>
            <a:endParaRPr lang="en-US" dirty="0">
              <a:solidFill>
                <a:srgbClr val="FFFFFF">
                  <a:lumMod val="75000"/>
                </a:srgbClr>
              </a:solidFill>
            </a:endParaRPr>
          </a:p>
        </p:txBody>
      </p:sp>
      <p:sp>
        <p:nvSpPr>
          <p:cNvPr id="3" name="Slide Number Placeholder 2"/>
          <p:cNvSpPr>
            <a:spLocks noGrp="1"/>
          </p:cNvSpPr>
          <p:nvPr>
            <p:ph type="sldNum" sz="quarter" idx="13"/>
          </p:nvPr>
        </p:nvSpPr>
        <p:spPr/>
        <p:txBody>
          <a:bodyPr/>
          <a:lstStyle/>
          <a:p>
            <a:pPr defTabSz="1219050">
              <a:defRPr/>
            </a:pPr>
            <a:fld id="{F85D7055-D8D7-4305-9FF7-D5D71A1F1507}" type="slidenum">
              <a:rPr lang="en-US" smtClean="0">
                <a:solidFill>
                  <a:srgbClr val="FFFFFF">
                    <a:lumMod val="75000"/>
                  </a:srgbClr>
                </a:solidFill>
              </a:rPr>
              <a:pPr defTabSz="1219050">
                <a:defRPr/>
              </a:pPr>
              <a:t>‹#›</a:t>
            </a:fld>
            <a:endParaRPr lang="en-US" dirty="0">
              <a:solidFill>
                <a:srgbClr val="FFFFFF">
                  <a:lumMod val="75000"/>
                </a:srgbClr>
              </a:solidFill>
            </a:endParaRPr>
          </a:p>
        </p:txBody>
      </p:sp>
      <p:sp>
        <p:nvSpPr>
          <p:cNvPr id="13" name="Text Placeholder 12"/>
          <p:cNvSpPr>
            <a:spLocks noGrp="1"/>
          </p:cNvSpPr>
          <p:nvPr>
            <p:ph type="body" sz="quarter" idx="16" hasCustomPrompt="1"/>
          </p:nvPr>
        </p:nvSpPr>
        <p:spPr>
          <a:xfrm>
            <a:off x="611726" y="1329271"/>
            <a:ext cx="10968567" cy="870772"/>
          </a:xfrm>
        </p:spPr>
        <p:txBody>
          <a:bodyPr>
            <a:noAutofit/>
          </a:bodyPr>
          <a:lstStyle>
            <a:lvl1pPr marL="0" indent="0">
              <a:buNone/>
              <a:defRPr sz="2400"/>
            </a:lvl1pPr>
          </a:lstStyle>
          <a:p>
            <a:pPr lvl="0"/>
            <a:r>
              <a:rPr lang="en-US" dirty="0"/>
              <a:t>Click to edit text</a:t>
            </a:r>
          </a:p>
        </p:txBody>
      </p:sp>
      <p:sp>
        <p:nvSpPr>
          <p:cNvPr id="14" name="Text Placeholder 12"/>
          <p:cNvSpPr>
            <a:spLocks noGrp="1"/>
          </p:cNvSpPr>
          <p:nvPr>
            <p:ph type="body" sz="quarter" idx="17" hasCustomPrompt="1"/>
          </p:nvPr>
        </p:nvSpPr>
        <p:spPr>
          <a:xfrm>
            <a:off x="1231368" y="2200048"/>
            <a:ext cx="10354087" cy="2406713"/>
          </a:xfrm>
        </p:spPr>
        <p:txBody>
          <a:bodyPr>
            <a:noAutofit/>
          </a:bodyPr>
          <a:lstStyle>
            <a:lvl1pPr>
              <a:defRPr sz="2400"/>
            </a:lvl1pPr>
          </a:lstStyle>
          <a:p>
            <a:pPr lvl="0"/>
            <a:r>
              <a:rPr lang="en-US" dirty="0"/>
              <a:t>Click to edit text</a:t>
            </a:r>
          </a:p>
        </p:txBody>
      </p:sp>
      <p:sp>
        <p:nvSpPr>
          <p:cNvPr id="15" name="Text Placeholder 12"/>
          <p:cNvSpPr>
            <a:spLocks noGrp="1"/>
          </p:cNvSpPr>
          <p:nvPr>
            <p:ph type="body" sz="quarter" idx="18" hasCustomPrompt="1"/>
          </p:nvPr>
        </p:nvSpPr>
        <p:spPr>
          <a:xfrm>
            <a:off x="609609" y="4862794"/>
            <a:ext cx="10968567" cy="1011543"/>
          </a:xfrm>
        </p:spPr>
        <p:txBody>
          <a:bodyPr>
            <a:noAutofit/>
          </a:bodyPr>
          <a:lstStyle>
            <a:lvl1pPr marL="0" indent="0">
              <a:lnSpc>
                <a:spcPct val="100000"/>
              </a:lnSpc>
              <a:buNone/>
              <a:defRPr sz="2400" b="1">
                <a:solidFill>
                  <a:schemeClr val="tx2"/>
                </a:solidFill>
                <a:latin typeface="+mj-lt"/>
              </a:defRPr>
            </a:lvl1pPr>
          </a:lstStyle>
          <a:p>
            <a:pPr lvl="0"/>
            <a:r>
              <a:rPr lang="en-US" dirty="0"/>
              <a:t>Click to edit text</a:t>
            </a:r>
          </a:p>
        </p:txBody>
      </p:sp>
    </p:spTree>
    <p:extLst>
      <p:ext uri="{BB962C8B-B14F-4D97-AF65-F5344CB8AC3E}">
        <p14:creationId xmlns:p14="http://schemas.microsoft.com/office/powerpoint/2010/main" val="33801485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68442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wards &amp; Log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pPr defTabSz="1219050">
              <a:defRPr/>
            </a:pPr>
            <a:r>
              <a:rPr lang="en-US">
                <a:solidFill>
                  <a:srgbClr val="FFFFFF">
                    <a:lumMod val="75000"/>
                  </a:srgbClr>
                </a:solidFill>
              </a:rPr>
              <a:t>© 2022 Bright Horizons Family Solutions LLC</a:t>
            </a:r>
            <a:endParaRPr lang="en-US" dirty="0">
              <a:solidFill>
                <a:srgbClr val="FFFFFF">
                  <a:lumMod val="75000"/>
                </a:srgbClr>
              </a:solidFill>
            </a:endParaRPr>
          </a:p>
        </p:txBody>
      </p:sp>
      <p:sp>
        <p:nvSpPr>
          <p:cNvPr id="4" name="Slide Number Placeholder 3"/>
          <p:cNvSpPr>
            <a:spLocks noGrp="1"/>
          </p:cNvSpPr>
          <p:nvPr>
            <p:ph type="sldNum" sz="quarter" idx="11"/>
          </p:nvPr>
        </p:nvSpPr>
        <p:spPr/>
        <p:txBody>
          <a:bodyPr/>
          <a:lstStyle/>
          <a:p>
            <a:pPr defTabSz="1219050">
              <a:defRPr/>
            </a:pPr>
            <a:fld id="{F85D7055-D8D7-4305-9FF7-D5D71A1F1507}" type="slidenum">
              <a:rPr lang="en-US" smtClean="0">
                <a:solidFill>
                  <a:srgbClr val="FFFFFF">
                    <a:lumMod val="75000"/>
                  </a:srgbClr>
                </a:solidFill>
              </a:rPr>
              <a:pPr defTabSz="1219050">
                <a:defRPr/>
              </a:pPr>
              <a:t>‹#›</a:t>
            </a:fld>
            <a:endParaRPr lang="en-US" dirty="0">
              <a:solidFill>
                <a:srgbClr val="FFFFFF">
                  <a:lumMod val="75000"/>
                </a:srgbClr>
              </a:solidFill>
            </a:endParaRPr>
          </a:p>
        </p:txBody>
      </p:sp>
      <p:sp>
        <p:nvSpPr>
          <p:cNvPr id="6" name="Rectangle 5"/>
          <p:cNvSpPr/>
          <p:nvPr/>
        </p:nvSpPr>
        <p:spPr>
          <a:xfrm>
            <a:off x="636535" y="1282602"/>
            <a:ext cx="4896196" cy="497953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9" tIns="60955" rIns="121909" bIns="60955" rtlCol="0" anchor="ctr"/>
          <a:lstStyle/>
          <a:p>
            <a:pPr marL="0" marR="0" lvl="0" indent="0" algn="ctr" defTabSz="1219050" rtl="0" eaLnBrk="1" fontAlgn="auto" latinLnBrk="0" hangingPunct="1">
              <a:lnSpc>
                <a:spcPct val="100000"/>
              </a:lnSpc>
              <a:spcBef>
                <a:spcPts val="0"/>
              </a:spcBef>
              <a:spcAft>
                <a:spcPts val="0"/>
              </a:spcAft>
              <a:buClrTx/>
              <a:buSzTx/>
              <a:buFontTx/>
              <a:buNone/>
              <a:tabLst/>
              <a:defRPr/>
            </a:pPr>
            <a:endParaRPr kumimoji="0" lang="en-US" sz="1467" b="0" i="0" u="none" strike="noStrike" kern="1200" cap="none" spc="0" normalizeH="0" baseline="0" noProof="0" dirty="0">
              <a:ln>
                <a:noFill/>
              </a:ln>
              <a:solidFill>
                <a:srgbClr val="FFFFFF"/>
              </a:solidFill>
              <a:effectLst/>
              <a:uLnTx/>
              <a:uFillTx/>
              <a:latin typeface="Arial"/>
              <a:ea typeface="+mn-ea"/>
              <a:cs typeface="+mn-cs"/>
            </a:endParaRPr>
          </a:p>
        </p:txBody>
      </p:sp>
      <p:sp>
        <p:nvSpPr>
          <p:cNvPr id="12" name="Text Placeholder 11"/>
          <p:cNvSpPr>
            <a:spLocks noGrp="1"/>
          </p:cNvSpPr>
          <p:nvPr userDrawn="1">
            <p:ph type="body" sz="quarter" idx="12"/>
          </p:nvPr>
        </p:nvSpPr>
        <p:spPr>
          <a:xfrm>
            <a:off x="872924" y="1534356"/>
            <a:ext cx="4403773" cy="971549"/>
          </a:xfrm>
        </p:spPr>
        <p:txBody>
          <a:bodyPr anchor="ctr">
            <a:noAutofit/>
          </a:bodyPr>
          <a:lstStyle>
            <a:lvl1pPr marL="0" indent="0" algn="ctr">
              <a:buNone/>
              <a:defRPr sz="2667"/>
            </a:lvl1pPr>
            <a:lvl2pPr marL="609523" indent="0">
              <a:buNone/>
              <a:defRPr sz="2667"/>
            </a:lvl2pPr>
            <a:lvl3pPr marL="1219050" indent="0">
              <a:buNone/>
              <a:defRPr sz="2667"/>
            </a:lvl3pPr>
            <a:lvl4pPr marL="1828573" indent="0">
              <a:buNone/>
              <a:defRPr sz="2667"/>
            </a:lvl4pPr>
            <a:lvl5pPr marL="2438098" indent="0">
              <a:buNone/>
              <a:defRPr sz="2667"/>
            </a:lvl5pPr>
          </a:lstStyle>
          <a:p>
            <a:pPr lvl="0"/>
            <a:r>
              <a:rPr lang="en-US"/>
              <a:t>Click to edit Master text styles</a:t>
            </a:r>
          </a:p>
        </p:txBody>
      </p:sp>
      <p:sp>
        <p:nvSpPr>
          <p:cNvPr id="16" name="Text Placeholder 11"/>
          <p:cNvSpPr>
            <a:spLocks noGrp="1"/>
          </p:cNvSpPr>
          <p:nvPr>
            <p:ph type="body" sz="quarter" idx="13"/>
          </p:nvPr>
        </p:nvSpPr>
        <p:spPr>
          <a:xfrm>
            <a:off x="872924" y="2712568"/>
            <a:ext cx="4403773" cy="971549"/>
          </a:xfrm>
        </p:spPr>
        <p:txBody>
          <a:bodyPr anchor="ctr">
            <a:noAutofit/>
          </a:bodyPr>
          <a:lstStyle>
            <a:lvl1pPr marL="0" indent="0" algn="ctr">
              <a:buNone/>
              <a:defRPr sz="2667"/>
            </a:lvl1pPr>
            <a:lvl2pPr marL="609523" indent="0">
              <a:buNone/>
              <a:defRPr sz="2667"/>
            </a:lvl2pPr>
            <a:lvl3pPr marL="1219050" indent="0">
              <a:buNone/>
              <a:defRPr sz="2667"/>
            </a:lvl3pPr>
            <a:lvl4pPr marL="1828573" indent="0">
              <a:buNone/>
              <a:defRPr sz="2667"/>
            </a:lvl4pPr>
            <a:lvl5pPr marL="2438098" indent="0">
              <a:buNone/>
              <a:defRPr sz="2667"/>
            </a:lvl5pPr>
          </a:lstStyle>
          <a:p>
            <a:pPr lvl="0"/>
            <a:r>
              <a:rPr lang="en-US"/>
              <a:t>Click to edit Master text styles</a:t>
            </a:r>
          </a:p>
        </p:txBody>
      </p:sp>
      <p:sp>
        <p:nvSpPr>
          <p:cNvPr id="17" name="Text Placeholder 11"/>
          <p:cNvSpPr>
            <a:spLocks noGrp="1"/>
          </p:cNvSpPr>
          <p:nvPr>
            <p:ph type="body" sz="quarter" idx="14"/>
          </p:nvPr>
        </p:nvSpPr>
        <p:spPr>
          <a:xfrm>
            <a:off x="872920" y="3890780"/>
            <a:ext cx="4403773" cy="971549"/>
          </a:xfrm>
        </p:spPr>
        <p:txBody>
          <a:bodyPr anchor="ctr">
            <a:noAutofit/>
          </a:bodyPr>
          <a:lstStyle>
            <a:lvl1pPr marL="0" indent="0" algn="ctr">
              <a:buNone/>
              <a:defRPr sz="2667"/>
            </a:lvl1pPr>
            <a:lvl2pPr marL="609523" indent="0">
              <a:buNone/>
              <a:defRPr sz="2667"/>
            </a:lvl2pPr>
            <a:lvl3pPr marL="1219050" indent="0">
              <a:buNone/>
              <a:defRPr sz="2667"/>
            </a:lvl3pPr>
            <a:lvl4pPr marL="1828573" indent="0">
              <a:buNone/>
              <a:defRPr sz="2667"/>
            </a:lvl4pPr>
            <a:lvl5pPr marL="2438098" indent="0">
              <a:buNone/>
              <a:defRPr sz="2667"/>
            </a:lvl5pPr>
          </a:lstStyle>
          <a:p>
            <a:pPr lvl="0"/>
            <a:r>
              <a:rPr lang="en-US"/>
              <a:t>Click to edit Master text styles</a:t>
            </a:r>
          </a:p>
        </p:txBody>
      </p:sp>
      <p:sp>
        <p:nvSpPr>
          <p:cNvPr id="18" name="Text Placeholder 11"/>
          <p:cNvSpPr>
            <a:spLocks noGrp="1"/>
          </p:cNvSpPr>
          <p:nvPr>
            <p:ph type="body" sz="quarter" idx="15"/>
          </p:nvPr>
        </p:nvSpPr>
        <p:spPr>
          <a:xfrm>
            <a:off x="872920" y="5068992"/>
            <a:ext cx="4403773" cy="971549"/>
          </a:xfrm>
        </p:spPr>
        <p:txBody>
          <a:bodyPr anchor="ctr">
            <a:noAutofit/>
          </a:bodyPr>
          <a:lstStyle>
            <a:lvl1pPr marL="0" indent="0" algn="ctr">
              <a:buNone/>
              <a:defRPr sz="2667"/>
            </a:lvl1pPr>
            <a:lvl2pPr marL="609523" indent="0">
              <a:buNone/>
              <a:defRPr sz="2667"/>
            </a:lvl2pPr>
            <a:lvl3pPr marL="1219050" indent="0">
              <a:buNone/>
              <a:defRPr sz="2667"/>
            </a:lvl3pPr>
            <a:lvl4pPr marL="1828573" indent="0">
              <a:buNone/>
              <a:defRPr sz="2667"/>
            </a:lvl4pPr>
            <a:lvl5pPr marL="2438098" indent="0">
              <a:buNone/>
              <a:defRPr sz="2667"/>
            </a:lvl5pPr>
          </a:lstStyle>
          <a:p>
            <a:pPr lvl="0"/>
            <a:r>
              <a:rPr lang="en-US"/>
              <a:t>Click to edit Master text styles</a:t>
            </a:r>
          </a:p>
        </p:txBody>
      </p:sp>
      <p:sp>
        <p:nvSpPr>
          <p:cNvPr id="20" name="Picture Placeholder 19"/>
          <p:cNvSpPr>
            <a:spLocks noGrp="1"/>
          </p:cNvSpPr>
          <p:nvPr>
            <p:ph type="pic" sz="quarter" idx="16" hasCustomPrompt="1"/>
          </p:nvPr>
        </p:nvSpPr>
        <p:spPr>
          <a:xfrm>
            <a:off x="6096000" y="1282700"/>
            <a:ext cx="2641600" cy="865717"/>
          </a:xfrm>
        </p:spPr>
        <p:txBody>
          <a:bodyPr anchor="ctr">
            <a:normAutofit/>
          </a:bodyPr>
          <a:lstStyle>
            <a:lvl1pPr marL="0" marR="0" indent="0" algn="ctr" defTabSz="1219050" rtl="0" eaLnBrk="1" fontAlgn="auto" latinLnBrk="0" hangingPunct="1">
              <a:lnSpc>
                <a:spcPct val="100000"/>
              </a:lnSpc>
              <a:spcBef>
                <a:spcPct val="20000"/>
              </a:spcBef>
              <a:spcAft>
                <a:spcPts val="0"/>
              </a:spcAft>
              <a:buClr>
                <a:schemeClr val="accent1"/>
              </a:buClr>
              <a:buSzTx/>
              <a:buFont typeface="Wingdings" panose="05000000000000000000" pitchFamily="2" charset="2"/>
              <a:buNone/>
              <a:tabLst/>
              <a:defRPr sz="2400" baseline="0">
                <a:solidFill>
                  <a:schemeClr val="bg1">
                    <a:lumMod val="50000"/>
                  </a:schemeClr>
                </a:solidFill>
              </a:defRPr>
            </a:lvl1pPr>
          </a:lstStyle>
          <a:p>
            <a:r>
              <a:rPr lang="en-US" dirty="0"/>
              <a:t>Click to add logo</a:t>
            </a:r>
          </a:p>
        </p:txBody>
      </p:sp>
      <p:sp>
        <p:nvSpPr>
          <p:cNvPr id="21" name="Picture Placeholder 19"/>
          <p:cNvSpPr>
            <a:spLocks noGrp="1"/>
          </p:cNvSpPr>
          <p:nvPr>
            <p:ph type="pic" sz="quarter" idx="17" hasCustomPrompt="1"/>
          </p:nvPr>
        </p:nvSpPr>
        <p:spPr>
          <a:xfrm>
            <a:off x="8933513" y="1278320"/>
            <a:ext cx="2641600" cy="865717"/>
          </a:xfrm>
        </p:spPr>
        <p:txBody>
          <a:bodyPr anchor="ctr">
            <a:normAutofit/>
          </a:bodyPr>
          <a:lstStyle>
            <a:lvl1pPr marL="0" marR="0" indent="0" algn="ctr" defTabSz="1219050" rtl="0" eaLnBrk="1" fontAlgn="auto" latinLnBrk="0" hangingPunct="1">
              <a:lnSpc>
                <a:spcPct val="100000"/>
              </a:lnSpc>
              <a:spcBef>
                <a:spcPct val="20000"/>
              </a:spcBef>
              <a:spcAft>
                <a:spcPts val="0"/>
              </a:spcAft>
              <a:buClr>
                <a:schemeClr val="accent1"/>
              </a:buClr>
              <a:buSzTx/>
              <a:buFont typeface="Wingdings" panose="05000000000000000000" pitchFamily="2" charset="2"/>
              <a:buNone/>
              <a:tabLst/>
              <a:defRPr sz="2400" baseline="0">
                <a:solidFill>
                  <a:schemeClr val="bg1">
                    <a:lumMod val="50000"/>
                  </a:schemeClr>
                </a:solidFill>
              </a:defRPr>
            </a:lvl1pPr>
          </a:lstStyle>
          <a:p>
            <a:r>
              <a:rPr lang="en-US" dirty="0"/>
              <a:t>Click to add logo</a:t>
            </a:r>
          </a:p>
        </p:txBody>
      </p:sp>
      <p:sp>
        <p:nvSpPr>
          <p:cNvPr id="22" name="Picture Placeholder 19"/>
          <p:cNvSpPr>
            <a:spLocks noGrp="1"/>
          </p:cNvSpPr>
          <p:nvPr>
            <p:ph type="pic" sz="quarter" idx="18" hasCustomPrompt="1"/>
          </p:nvPr>
        </p:nvSpPr>
        <p:spPr>
          <a:xfrm>
            <a:off x="6096000" y="2310541"/>
            <a:ext cx="1638613" cy="1322375"/>
          </a:xfrm>
        </p:spPr>
        <p:txBody>
          <a:bodyPr anchor="ctr">
            <a:normAutofit/>
          </a:bodyPr>
          <a:lstStyle>
            <a:lvl1pPr marL="0" marR="0" indent="0" algn="ctr" defTabSz="1219050" rtl="0" eaLnBrk="1" fontAlgn="auto" latinLnBrk="0" hangingPunct="1">
              <a:lnSpc>
                <a:spcPct val="100000"/>
              </a:lnSpc>
              <a:spcBef>
                <a:spcPct val="20000"/>
              </a:spcBef>
              <a:spcAft>
                <a:spcPts val="0"/>
              </a:spcAft>
              <a:buClr>
                <a:schemeClr val="accent1"/>
              </a:buClr>
              <a:buSzTx/>
              <a:buFont typeface="Wingdings" panose="05000000000000000000" pitchFamily="2" charset="2"/>
              <a:buNone/>
              <a:tabLst/>
              <a:defRPr sz="2400" baseline="0">
                <a:solidFill>
                  <a:schemeClr val="bg1">
                    <a:lumMod val="50000"/>
                  </a:schemeClr>
                </a:solidFill>
              </a:defRPr>
            </a:lvl1pPr>
          </a:lstStyle>
          <a:p>
            <a:r>
              <a:rPr lang="en-US" dirty="0"/>
              <a:t>Click to add logo</a:t>
            </a:r>
          </a:p>
        </p:txBody>
      </p:sp>
      <p:sp>
        <p:nvSpPr>
          <p:cNvPr id="23" name="Picture Placeholder 19"/>
          <p:cNvSpPr>
            <a:spLocks noGrp="1"/>
          </p:cNvSpPr>
          <p:nvPr>
            <p:ph type="pic" sz="quarter" idx="19" hasCustomPrompt="1"/>
          </p:nvPr>
        </p:nvSpPr>
        <p:spPr>
          <a:xfrm>
            <a:off x="9936500" y="2302461"/>
            <a:ext cx="1638613" cy="1322375"/>
          </a:xfrm>
        </p:spPr>
        <p:txBody>
          <a:bodyPr anchor="ctr">
            <a:normAutofit/>
          </a:bodyPr>
          <a:lstStyle>
            <a:lvl1pPr marL="0" marR="0" indent="0" algn="ctr" defTabSz="1219050" rtl="0" eaLnBrk="1" fontAlgn="auto" latinLnBrk="0" hangingPunct="1">
              <a:lnSpc>
                <a:spcPct val="100000"/>
              </a:lnSpc>
              <a:spcBef>
                <a:spcPct val="20000"/>
              </a:spcBef>
              <a:spcAft>
                <a:spcPts val="0"/>
              </a:spcAft>
              <a:buClr>
                <a:schemeClr val="accent1"/>
              </a:buClr>
              <a:buSzTx/>
              <a:buFont typeface="Wingdings" panose="05000000000000000000" pitchFamily="2" charset="2"/>
              <a:buNone/>
              <a:tabLst/>
              <a:defRPr sz="2400" baseline="0">
                <a:solidFill>
                  <a:schemeClr val="bg1">
                    <a:lumMod val="50000"/>
                  </a:schemeClr>
                </a:solidFill>
              </a:defRPr>
            </a:lvl1pPr>
          </a:lstStyle>
          <a:p>
            <a:r>
              <a:rPr lang="en-US" dirty="0"/>
              <a:t>Click to add logo</a:t>
            </a:r>
          </a:p>
        </p:txBody>
      </p:sp>
      <p:sp>
        <p:nvSpPr>
          <p:cNvPr id="24" name="Picture Placeholder 19"/>
          <p:cNvSpPr>
            <a:spLocks noGrp="1"/>
          </p:cNvSpPr>
          <p:nvPr>
            <p:ph type="pic" sz="quarter" idx="20" hasCustomPrompt="1"/>
          </p:nvPr>
        </p:nvSpPr>
        <p:spPr>
          <a:xfrm>
            <a:off x="7990648" y="2302461"/>
            <a:ext cx="1638613" cy="1322375"/>
          </a:xfrm>
        </p:spPr>
        <p:txBody>
          <a:bodyPr anchor="ctr">
            <a:normAutofit/>
          </a:bodyPr>
          <a:lstStyle>
            <a:lvl1pPr marL="0" marR="0" indent="0" algn="ctr" defTabSz="1219050" rtl="0" eaLnBrk="1" fontAlgn="auto" latinLnBrk="0" hangingPunct="1">
              <a:lnSpc>
                <a:spcPct val="100000"/>
              </a:lnSpc>
              <a:spcBef>
                <a:spcPct val="20000"/>
              </a:spcBef>
              <a:spcAft>
                <a:spcPts val="0"/>
              </a:spcAft>
              <a:buClr>
                <a:schemeClr val="accent1"/>
              </a:buClr>
              <a:buSzTx/>
              <a:buFont typeface="Wingdings" panose="05000000000000000000" pitchFamily="2" charset="2"/>
              <a:buNone/>
              <a:tabLst/>
              <a:defRPr sz="2400" baseline="0">
                <a:solidFill>
                  <a:schemeClr val="bg1">
                    <a:lumMod val="50000"/>
                  </a:schemeClr>
                </a:solidFill>
              </a:defRPr>
            </a:lvl1pPr>
          </a:lstStyle>
          <a:p>
            <a:r>
              <a:rPr lang="en-US" dirty="0"/>
              <a:t>Click to add logo</a:t>
            </a:r>
          </a:p>
        </p:txBody>
      </p:sp>
      <p:sp>
        <p:nvSpPr>
          <p:cNvPr id="25" name="Picture Placeholder 19"/>
          <p:cNvSpPr>
            <a:spLocks noGrp="1"/>
          </p:cNvSpPr>
          <p:nvPr>
            <p:ph type="pic" sz="quarter" idx="21" hasCustomPrompt="1"/>
          </p:nvPr>
        </p:nvSpPr>
        <p:spPr>
          <a:xfrm>
            <a:off x="6096000" y="3894656"/>
            <a:ext cx="2641600" cy="865717"/>
          </a:xfrm>
        </p:spPr>
        <p:txBody>
          <a:bodyPr anchor="ctr">
            <a:normAutofit/>
          </a:bodyPr>
          <a:lstStyle>
            <a:lvl1pPr marL="0" marR="0" indent="0" algn="ctr" defTabSz="1219050" rtl="0" eaLnBrk="1" fontAlgn="auto" latinLnBrk="0" hangingPunct="1">
              <a:lnSpc>
                <a:spcPct val="100000"/>
              </a:lnSpc>
              <a:spcBef>
                <a:spcPct val="20000"/>
              </a:spcBef>
              <a:spcAft>
                <a:spcPts val="0"/>
              </a:spcAft>
              <a:buClr>
                <a:schemeClr val="accent1"/>
              </a:buClr>
              <a:buSzTx/>
              <a:buFont typeface="Wingdings" panose="05000000000000000000" pitchFamily="2" charset="2"/>
              <a:buNone/>
              <a:tabLst/>
              <a:defRPr sz="2400" baseline="0">
                <a:solidFill>
                  <a:schemeClr val="bg1">
                    <a:lumMod val="50000"/>
                  </a:schemeClr>
                </a:solidFill>
              </a:defRPr>
            </a:lvl1pPr>
          </a:lstStyle>
          <a:p>
            <a:r>
              <a:rPr lang="en-US" dirty="0"/>
              <a:t>Click to add logo</a:t>
            </a:r>
          </a:p>
        </p:txBody>
      </p:sp>
      <p:sp>
        <p:nvSpPr>
          <p:cNvPr id="26" name="Picture Placeholder 19"/>
          <p:cNvSpPr>
            <a:spLocks noGrp="1"/>
          </p:cNvSpPr>
          <p:nvPr>
            <p:ph type="pic" sz="quarter" idx="22" hasCustomPrompt="1"/>
          </p:nvPr>
        </p:nvSpPr>
        <p:spPr>
          <a:xfrm>
            <a:off x="8933513" y="3890276"/>
            <a:ext cx="2641600" cy="865717"/>
          </a:xfrm>
        </p:spPr>
        <p:txBody>
          <a:bodyPr anchor="ctr">
            <a:normAutofit/>
          </a:bodyPr>
          <a:lstStyle>
            <a:lvl1pPr marL="0" marR="0" indent="0" algn="ctr" defTabSz="1219050" rtl="0" eaLnBrk="1" fontAlgn="auto" latinLnBrk="0" hangingPunct="1">
              <a:lnSpc>
                <a:spcPct val="100000"/>
              </a:lnSpc>
              <a:spcBef>
                <a:spcPct val="20000"/>
              </a:spcBef>
              <a:spcAft>
                <a:spcPts val="0"/>
              </a:spcAft>
              <a:buClr>
                <a:schemeClr val="accent1"/>
              </a:buClr>
              <a:buSzTx/>
              <a:buFont typeface="Wingdings" panose="05000000000000000000" pitchFamily="2" charset="2"/>
              <a:buNone/>
              <a:tabLst/>
              <a:defRPr sz="2400" baseline="0">
                <a:solidFill>
                  <a:schemeClr val="bg1">
                    <a:lumMod val="50000"/>
                  </a:schemeClr>
                </a:solidFill>
              </a:defRPr>
            </a:lvl1pPr>
          </a:lstStyle>
          <a:p>
            <a:r>
              <a:rPr lang="en-US" dirty="0"/>
              <a:t>Click to add logo</a:t>
            </a:r>
          </a:p>
        </p:txBody>
      </p:sp>
      <p:sp>
        <p:nvSpPr>
          <p:cNvPr id="27" name="Picture Placeholder 19"/>
          <p:cNvSpPr>
            <a:spLocks noGrp="1"/>
          </p:cNvSpPr>
          <p:nvPr>
            <p:ph type="pic" sz="quarter" idx="23" hasCustomPrompt="1"/>
          </p:nvPr>
        </p:nvSpPr>
        <p:spPr>
          <a:xfrm>
            <a:off x="6096000" y="4947842"/>
            <a:ext cx="1638613" cy="1322375"/>
          </a:xfrm>
        </p:spPr>
        <p:txBody>
          <a:bodyPr anchor="ctr">
            <a:normAutofit/>
          </a:bodyPr>
          <a:lstStyle>
            <a:lvl1pPr marL="0" marR="0" indent="0" algn="ctr" defTabSz="1219050" rtl="0" eaLnBrk="1" fontAlgn="auto" latinLnBrk="0" hangingPunct="1">
              <a:lnSpc>
                <a:spcPct val="100000"/>
              </a:lnSpc>
              <a:spcBef>
                <a:spcPct val="20000"/>
              </a:spcBef>
              <a:spcAft>
                <a:spcPts val="0"/>
              </a:spcAft>
              <a:buClr>
                <a:schemeClr val="accent1"/>
              </a:buClr>
              <a:buSzTx/>
              <a:buFont typeface="Wingdings" panose="05000000000000000000" pitchFamily="2" charset="2"/>
              <a:buNone/>
              <a:tabLst/>
              <a:defRPr sz="2400" baseline="0">
                <a:solidFill>
                  <a:schemeClr val="bg1">
                    <a:lumMod val="50000"/>
                  </a:schemeClr>
                </a:solidFill>
              </a:defRPr>
            </a:lvl1pPr>
          </a:lstStyle>
          <a:p>
            <a:r>
              <a:rPr lang="en-US" dirty="0"/>
              <a:t>Click to add logo</a:t>
            </a:r>
          </a:p>
        </p:txBody>
      </p:sp>
      <p:sp>
        <p:nvSpPr>
          <p:cNvPr id="28" name="Picture Placeholder 19"/>
          <p:cNvSpPr>
            <a:spLocks noGrp="1"/>
          </p:cNvSpPr>
          <p:nvPr>
            <p:ph type="pic" sz="quarter" idx="24" hasCustomPrompt="1"/>
          </p:nvPr>
        </p:nvSpPr>
        <p:spPr>
          <a:xfrm>
            <a:off x="9936500" y="4939762"/>
            <a:ext cx="1638613" cy="1322375"/>
          </a:xfrm>
        </p:spPr>
        <p:txBody>
          <a:bodyPr anchor="ctr">
            <a:normAutofit/>
          </a:bodyPr>
          <a:lstStyle>
            <a:lvl1pPr marL="0" marR="0" indent="0" algn="ctr" defTabSz="1219050" rtl="0" eaLnBrk="1" fontAlgn="auto" latinLnBrk="0" hangingPunct="1">
              <a:lnSpc>
                <a:spcPct val="100000"/>
              </a:lnSpc>
              <a:spcBef>
                <a:spcPct val="20000"/>
              </a:spcBef>
              <a:spcAft>
                <a:spcPts val="0"/>
              </a:spcAft>
              <a:buClr>
                <a:schemeClr val="accent1"/>
              </a:buClr>
              <a:buSzTx/>
              <a:buFont typeface="Wingdings" panose="05000000000000000000" pitchFamily="2" charset="2"/>
              <a:buNone/>
              <a:tabLst/>
              <a:defRPr sz="2400" baseline="0">
                <a:solidFill>
                  <a:schemeClr val="bg1">
                    <a:lumMod val="50000"/>
                  </a:schemeClr>
                </a:solidFill>
              </a:defRPr>
            </a:lvl1pPr>
          </a:lstStyle>
          <a:p>
            <a:r>
              <a:rPr lang="en-US" dirty="0"/>
              <a:t>Click to add logo</a:t>
            </a:r>
          </a:p>
        </p:txBody>
      </p:sp>
      <p:sp>
        <p:nvSpPr>
          <p:cNvPr id="29" name="Picture Placeholder 19"/>
          <p:cNvSpPr>
            <a:spLocks noGrp="1"/>
          </p:cNvSpPr>
          <p:nvPr>
            <p:ph type="pic" sz="quarter" idx="25" hasCustomPrompt="1"/>
          </p:nvPr>
        </p:nvSpPr>
        <p:spPr>
          <a:xfrm>
            <a:off x="7990648" y="4939762"/>
            <a:ext cx="1638613" cy="1322375"/>
          </a:xfrm>
        </p:spPr>
        <p:txBody>
          <a:bodyPr anchor="ctr">
            <a:normAutofit/>
          </a:bodyPr>
          <a:lstStyle>
            <a:lvl1pPr marL="0" marR="0" indent="0" algn="ctr" defTabSz="1219050" rtl="0" eaLnBrk="1" fontAlgn="auto" latinLnBrk="0" hangingPunct="1">
              <a:lnSpc>
                <a:spcPct val="100000"/>
              </a:lnSpc>
              <a:spcBef>
                <a:spcPct val="20000"/>
              </a:spcBef>
              <a:spcAft>
                <a:spcPts val="0"/>
              </a:spcAft>
              <a:buClr>
                <a:schemeClr val="accent1"/>
              </a:buClr>
              <a:buSzTx/>
              <a:buFont typeface="Wingdings" panose="05000000000000000000" pitchFamily="2" charset="2"/>
              <a:buNone/>
              <a:tabLst/>
              <a:defRPr sz="2400" baseline="0">
                <a:solidFill>
                  <a:schemeClr val="bg1">
                    <a:lumMod val="50000"/>
                  </a:schemeClr>
                </a:solidFill>
              </a:defRPr>
            </a:lvl1pPr>
          </a:lstStyle>
          <a:p>
            <a:r>
              <a:rPr lang="en-US" dirty="0"/>
              <a:t>Click to add logo</a:t>
            </a:r>
          </a:p>
        </p:txBody>
      </p:sp>
    </p:spTree>
    <p:extLst>
      <p:ext uri="{BB962C8B-B14F-4D97-AF65-F5344CB8AC3E}">
        <p14:creationId xmlns:p14="http://schemas.microsoft.com/office/powerpoint/2010/main" val="34452862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ontent &amp; Photo on Grey">
    <p:spTree>
      <p:nvGrpSpPr>
        <p:cNvPr id="1" name=""/>
        <p:cNvGrpSpPr/>
        <p:nvPr/>
      </p:nvGrpSpPr>
      <p:grpSpPr>
        <a:xfrm>
          <a:off x="0" y="0"/>
          <a:ext cx="0" cy="0"/>
          <a:chOff x="0" y="0"/>
          <a:chExt cx="0" cy="0"/>
        </a:xfrm>
      </p:grpSpPr>
      <p:sp>
        <p:nvSpPr>
          <p:cNvPr id="15" name="Rectangle 14"/>
          <p:cNvSpPr/>
          <p:nvPr userDrawn="1"/>
        </p:nvSpPr>
        <p:spPr>
          <a:xfrm>
            <a:off x="0" y="990600"/>
            <a:ext cx="12192000" cy="558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9" tIns="60955" rIns="121909" bIns="60955" rtlCol="0" anchor="ctr"/>
          <a:lstStyle/>
          <a:p>
            <a:pPr marL="0" marR="0" lvl="0" indent="0" algn="ctr" defTabSz="121905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Arial"/>
              <a:ea typeface="+mn-ea"/>
              <a:cs typeface="+mn-cs"/>
            </a:endParaRPr>
          </a:p>
        </p:txBody>
      </p:sp>
      <p:pic>
        <p:nvPicPr>
          <p:cNvPr id="29" name="Picture 28"/>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858519" y="177800"/>
            <a:ext cx="1689100" cy="711200"/>
          </a:xfrm>
          <a:prstGeom prst="rect">
            <a:avLst/>
          </a:prstGeom>
        </p:spPr>
      </p:pic>
      <p:sp>
        <p:nvSpPr>
          <p:cNvPr id="2" name="Footer Placeholder 1"/>
          <p:cNvSpPr>
            <a:spLocks noGrp="1"/>
          </p:cNvSpPr>
          <p:nvPr>
            <p:ph type="ftr" sz="quarter" idx="24"/>
          </p:nvPr>
        </p:nvSpPr>
        <p:spPr/>
        <p:txBody>
          <a:bodyPr/>
          <a:lstStyle>
            <a:lvl1pPr>
              <a:defRPr>
                <a:solidFill>
                  <a:schemeClr val="bg1">
                    <a:lumMod val="50000"/>
                  </a:schemeClr>
                </a:solidFill>
              </a:defRPr>
            </a:lvl1pPr>
          </a:lstStyle>
          <a:p>
            <a:pPr defTabSz="1219050">
              <a:defRPr/>
            </a:pPr>
            <a:r>
              <a:rPr lang="en-US">
                <a:solidFill>
                  <a:srgbClr val="FFFFFF">
                    <a:lumMod val="50000"/>
                  </a:srgbClr>
                </a:solidFill>
              </a:rPr>
              <a:t>© 2022 Bright Horizons Family Solutions LLC</a:t>
            </a:r>
            <a:endParaRPr lang="en-US" dirty="0">
              <a:solidFill>
                <a:srgbClr val="FFFFFF">
                  <a:lumMod val="50000"/>
                </a:srgbClr>
              </a:solidFill>
            </a:endParaRPr>
          </a:p>
        </p:txBody>
      </p:sp>
      <p:sp>
        <p:nvSpPr>
          <p:cNvPr id="4" name="Slide Number Placeholder 3"/>
          <p:cNvSpPr>
            <a:spLocks noGrp="1"/>
          </p:cNvSpPr>
          <p:nvPr>
            <p:ph type="sldNum" sz="quarter" idx="25"/>
          </p:nvPr>
        </p:nvSpPr>
        <p:spPr/>
        <p:txBody>
          <a:bodyPr/>
          <a:lstStyle>
            <a:lvl1pPr>
              <a:defRPr>
                <a:solidFill>
                  <a:schemeClr val="bg1">
                    <a:lumMod val="50000"/>
                  </a:schemeClr>
                </a:solidFill>
              </a:defRPr>
            </a:lvl1pPr>
          </a:lstStyle>
          <a:p>
            <a:pPr defTabSz="1219050">
              <a:defRPr/>
            </a:pPr>
            <a:fld id="{F85D7055-D8D7-4305-9FF7-D5D71A1F1507}" type="slidenum">
              <a:rPr lang="en-US" smtClean="0">
                <a:solidFill>
                  <a:srgbClr val="FFFFFF">
                    <a:lumMod val="50000"/>
                  </a:srgbClr>
                </a:solidFill>
              </a:rPr>
              <a:pPr defTabSz="1219050">
                <a:defRPr/>
              </a:pPr>
              <a:t>‹#›</a:t>
            </a:fld>
            <a:endParaRPr lang="en-US" dirty="0">
              <a:solidFill>
                <a:srgbClr val="FFFFFF">
                  <a:lumMod val="50000"/>
                </a:srgbClr>
              </a:solidFill>
            </a:endParaRPr>
          </a:p>
        </p:txBody>
      </p:sp>
      <p:sp>
        <p:nvSpPr>
          <p:cNvPr id="6" name="Title 5"/>
          <p:cNvSpPr>
            <a:spLocks noGrp="1"/>
          </p:cNvSpPr>
          <p:nvPr>
            <p:ph type="title"/>
          </p:nvPr>
        </p:nvSpPr>
        <p:spPr/>
        <p:txBody>
          <a:bodyPr/>
          <a:lstStyle/>
          <a:p>
            <a:r>
              <a:rPr lang="en-US"/>
              <a:t>Click to edit Master title style</a:t>
            </a:r>
          </a:p>
        </p:txBody>
      </p:sp>
      <p:sp>
        <p:nvSpPr>
          <p:cNvPr id="8" name="Text Placeholder 7"/>
          <p:cNvSpPr>
            <a:spLocks noGrp="1"/>
          </p:cNvSpPr>
          <p:nvPr>
            <p:ph type="body" sz="quarter" idx="26" hasCustomPrompt="1"/>
          </p:nvPr>
        </p:nvSpPr>
        <p:spPr>
          <a:xfrm>
            <a:off x="5228740" y="2148841"/>
            <a:ext cx="6318877" cy="596521"/>
          </a:xfrm>
        </p:spPr>
        <p:txBody>
          <a:bodyPr lIns="0" tIns="0" rIns="0" bIns="0" anchor="b" anchorCtr="0">
            <a:noAutofit/>
          </a:bodyPr>
          <a:lstStyle>
            <a:lvl1pPr marL="243811" indent="-243811">
              <a:lnSpc>
                <a:spcPct val="80000"/>
              </a:lnSpc>
              <a:buClr>
                <a:schemeClr val="accent3"/>
              </a:buClr>
              <a:defRPr sz="2400" b="1">
                <a:solidFill>
                  <a:schemeClr val="tx2"/>
                </a:solidFill>
              </a:defRPr>
            </a:lvl1pPr>
            <a:lvl2pPr>
              <a:defRPr sz="2133"/>
            </a:lvl2pPr>
          </a:lstStyle>
          <a:p>
            <a:pPr lvl="0"/>
            <a:r>
              <a:rPr lang="en-US" dirty="0"/>
              <a:t>Click to edit text</a:t>
            </a:r>
          </a:p>
        </p:txBody>
      </p:sp>
      <p:sp>
        <p:nvSpPr>
          <p:cNvPr id="10" name="Text Placeholder 9"/>
          <p:cNvSpPr>
            <a:spLocks noGrp="1"/>
          </p:cNvSpPr>
          <p:nvPr>
            <p:ph type="body" sz="quarter" idx="27" hasCustomPrompt="1"/>
          </p:nvPr>
        </p:nvSpPr>
        <p:spPr>
          <a:xfrm>
            <a:off x="5484809" y="2750294"/>
            <a:ext cx="6062815" cy="724199"/>
          </a:xfrm>
        </p:spPr>
        <p:txBody>
          <a:bodyPr lIns="0" rIns="0" bIns="0">
            <a:noAutofit/>
          </a:bodyPr>
          <a:lstStyle>
            <a:lvl1pPr marL="0" indent="0">
              <a:lnSpc>
                <a:spcPct val="90000"/>
              </a:lnSpc>
              <a:buNone/>
              <a:defRPr sz="1867"/>
            </a:lvl1pPr>
            <a:lvl2pPr marL="609523" indent="0">
              <a:buNone/>
              <a:defRPr/>
            </a:lvl2pPr>
            <a:lvl3pPr marL="1219050" indent="0">
              <a:buNone/>
              <a:defRPr/>
            </a:lvl3pPr>
            <a:lvl4pPr marL="1828573" indent="0">
              <a:buNone/>
              <a:defRPr/>
            </a:lvl4pPr>
            <a:lvl5pPr marL="2438098" indent="0">
              <a:buNone/>
              <a:defRPr/>
            </a:lvl5pPr>
          </a:lstStyle>
          <a:p>
            <a:pPr lvl="0"/>
            <a:r>
              <a:rPr lang="en-US" dirty="0"/>
              <a:t>Click to edit text</a:t>
            </a:r>
          </a:p>
        </p:txBody>
      </p:sp>
      <p:sp>
        <p:nvSpPr>
          <p:cNvPr id="23" name="Text Placeholder 7"/>
          <p:cNvSpPr>
            <a:spLocks noGrp="1"/>
          </p:cNvSpPr>
          <p:nvPr>
            <p:ph type="body" sz="quarter" idx="28" hasCustomPrompt="1"/>
          </p:nvPr>
        </p:nvSpPr>
        <p:spPr>
          <a:xfrm>
            <a:off x="5225485" y="3479417"/>
            <a:ext cx="6322131" cy="593251"/>
          </a:xfrm>
        </p:spPr>
        <p:txBody>
          <a:bodyPr lIns="0" tIns="0" rIns="0" bIns="0" anchor="b">
            <a:noAutofit/>
          </a:bodyPr>
          <a:lstStyle>
            <a:lvl1pPr marL="243811" indent="-243811">
              <a:lnSpc>
                <a:spcPct val="80000"/>
              </a:lnSpc>
              <a:buClr>
                <a:schemeClr val="accent3"/>
              </a:buClr>
              <a:defRPr sz="2400" b="1">
                <a:solidFill>
                  <a:schemeClr val="tx2"/>
                </a:solidFill>
              </a:defRPr>
            </a:lvl1pPr>
            <a:lvl2pPr>
              <a:defRPr sz="2133"/>
            </a:lvl2pPr>
          </a:lstStyle>
          <a:p>
            <a:pPr lvl="0"/>
            <a:r>
              <a:rPr lang="en-US" dirty="0"/>
              <a:t>Click to edit text</a:t>
            </a:r>
          </a:p>
        </p:txBody>
      </p:sp>
      <p:sp>
        <p:nvSpPr>
          <p:cNvPr id="24" name="Text Placeholder 9"/>
          <p:cNvSpPr>
            <a:spLocks noGrp="1"/>
          </p:cNvSpPr>
          <p:nvPr>
            <p:ph type="body" sz="quarter" idx="29" hasCustomPrompt="1"/>
          </p:nvPr>
        </p:nvSpPr>
        <p:spPr>
          <a:xfrm>
            <a:off x="5481529" y="4077607"/>
            <a:ext cx="6066095" cy="724199"/>
          </a:xfrm>
        </p:spPr>
        <p:txBody>
          <a:bodyPr lIns="0" rIns="0" bIns="0">
            <a:noAutofit/>
          </a:bodyPr>
          <a:lstStyle>
            <a:lvl1pPr marL="0" indent="0">
              <a:lnSpc>
                <a:spcPct val="90000"/>
              </a:lnSpc>
              <a:buNone/>
              <a:defRPr sz="1867"/>
            </a:lvl1pPr>
            <a:lvl2pPr marL="609523" indent="0">
              <a:buNone/>
              <a:defRPr/>
            </a:lvl2pPr>
            <a:lvl3pPr marL="1219050" indent="0">
              <a:buNone/>
              <a:defRPr/>
            </a:lvl3pPr>
            <a:lvl4pPr marL="1828573" indent="0">
              <a:buNone/>
              <a:defRPr/>
            </a:lvl4pPr>
            <a:lvl5pPr marL="2438098" indent="0">
              <a:buNone/>
              <a:defRPr/>
            </a:lvl5pPr>
          </a:lstStyle>
          <a:p>
            <a:pPr lvl="0"/>
            <a:r>
              <a:rPr lang="en-US" dirty="0"/>
              <a:t>Click to edit text</a:t>
            </a:r>
          </a:p>
        </p:txBody>
      </p:sp>
      <p:sp>
        <p:nvSpPr>
          <p:cNvPr id="25" name="Text Placeholder 7"/>
          <p:cNvSpPr>
            <a:spLocks noGrp="1"/>
          </p:cNvSpPr>
          <p:nvPr>
            <p:ph type="body" sz="quarter" idx="30" hasCustomPrompt="1"/>
          </p:nvPr>
        </p:nvSpPr>
        <p:spPr>
          <a:xfrm>
            <a:off x="5225494" y="4806738"/>
            <a:ext cx="6322129" cy="611127"/>
          </a:xfrm>
        </p:spPr>
        <p:txBody>
          <a:bodyPr lIns="0" tIns="0" rIns="0" bIns="0" anchor="b">
            <a:noAutofit/>
          </a:bodyPr>
          <a:lstStyle>
            <a:lvl1pPr marL="243811" indent="-243811">
              <a:lnSpc>
                <a:spcPct val="80000"/>
              </a:lnSpc>
              <a:buClr>
                <a:schemeClr val="accent3"/>
              </a:buClr>
              <a:defRPr sz="2400" b="1">
                <a:solidFill>
                  <a:schemeClr val="tx2"/>
                </a:solidFill>
              </a:defRPr>
            </a:lvl1pPr>
            <a:lvl2pPr>
              <a:defRPr sz="2133"/>
            </a:lvl2pPr>
          </a:lstStyle>
          <a:p>
            <a:pPr lvl="0"/>
            <a:r>
              <a:rPr lang="en-US" dirty="0"/>
              <a:t>Click to edit text</a:t>
            </a:r>
          </a:p>
        </p:txBody>
      </p:sp>
      <p:sp>
        <p:nvSpPr>
          <p:cNvPr id="26" name="Text Placeholder 9"/>
          <p:cNvSpPr>
            <a:spLocks noGrp="1"/>
          </p:cNvSpPr>
          <p:nvPr>
            <p:ph type="body" sz="quarter" idx="31" hasCustomPrompt="1"/>
          </p:nvPr>
        </p:nvSpPr>
        <p:spPr>
          <a:xfrm>
            <a:off x="5481529" y="5422794"/>
            <a:ext cx="6066095" cy="724199"/>
          </a:xfrm>
        </p:spPr>
        <p:txBody>
          <a:bodyPr lIns="0" rIns="0" bIns="0">
            <a:noAutofit/>
          </a:bodyPr>
          <a:lstStyle>
            <a:lvl1pPr marL="0" indent="0">
              <a:lnSpc>
                <a:spcPct val="90000"/>
              </a:lnSpc>
              <a:buNone/>
              <a:defRPr sz="1867"/>
            </a:lvl1pPr>
            <a:lvl2pPr marL="609523" indent="0">
              <a:buNone/>
              <a:defRPr/>
            </a:lvl2pPr>
            <a:lvl3pPr marL="1219050" indent="0">
              <a:buNone/>
              <a:defRPr/>
            </a:lvl3pPr>
            <a:lvl4pPr marL="1828573" indent="0">
              <a:buNone/>
              <a:defRPr/>
            </a:lvl4pPr>
            <a:lvl5pPr marL="2438098" indent="0">
              <a:buNone/>
              <a:defRPr/>
            </a:lvl5pPr>
          </a:lstStyle>
          <a:p>
            <a:pPr lvl="0"/>
            <a:r>
              <a:rPr lang="en-US" dirty="0"/>
              <a:t>Click to edit text</a:t>
            </a:r>
          </a:p>
        </p:txBody>
      </p:sp>
      <p:sp>
        <p:nvSpPr>
          <p:cNvPr id="14" name="Text Placeholder 13"/>
          <p:cNvSpPr>
            <a:spLocks noGrp="1"/>
          </p:cNvSpPr>
          <p:nvPr>
            <p:ph type="body" sz="quarter" idx="32" hasCustomPrompt="1"/>
          </p:nvPr>
        </p:nvSpPr>
        <p:spPr>
          <a:xfrm>
            <a:off x="5225133" y="1380735"/>
            <a:ext cx="6322483" cy="768100"/>
          </a:xfrm>
        </p:spPr>
        <p:txBody>
          <a:bodyPr lIns="0" tIns="0" rIns="0" bIns="0">
            <a:noAutofit/>
          </a:bodyPr>
          <a:lstStyle>
            <a:lvl1pPr marL="0" indent="0">
              <a:lnSpc>
                <a:spcPct val="90000"/>
              </a:lnSpc>
              <a:spcBef>
                <a:spcPts val="0"/>
              </a:spcBef>
              <a:buNone/>
              <a:defRPr sz="2667" baseline="0">
                <a:solidFill>
                  <a:schemeClr val="accent3"/>
                </a:solidFill>
                <a:latin typeface="+mj-lt"/>
              </a:defRPr>
            </a:lvl1pPr>
          </a:lstStyle>
          <a:p>
            <a:pPr lvl="0"/>
            <a:r>
              <a:rPr lang="en-US" dirty="0"/>
              <a:t>Click to edit text</a:t>
            </a:r>
          </a:p>
        </p:txBody>
      </p:sp>
      <p:sp>
        <p:nvSpPr>
          <p:cNvPr id="17" name="Picture Placeholder 21"/>
          <p:cNvSpPr>
            <a:spLocks noGrp="1" noChangeAspect="1"/>
          </p:cNvSpPr>
          <p:nvPr>
            <p:ph type="pic" sz="quarter" idx="15"/>
          </p:nvPr>
        </p:nvSpPr>
        <p:spPr>
          <a:xfrm>
            <a:off x="602417" y="1371600"/>
            <a:ext cx="4250155" cy="4699000"/>
          </a:xfrm>
        </p:spPr>
        <p:txBody>
          <a:bodyPr anchor="ctr">
            <a:normAutofit/>
          </a:bodyPr>
          <a:lstStyle>
            <a:lvl1pPr marL="0" indent="0" algn="ctr">
              <a:buNone/>
              <a:defRPr sz="2400">
                <a:solidFill>
                  <a:schemeClr val="bg1">
                    <a:lumMod val="50000"/>
                  </a:schemeClr>
                </a:solidFill>
              </a:defRPr>
            </a:lvl1pPr>
          </a:lstStyle>
          <a:p>
            <a:r>
              <a:rPr lang="en-US" dirty="0"/>
              <a:t>Click icon to add picture</a:t>
            </a:r>
          </a:p>
        </p:txBody>
      </p:sp>
      <p:cxnSp>
        <p:nvCxnSpPr>
          <p:cNvPr id="19" name="Straight Connector 18"/>
          <p:cNvCxnSpPr/>
          <p:nvPr userDrawn="1"/>
        </p:nvCxnSpPr>
        <p:spPr>
          <a:xfrm>
            <a:off x="602426" y="6119433"/>
            <a:ext cx="3635673" cy="0"/>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15741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ontent &amp; Photo on Blue Background">
    <p:spTree>
      <p:nvGrpSpPr>
        <p:cNvPr id="1" name=""/>
        <p:cNvGrpSpPr/>
        <p:nvPr/>
      </p:nvGrpSpPr>
      <p:grpSpPr>
        <a:xfrm>
          <a:off x="0" y="0"/>
          <a:ext cx="0" cy="0"/>
          <a:chOff x="0" y="0"/>
          <a:chExt cx="0" cy="0"/>
        </a:xfrm>
      </p:grpSpPr>
      <p:sp>
        <p:nvSpPr>
          <p:cNvPr id="4" name="Rectangle 3"/>
          <p:cNvSpPr/>
          <p:nvPr userDrawn="1"/>
        </p:nvSpPr>
        <p:spPr>
          <a:xfrm>
            <a:off x="0" y="990600"/>
            <a:ext cx="12192000" cy="558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9" tIns="60955" rIns="121909" bIns="60955" rtlCol="0" anchor="ctr"/>
          <a:lstStyle/>
          <a:p>
            <a:pPr marL="0" marR="0" lvl="0" indent="0" algn="ctr" defTabSz="121905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Arial"/>
              <a:ea typeface="+mn-ea"/>
              <a:cs typeface="+mn-cs"/>
            </a:endParaRPr>
          </a:p>
        </p:txBody>
      </p:sp>
      <p:sp>
        <p:nvSpPr>
          <p:cNvPr id="3" name="Content Placeholder 2"/>
          <p:cNvSpPr>
            <a:spLocks noGrp="1"/>
          </p:cNvSpPr>
          <p:nvPr>
            <p:ph idx="1"/>
          </p:nvPr>
        </p:nvSpPr>
        <p:spPr>
          <a:xfrm>
            <a:off x="609603" y="2302461"/>
            <a:ext cx="6356913" cy="1587407"/>
          </a:xfrm>
        </p:spPr>
        <p:txBody>
          <a:bodyPr lIns="0" tIns="0" rIns="0" bIns="0" anchor="t">
            <a:normAutofit/>
          </a:bodyPr>
          <a:lstStyle>
            <a:lvl1pPr marL="0" indent="0">
              <a:buNone/>
              <a:defRPr sz="2400">
                <a:solidFill>
                  <a:schemeClr val="bg2"/>
                </a:solidFill>
              </a:defRPr>
            </a:lvl1pPr>
            <a:lvl2pPr marL="609523" indent="0">
              <a:buNone/>
              <a:defRPr>
                <a:solidFill>
                  <a:schemeClr val="bg2"/>
                </a:solidFill>
              </a:defRPr>
            </a:lvl2pPr>
            <a:lvl3pPr marL="1219050" indent="0">
              <a:buNone/>
              <a:defRPr>
                <a:solidFill>
                  <a:schemeClr val="bg2"/>
                </a:solidFill>
              </a:defRPr>
            </a:lvl3pPr>
            <a:lvl4pPr marL="1828573" indent="0">
              <a:buNone/>
              <a:defRPr>
                <a:solidFill>
                  <a:schemeClr val="bg2"/>
                </a:solidFill>
              </a:defRPr>
            </a:lvl4pPr>
            <a:lvl5pPr marL="2438098" indent="0">
              <a:buNone/>
              <a:defRPr>
                <a:solidFill>
                  <a:schemeClr val="bg2"/>
                </a:solidFill>
              </a:defRPr>
            </a:lvl5pPr>
          </a:lstStyle>
          <a:p>
            <a:pPr lvl="0"/>
            <a:r>
              <a:rPr lang="en-US"/>
              <a:t>Click to edit Master text styles</a:t>
            </a:r>
          </a:p>
        </p:txBody>
      </p:sp>
      <p:pic>
        <p:nvPicPr>
          <p:cNvPr id="13" name="Picture 12"/>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858519" y="177800"/>
            <a:ext cx="1689100" cy="711200"/>
          </a:xfrm>
          <a:prstGeom prst="rect">
            <a:avLst/>
          </a:prstGeom>
        </p:spPr>
      </p:pic>
      <p:sp>
        <p:nvSpPr>
          <p:cNvPr id="2" name="Footer Placeholder 1"/>
          <p:cNvSpPr>
            <a:spLocks noGrp="1"/>
          </p:cNvSpPr>
          <p:nvPr>
            <p:ph type="ftr" sz="quarter" idx="12"/>
          </p:nvPr>
        </p:nvSpPr>
        <p:spPr/>
        <p:txBody>
          <a:bodyPr/>
          <a:lstStyle>
            <a:lvl1pPr>
              <a:defRPr>
                <a:solidFill>
                  <a:schemeClr val="bg1">
                    <a:lumMod val="50000"/>
                  </a:schemeClr>
                </a:solidFill>
              </a:defRPr>
            </a:lvl1pPr>
          </a:lstStyle>
          <a:p>
            <a:pPr defTabSz="1219050">
              <a:defRPr/>
            </a:pPr>
            <a:r>
              <a:rPr lang="en-US">
                <a:solidFill>
                  <a:srgbClr val="FFFFFF">
                    <a:lumMod val="50000"/>
                  </a:srgbClr>
                </a:solidFill>
              </a:rPr>
              <a:t>© 2022 Bright Horizons Family Solutions LLC</a:t>
            </a:r>
            <a:endParaRPr lang="en-US" dirty="0">
              <a:solidFill>
                <a:srgbClr val="FFFFFF">
                  <a:lumMod val="50000"/>
                </a:srgbClr>
              </a:solidFill>
            </a:endParaRPr>
          </a:p>
        </p:txBody>
      </p:sp>
      <p:sp>
        <p:nvSpPr>
          <p:cNvPr id="5" name="Slide Number Placeholder 4"/>
          <p:cNvSpPr>
            <a:spLocks noGrp="1"/>
          </p:cNvSpPr>
          <p:nvPr>
            <p:ph type="sldNum" sz="quarter" idx="13"/>
          </p:nvPr>
        </p:nvSpPr>
        <p:spPr/>
        <p:txBody>
          <a:bodyPr/>
          <a:lstStyle>
            <a:lvl1pPr>
              <a:defRPr>
                <a:solidFill>
                  <a:schemeClr val="bg1">
                    <a:lumMod val="50000"/>
                  </a:schemeClr>
                </a:solidFill>
              </a:defRPr>
            </a:lvl1pPr>
          </a:lstStyle>
          <a:p>
            <a:pPr defTabSz="1219050">
              <a:defRPr/>
            </a:pPr>
            <a:fld id="{F85D7055-D8D7-4305-9FF7-D5D71A1F1507}" type="slidenum">
              <a:rPr lang="en-US" smtClean="0">
                <a:solidFill>
                  <a:srgbClr val="FFFFFF">
                    <a:lumMod val="50000"/>
                  </a:srgbClr>
                </a:solidFill>
              </a:rPr>
              <a:pPr defTabSz="1219050">
                <a:defRPr/>
              </a:pPr>
              <a:t>‹#›</a:t>
            </a:fld>
            <a:endParaRPr lang="en-US" dirty="0">
              <a:solidFill>
                <a:srgbClr val="FFFFFF">
                  <a:lumMod val="50000"/>
                </a:srgbClr>
              </a:solidFill>
            </a:endParaRPr>
          </a:p>
        </p:txBody>
      </p:sp>
      <p:sp>
        <p:nvSpPr>
          <p:cNvPr id="7" name="Title 6"/>
          <p:cNvSpPr>
            <a:spLocks noGrp="1"/>
          </p:cNvSpPr>
          <p:nvPr>
            <p:ph type="title"/>
          </p:nvPr>
        </p:nvSpPr>
        <p:spPr/>
        <p:txBody>
          <a:bodyPr/>
          <a:lstStyle/>
          <a:p>
            <a:r>
              <a:rPr lang="en-US"/>
              <a:t>Click to edit Master title style</a:t>
            </a:r>
            <a:endParaRPr lang="en-US" dirty="0"/>
          </a:p>
        </p:txBody>
      </p:sp>
      <p:sp>
        <p:nvSpPr>
          <p:cNvPr id="11" name="Picture Placeholder 21"/>
          <p:cNvSpPr>
            <a:spLocks noGrp="1" noChangeAspect="1"/>
          </p:cNvSpPr>
          <p:nvPr>
            <p:ph type="pic" sz="quarter" idx="15"/>
          </p:nvPr>
        </p:nvSpPr>
        <p:spPr>
          <a:xfrm>
            <a:off x="7325897" y="1371600"/>
            <a:ext cx="4250155" cy="4699000"/>
          </a:xfrm>
        </p:spPr>
        <p:txBody>
          <a:bodyPr anchor="ctr">
            <a:normAutofit/>
          </a:bodyPr>
          <a:lstStyle>
            <a:lvl1pPr marL="0" indent="0" algn="ctr">
              <a:buNone/>
              <a:defRPr sz="2400">
                <a:solidFill>
                  <a:schemeClr val="bg1">
                    <a:lumMod val="50000"/>
                  </a:schemeClr>
                </a:solidFill>
              </a:defRPr>
            </a:lvl1pPr>
          </a:lstStyle>
          <a:p>
            <a:r>
              <a:rPr lang="en-US" dirty="0"/>
              <a:t>Click icon to add picture</a:t>
            </a:r>
          </a:p>
        </p:txBody>
      </p:sp>
      <p:cxnSp>
        <p:nvCxnSpPr>
          <p:cNvPr id="12" name="Straight Connector 11"/>
          <p:cNvCxnSpPr/>
          <p:nvPr userDrawn="1"/>
        </p:nvCxnSpPr>
        <p:spPr>
          <a:xfrm>
            <a:off x="7946734" y="6119433"/>
            <a:ext cx="3635673" cy="0"/>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5" name="Text Placeholder 13"/>
          <p:cNvSpPr>
            <a:spLocks noGrp="1"/>
          </p:cNvSpPr>
          <p:nvPr>
            <p:ph type="body" sz="quarter" idx="32" hasCustomPrompt="1"/>
          </p:nvPr>
        </p:nvSpPr>
        <p:spPr>
          <a:xfrm>
            <a:off x="609601" y="1380735"/>
            <a:ext cx="6322483" cy="768100"/>
          </a:xfrm>
        </p:spPr>
        <p:txBody>
          <a:bodyPr lIns="0" tIns="0" rIns="0" bIns="0">
            <a:noAutofit/>
          </a:bodyPr>
          <a:lstStyle>
            <a:lvl1pPr marL="0" indent="0">
              <a:lnSpc>
                <a:spcPct val="90000"/>
              </a:lnSpc>
              <a:spcBef>
                <a:spcPts val="0"/>
              </a:spcBef>
              <a:buNone/>
              <a:defRPr sz="2667" baseline="0">
                <a:solidFill>
                  <a:schemeClr val="accent3"/>
                </a:solidFill>
                <a:latin typeface="+mj-lt"/>
              </a:defRPr>
            </a:lvl1pPr>
          </a:lstStyle>
          <a:p>
            <a:pPr lvl="0"/>
            <a:r>
              <a:rPr lang="en-US" dirty="0"/>
              <a:t>Click to edit text</a:t>
            </a:r>
          </a:p>
        </p:txBody>
      </p:sp>
      <p:sp>
        <p:nvSpPr>
          <p:cNvPr id="17" name="Text Placeholder 7"/>
          <p:cNvSpPr>
            <a:spLocks noGrp="1"/>
          </p:cNvSpPr>
          <p:nvPr>
            <p:ph type="body" sz="quarter" idx="26" hasCustomPrompt="1"/>
          </p:nvPr>
        </p:nvSpPr>
        <p:spPr>
          <a:xfrm>
            <a:off x="1180160" y="3992281"/>
            <a:ext cx="5748317" cy="2078327"/>
          </a:xfrm>
        </p:spPr>
        <p:txBody>
          <a:bodyPr lIns="0" tIns="0" rIns="0" bIns="0" anchor="t" anchorCtr="0">
            <a:noAutofit/>
          </a:bodyPr>
          <a:lstStyle>
            <a:lvl1pPr marL="243811" indent="-243811">
              <a:lnSpc>
                <a:spcPct val="80000"/>
              </a:lnSpc>
              <a:spcBef>
                <a:spcPts val="0"/>
              </a:spcBef>
              <a:spcAft>
                <a:spcPts val="1600"/>
              </a:spcAft>
              <a:buClr>
                <a:schemeClr val="accent3"/>
              </a:buClr>
              <a:defRPr lang="en-US" sz="2400" dirty="0" smtClean="0">
                <a:solidFill>
                  <a:schemeClr val="bg2"/>
                </a:solidFill>
              </a:defRPr>
            </a:lvl1pPr>
            <a:lvl2pPr>
              <a:defRPr sz="2133"/>
            </a:lvl2pPr>
          </a:lstStyle>
          <a:p>
            <a:pPr lvl="0"/>
            <a:r>
              <a:rPr lang="en-US" dirty="0"/>
              <a:t>Click to edit text</a:t>
            </a:r>
          </a:p>
        </p:txBody>
      </p:sp>
    </p:spTree>
    <p:extLst>
      <p:ext uri="{BB962C8B-B14F-4D97-AF65-F5344CB8AC3E}">
        <p14:creationId xmlns:p14="http://schemas.microsoft.com/office/powerpoint/2010/main" val="18856493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Photos with Copy">
    <p:spTree>
      <p:nvGrpSpPr>
        <p:cNvPr id="1" name=""/>
        <p:cNvGrpSpPr/>
        <p:nvPr/>
      </p:nvGrpSpPr>
      <p:grpSpPr>
        <a:xfrm>
          <a:off x="0" y="0"/>
          <a:ext cx="0" cy="0"/>
          <a:chOff x="0" y="0"/>
          <a:chExt cx="0" cy="0"/>
        </a:xfrm>
      </p:grpSpPr>
      <p:sp>
        <p:nvSpPr>
          <p:cNvPr id="8" name="Picture Placeholder 12"/>
          <p:cNvSpPr>
            <a:spLocks noGrp="1" noChangeAspect="1"/>
          </p:cNvSpPr>
          <p:nvPr>
            <p:ph type="pic" sz="quarter" idx="14" hasCustomPrompt="1"/>
          </p:nvPr>
        </p:nvSpPr>
        <p:spPr>
          <a:xfrm>
            <a:off x="609600" y="1278320"/>
            <a:ext cx="5283200" cy="3369880"/>
          </a:xfrm>
          <a:ln w="28575">
            <a:noFill/>
          </a:ln>
        </p:spPr>
        <p:txBody>
          <a:bodyPr anchor="ctr">
            <a:normAutofit/>
          </a:bodyPr>
          <a:lstStyle>
            <a:lvl1pPr marL="0" indent="0" algn="ctr">
              <a:buNone/>
              <a:defRPr sz="2667">
                <a:ln>
                  <a:noFill/>
                </a:ln>
                <a:solidFill>
                  <a:schemeClr val="bg1">
                    <a:lumMod val="75000"/>
                  </a:schemeClr>
                </a:solidFill>
              </a:defRPr>
            </a:lvl1pPr>
          </a:lstStyle>
          <a:p>
            <a:r>
              <a:rPr lang="en-US" dirty="0"/>
              <a:t>Click icon to add picture </a:t>
            </a:r>
          </a:p>
        </p:txBody>
      </p:sp>
      <p:sp>
        <p:nvSpPr>
          <p:cNvPr id="9" name="Picture Placeholder 12"/>
          <p:cNvSpPr>
            <a:spLocks noGrp="1" noChangeAspect="1"/>
          </p:cNvSpPr>
          <p:nvPr>
            <p:ph type="pic" sz="quarter" idx="15" hasCustomPrompt="1"/>
          </p:nvPr>
        </p:nvSpPr>
        <p:spPr>
          <a:xfrm>
            <a:off x="6299200" y="1278320"/>
            <a:ext cx="5283200" cy="3369880"/>
          </a:xfrm>
          <a:ln w="28575">
            <a:noFill/>
          </a:ln>
        </p:spPr>
        <p:txBody>
          <a:bodyPr anchor="ctr">
            <a:normAutofit/>
          </a:bodyPr>
          <a:lstStyle>
            <a:lvl1pPr marL="0" marR="0" indent="0" algn="ctr" defTabSz="1219050" rtl="0" eaLnBrk="1" fontAlgn="auto" latinLnBrk="0" hangingPunct="1">
              <a:lnSpc>
                <a:spcPct val="100000"/>
              </a:lnSpc>
              <a:spcBef>
                <a:spcPct val="20000"/>
              </a:spcBef>
              <a:spcAft>
                <a:spcPts val="0"/>
              </a:spcAft>
              <a:buClr>
                <a:schemeClr val="accent1"/>
              </a:buClr>
              <a:buSzTx/>
              <a:buFont typeface="Wingdings" panose="05000000000000000000" pitchFamily="2" charset="2"/>
              <a:buNone/>
              <a:tabLst/>
              <a:defRPr sz="2667">
                <a:solidFill>
                  <a:schemeClr val="bg1">
                    <a:lumMod val="75000"/>
                  </a:schemeClr>
                </a:solidFill>
              </a:defRPr>
            </a:lvl1pPr>
          </a:lstStyle>
          <a:p>
            <a:r>
              <a:rPr lang="en-US" dirty="0"/>
              <a:t>Click icon to add picture </a:t>
            </a:r>
          </a:p>
        </p:txBody>
      </p:sp>
      <p:sp>
        <p:nvSpPr>
          <p:cNvPr id="10" name="Text Placeholder 9"/>
          <p:cNvSpPr>
            <a:spLocks noGrp="1"/>
          </p:cNvSpPr>
          <p:nvPr>
            <p:ph type="body" sz="quarter" idx="13"/>
          </p:nvPr>
        </p:nvSpPr>
        <p:spPr>
          <a:xfrm>
            <a:off x="609600" y="4741721"/>
            <a:ext cx="5283200" cy="1427947"/>
          </a:xfrm>
        </p:spPr>
        <p:txBody>
          <a:bodyPr>
            <a:noAutofit/>
          </a:bodyPr>
          <a:lstStyle>
            <a:lvl1pPr marL="0" indent="0">
              <a:buNone/>
              <a:defRPr sz="1867"/>
            </a:lvl1pPr>
            <a:lvl2pPr marL="609523" indent="0">
              <a:buNone/>
              <a:defRPr sz="3200"/>
            </a:lvl2pPr>
            <a:lvl3pPr marL="1219050" indent="0">
              <a:buNone/>
              <a:defRPr sz="2667"/>
            </a:lvl3pPr>
            <a:lvl4pPr marL="1828573" indent="0">
              <a:buNone/>
              <a:defRPr/>
            </a:lvl4pPr>
            <a:lvl5pPr marL="2438098" indent="0">
              <a:buNone/>
              <a:defRPr/>
            </a:lvl5pPr>
          </a:lstStyle>
          <a:p>
            <a:pPr lvl="0"/>
            <a:r>
              <a:rPr lang="en-US"/>
              <a:t>Click to edit Master text styles</a:t>
            </a:r>
          </a:p>
        </p:txBody>
      </p:sp>
      <p:sp>
        <p:nvSpPr>
          <p:cNvPr id="4" name="Text Placeholder 3"/>
          <p:cNvSpPr>
            <a:spLocks noGrp="1"/>
          </p:cNvSpPr>
          <p:nvPr>
            <p:ph type="body" sz="quarter" idx="16"/>
          </p:nvPr>
        </p:nvSpPr>
        <p:spPr>
          <a:xfrm>
            <a:off x="6299200" y="4749800"/>
            <a:ext cx="5283200" cy="1444360"/>
          </a:xfrm>
        </p:spPr>
        <p:txBody>
          <a:bodyPr>
            <a:noAutofit/>
          </a:bodyPr>
          <a:lstStyle>
            <a:lvl1pPr marL="0" indent="0">
              <a:buNone/>
              <a:defRPr sz="1867"/>
            </a:lvl1pPr>
            <a:lvl2pPr marL="609523" indent="0">
              <a:buNone/>
              <a:defRPr sz="2667"/>
            </a:lvl2pPr>
            <a:lvl3pPr marL="1219050" indent="0">
              <a:buNone/>
              <a:defRPr sz="2667"/>
            </a:lvl3pPr>
            <a:lvl4pPr marL="1828573" indent="0">
              <a:buNone/>
              <a:defRPr sz="2667"/>
            </a:lvl4pPr>
            <a:lvl5pPr marL="2438098" indent="0">
              <a:buNone/>
              <a:defRPr sz="2667"/>
            </a:lvl5pPr>
          </a:lstStyle>
          <a:p>
            <a:pPr lvl="0"/>
            <a:r>
              <a:rPr lang="en-US"/>
              <a:t>Click to edit Master text styles</a:t>
            </a:r>
          </a:p>
        </p:txBody>
      </p:sp>
      <p:sp>
        <p:nvSpPr>
          <p:cNvPr id="2" name="Slide Number Placeholder 1"/>
          <p:cNvSpPr>
            <a:spLocks noGrp="1"/>
          </p:cNvSpPr>
          <p:nvPr>
            <p:ph type="sldNum" sz="quarter" idx="17"/>
          </p:nvPr>
        </p:nvSpPr>
        <p:spPr/>
        <p:txBody>
          <a:bodyPr/>
          <a:lstStyle/>
          <a:p>
            <a:pPr defTabSz="1219050">
              <a:defRPr/>
            </a:pPr>
            <a:fld id="{F85D7055-D8D7-4305-9FF7-D5D71A1F1507}" type="slidenum">
              <a:rPr lang="en-US" smtClean="0">
                <a:solidFill>
                  <a:srgbClr val="FFFFFF">
                    <a:lumMod val="75000"/>
                  </a:srgbClr>
                </a:solidFill>
              </a:rPr>
              <a:pPr defTabSz="1219050">
                <a:defRPr/>
              </a:pPr>
              <a:t>‹#›</a:t>
            </a:fld>
            <a:endParaRPr lang="en-US" dirty="0">
              <a:solidFill>
                <a:srgbClr val="FFFFFF">
                  <a:lumMod val="75000"/>
                </a:srgbClr>
              </a:solidFill>
            </a:endParaRPr>
          </a:p>
        </p:txBody>
      </p:sp>
      <p:sp>
        <p:nvSpPr>
          <p:cNvPr id="7" name="Title 6"/>
          <p:cNvSpPr>
            <a:spLocks noGrp="1"/>
          </p:cNvSpPr>
          <p:nvPr>
            <p:ph type="title"/>
          </p:nvPr>
        </p:nvSpPr>
        <p:spPr/>
        <p:txBody>
          <a:bodyPr/>
          <a:lstStyle/>
          <a:p>
            <a:r>
              <a:rPr lang="en-US"/>
              <a:t>Click to edit Master title style</a:t>
            </a:r>
          </a:p>
        </p:txBody>
      </p:sp>
      <p:sp>
        <p:nvSpPr>
          <p:cNvPr id="11" name="Footer Placeholder 10"/>
          <p:cNvSpPr>
            <a:spLocks noGrp="1"/>
          </p:cNvSpPr>
          <p:nvPr>
            <p:ph type="ftr" sz="quarter" idx="18"/>
          </p:nvPr>
        </p:nvSpPr>
        <p:spPr/>
        <p:txBody>
          <a:bodyPr/>
          <a:lstStyle>
            <a:lvl1pPr algn="l">
              <a:defRPr/>
            </a:lvl1pPr>
          </a:lstStyle>
          <a:p>
            <a:pPr defTabSz="1219050">
              <a:defRPr/>
            </a:pPr>
            <a:r>
              <a:rPr lang="en-US">
                <a:solidFill>
                  <a:srgbClr val="FFFFFF">
                    <a:lumMod val="75000"/>
                  </a:srgbClr>
                </a:solidFill>
              </a:rPr>
              <a:t>© 2022 Bright Horizons Family Solutions LLC</a:t>
            </a:r>
            <a:endParaRPr lang="en-US" dirty="0">
              <a:solidFill>
                <a:srgbClr val="FFFFFF">
                  <a:lumMod val="75000"/>
                </a:srgbClr>
              </a:solidFill>
            </a:endParaRPr>
          </a:p>
        </p:txBody>
      </p:sp>
    </p:spTree>
    <p:extLst>
      <p:ext uri="{BB962C8B-B14F-4D97-AF65-F5344CB8AC3E}">
        <p14:creationId xmlns:p14="http://schemas.microsoft.com/office/powerpoint/2010/main" val="40959503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L) &amp; Photo (R)">
    <p:spTree>
      <p:nvGrpSpPr>
        <p:cNvPr id="1" name=""/>
        <p:cNvGrpSpPr/>
        <p:nvPr/>
      </p:nvGrpSpPr>
      <p:grpSpPr>
        <a:xfrm>
          <a:off x="0" y="0"/>
          <a:ext cx="0" cy="0"/>
          <a:chOff x="0" y="0"/>
          <a:chExt cx="0" cy="0"/>
        </a:xfrm>
      </p:grpSpPr>
      <p:sp>
        <p:nvSpPr>
          <p:cNvPr id="12" name="Picture Placeholder 10"/>
          <p:cNvSpPr>
            <a:spLocks noGrp="1" noChangeAspect="1"/>
          </p:cNvSpPr>
          <p:nvPr>
            <p:ph type="pic" sz="quarter" idx="13"/>
          </p:nvPr>
        </p:nvSpPr>
        <p:spPr>
          <a:xfrm>
            <a:off x="6478424" y="1371600"/>
            <a:ext cx="5093013" cy="4699000"/>
          </a:xfrm>
          <a:ln w="28575">
            <a:noFill/>
          </a:ln>
        </p:spPr>
        <p:txBody>
          <a:bodyPr anchor="ctr">
            <a:normAutofit/>
          </a:bodyPr>
          <a:lstStyle>
            <a:lvl1pPr marL="0" indent="0" algn="ctr">
              <a:buNone/>
              <a:defRPr sz="2400" baseline="0">
                <a:solidFill>
                  <a:schemeClr val="bg1">
                    <a:lumMod val="65000"/>
                  </a:schemeClr>
                </a:solidFill>
              </a:defRPr>
            </a:lvl1pPr>
          </a:lstStyle>
          <a:p>
            <a:r>
              <a:rPr lang="en-US" dirty="0"/>
              <a:t>Click icon to add picture</a:t>
            </a:r>
          </a:p>
        </p:txBody>
      </p:sp>
      <p:sp>
        <p:nvSpPr>
          <p:cNvPr id="2" name="Title 1"/>
          <p:cNvSpPr>
            <a:spLocks noGrp="1"/>
          </p:cNvSpPr>
          <p:nvPr>
            <p:ph type="title"/>
          </p:nvPr>
        </p:nvSpPr>
        <p:spPr/>
        <p:txBody>
          <a:bodyPr/>
          <a:lstStyle/>
          <a:p>
            <a:r>
              <a:rPr lang="en-US"/>
              <a:t>Click to edit Master title style</a:t>
            </a:r>
          </a:p>
        </p:txBody>
      </p:sp>
      <p:sp>
        <p:nvSpPr>
          <p:cNvPr id="5" name="Text Placeholder 4"/>
          <p:cNvSpPr>
            <a:spLocks noGrp="1"/>
          </p:cNvSpPr>
          <p:nvPr>
            <p:ph type="body" sz="quarter" idx="14" hasCustomPrompt="1"/>
          </p:nvPr>
        </p:nvSpPr>
        <p:spPr>
          <a:xfrm>
            <a:off x="609600" y="1397001"/>
            <a:ext cx="5486400" cy="700627"/>
          </a:xfrm>
        </p:spPr>
        <p:txBody>
          <a:bodyPr lIns="0" tIns="0" rIns="0" bIns="0" anchor="t">
            <a:noAutofit/>
          </a:bodyPr>
          <a:lstStyle>
            <a:lvl1pPr marL="0" indent="0">
              <a:lnSpc>
                <a:spcPct val="80000"/>
              </a:lnSpc>
              <a:buNone/>
              <a:defRPr sz="2667" cap="none" baseline="0">
                <a:solidFill>
                  <a:schemeClr val="accent1"/>
                </a:solidFill>
                <a:latin typeface="+mj-lt"/>
              </a:defRPr>
            </a:lvl1pPr>
          </a:lstStyle>
          <a:p>
            <a:pPr lvl="0"/>
            <a:r>
              <a:rPr lang="en-US" dirty="0"/>
              <a:t>Click To Edit Text</a:t>
            </a:r>
          </a:p>
        </p:txBody>
      </p:sp>
      <p:sp>
        <p:nvSpPr>
          <p:cNvPr id="3" name="Footer Placeholder 2"/>
          <p:cNvSpPr>
            <a:spLocks noGrp="1"/>
          </p:cNvSpPr>
          <p:nvPr>
            <p:ph type="ftr" sz="quarter" idx="16"/>
          </p:nvPr>
        </p:nvSpPr>
        <p:spPr/>
        <p:txBody>
          <a:bodyPr/>
          <a:lstStyle/>
          <a:p>
            <a:pPr defTabSz="1219050">
              <a:defRPr/>
            </a:pPr>
            <a:r>
              <a:rPr lang="en-US">
                <a:solidFill>
                  <a:srgbClr val="FFFFFF">
                    <a:lumMod val="75000"/>
                  </a:srgbClr>
                </a:solidFill>
              </a:rPr>
              <a:t>© 2022 Bright Horizons Family Solutions LLC</a:t>
            </a:r>
            <a:endParaRPr lang="en-US" dirty="0">
              <a:solidFill>
                <a:srgbClr val="FFFFFF">
                  <a:lumMod val="75000"/>
                </a:srgbClr>
              </a:solidFill>
            </a:endParaRPr>
          </a:p>
        </p:txBody>
      </p:sp>
      <p:sp>
        <p:nvSpPr>
          <p:cNvPr id="4" name="Slide Number Placeholder 3"/>
          <p:cNvSpPr>
            <a:spLocks noGrp="1"/>
          </p:cNvSpPr>
          <p:nvPr>
            <p:ph type="sldNum" sz="quarter" idx="17"/>
          </p:nvPr>
        </p:nvSpPr>
        <p:spPr/>
        <p:txBody>
          <a:bodyPr/>
          <a:lstStyle/>
          <a:p>
            <a:pPr defTabSz="1219050">
              <a:defRPr/>
            </a:pPr>
            <a:fld id="{F85D7055-D8D7-4305-9FF7-D5D71A1F1507}" type="slidenum">
              <a:rPr lang="en-US" smtClean="0">
                <a:solidFill>
                  <a:srgbClr val="FFFFFF">
                    <a:lumMod val="75000"/>
                  </a:srgbClr>
                </a:solidFill>
              </a:rPr>
              <a:pPr defTabSz="1219050">
                <a:defRPr/>
              </a:pPr>
              <a:t>‹#›</a:t>
            </a:fld>
            <a:endParaRPr lang="en-US" dirty="0">
              <a:solidFill>
                <a:srgbClr val="FFFFFF">
                  <a:lumMod val="75000"/>
                </a:srgbClr>
              </a:solidFill>
            </a:endParaRPr>
          </a:p>
        </p:txBody>
      </p:sp>
      <p:sp>
        <p:nvSpPr>
          <p:cNvPr id="19" name="Text Placeholder 18"/>
          <p:cNvSpPr>
            <a:spLocks noGrp="1"/>
          </p:cNvSpPr>
          <p:nvPr>
            <p:ph type="body" sz="quarter" idx="18"/>
          </p:nvPr>
        </p:nvSpPr>
        <p:spPr>
          <a:xfrm>
            <a:off x="609600" y="2302461"/>
            <a:ext cx="5486400" cy="3738087"/>
          </a:xfrm>
        </p:spPr>
        <p:txBody>
          <a:bodyPr tIns="0" bIns="0">
            <a:noAutofit/>
          </a:bodyPr>
          <a:lstStyle>
            <a:lvl1pPr>
              <a:spcBef>
                <a:spcPts val="0"/>
              </a:spcBef>
              <a:spcAft>
                <a:spcPts val="1600"/>
              </a:spcAft>
              <a:buClr>
                <a:schemeClr val="accent3"/>
              </a:buClr>
              <a:defRPr sz="2400"/>
            </a:lvl1pPr>
            <a:lvl2pPr>
              <a:spcBef>
                <a:spcPts val="0"/>
              </a:spcBef>
              <a:spcAft>
                <a:spcPts val="1600"/>
              </a:spcAft>
              <a:buClr>
                <a:schemeClr val="accent3"/>
              </a:buClr>
              <a:defRPr sz="2133"/>
            </a:lvl2pPr>
            <a:lvl3pPr>
              <a:spcBef>
                <a:spcPts val="0"/>
              </a:spcBef>
              <a:spcAft>
                <a:spcPts val="1600"/>
              </a:spcAft>
              <a:buClr>
                <a:schemeClr val="accent3"/>
              </a:buClr>
              <a:defRPr sz="1867"/>
            </a:lvl3pPr>
            <a:lvl4pPr>
              <a:spcBef>
                <a:spcPts val="0"/>
              </a:spcBef>
              <a:spcAft>
                <a:spcPts val="1600"/>
              </a:spcAft>
              <a:buClr>
                <a:schemeClr val="accent3"/>
              </a:buClr>
              <a:defRPr sz="1600"/>
            </a:lvl4p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20" name="Straight Connector 19"/>
          <p:cNvCxnSpPr/>
          <p:nvPr userDrawn="1"/>
        </p:nvCxnSpPr>
        <p:spPr>
          <a:xfrm>
            <a:off x="7273753" y="6101929"/>
            <a:ext cx="4297683"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56436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Content (L) &amp; Photo (R)">
    <p:spTree>
      <p:nvGrpSpPr>
        <p:cNvPr id="1" name=""/>
        <p:cNvGrpSpPr/>
        <p:nvPr/>
      </p:nvGrpSpPr>
      <p:grpSpPr>
        <a:xfrm>
          <a:off x="0" y="0"/>
          <a:ext cx="0" cy="0"/>
          <a:chOff x="0" y="0"/>
          <a:chExt cx="0" cy="0"/>
        </a:xfrm>
      </p:grpSpPr>
      <p:sp>
        <p:nvSpPr>
          <p:cNvPr id="12" name="Picture Placeholder 10"/>
          <p:cNvSpPr>
            <a:spLocks noGrp="1" noChangeAspect="1"/>
          </p:cNvSpPr>
          <p:nvPr>
            <p:ph type="pic" sz="quarter" idx="13"/>
          </p:nvPr>
        </p:nvSpPr>
        <p:spPr>
          <a:xfrm>
            <a:off x="6478424" y="1371600"/>
            <a:ext cx="5093013" cy="4699000"/>
          </a:xfrm>
          <a:ln w="28575">
            <a:noFill/>
          </a:ln>
        </p:spPr>
        <p:txBody>
          <a:bodyPr anchor="ctr">
            <a:normAutofit/>
          </a:bodyPr>
          <a:lstStyle>
            <a:lvl1pPr marL="0" indent="0" algn="ctr">
              <a:buNone/>
              <a:defRPr sz="2400" baseline="0">
                <a:solidFill>
                  <a:schemeClr val="bg1">
                    <a:lumMod val="65000"/>
                  </a:schemeClr>
                </a:solidFill>
              </a:defRPr>
            </a:lvl1pPr>
          </a:lstStyle>
          <a:p>
            <a:r>
              <a:rPr lang="en-US" dirty="0"/>
              <a:t>Click icon to add picture</a:t>
            </a:r>
          </a:p>
        </p:txBody>
      </p:sp>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6"/>
          </p:nvPr>
        </p:nvSpPr>
        <p:spPr/>
        <p:txBody>
          <a:bodyPr/>
          <a:lstStyle/>
          <a:p>
            <a:pPr defTabSz="1219050">
              <a:defRPr/>
            </a:pPr>
            <a:r>
              <a:rPr lang="en-US">
                <a:solidFill>
                  <a:srgbClr val="FFFFFF">
                    <a:lumMod val="75000"/>
                  </a:srgbClr>
                </a:solidFill>
              </a:rPr>
              <a:t>© 2022 Bright Horizons Family Solutions LLC</a:t>
            </a:r>
            <a:endParaRPr lang="en-US" dirty="0">
              <a:solidFill>
                <a:srgbClr val="FFFFFF">
                  <a:lumMod val="75000"/>
                </a:srgbClr>
              </a:solidFill>
            </a:endParaRPr>
          </a:p>
        </p:txBody>
      </p:sp>
      <p:sp>
        <p:nvSpPr>
          <p:cNvPr id="4" name="Slide Number Placeholder 3"/>
          <p:cNvSpPr>
            <a:spLocks noGrp="1"/>
          </p:cNvSpPr>
          <p:nvPr>
            <p:ph type="sldNum" sz="quarter" idx="17"/>
          </p:nvPr>
        </p:nvSpPr>
        <p:spPr/>
        <p:txBody>
          <a:bodyPr/>
          <a:lstStyle/>
          <a:p>
            <a:pPr defTabSz="1219050">
              <a:defRPr/>
            </a:pPr>
            <a:fld id="{F85D7055-D8D7-4305-9FF7-D5D71A1F1507}" type="slidenum">
              <a:rPr lang="en-US" smtClean="0">
                <a:solidFill>
                  <a:srgbClr val="FFFFFF">
                    <a:lumMod val="75000"/>
                  </a:srgbClr>
                </a:solidFill>
              </a:rPr>
              <a:pPr defTabSz="1219050">
                <a:defRPr/>
              </a:pPr>
              <a:t>‹#›</a:t>
            </a:fld>
            <a:endParaRPr lang="en-US" dirty="0">
              <a:solidFill>
                <a:srgbClr val="FFFFFF">
                  <a:lumMod val="75000"/>
                </a:srgbClr>
              </a:solidFill>
            </a:endParaRPr>
          </a:p>
        </p:txBody>
      </p:sp>
      <p:sp>
        <p:nvSpPr>
          <p:cNvPr id="19" name="Text Placeholder 18"/>
          <p:cNvSpPr>
            <a:spLocks noGrp="1"/>
          </p:cNvSpPr>
          <p:nvPr>
            <p:ph type="body" sz="quarter" idx="18"/>
          </p:nvPr>
        </p:nvSpPr>
        <p:spPr>
          <a:xfrm>
            <a:off x="609600" y="1371603"/>
            <a:ext cx="5486400" cy="4668940"/>
          </a:xfrm>
        </p:spPr>
        <p:txBody>
          <a:bodyPr tIns="0" bIns="0">
            <a:noAutofit/>
          </a:bodyPr>
          <a:lstStyle>
            <a:lvl1pPr>
              <a:spcBef>
                <a:spcPts val="0"/>
              </a:spcBef>
              <a:spcAft>
                <a:spcPts val="1600"/>
              </a:spcAft>
              <a:buClr>
                <a:schemeClr val="accent3"/>
              </a:buClr>
              <a:defRPr sz="2400"/>
            </a:lvl1pPr>
            <a:lvl2pPr>
              <a:spcBef>
                <a:spcPts val="0"/>
              </a:spcBef>
              <a:spcAft>
                <a:spcPts val="1600"/>
              </a:spcAft>
              <a:buClr>
                <a:schemeClr val="accent3"/>
              </a:buClr>
              <a:defRPr sz="2133"/>
            </a:lvl2pPr>
            <a:lvl3pPr>
              <a:spcBef>
                <a:spcPts val="0"/>
              </a:spcBef>
              <a:spcAft>
                <a:spcPts val="1600"/>
              </a:spcAft>
              <a:buClr>
                <a:schemeClr val="accent3"/>
              </a:buClr>
              <a:defRPr sz="1867"/>
            </a:lvl3pPr>
            <a:lvl4pPr>
              <a:spcBef>
                <a:spcPts val="0"/>
              </a:spcBef>
              <a:spcAft>
                <a:spcPts val="1600"/>
              </a:spcAft>
              <a:buClr>
                <a:schemeClr val="accent3"/>
              </a:buClr>
              <a:defRPr sz="1600"/>
            </a:lvl4p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20" name="Straight Connector 19"/>
          <p:cNvCxnSpPr/>
          <p:nvPr userDrawn="1"/>
        </p:nvCxnSpPr>
        <p:spPr>
          <a:xfrm>
            <a:off x="7273753" y="6101929"/>
            <a:ext cx="4297683"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370192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to (L)">
    <p:spTree>
      <p:nvGrpSpPr>
        <p:cNvPr id="1" name=""/>
        <p:cNvGrpSpPr/>
        <p:nvPr/>
      </p:nvGrpSpPr>
      <p:grpSpPr>
        <a:xfrm>
          <a:off x="0" y="0"/>
          <a:ext cx="0" cy="0"/>
          <a:chOff x="0" y="0"/>
          <a:chExt cx="0" cy="0"/>
        </a:xfrm>
      </p:grpSpPr>
      <p:sp>
        <p:nvSpPr>
          <p:cNvPr id="12" name="Picture Placeholder 10"/>
          <p:cNvSpPr>
            <a:spLocks noGrp="1" noChangeAspect="1"/>
          </p:cNvSpPr>
          <p:nvPr>
            <p:ph type="pic" sz="quarter" idx="13"/>
          </p:nvPr>
        </p:nvSpPr>
        <p:spPr>
          <a:xfrm>
            <a:off x="609600" y="1371600"/>
            <a:ext cx="5093013" cy="4699000"/>
          </a:xfrm>
          <a:ln w="28575">
            <a:noFill/>
          </a:ln>
        </p:spPr>
        <p:txBody>
          <a:bodyPr anchor="ctr">
            <a:normAutofit/>
          </a:bodyPr>
          <a:lstStyle>
            <a:lvl1pPr marL="0" indent="0" algn="ctr">
              <a:buNone/>
              <a:defRPr sz="2400" baseline="0">
                <a:solidFill>
                  <a:schemeClr val="bg1">
                    <a:lumMod val="65000"/>
                  </a:schemeClr>
                </a:solidFill>
              </a:defRPr>
            </a:lvl1pPr>
          </a:lstStyle>
          <a:p>
            <a:r>
              <a:rPr lang="en-US" dirty="0"/>
              <a:t>Click icon to add picture</a:t>
            </a:r>
          </a:p>
        </p:txBody>
      </p:sp>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6"/>
          </p:nvPr>
        </p:nvSpPr>
        <p:spPr/>
        <p:txBody>
          <a:bodyPr/>
          <a:lstStyle/>
          <a:p>
            <a:pPr defTabSz="1219050">
              <a:defRPr/>
            </a:pPr>
            <a:r>
              <a:rPr lang="en-US">
                <a:solidFill>
                  <a:srgbClr val="FFFFFF">
                    <a:lumMod val="75000"/>
                  </a:srgbClr>
                </a:solidFill>
              </a:rPr>
              <a:t>© 2022 Bright Horizons Family Solutions LLC</a:t>
            </a:r>
            <a:endParaRPr lang="en-US" dirty="0">
              <a:solidFill>
                <a:srgbClr val="FFFFFF">
                  <a:lumMod val="75000"/>
                </a:srgbClr>
              </a:solidFill>
            </a:endParaRPr>
          </a:p>
        </p:txBody>
      </p:sp>
      <p:sp>
        <p:nvSpPr>
          <p:cNvPr id="4" name="Slide Number Placeholder 3"/>
          <p:cNvSpPr>
            <a:spLocks noGrp="1"/>
          </p:cNvSpPr>
          <p:nvPr>
            <p:ph type="sldNum" sz="quarter" idx="17"/>
          </p:nvPr>
        </p:nvSpPr>
        <p:spPr/>
        <p:txBody>
          <a:bodyPr/>
          <a:lstStyle/>
          <a:p>
            <a:pPr defTabSz="1219050">
              <a:defRPr/>
            </a:pPr>
            <a:fld id="{F85D7055-D8D7-4305-9FF7-D5D71A1F1507}" type="slidenum">
              <a:rPr lang="en-US" smtClean="0">
                <a:solidFill>
                  <a:srgbClr val="FFFFFF">
                    <a:lumMod val="75000"/>
                  </a:srgbClr>
                </a:solidFill>
              </a:rPr>
              <a:pPr defTabSz="1219050">
                <a:defRPr/>
              </a:pPr>
              <a:t>‹#›</a:t>
            </a:fld>
            <a:endParaRPr lang="en-US" dirty="0">
              <a:solidFill>
                <a:srgbClr val="FFFFFF">
                  <a:lumMod val="75000"/>
                </a:srgbClr>
              </a:solidFill>
            </a:endParaRPr>
          </a:p>
        </p:txBody>
      </p:sp>
      <p:cxnSp>
        <p:nvCxnSpPr>
          <p:cNvPr id="20" name="Straight Connector 19"/>
          <p:cNvCxnSpPr/>
          <p:nvPr userDrawn="1"/>
        </p:nvCxnSpPr>
        <p:spPr>
          <a:xfrm>
            <a:off x="609600" y="6101929"/>
            <a:ext cx="4257440" cy="0"/>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261959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Photo (L)">
    <p:spTree>
      <p:nvGrpSpPr>
        <p:cNvPr id="1" name=""/>
        <p:cNvGrpSpPr/>
        <p:nvPr/>
      </p:nvGrpSpPr>
      <p:grpSpPr>
        <a:xfrm>
          <a:off x="0" y="0"/>
          <a:ext cx="0" cy="0"/>
          <a:chOff x="0" y="0"/>
          <a:chExt cx="0" cy="0"/>
        </a:xfrm>
      </p:grpSpPr>
      <p:sp>
        <p:nvSpPr>
          <p:cNvPr id="6" name="Rectangle 5"/>
          <p:cNvSpPr/>
          <p:nvPr userDrawn="1"/>
        </p:nvSpPr>
        <p:spPr>
          <a:xfrm>
            <a:off x="0" y="-1"/>
            <a:ext cx="12192000" cy="6642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9" tIns="60955" rIns="121909" bIns="60955" rtlCol="0" anchor="ctr"/>
          <a:lstStyle/>
          <a:p>
            <a:pPr marL="0" marR="0" lvl="0" indent="0" algn="ctr" defTabSz="121905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Arial"/>
              <a:ea typeface="+mn-ea"/>
              <a:cs typeface="+mn-cs"/>
            </a:endParaRPr>
          </a:p>
        </p:txBody>
      </p:sp>
      <p:sp>
        <p:nvSpPr>
          <p:cNvPr id="5" name="Rectangle 4"/>
          <p:cNvSpPr/>
          <p:nvPr userDrawn="1"/>
        </p:nvSpPr>
        <p:spPr>
          <a:xfrm>
            <a:off x="7641274" y="-1"/>
            <a:ext cx="4550735"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9" tIns="60955" rIns="121909" bIns="60955" rtlCol="0" anchor="ctr"/>
          <a:lstStyle/>
          <a:p>
            <a:pPr marL="0" marR="0" lvl="0" indent="0" algn="ctr" defTabSz="121905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Arial"/>
              <a:ea typeface="+mn-ea"/>
              <a:cs typeface="+mn-cs"/>
            </a:endParaRPr>
          </a:p>
        </p:txBody>
      </p:sp>
      <p:sp>
        <p:nvSpPr>
          <p:cNvPr id="8" name="Rectangle 7"/>
          <p:cNvSpPr/>
          <p:nvPr userDrawn="1"/>
        </p:nvSpPr>
        <p:spPr>
          <a:xfrm>
            <a:off x="0" y="6578607"/>
            <a:ext cx="12192000" cy="2793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9" tIns="60955" rIns="121909" bIns="60955" rtlCol="0" anchor="ctr"/>
          <a:lstStyle/>
          <a:p>
            <a:pPr marL="0" marR="0" lvl="0" indent="0" algn="ctr" defTabSz="121905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Arial"/>
              <a:ea typeface="+mn-ea"/>
              <a:cs typeface="+mn-cs"/>
            </a:endParaRPr>
          </a:p>
        </p:txBody>
      </p:sp>
      <p:sp>
        <p:nvSpPr>
          <p:cNvPr id="12" name="Picture Placeholder 10"/>
          <p:cNvSpPr>
            <a:spLocks noGrp="1" noChangeAspect="1"/>
          </p:cNvSpPr>
          <p:nvPr>
            <p:ph type="pic" sz="quarter" idx="13"/>
          </p:nvPr>
        </p:nvSpPr>
        <p:spPr>
          <a:xfrm>
            <a:off x="9" y="-1"/>
            <a:ext cx="7641265" cy="6578601"/>
          </a:xfrm>
          <a:ln w="28575">
            <a:noFill/>
          </a:ln>
        </p:spPr>
        <p:txBody>
          <a:bodyPr anchor="ctr">
            <a:normAutofit/>
          </a:bodyPr>
          <a:lstStyle>
            <a:lvl1pPr marL="0" indent="0" algn="ctr">
              <a:buNone/>
              <a:defRPr sz="2400" baseline="0">
                <a:solidFill>
                  <a:schemeClr val="bg1">
                    <a:lumMod val="65000"/>
                  </a:schemeClr>
                </a:solidFill>
              </a:defRPr>
            </a:lvl1pPr>
          </a:lstStyle>
          <a:p>
            <a:r>
              <a:rPr lang="en-US" dirty="0"/>
              <a:t>Click icon to add picture</a:t>
            </a:r>
          </a:p>
        </p:txBody>
      </p:sp>
      <p:sp>
        <p:nvSpPr>
          <p:cNvPr id="2" name="Title 1"/>
          <p:cNvSpPr>
            <a:spLocks noGrp="1"/>
          </p:cNvSpPr>
          <p:nvPr>
            <p:ph type="title"/>
          </p:nvPr>
        </p:nvSpPr>
        <p:spPr>
          <a:xfrm>
            <a:off x="7953157" y="1763233"/>
            <a:ext cx="3813545" cy="812800"/>
          </a:xfrm>
        </p:spPr>
        <p:txBody>
          <a:bodyPr/>
          <a:lstStyle/>
          <a:p>
            <a:r>
              <a:rPr lang="en-US"/>
              <a:t>Click to edit Master title style</a:t>
            </a:r>
            <a:endParaRPr lang="en-US" dirty="0"/>
          </a:p>
        </p:txBody>
      </p:sp>
      <p:sp>
        <p:nvSpPr>
          <p:cNvPr id="3" name="Footer Placeholder 2"/>
          <p:cNvSpPr>
            <a:spLocks noGrp="1"/>
          </p:cNvSpPr>
          <p:nvPr>
            <p:ph type="ftr" sz="quarter" idx="16"/>
          </p:nvPr>
        </p:nvSpPr>
        <p:spPr/>
        <p:txBody>
          <a:bodyPr/>
          <a:lstStyle/>
          <a:p>
            <a:pPr defTabSz="1219050">
              <a:defRPr/>
            </a:pPr>
            <a:r>
              <a:rPr lang="en-US">
                <a:solidFill>
                  <a:srgbClr val="FFFFFF">
                    <a:lumMod val="75000"/>
                  </a:srgbClr>
                </a:solidFill>
              </a:rPr>
              <a:t>© 2022 Bright Horizons Family Solutions LLC</a:t>
            </a:r>
            <a:endParaRPr lang="en-US" dirty="0">
              <a:solidFill>
                <a:srgbClr val="FFFFFF">
                  <a:lumMod val="75000"/>
                </a:srgbClr>
              </a:solidFill>
            </a:endParaRPr>
          </a:p>
        </p:txBody>
      </p:sp>
      <p:sp>
        <p:nvSpPr>
          <p:cNvPr id="4" name="Slide Number Placeholder 3"/>
          <p:cNvSpPr>
            <a:spLocks noGrp="1"/>
          </p:cNvSpPr>
          <p:nvPr>
            <p:ph type="sldNum" sz="quarter" idx="17"/>
          </p:nvPr>
        </p:nvSpPr>
        <p:spPr/>
        <p:txBody>
          <a:bodyPr/>
          <a:lstStyle/>
          <a:p>
            <a:pPr defTabSz="1219050">
              <a:defRPr/>
            </a:pPr>
            <a:fld id="{F85D7055-D8D7-4305-9FF7-D5D71A1F1507}" type="slidenum">
              <a:rPr lang="en-US" smtClean="0">
                <a:solidFill>
                  <a:srgbClr val="FFFFFF">
                    <a:lumMod val="75000"/>
                  </a:srgbClr>
                </a:solidFill>
              </a:rPr>
              <a:pPr defTabSz="1219050">
                <a:defRPr/>
              </a:pPr>
              <a:t>‹#›</a:t>
            </a:fld>
            <a:endParaRPr lang="en-US" dirty="0">
              <a:solidFill>
                <a:srgbClr val="FFFFFF">
                  <a:lumMod val="75000"/>
                </a:srgbClr>
              </a:solidFill>
            </a:endParaRPr>
          </a:p>
        </p:txBody>
      </p:sp>
    </p:spTree>
    <p:extLst>
      <p:ext uri="{BB962C8B-B14F-4D97-AF65-F5344CB8AC3E}">
        <p14:creationId xmlns:p14="http://schemas.microsoft.com/office/powerpoint/2010/main" val="39381651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hoto (R)">
    <p:spTree>
      <p:nvGrpSpPr>
        <p:cNvPr id="1" name=""/>
        <p:cNvGrpSpPr/>
        <p:nvPr/>
      </p:nvGrpSpPr>
      <p:grpSpPr>
        <a:xfrm>
          <a:off x="0" y="0"/>
          <a:ext cx="0" cy="0"/>
          <a:chOff x="0" y="0"/>
          <a:chExt cx="0" cy="0"/>
        </a:xfrm>
      </p:grpSpPr>
      <p:sp>
        <p:nvSpPr>
          <p:cNvPr id="12" name="Picture Placeholder 10"/>
          <p:cNvSpPr>
            <a:spLocks noGrp="1" noChangeAspect="1"/>
          </p:cNvSpPr>
          <p:nvPr>
            <p:ph type="pic" sz="quarter" idx="13"/>
          </p:nvPr>
        </p:nvSpPr>
        <p:spPr>
          <a:xfrm>
            <a:off x="6482100" y="1371600"/>
            <a:ext cx="5093013" cy="4699000"/>
          </a:xfrm>
          <a:ln w="28575">
            <a:noFill/>
          </a:ln>
        </p:spPr>
        <p:txBody>
          <a:bodyPr anchor="ctr">
            <a:normAutofit/>
          </a:bodyPr>
          <a:lstStyle>
            <a:lvl1pPr marL="0" indent="0" algn="ctr">
              <a:buNone/>
              <a:defRPr sz="2400" baseline="0">
                <a:solidFill>
                  <a:schemeClr val="bg1">
                    <a:lumMod val="65000"/>
                  </a:schemeClr>
                </a:solidFill>
              </a:defRPr>
            </a:lvl1pPr>
          </a:lstStyle>
          <a:p>
            <a:r>
              <a:rPr lang="en-US" dirty="0"/>
              <a:t>Click icon to add picture</a:t>
            </a:r>
          </a:p>
        </p:txBody>
      </p:sp>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6"/>
          </p:nvPr>
        </p:nvSpPr>
        <p:spPr/>
        <p:txBody>
          <a:bodyPr/>
          <a:lstStyle/>
          <a:p>
            <a:pPr defTabSz="1219050">
              <a:defRPr/>
            </a:pPr>
            <a:r>
              <a:rPr lang="en-US">
                <a:solidFill>
                  <a:srgbClr val="FFFFFF">
                    <a:lumMod val="75000"/>
                  </a:srgbClr>
                </a:solidFill>
              </a:rPr>
              <a:t>© 2022 Bright Horizons Family Solutions LLC</a:t>
            </a:r>
            <a:endParaRPr lang="en-US" dirty="0">
              <a:solidFill>
                <a:srgbClr val="FFFFFF">
                  <a:lumMod val="75000"/>
                </a:srgbClr>
              </a:solidFill>
            </a:endParaRPr>
          </a:p>
        </p:txBody>
      </p:sp>
      <p:sp>
        <p:nvSpPr>
          <p:cNvPr id="4" name="Slide Number Placeholder 3"/>
          <p:cNvSpPr>
            <a:spLocks noGrp="1"/>
          </p:cNvSpPr>
          <p:nvPr>
            <p:ph type="sldNum" sz="quarter" idx="17"/>
          </p:nvPr>
        </p:nvSpPr>
        <p:spPr/>
        <p:txBody>
          <a:bodyPr/>
          <a:lstStyle/>
          <a:p>
            <a:pPr defTabSz="1219050">
              <a:defRPr/>
            </a:pPr>
            <a:fld id="{F85D7055-D8D7-4305-9FF7-D5D71A1F1507}" type="slidenum">
              <a:rPr lang="en-US" smtClean="0">
                <a:solidFill>
                  <a:srgbClr val="FFFFFF">
                    <a:lumMod val="75000"/>
                  </a:srgbClr>
                </a:solidFill>
              </a:rPr>
              <a:pPr defTabSz="1219050">
                <a:defRPr/>
              </a:pPr>
              <a:t>‹#›</a:t>
            </a:fld>
            <a:endParaRPr lang="en-US" dirty="0">
              <a:solidFill>
                <a:srgbClr val="FFFFFF">
                  <a:lumMod val="75000"/>
                </a:srgbClr>
              </a:solidFill>
            </a:endParaRPr>
          </a:p>
        </p:txBody>
      </p:sp>
      <p:cxnSp>
        <p:nvCxnSpPr>
          <p:cNvPr id="20" name="Straight Connector 19"/>
          <p:cNvCxnSpPr/>
          <p:nvPr userDrawn="1"/>
        </p:nvCxnSpPr>
        <p:spPr>
          <a:xfrm>
            <a:off x="7317673" y="6101929"/>
            <a:ext cx="4257440" cy="0"/>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88755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Full Width Photo &amp; Stats">
    <p:spTree>
      <p:nvGrpSpPr>
        <p:cNvPr id="1" name=""/>
        <p:cNvGrpSpPr/>
        <p:nvPr/>
      </p:nvGrpSpPr>
      <p:grpSpPr>
        <a:xfrm>
          <a:off x="0" y="0"/>
          <a:ext cx="0" cy="0"/>
          <a:chOff x="0" y="0"/>
          <a:chExt cx="0" cy="0"/>
        </a:xfrm>
      </p:grpSpPr>
      <p:sp>
        <p:nvSpPr>
          <p:cNvPr id="10" name="Picture Placeholder 9"/>
          <p:cNvSpPr>
            <a:spLocks noGrp="1" noChangeAspect="1"/>
          </p:cNvSpPr>
          <p:nvPr>
            <p:ph type="pic" sz="quarter" idx="12"/>
          </p:nvPr>
        </p:nvSpPr>
        <p:spPr>
          <a:xfrm>
            <a:off x="609600" y="1278320"/>
            <a:ext cx="10972800" cy="3369880"/>
          </a:xfrm>
        </p:spPr>
        <p:txBody>
          <a:bodyPr anchor="ctr">
            <a:normAutofit/>
          </a:bodyPr>
          <a:lstStyle>
            <a:lvl1pPr marL="0" indent="0" algn="ctr">
              <a:buNone/>
              <a:defRPr sz="2667">
                <a:solidFill>
                  <a:schemeClr val="bg1">
                    <a:lumMod val="65000"/>
                  </a:schemeClr>
                </a:solidFill>
              </a:defRPr>
            </a:lvl1pPr>
          </a:lstStyle>
          <a:p>
            <a:r>
              <a:rPr lang="en-US" dirty="0"/>
              <a:t>Click icon to add picture</a:t>
            </a:r>
          </a:p>
        </p:txBody>
      </p:sp>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pPr defTabSz="1219050">
              <a:defRPr/>
            </a:pPr>
            <a:r>
              <a:rPr lang="en-US">
                <a:solidFill>
                  <a:srgbClr val="FFFFFF">
                    <a:lumMod val="75000"/>
                  </a:srgbClr>
                </a:solidFill>
              </a:rPr>
              <a:t>© 2022 Bright Horizons Family Solutions LLC</a:t>
            </a:r>
            <a:endParaRPr lang="en-US" dirty="0">
              <a:solidFill>
                <a:srgbClr val="FFFFFF">
                  <a:lumMod val="75000"/>
                </a:srgbClr>
              </a:solidFill>
            </a:endParaRPr>
          </a:p>
        </p:txBody>
      </p:sp>
      <p:sp>
        <p:nvSpPr>
          <p:cNvPr id="4" name="Slide Number Placeholder 3"/>
          <p:cNvSpPr>
            <a:spLocks noGrp="1"/>
          </p:cNvSpPr>
          <p:nvPr>
            <p:ph type="sldNum" sz="quarter" idx="11"/>
          </p:nvPr>
        </p:nvSpPr>
        <p:spPr/>
        <p:txBody>
          <a:bodyPr/>
          <a:lstStyle/>
          <a:p>
            <a:pPr defTabSz="1219050">
              <a:defRPr/>
            </a:pPr>
            <a:fld id="{F85D7055-D8D7-4305-9FF7-D5D71A1F1507}" type="slidenum">
              <a:rPr lang="en-US" smtClean="0">
                <a:solidFill>
                  <a:srgbClr val="FFFFFF">
                    <a:lumMod val="75000"/>
                  </a:srgbClr>
                </a:solidFill>
              </a:rPr>
              <a:pPr defTabSz="1219050">
                <a:defRPr/>
              </a:pPr>
              <a:t>‹#›</a:t>
            </a:fld>
            <a:endParaRPr lang="en-US" dirty="0">
              <a:solidFill>
                <a:srgbClr val="FFFFFF">
                  <a:lumMod val="75000"/>
                </a:srgbClr>
              </a:solidFill>
            </a:endParaRPr>
          </a:p>
        </p:txBody>
      </p:sp>
      <p:sp>
        <p:nvSpPr>
          <p:cNvPr id="12" name="Text Placeholder 11"/>
          <p:cNvSpPr>
            <a:spLocks noGrp="1"/>
          </p:cNvSpPr>
          <p:nvPr>
            <p:ph type="body" sz="quarter" idx="13" hasCustomPrompt="1"/>
          </p:nvPr>
        </p:nvSpPr>
        <p:spPr>
          <a:xfrm>
            <a:off x="609600" y="4811587"/>
            <a:ext cx="5234517" cy="1126567"/>
          </a:xfrm>
        </p:spPr>
        <p:txBody>
          <a:bodyPr anchor="ctr">
            <a:noAutofit/>
          </a:bodyPr>
          <a:lstStyle>
            <a:lvl1pPr marL="0" indent="0" algn="ctr">
              <a:buNone/>
              <a:defRPr sz="2400"/>
            </a:lvl1pPr>
          </a:lstStyle>
          <a:p>
            <a:pPr lvl="0"/>
            <a:r>
              <a:rPr lang="en-US" dirty="0"/>
              <a:t>Click to edit text</a:t>
            </a:r>
          </a:p>
        </p:txBody>
      </p:sp>
      <p:sp>
        <p:nvSpPr>
          <p:cNvPr id="13" name="Text Placeholder 11"/>
          <p:cNvSpPr>
            <a:spLocks noGrp="1"/>
          </p:cNvSpPr>
          <p:nvPr>
            <p:ph type="body" sz="quarter" idx="14" hasCustomPrompt="1"/>
          </p:nvPr>
        </p:nvSpPr>
        <p:spPr>
          <a:xfrm>
            <a:off x="6347884" y="4825414"/>
            <a:ext cx="5234517" cy="1126567"/>
          </a:xfrm>
        </p:spPr>
        <p:txBody>
          <a:bodyPr anchor="ctr">
            <a:noAutofit/>
          </a:bodyPr>
          <a:lstStyle>
            <a:lvl1pPr marL="0" indent="0" algn="ctr">
              <a:buNone/>
              <a:defRPr sz="2400"/>
            </a:lvl1pPr>
          </a:lstStyle>
          <a:p>
            <a:pPr lvl="0"/>
            <a:r>
              <a:rPr lang="en-US" dirty="0"/>
              <a:t>Click to edit text</a:t>
            </a:r>
          </a:p>
        </p:txBody>
      </p:sp>
      <p:sp>
        <p:nvSpPr>
          <p:cNvPr id="17" name="Text Placeholder 16"/>
          <p:cNvSpPr>
            <a:spLocks noGrp="1"/>
          </p:cNvSpPr>
          <p:nvPr>
            <p:ph type="body" sz="quarter" idx="15" hasCustomPrompt="1"/>
          </p:nvPr>
        </p:nvSpPr>
        <p:spPr>
          <a:xfrm>
            <a:off x="609600" y="6246287"/>
            <a:ext cx="10972800" cy="256116"/>
          </a:xfrm>
        </p:spPr>
        <p:txBody>
          <a:bodyPr lIns="0" tIns="0" rIns="0" bIns="0" anchor="ctr">
            <a:noAutofit/>
          </a:bodyPr>
          <a:lstStyle>
            <a:lvl1pPr marL="0" indent="0" algn="ctr">
              <a:buNone/>
              <a:defRPr sz="1067" i="1">
                <a:solidFill>
                  <a:schemeClr val="bg1">
                    <a:lumMod val="50000"/>
                  </a:schemeClr>
                </a:solidFill>
              </a:defRPr>
            </a:lvl1pPr>
          </a:lstStyle>
          <a:p>
            <a:pPr lvl="0"/>
            <a:r>
              <a:rPr lang="en-US" dirty="0"/>
              <a:t>Click to edit text</a:t>
            </a:r>
          </a:p>
        </p:txBody>
      </p:sp>
    </p:spTree>
    <p:extLst>
      <p:ext uri="{BB962C8B-B14F-4D97-AF65-F5344CB8AC3E}">
        <p14:creationId xmlns:p14="http://schemas.microsoft.com/office/powerpoint/2010/main" val="1030802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92151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Full Width Photo &amp; Stats">
    <p:spTree>
      <p:nvGrpSpPr>
        <p:cNvPr id="1" name=""/>
        <p:cNvGrpSpPr/>
        <p:nvPr/>
      </p:nvGrpSpPr>
      <p:grpSpPr>
        <a:xfrm>
          <a:off x="0" y="0"/>
          <a:ext cx="0" cy="0"/>
          <a:chOff x="0" y="0"/>
          <a:chExt cx="0" cy="0"/>
        </a:xfrm>
      </p:grpSpPr>
      <p:sp>
        <p:nvSpPr>
          <p:cNvPr id="10" name="Picture Placeholder 9"/>
          <p:cNvSpPr>
            <a:spLocks noGrp="1" noChangeAspect="1"/>
          </p:cNvSpPr>
          <p:nvPr>
            <p:ph type="pic" sz="quarter" idx="12"/>
          </p:nvPr>
        </p:nvSpPr>
        <p:spPr>
          <a:xfrm>
            <a:off x="609600" y="1278319"/>
            <a:ext cx="10972800" cy="4020740"/>
          </a:xfrm>
        </p:spPr>
        <p:txBody>
          <a:bodyPr anchor="ctr">
            <a:normAutofit/>
          </a:bodyPr>
          <a:lstStyle>
            <a:lvl1pPr marL="0" indent="0" algn="ctr">
              <a:buNone/>
              <a:defRPr sz="2667">
                <a:solidFill>
                  <a:schemeClr val="bg1">
                    <a:lumMod val="65000"/>
                  </a:schemeClr>
                </a:solidFill>
              </a:defRPr>
            </a:lvl1pPr>
          </a:lstStyle>
          <a:p>
            <a:r>
              <a:rPr lang="en-US" dirty="0"/>
              <a:t>Click icon to add picture</a:t>
            </a:r>
          </a:p>
        </p:txBody>
      </p:sp>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pPr defTabSz="1219050">
              <a:defRPr/>
            </a:pPr>
            <a:r>
              <a:rPr lang="en-US">
                <a:solidFill>
                  <a:srgbClr val="FFFFFF">
                    <a:lumMod val="75000"/>
                  </a:srgbClr>
                </a:solidFill>
              </a:rPr>
              <a:t>© 2022 Bright Horizons Family Solutions LLC</a:t>
            </a:r>
            <a:endParaRPr lang="en-US" dirty="0">
              <a:solidFill>
                <a:srgbClr val="FFFFFF">
                  <a:lumMod val="75000"/>
                </a:srgbClr>
              </a:solidFill>
            </a:endParaRPr>
          </a:p>
        </p:txBody>
      </p:sp>
      <p:sp>
        <p:nvSpPr>
          <p:cNvPr id="4" name="Slide Number Placeholder 3"/>
          <p:cNvSpPr>
            <a:spLocks noGrp="1"/>
          </p:cNvSpPr>
          <p:nvPr>
            <p:ph type="sldNum" sz="quarter" idx="11"/>
          </p:nvPr>
        </p:nvSpPr>
        <p:spPr/>
        <p:txBody>
          <a:bodyPr/>
          <a:lstStyle/>
          <a:p>
            <a:pPr defTabSz="1219050">
              <a:defRPr/>
            </a:pPr>
            <a:fld id="{F85D7055-D8D7-4305-9FF7-D5D71A1F1507}" type="slidenum">
              <a:rPr lang="en-US" smtClean="0">
                <a:solidFill>
                  <a:srgbClr val="FFFFFF">
                    <a:lumMod val="75000"/>
                  </a:srgbClr>
                </a:solidFill>
              </a:rPr>
              <a:pPr defTabSz="1219050">
                <a:defRPr/>
              </a:pPr>
              <a:t>‹#›</a:t>
            </a:fld>
            <a:endParaRPr lang="en-US" dirty="0">
              <a:solidFill>
                <a:srgbClr val="FFFFFF">
                  <a:lumMod val="75000"/>
                </a:srgbClr>
              </a:solidFill>
            </a:endParaRPr>
          </a:p>
        </p:txBody>
      </p:sp>
      <p:sp>
        <p:nvSpPr>
          <p:cNvPr id="12" name="Text Placeholder 11"/>
          <p:cNvSpPr>
            <a:spLocks noGrp="1"/>
          </p:cNvSpPr>
          <p:nvPr>
            <p:ph type="body" sz="quarter" idx="13" hasCustomPrompt="1"/>
          </p:nvPr>
        </p:nvSpPr>
        <p:spPr>
          <a:xfrm>
            <a:off x="609600" y="5447747"/>
            <a:ext cx="10972800" cy="508247"/>
          </a:xfrm>
        </p:spPr>
        <p:txBody>
          <a:bodyPr anchor="ctr">
            <a:noAutofit/>
          </a:bodyPr>
          <a:lstStyle>
            <a:lvl1pPr marL="0" indent="0" algn="ctr">
              <a:buNone/>
              <a:defRPr sz="2400"/>
            </a:lvl1pPr>
          </a:lstStyle>
          <a:p>
            <a:pPr lvl="0"/>
            <a:r>
              <a:rPr lang="en-US" dirty="0"/>
              <a:t>Click to edit text</a:t>
            </a:r>
          </a:p>
        </p:txBody>
      </p:sp>
      <p:sp>
        <p:nvSpPr>
          <p:cNvPr id="17" name="Text Placeholder 16"/>
          <p:cNvSpPr>
            <a:spLocks noGrp="1"/>
          </p:cNvSpPr>
          <p:nvPr>
            <p:ph type="body" sz="quarter" idx="15" hasCustomPrompt="1"/>
          </p:nvPr>
        </p:nvSpPr>
        <p:spPr>
          <a:xfrm>
            <a:off x="609600" y="6133291"/>
            <a:ext cx="10972800" cy="256116"/>
          </a:xfrm>
        </p:spPr>
        <p:txBody>
          <a:bodyPr lIns="0" tIns="0" rIns="0" bIns="0" anchor="ctr">
            <a:noAutofit/>
          </a:bodyPr>
          <a:lstStyle>
            <a:lvl1pPr marL="0" indent="0" algn="ctr">
              <a:buNone/>
              <a:defRPr sz="1067" i="1">
                <a:solidFill>
                  <a:schemeClr val="bg1">
                    <a:lumMod val="50000"/>
                  </a:schemeClr>
                </a:solidFill>
              </a:defRPr>
            </a:lvl1pPr>
          </a:lstStyle>
          <a:p>
            <a:pPr lvl="0"/>
            <a:r>
              <a:rPr lang="en-US" dirty="0"/>
              <a:t>Click to edit text</a:t>
            </a:r>
          </a:p>
        </p:txBody>
      </p:sp>
    </p:spTree>
    <p:extLst>
      <p:ext uri="{BB962C8B-B14F-4D97-AF65-F5344CB8AC3E}">
        <p14:creationId xmlns:p14="http://schemas.microsoft.com/office/powerpoint/2010/main" val="25940859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amp; iPho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pPr defTabSz="1219050">
              <a:defRPr/>
            </a:pPr>
            <a:r>
              <a:rPr lang="en-US">
                <a:solidFill>
                  <a:srgbClr val="FFFFFF">
                    <a:lumMod val="75000"/>
                  </a:srgbClr>
                </a:solidFill>
              </a:rPr>
              <a:t>© 2022 Bright Horizons Family Solutions LLC</a:t>
            </a:r>
            <a:endParaRPr lang="en-US" dirty="0">
              <a:solidFill>
                <a:srgbClr val="FFFFFF">
                  <a:lumMod val="75000"/>
                </a:srgbClr>
              </a:solidFill>
            </a:endParaRPr>
          </a:p>
        </p:txBody>
      </p:sp>
      <p:sp>
        <p:nvSpPr>
          <p:cNvPr id="4" name="Slide Number Placeholder 3"/>
          <p:cNvSpPr>
            <a:spLocks noGrp="1"/>
          </p:cNvSpPr>
          <p:nvPr>
            <p:ph type="sldNum" sz="quarter" idx="11"/>
          </p:nvPr>
        </p:nvSpPr>
        <p:spPr/>
        <p:txBody>
          <a:bodyPr/>
          <a:lstStyle/>
          <a:p>
            <a:pPr defTabSz="1219050">
              <a:defRPr/>
            </a:pPr>
            <a:fld id="{F85D7055-D8D7-4305-9FF7-D5D71A1F1507}" type="slidenum">
              <a:rPr lang="en-US" smtClean="0">
                <a:solidFill>
                  <a:srgbClr val="FFFFFF">
                    <a:lumMod val="75000"/>
                  </a:srgbClr>
                </a:solidFill>
              </a:rPr>
              <a:pPr defTabSz="1219050">
                <a:defRPr/>
              </a:pPr>
              <a:t>‹#›</a:t>
            </a:fld>
            <a:endParaRPr lang="en-US" dirty="0">
              <a:solidFill>
                <a:srgbClr val="FFFFFF">
                  <a:lumMod val="75000"/>
                </a:srgbClr>
              </a:solidFill>
            </a:endParaRPr>
          </a:p>
        </p:txBody>
      </p:sp>
      <p:sp>
        <p:nvSpPr>
          <p:cNvPr id="5" name="Shape 113"/>
          <p:cNvSpPr/>
          <p:nvPr userDrawn="1"/>
        </p:nvSpPr>
        <p:spPr>
          <a:xfrm>
            <a:off x="6096009" y="1534361"/>
            <a:ext cx="4423977" cy="4423977"/>
          </a:xfrm>
          <a:prstGeom prst="ellipse">
            <a:avLst/>
          </a:prstGeom>
          <a:solidFill>
            <a:schemeClr val="bg2"/>
          </a:solidFill>
          <a:ln w="12700">
            <a:miter lim="400000"/>
          </a:ln>
        </p:spPr>
        <p:txBody>
          <a:bodyPr lIns="67728" tIns="67728" rIns="67728" bIns="67728"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1pPr>
            <a:lvl2pPr marL="0" marR="0" indent="3429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2pPr>
            <a:lvl3pPr marL="0" marR="0" indent="6858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3pPr>
            <a:lvl4pPr marL="0" marR="0" indent="10287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4pPr>
            <a:lvl5pPr marL="0" marR="0" indent="13716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5pPr>
            <a:lvl6pPr marL="0" marR="0" indent="17145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6pPr>
            <a:lvl7pPr marL="0" marR="0" indent="20574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7pPr>
            <a:lvl8pPr marL="0" marR="0" indent="24003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8pPr>
            <a:lvl9pPr marL="0" marR="0" indent="27432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9pPr>
          </a:lstStyle>
          <a:p>
            <a:pPr marL="0" marR="0" lvl="0" indent="0" algn="ctr" defTabSz="778835" rtl="0" eaLnBrk="1" fontAlgn="auto" latinLnBrk="0" hangingPunct="0">
              <a:lnSpc>
                <a:spcPct val="100000"/>
              </a:lnSpc>
              <a:spcBef>
                <a:spcPts val="0"/>
              </a:spcBef>
              <a:spcAft>
                <a:spcPts val="0"/>
              </a:spcAft>
              <a:buClrTx/>
              <a:buSzTx/>
              <a:buFontTx/>
              <a:buNone/>
              <a:tabLst/>
              <a:defRPr sz="4000">
                <a:solidFill>
                  <a:srgbClr val="FFFFFF"/>
                </a:solidFill>
                <a:effectLst>
                  <a:outerShdw blurRad="38100" dist="12700" dir="5400000" rotWithShape="0">
                    <a:srgbClr val="000000">
                      <a:alpha val="50000"/>
                    </a:srgbClr>
                  </a:outerShdw>
                </a:effectLst>
              </a:defRPr>
            </a:pPr>
            <a:endParaRPr kumimoji="0" sz="1067"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Arial"/>
              <a:ea typeface="Arial"/>
              <a:cs typeface="Arial"/>
              <a:sym typeface="Helvetica Neue UltraLight"/>
            </a:endParaRPr>
          </a:p>
        </p:txBody>
      </p:sp>
      <p:sp>
        <p:nvSpPr>
          <p:cNvPr id="7" name="Shape 114"/>
          <p:cNvSpPr/>
          <p:nvPr/>
        </p:nvSpPr>
        <p:spPr>
          <a:xfrm>
            <a:off x="6364371" y="1552175"/>
            <a:ext cx="1199592" cy="1199592"/>
          </a:xfrm>
          <a:prstGeom prst="ellipse">
            <a:avLst/>
          </a:prstGeom>
          <a:solidFill>
            <a:schemeClr val="accent1"/>
          </a:solidFill>
          <a:ln w="12700">
            <a:miter lim="400000"/>
          </a:ln>
        </p:spPr>
        <p:txBody>
          <a:bodyPr lIns="67728" tIns="67728" rIns="67728" bIns="67728"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1pPr>
            <a:lvl2pPr marL="0" marR="0" indent="3429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2pPr>
            <a:lvl3pPr marL="0" marR="0" indent="6858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3pPr>
            <a:lvl4pPr marL="0" marR="0" indent="10287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4pPr>
            <a:lvl5pPr marL="0" marR="0" indent="13716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5pPr>
            <a:lvl6pPr marL="0" marR="0" indent="17145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6pPr>
            <a:lvl7pPr marL="0" marR="0" indent="20574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7pPr>
            <a:lvl8pPr marL="0" marR="0" indent="24003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8pPr>
            <a:lvl9pPr marL="0" marR="0" indent="27432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9pPr>
          </a:lstStyle>
          <a:p>
            <a:pPr marL="0" marR="0" lvl="0" indent="0" algn="ctr" defTabSz="778835" rtl="0" eaLnBrk="1" fontAlgn="auto" latinLnBrk="0" hangingPunct="0">
              <a:lnSpc>
                <a:spcPct val="100000"/>
              </a:lnSpc>
              <a:spcBef>
                <a:spcPts val="0"/>
              </a:spcBef>
              <a:spcAft>
                <a:spcPts val="0"/>
              </a:spcAft>
              <a:buClrTx/>
              <a:buSzTx/>
              <a:buFontTx/>
              <a:buNone/>
              <a:tabLst/>
              <a:defRPr sz="4000">
                <a:solidFill>
                  <a:srgbClr val="FFFFFF"/>
                </a:solidFill>
                <a:effectLst>
                  <a:outerShdw blurRad="38100" dist="12700" dir="5400000" rotWithShape="0">
                    <a:srgbClr val="000000">
                      <a:alpha val="50000"/>
                    </a:srgbClr>
                  </a:outerShdw>
                </a:effectLst>
              </a:defRPr>
            </a:pPr>
            <a:endParaRPr kumimoji="0" sz="1067"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Arial"/>
              <a:ea typeface="Arial"/>
              <a:cs typeface="Arial"/>
              <a:sym typeface="Helvetica Neue UltraLight"/>
            </a:endParaRPr>
          </a:p>
        </p:txBody>
      </p:sp>
      <p:sp>
        <p:nvSpPr>
          <p:cNvPr id="10" name="Shape 115"/>
          <p:cNvSpPr/>
          <p:nvPr/>
        </p:nvSpPr>
        <p:spPr>
          <a:xfrm>
            <a:off x="5703720" y="3208415"/>
            <a:ext cx="1199592" cy="1199592"/>
          </a:xfrm>
          <a:prstGeom prst="ellipse">
            <a:avLst/>
          </a:prstGeom>
          <a:solidFill>
            <a:schemeClr val="accent2"/>
          </a:solidFill>
          <a:ln w="12700">
            <a:miter lim="400000"/>
          </a:ln>
        </p:spPr>
        <p:txBody>
          <a:bodyPr lIns="67728" tIns="67728" rIns="67728" bIns="67728"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1pPr>
            <a:lvl2pPr marL="0" marR="0" indent="3429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2pPr>
            <a:lvl3pPr marL="0" marR="0" indent="6858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3pPr>
            <a:lvl4pPr marL="0" marR="0" indent="10287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4pPr>
            <a:lvl5pPr marL="0" marR="0" indent="13716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5pPr>
            <a:lvl6pPr marL="0" marR="0" indent="17145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6pPr>
            <a:lvl7pPr marL="0" marR="0" indent="20574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7pPr>
            <a:lvl8pPr marL="0" marR="0" indent="24003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8pPr>
            <a:lvl9pPr marL="0" marR="0" indent="27432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9pPr>
          </a:lstStyle>
          <a:p>
            <a:pPr marL="0" marR="0" lvl="0" indent="0" algn="ctr" defTabSz="778835" rtl="0" eaLnBrk="1" fontAlgn="auto" latinLnBrk="0" hangingPunct="0">
              <a:lnSpc>
                <a:spcPct val="100000"/>
              </a:lnSpc>
              <a:spcBef>
                <a:spcPts val="0"/>
              </a:spcBef>
              <a:spcAft>
                <a:spcPts val="0"/>
              </a:spcAft>
              <a:buClrTx/>
              <a:buSzTx/>
              <a:buFontTx/>
              <a:buNone/>
              <a:tabLst/>
              <a:defRPr sz="4000">
                <a:solidFill>
                  <a:srgbClr val="FFFFFF"/>
                </a:solidFill>
                <a:effectLst>
                  <a:outerShdw blurRad="38100" dist="12700" dir="5400000" rotWithShape="0">
                    <a:srgbClr val="000000">
                      <a:alpha val="50000"/>
                    </a:srgbClr>
                  </a:outerShdw>
                </a:effectLst>
              </a:defRPr>
            </a:pPr>
            <a:endParaRPr kumimoji="0" sz="1067"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Arial"/>
              <a:ea typeface="Arial"/>
              <a:cs typeface="Arial"/>
              <a:sym typeface="Helvetica Neue UltraLight"/>
            </a:endParaRPr>
          </a:p>
        </p:txBody>
      </p:sp>
      <p:sp>
        <p:nvSpPr>
          <p:cNvPr id="13" name="Shape 116"/>
          <p:cNvSpPr/>
          <p:nvPr/>
        </p:nvSpPr>
        <p:spPr>
          <a:xfrm>
            <a:off x="6364371" y="4760041"/>
            <a:ext cx="1199592" cy="1199592"/>
          </a:xfrm>
          <a:prstGeom prst="ellipse">
            <a:avLst/>
          </a:prstGeom>
          <a:solidFill>
            <a:schemeClr val="tx2"/>
          </a:solidFill>
          <a:ln w="12700">
            <a:miter lim="400000"/>
          </a:ln>
        </p:spPr>
        <p:txBody>
          <a:bodyPr lIns="67728" tIns="67728" rIns="67728" bIns="67728"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1pPr>
            <a:lvl2pPr marL="0" marR="0" indent="3429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2pPr>
            <a:lvl3pPr marL="0" marR="0" indent="6858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3pPr>
            <a:lvl4pPr marL="0" marR="0" indent="10287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4pPr>
            <a:lvl5pPr marL="0" marR="0" indent="13716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5pPr>
            <a:lvl6pPr marL="0" marR="0" indent="17145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6pPr>
            <a:lvl7pPr marL="0" marR="0" indent="20574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7pPr>
            <a:lvl8pPr marL="0" marR="0" indent="24003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8pPr>
            <a:lvl9pPr marL="0" marR="0" indent="27432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9pPr>
          </a:lstStyle>
          <a:p>
            <a:pPr marL="0" marR="0" lvl="0" indent="0" algn="ctr" defTabSz="778835" rtl="0" eaLnBrk="1" fontAlgn="auto" latinLnBrk="0" hangingPunct="0">
              <a:lnSpc>
                <a:spcPct val="100000"/>
              </a:lnSpc>
              <a:spcBef>
                <a:spcPts val="0"/>
              </a:spcBef>
              <a:spcAft>
                <a:spcPts val="0"/>
              </a:spcAft>
              <a:buClrTx/>
              <a:buSzTx/>
              <a:buFontTx/>
              <a:buNone/>
              <a:tabLst/>
              <a:defRPr sz="4000">
                <a:solidFill>
                  <a:srgbClr val="FFFFFF"/>
                </a:solidFill>
                <a:effectLst>
                  <a:outerShdw blurRad="38100" dist="12700" dir="5400000" rotWithShape="0">
                    <a:srgbClr val="000000">
                      <a:alpha val="50000"/>
                    </a:srgbClr>
                  </a:outerShdw>
                </a:effectLst>
              </a:defRPr>
            </a:pPr>
            <a:endParaRPr kumimoji="0" sz="1067"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Arial"/>
              <a:ea typeface="Arial"/>
              <a:cs typeface="Arial"/>
              <a:sym typeface="Helvetica Neue UltraLight"/>
            </a:endParaRPr>
          </a:p>
        </p:txBody>
      </p:sp>
      <p:grpSp>
        <p:nvGrpSpPr>
          <p:cNvPr id="21" name="Group 20"/>
          <p:cNvGrpSpPr/>
          <p:nvPr userDrawn="1"/>
        </p:nvGrpSpPr>
        <p:grpSpPr>
          <a:xfrm>
            <a:off x="7761432" y="1112309"/>
            <a:ext cx="3075285" cy="5602563"/>
            <a:chOff x="5463446" y="938966"/>
            <a:chExt cx="2156554" cy="3928816"/>
          </a:xfrm>
        </p:grpSpPr>
        <p:sp>
          <p:nvSpPr>
            <p:cNvPr id="22" name="Shape 129"/>
            <p:cNvSpPr/>
            <p:nvPr/>
          </p:nvSpPr>
          <p:spPr>
            <a:xfrm>
              <a:off x="5463446" y="938966"/>
              <a:ext cx="2156554" cy="3928816"/>
            </a:xfrm>
            <a:prstGeom prst="rect">
              <a:avLst/>
            </a:prstGeom>
            <a:blipFill rotWithShape="1">
              <a:blip r:embed="rId2" cstate="email">
                <a:extLst>
                  <a:ext uri="{28A0092B-C50C-407E-A947-70E740481C1C}">
                    <a14:useLocalDpi xmlns:a14="http://schemas.microsoft.com/office/drawing/2010/main"/>
                  </a:ext>
                </a:extLst>
              </a:blip>
              <a:srcRect/>
              <a:stretch>
                <a:fillRect/>
              </a:stretch>
            </a:blipFill>
            <a:ln w="12700" cap="flat">
              <a:noFill/>
              <a:miter lim="400000"/>
            </a:ln>
            <a:effectLst/>
          </p:spPr>
          <p:txBody>
            <a:bodyPr wrap="square" lIns="50800" tIns="50800" rIns="50800" bIns="50800" numCol="1" anchor="ctr">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1pPr>
              <a:lvl2pPr marL="0" marR="0" indent="3429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2pPr>
              <a:lvl3pPr marL="0" marR="0" indent="6858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3pPr>
              <a:lvl4pPr marL="0" marR="0" indent="10287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4pPr>
              <a:lvl5pPr marL="0" marR="0" indent="13716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5pPr>
              <a:lvl6pPr marL="0" marR="0" indent="17145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6pPr>
              <a:lvl7pPr marL="0" marR="0" indent="20574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7pPr>
              <a:lvl8pPr marL="0" marR="0" indent="24003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8pPr>
              <a:lvl9pPr marL="0" marR="0" indent="27432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9pPr>
            </a:lstStyle>
            <a:p>
              <a:pPr marL="0" marR="0" lvl="0" indent="0" algn="ctr" defTabSz="1100639" rtl="0" eaLnBrk="1" fontAlgn="auto" latinLnBrk="0" hangingPunct="0">
                <a:lnSpc>
                  <a:spcPct val="100000"/>
                </a:lnSpc>
                <a:spcBef>
                  <a:spcPts val="0"/>
                </a:spcBef>
                <a:spcAft>
                  <a:spcPts val="0"/>
                </a:spcAft>
                <a:buClrTx/>
                <a:buSzTx/>
                <a:buFontTx/>
                <a:buNone/>
                <a:tabLst/>
                <a:defRPr>
                  <a:solidFill>
                    <a:srgbClr val="FFFFFF"/>
                  </a:solidFill>
                  <a:effectLst>
                    <a:outerShdw blurRad="38100" dist="12700" dir="5400000" rotWithShape="0">
                      <a:srgbClr val="000000">
                        <a:alpha val="50000"/>
                      </a:srgbClr>
                    </a:outerShdw>
                  </a:effectLst>
                </a:defRPr>
              </a:pPr>
              <a:endParaRPr kumimoji="0" sz="1467"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Arial"/>
                <a:ea typeface="Arial"/>
                <a:cs typeface="Arial"/>
                <a:sym typeface="Helvetica Neue UltraLight"/>
              </a:endParaRPr>
            </a:p>
          </p:txBody>
        </p:sp>
        <p:sp>
          <p:nvSpPr>
            <p:cNvPr id="23" name="Shape 130"/>
            <p:cNvSpPr/>
            <p:nvPr/>
          </p:nvSpPr>
          <p:spPr>
            <a:xfrm>
              <a:off x="5711592" y="1393517"/>
              <a:ext cx="1660262" cy="2919152"/>
            </a:xfrm>
            <a:prstGeom prst="rect">
              <a:avLst/>
            </a:prstGeom>
            <a:solidFill>
              <a:schemeClr val="bg1">
                <a:lumMod val="95000"/>
              </a:schemeClr>
            </a:solidFill>
            <a:ln w="12700" cap="flat">
              <a:solidFill>
                <a:schemeClr val="tx1">
                  <a:lumMod val="60000"/>
                  <a:lumOff val="40000"/>
                </a:schemeClr>
              </a:solidFill>
              <a:miter lim="400000"/>
            </a:ln>
            <a:effectLst/>
          </p:spPr>
          <p:txBody>
            <a:bodyPr wrap="square" lIns="50800" tIns="50800" rIns="50800" bIns="50800" numCol="1" anchor="ctr">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1pPr>
              <a:lvl2pPr marL="0" marR="0" indent="3429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2pPr>
              <a:lvl3pPr marL="0" marR="0" indent="6858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3pPr>
              <a:lvl4pPr marL="0" marR="0" indent="10287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4pPr>
              <a:lvl5pPr marL="0" marR="0" indent="13716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5pPr>
              <a:lvl6pPr marL="0" marR="0" indent="17145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6pPr>
              <a:lvl7pPr marL="0" marR="0" indent="20574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7pPr>
              <a:lvl8pPr marL="0" marR="0" indent="24003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8pPr>
              <a:lvl9pPr marL="0" marR="0" indent="27432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9pPr>
            </a:lstStyle>
            <a:p>
              <a:pPr marL="0" marR="0" lvl="0" indent="0" algn="ctr" defTabSz="1100639" rtl="0" eaLnBrk="1" fontAlgn="auto" latinLnBrk="0" hangingPunct="0">
                <a:lnSpc>
                  <a:spcPct val="100000"/>
                </a:lnSpc>
                <a:spcBef>
                  <a:spcPts val="0"/>
                </a:spcBef>
                <a:spcAft>
                  <a:spcPts val="0"/>
                </a:spcAft>
                <a:buClrTx/>
                <a:buSzTx/>
                <a:buFontTx/>
                <a:buNone/>
                <a:tabLst/>
                <a:defRPr>
                  <a:solidFill>
                    <a:srgbClr val="FFFFFF"/>
                  </a:solidFill>
                  <a:effectLst>
                    <a:outerShdw blurRad="38100" dist="12700" dir="5400000" rotWithShape="0">
                      <a:srgbClr val="000000">
                        <a:alpha val="50000"/>
                      </a:srgbClr>
                    </a:outerShdw>
                  </a:effectLst>
                </a:defRPr>
              </a:pPr>
              <a:endParaRPr kumimoji="0" sz="1467"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Arial"/>
                <a:ea typeface="Arial"/>
                <a:cs typeface="Arial"/>
                <a:sym typeface="Helvetica Neue UltraLight"/>
              </a:endParaRPr>
            </a:p>
          </p:txBody>
        </p:sp>
      </p:grpSp>
      <p:sp>
        <p:nvSpPr>
          <p:cNvPr id="25" name="Text Placeholder 24"/>
          <p:cNvSpPr>
            <a:spLocks noGrp="1"/>
          </p:cNvSpPr>
          <p:nvPr>
            <p:ph type="body" sz="quarter" idx="12" hasCustomPrompt="1"/>
          </p:nvPr>
        </p:nvSpPr>
        <p:spPr>
          <a:xfrm>
            <a:off x="1384989" y="1585567"/>
            <a:ext cx="4707840" cy="442383"/>
          </a:xfrm>
        </p:spPr>
        <p:txBody>
          <a:bodyPr>
            <a:noAutofit/>
          </a:bodyPr>
          <a:lstStyle>
            <a:lvl1pPr marL="0" indent="0" algn="r">
              <a:buNone/>
              <a:defRPr sz="2133">
                <a:solidFill>
                  <a:schemeClr val="accent1"/>
                </a:solidFill>
                <a:latin typeface="+mj-lt"/>
              </a:defRPr>
            </a:lvl1pPr>
          </a:lstStyle>
          <a:p>
            <a:pPr lvl="0"/>
            <a:r>
              <a:rPr lang="en-US" dirty="0"/>
              <a:t>Click to edit text</a:t>
            </a:r>
          </a:p>
        </p:txBody>
      </p:sp>
      <p:sp>
        <p:nvSpPr>
          <p:cNvPr id="27" name="Text Placeholder 26"/>
          <p:cNvSpPr>
            <a:spLocks noGrp="1"/>
          </p:cNvSpPr>
          <p:nvPr>
            <p:ph type="body" sz="quarter" idx="13" hasCustomPrompt="1"/>
          </p:nvPr>
        </p:nvSpPr>
        <p:spPr>
          <a:xfrm>
            <a:off x="1487401" y="2034220"/>
            <a:ext cx="4349395" cy="717549"/>
          </a:xfrm>
        </p:spPr>
        <p:txBody>
          <a:bodyPr>
            <a:noAutofit/>
          </a:bodyPr>
          <a:lstStyle>
            <a:lvl1pPr marL="0" indent="0" algn="ctr">
              <a:buNone/>
              <a:defRPr sz="1867"/>
            </a:lvl1pPr>
          </a:lstStyle>
          <a:p>
            <a:pPr lvl="0"/>
            <a:r>
              <a:rPr lang="en-US" dirty="0"/>
              <a:t>Click to edit text</a:t>
            </a:r>
          </a:p>
        </p:txBody>
      </p:sp>
      <p:sp>
        <p:nvSpPr>
          <p:cNvPr id="28" name="Text Placeholder 24"/>
          <p:cNvSpPr>
            <a:spLocks noGrp="1"/>
          </p:cNvSpPr>
          <p:nvPr>
            <p:ph type="body" sz="quarter" idx="14" hasCustomPrompt="1"/>
          </p:nvPr>
        </p:nvSpPr>
        <p:spPr>
          <a:xfrm>
            <a:off x="770511" y="3275380"/>
            <a:ext cx="4707840" cy="442383"/>
          </a:xfrm>
        </p:spPr>
        <p:txBody>
          <a:bodyPr>
            <a:noAutofit/>
          </a:bodyPr>
          <a:lstStyle>
            <a:lvl1pPr marL="0" indent="0" algn="r">
              <a:buNone/>
              <a:defRPr sz="2133">
                <a:solidFill>
                  <a:schemeClr val="accent2"/>
                </a:solidFill>
                <a:latin typeface="+mj-lt"/>
              </a:defRPr>
            </a:lvl1pPr>
          </a:lstStyle>
          <a:p>
            <a:pPr lvl="0"/>
            <a:r>
              <a:rPr lang="en-US" dirty="0"/>
              <a:t>Click to edit text</a:t>
            </a:r>
          </a:p>
        </p:txBody>
      </p:sp>
      <p:sp>
        <p:nvSpPr>
          <p:cNvPr id="29" name="Text Placeholder 26"/>
          <p:cNvSpPr>
            <a:spLocks noGrp="1"/>
          </p:cNvSpPr>
          <p:nvPr>
            <p:ph type="body" sz="quarter" idx="15" hasCustomPrompt="1"/>
          </p:nvPr>
        </p:nvSpPr>
        <p:spPr>
          <a:xfrm>
            <a:off x="1026541" y="3717764"/>
            <a:ext cx="4451808" cy="717549"/>
          </a:xfrm>
        </p:spPr>
        <p:txBody>
          <a:bodyPr>
            <a:noAutofit/>
          </a:bodyPr>
          <a:lstStyle>
            <a:lvl1pPr marL="0" indent="0" algn="ctr">
              <a:buNone/>
              <a:defRPr sz="1867"/>
            </a:lvl1pPr>
          </a:lstStyle>
          <a:p>
            <a:pPr lvl="0"/>
            <a:r>
              <a:rPr lang="en-US" dirty="0"/>
              <a:t>Click to edit text</a:t>
            </a:r>
          </a:p>
        </p:txBody>
      </p:sp>
      <p:sp>
        <p:nvSpPr>
          <p:cNvPr id="30" name="Text Placeholder 24"/>
          <p:cNvSpPr>
            <a:spLocks noGrp="1"/>
          </p:cNvSpPr>
          <p:nvPr>
            <p:ph type="body" sz="quarter" idx="16" hasCustomPrompt="1"/>
          </p:nvPr>
        </p:nvSpPr>
        <p:spPr>
          <a:xfrm>
            <a:off x="1128962" y="4914001"/>
            <a:ext cx="4707839" cy="442383"/>
          </a:xfrm>
        </p:spPr>
        <p:txBody>
          <a:bodyPr>
            <a:noAutofit/>
          </a:bodyPr>
          <a:lstStyle>
            <a:lvl1pPr marL="0" indent="0" algn="r">
              <a:buNone/>
              <a:defRPr sz="2133">
                <a:solidFill>
                  <a:schemeClr val="tx2"/>
                </a:solidFill>
                <a:latin typeface="+mj-lt"/>
              </a:defRPr>
            </a:lvl1pPr>
          </a:lstStyle>
          <a:p>
            <a:pPr lvl="0"/>
            <a:r>
              <a:rPr lang="en-US" dirty="0"/>
              <a:t>Click to edit text</a:t>
            </a:r>
          </a:p>
        </p:txBody>
      </p:sp>
      <p:sp>
        <p:nvSpPr>
          <p:cNvPr id="37" name="Text Placeholder 26"/>
          <p:cNvSpPr>
            <a:spLocks noGrp="1"/>
          </p:cNvSpPr>
          <p:nvPr>
            <p:ph type="body" sz="quarter" idx="18" hasCustomPrompt="1"/>
          </p:nvPr>
        </p:nvSpPr>
        <p:spPr>
          <a:xfrm>
            <a:off x="1743433" y="5356376"/>
            <a:ext cx="4349395" cy="717549"/>
          </a:xfrm>
        </p:spPr>
        <p:txBody>
          <a:bodyPr>
            <a:noAutofit/>
          </a:bodyPr>
          <a:lstStyle>
            <a:lvl1pPr marL="0" indent="0" algn="ctr">
              <a:buNone/>
              <a:defRPr sz="1867"/>
            </a:lvl1pPr>
          </a:lstStyle>
          <a:p>
            <a:pPr lvl="0"/>
            <a:r>
              <a:rPr lang="en-US" dirty="0"/>
              <a:t>Click to edit text</a:t>
            </a:r>
          </a:p>
        </p:txBody>
      </p:sp>
      <p:sp>
        <p:nvSpPr>
          <p:cNvPr id="41" name="Picture Placeholder 40"/>
          <p:cNvSpPr>
            <a:spLocks noGrp="1" noChangeAspect="1"/>
          </p:cNvSpPr>
          <p:nvPr>
            <p:ph type="pic" sz="quarter" idx="19"/>
          </p:nvPr>
        </p:nvSpPr>
        <p:spPr>
          <a:xfrm>
            <a:off x="8116081" y="1761074"/>
            <a:ext cx="2366433" cy="4161367"/>
          </a:xfrm>
        </p:spPr>
        <p:txBody>
          <a:bodyPr anchor="ctr">
            <a:normAutofit/>
          </a:bodyPr>
          <a:lstStyle>
            <a:lvl1pPr marL="0" indent="0" algn="ctr">
              <a:buNone/>
              <a:defRPr sz="2400">
                <a:solidFill>
                  <a:schemeClr val="bg1">
                    <a:lumMod val="65000"/>
                  </a:schemeClr>
                </a:solidFill>
              </a:defRPr>
            </a:lvl1pPr>
          </a:lstStyle>
          <a:p>
            <a:r>
              <a:rPr lang="en-US" dirty="0"/>
              <a:t>Click icon to add picture</a:t>
            </a:r>
          </a:p>
        </p:txBody>
      </p:sp>
    </p:spTree>
    <p:extLst>
      <p:ext uri="{BB962C8B-B14F-4D97-AF65-F5344CB8AC3E}">
        <p14:creationId xmlns:p14="http://schemas.microsoft.com/office/powerpoint/2010/main" val="375563447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Content &amp; Windows Pho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pPr defTabSz="1219050">
              <a:defRPr/>
            </a:pPr>
            <a:r>
              <a:rPr lang="en-US">
                <a:solidFill>
                  <a:srgbClr val="FFFFFF">
                    <a:lumMod val="75000"/>
                  </a:srgbClr>
                </a:solidFill>
              </a:rPr>
              <a:t>© 2022 Bright Horizons Family Solutions LLC</a:t>
            </a:r>
            <a:endParaRPr lang="en-US" dirty="0">
              <a:solidFill>
                <a:srgbClr val="FFFFFF">
                  <a:lumMod val="75000"/>
                </a:srgbClr>
              </a:solidFill>
            </a:endParaRPr>
          </a:p>
        </p:txBody>
      </p:sp>
      <p:sp>
        <p:nvSpPr>
          <p:cNvPr id="4" name="Slide Number Placeholder 3"/>
          <p:cNvSpPr>
            <a:spLocks noGrp="1"/>
          </p:cNvSpPr>
          <p:nvPr>
            <p:ph type="sldNum" sz="quarter" idx="11"/>
          </p:nvPr>
        </p:nvSpPr>
        <p:spPr/>
        <p:txBody>
          <a:bodyPr/>
          <a:lstStyle/>
          <a:p>
            <a:pPr defTabSz="1219050">
              <a:defRPr/>
            </a:pPr>
            <a:fld id="{F85D7055-D8D7-4305-9FF7-D5D71A1F1507}" type="slidenum">
              <a:rPr lang="en-US" smtClean="0">
                <a:solidFill>
                  <a:srgbClr val="FFFFFF">
                    <a:lumMod val="75000"/>
                  </a:srgbClr>
                </a:solidFill>
              </a:rPr>
              <a:pPr defTabSz="1219050">
                <a:defRPr/>
              </a:pPr>
              <a:t>‹#›</a:t>
            </a:fld>
            <a:endParaRPr lang="en-US" dirty="0">
              <a:solidFill>
                <a:srgbClr val="FFFFFF">
                  <a:lumMod val="75000"/>
                </a:srgbClr>
              </a:solidFill>
            </a:endParaRPr>
          </a:p>
        </p:txBody>
      </p:sp>
      <p:sp>
        <p:nvSpPr>
          <p:cNvPr id="5" name="Shape 113"/>
          <p:cNvSpPr/>
          <p:nvPr userDrawn="1"/>
        </p:nvSpPr>
        <p:spPr>
          <a:xfrm>
            <a:off x="6096009" y="1534361"/>
            <a:ext cx="4423977" cy="4423977"/>
          </a:xfrm>
          <a:prstGeom prst="ellipse">
            <a:avLst/>
          </a:prstGeom>
          <a:solidFill>
            <a:schemeClr val="bg2"/>
          </a:solidFill>
          <a:ln w="12700">
            <a:miter lim="400000"/>
          </a:ln>
        </p:spPr>
        <p:txBody>
          <a:bodyPr lIns="67728" tIns="67728" rIns="67728" bIns="67728"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1pPr>
            <a:lvl2pPr marL="0" marR="0" indent="3429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2pPr>
            <a:lvl3pPr marL="0" marR="0" indent="6858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3pPr>
            <a:lvl4pPr marL="0" marR="0" indent="10287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4pPr>
            <a:lvl5pPr marL="0" marR="0" indent="13716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5pPr>
            <a:lvl6pPr marL="0" marR="0" indent="17145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6pPr>
            <a:lvl7pPr marL="0" marR="0" indent="20574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7pPr>
            <a:lvl8pPr marL="0" marR="0" indent="24003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8pPr>
            <a:lvl9pPr marL="0" marR="0" indent="27432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9pPr>
          </a:lstStyle>
          <a:p>
            <a:pPr marL="0" marR="0" lvl="0" indent="0" algn="ctr" defTabSz="778835" rtl="0" eaLnBrk="1" fontAlgn="auto" latinLnBrk="0" hangingPunct="0">
              <a:lnSpc>
                <a:spcPct val="100000"/>
              </a:lnSpc>
              <a:spcBef>
                <a:spcPts val="0"/>
              </a:spcBef>
              <a:spcAft>
                <a:spcPts val="0"/>
              </a:spcAft>
              <a:buClrTx/>
              <a:buSzTx/>
              <a:buFontTx/>
              <a:buNone/>
              <a:tabLst/>
              <a:defRPr sz="4000">
                <a:solidFill>
                  <a:srgbClr val="FFFFFF"/>
                </a:solidFill>
                <a:effectLst>
                  <a:outerShdw blurRad="38100" dist="12700" dir="5400000" rotWithShape="0">
                    <a:srgbClr val="000000">
                      <a:alpha val="50000"/>
                    </a:srgbClr>
                  </a:outerShdw>
                </a:effectLst>
              </a:defRPr>
            </a:pPr>
            <a:endParaRPr kumimoji="0" sz="1067"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Arial"/>
              <a:ea typeface="Arial"/>
              <a:cs typeface="Arial"/>
              <a:sym typeface="Helvetica Neue UltraLight"/>
            </a:endParaRPr>
          </a:p>
        </p:txBody>
      </p:sp>
      <p:sp>
        <p:nvSpPr>
          <p:cNvPr id="7" name="Shape 114"/>
          <p:cNvSpPr/>
          <p:nvPr/>
        </p:nvSpPr>
        <p:spPr>
          <a:xfrm>
            <a:off x="6364371" y="1552175"/>
            <a:ext cx="1199592" cy="1199592"/>
          </a:xfrm>
          <a:prstGeom prst="ellipse">
            <a:avLst/>
          </a:prstGeom>
          <a:solidFill>
            <a:schemeClr val="accent1"/>
          </a:solidFill>
          <a:ln w="12700">
            <a:miter lim="400000"/>
          </a:ln>
        </p:spPr>
        <p:txBody>
          <a:bodyPr lIns="67728" tIns="67728" rIns="67728" bIns="67728"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1pPr>
            <a:lvl2pPr marL="0" marR="0" indent="3429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2pPr>
            <a:lvl3pPr marL="0" marR="0" indent="6858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3pPr>
            <a:lvl4pPr marL="0" marR="0" indent="10287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4pPr>
            <a:lvl5pPr marL="0" marR="0" indent="13716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5pPr>
            <a:lvl6pPr marL="0" marR="0" indent="17145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6pPr>
            <a:lvl7pPr marL="0" marR="0" indent="20574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7pPr>
            <a:lvl8pPr marL="0" marR="0" indent="24003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8pPr>
            <a:lvl9pPr marL="0" marR="0" indent="27432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9pPr>
          </a:lstStyle>
          <a:p>
            <a:pPr marL="0" marR="0" lvl="0" indent="0" algn="ctr" defTabSz="778835" rtl="0" eaLnBrk="1" fontAlgn="auto" latinLnBrk="0" hangingPunct="0">
              <a:lnSpc>
                <a:spcPct val="100000"/>
              </a:lnSpc>
              <a:spcBef>
                <a:spcPts val="0"/>
              </a:spcBef>
              <a:spcAft>
                <a:spcPts val="0"/>
              </a:spcAft>
              <a:buClrTx/>
              <a:buSzTx/>
              <a:buFontTx/>
              <a:buNone/>
              <a:tabLst/>
              <a:defRPr sz="4000">
                <a:solidFill>
                  <a:srgbClr val="FFFFFF"/>
                </a:solidFill>
                <a:effectLst>
                  <a:outerShdw blurRad="38100" dist="12700" dir="5400000" rotWithShape="0">
                    <a:srgbClr val="000000">
                      <a:alpha val="50000"/>
                    </a:srgbClr>
                  </a:outerShdw>
                </a:effectLst>
              </a:defRPr>
            </a:pPr>
            <a:endParaRPr kumimoji="0" sz="1067"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Arial"/>
              <a:ea typeface="Arial"/>
              <a:cs typeface="Arial"/>
              <a:sym typeface="Helvetica Neue UltraLight"/>
            </a:endParaRPr>
          </a:p>
        </p:txBody>
      </p:sp>
      <p:sp>
        <p:nvSpPr>
          <p:cNvPr id="10" name="Shape 115"/>
          <p:cNvSpPr/>
          <p:nvPr/>
        </p:nvSpPr>
        <p:spPr>
          <a:xfrm>
            <a:off x="5703720" y="3208415"/>
            <a:ext cx="1199592" cy="1199592"/>
          </a:xfrm>
          <a:prstGeom prst="ellipse">
            <a:avLst/>
          </a:prstGeom>
          <a:solidFill>
            <a:schemeClr val="accent2"/>
          </a:solidFill>
          <a:ln w="12700">
            <a:miter lim="400000"/>
          </a:ln>
        </p:spPr>
        <p:txBody>
          <a:bodyPr lIns="67728" tIns="67728" rIns="67728" bIns="67728"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1pPr>
            <a:lvl2pPr marL="0" marR="0" indent="3429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2pPr>
            <a:lvl3pPr marL="0" marR="0" indent="6858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3pPr>
            <a:lvl4pPr marL="0" marR="0" indent="10287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4pPr>
            <a:lvl5pPr marL="0" marR="0" indent="13716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5pPr>
            <a:lvl6pPr marL="0" marR="0" indent="17145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6pPr>
            <a:lvl7pPr marL="0" marR="0" indent="20574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7pPr>
            <a:lvl8pPr marL="0" marR="0" indent="24003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8pPr>
            <a:lvl9pPr marL="0" marR="0" indent="27432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9pPr>
          </a:lstStyle>
          <a:p>
            <a:pPr marL="0" marR="0" lvl="0" indent="0" algn="ctr" defTabSz="778835" rtl="0" eaLnBrk="1" fontAlgn="auto" latinLnBrk="0" hangingPunct="0">
              <a:lnSpc>
                <a:spcPct val="100000"/>
              </a:lnSpc>
              <a:spcBef>
                <a:spcPts val="0"/>
              </a:spcBef>
              <a:spcAft>
                <a:spcPts val="0"/>
              </a:spcAft>
              <a:buClrTx/>
              <a:buSzTx/>
              <a:buFontTx/>
              <a:buNone/>
              <a:tabLst/>
              <a:defRPr sz="4000">
                <a:solidFill>
                  <a:srgbClr val="FFFFFF"/>
                </a:solidFill>
                <a:effectLst>
                  <a:outerShdw blurRad="38100" dist="12700" dir="5400000" rotWithShape="0">
                    <a:srgbClr val="000000">
                      <a:alpha val="50000"/>
                    </a:srgbClr>
                  </a:outerShdw>
                </a:effectLst>
              </a:defRPr>
            </a:pPr>
            <a:endParaRPr kumimoji="0" sz="1067"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Arial"/>
              <a:ea typeface="Arial"/>
              <a:cs typeface="Arial"/>
              <a:sym typeface="Helvetica Neue UltraLight"/>
            </a:endParaRPr>
          </a:p>
        </p:txBody>
      </p:sp>
      <p:sp>
        <p:nvSpPr>
          <p:cNvPr id="13" name="Shape 116"/>
          <p:cNvSpPr/>
          <p:nvPr/>
        </p:nvSpPr>
        <p:spPr>
          <a:xfrm>
            <a:off x="6364371" y="4760041"/>
            <a:ext cx="1199592" cy="1199592"/>
          </a:xfrm>
          <a:prstGeom prst="ellipse">
            <a:avLst/>
          </a:prstGeom>
          <a:solidFill>
            <a:schemeClr val="tx2"/>
          </a:solidFill>
          <a:ln w="12700">
            <a:miter lim="400000"/>
          </a:ln>
        </p:spPr>
        <p:txBody>
          <a:bodyPr lIns="67728" tIns="67728" rIns="67728" bIns="67728"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1pPr>
            <a:lvl2pPr marL="0" marR="0" indent="3429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2pPr>
            <a:lvl3pPr marL="0" marR="0" indent="6858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3pPr>
            <a:lvl4pPr marL="0" marR="0" indent="10287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4pPr>
            <a:lvl5pPr marL="0" marR="0" indent="13716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5pPr>
            <a:lvl6pPr marL="0" marR="0" indent="17145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6pPr>
            <a:lvl7pPr marL="0" marR="0" indent="20574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7pPr>
            <a:lvl8pPr marL="0" marR="0" indent="24003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8pPr>
            <a:lvl9pPr marL="0" marR="0" indent="27432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9pPr>
          </a:lstStyle>
          <a:p>
            <a:pPr marL="0" marR="0" lvl="0" indent="0" algn="ctr" defTabSz="778835" rtl="0" eaLnBrk="1" fontAlgn="auto" latinLnBrk="0" hangingPunct="0">
              <a:lnSpc>
                <a:spcPct val="100000"/>
              </a:lnSpc>
              <a:spcBef>
                <a:spcPts val="0"/>
              </a:spcBef>
              <a:spcAft>
                <a:spcPts val="0"/>
              </a:spcAft>
              <a:buClrTx/>
              <a:buSzTx/>
              <a:buFontTx/>
              <a:buNone/>
              <a:tabLst/>
              <a:defRPr sz="4000">
                <a:solidFill>
                  <a:srgbClr val="FFFFFF"/>
                </a:solidFill>
                <a:effectLst>
                  <a:outerShdw blurRad="38100" dist="12700" dir="5400000" rotWithShape="0">
                    <a:srgbClr val="000000">
                      <a:alpha val="50000"/>
                    </a:srgbClr>
                  </a:outerShdw>
                </a:effectLst>
              </a:defRPr>
            </a:pPr>
            <a:endParaRPr kumimoji="0" sz="1067"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Arial"/>
              <a:ea typeface="Arial"/>
              <a:cs typeface="Arial"/>
              <a:sym typeface="Helvetica Neue UltraLight"/>
            </a:endParaRPr>
          </a:p>
        </p:txBody>
      </p:sp>
      <p:sp>
        <p:nvSpPr>
          <p:cNvPr id="25" name="Text Placeholder 24"/>
          <p:cNvSpPr>
            <a:spLocks noGrp="1"/>
          </p:cNvSpPr>
          <p:nvPr>
            <p:ph type="body" sz="quarter" idx="12" hasCustomPrompt="1"/>
          </p:nvPr>
        </p:nvSpPr>
        <p:spPr>
          <a:xfrm>
            <a:off x="1384989" y="1585567"/>
            <a:ext cx="4707840" cy="442383"/>
          </a:xfrm>
        </p:spPr>
        <p:txBody>
          <a:bodyPr>
            <a:noAutofit/>
          </a:bodyPr>
          <a:lstStyle>
            <a:lvl1pPr marL="0" indent="0" algn="r">
              <a:buNone/>
              <a:defRPr sz="2133">
                <a:solidFill>
                  <a:schemeClr val="accent1"/>
                </a:solidFill>
                <a:latin typeface="+mj-lt"/>
              </a:defRPr>
            </a:lvl1pPr>
          </a:lstStyle>
          <a:p>
            <a:pPr lvl="0"/>
            <a:r>
              <a:rPr lang="en-US" dirty="0"/>
              <a:t>Click to edit text</a:t>
            </a:r>
          </a:p>
        </p:txBody>
      </p:sp>
      <p:sp>
        <p:nvSpPr>
          <p:cNvPr id="27" name="Text Placeholder 26"/>
          <p:cNvSpPr>
            <a:spLocks noGrp="1"/>
          </p:cNvSpPr>
          <p:nvPr>
            <p:ph type="body" sz="quarter" idx="13" hasCustomPrompt="1"/>
          </p:nvPr>
        </p:nvSpPr>
        <p:spPr>
          <a:xfrm>
            <a:off x="1487401" y="2034220"/>
            <a:ext cx="4349395" cy="717549"/>
          </a:xfrm>
        </p:spPr>
        <p:txBody>
          <a:bodyPr>
            <a:noAutofit/>
          </a:bodyPr>
          <a:lstStyle>
            <a:lvl1pPr marL="0" indent="0" algn="ctr">
              <a:buNone/>
              <a:defRPr sz="1867"/>
            </a:lvl1pPr>
          </a:lstStyle>
          <a:p>
            <a:pPr lvl="0"/>
            <a:r>
              <a:rPr lang="en-US" dirty="0"/>
              <a:t>Click to edit text</a:t>
            </a:r>
          </a:p>
        </p:txBody>
      </p:sp>
      <p:sp>
        <p:nvSpPr>
          <p:cNvPr id="28" name="Text Placeholder 24"/>
          <p:cNvSpPr>
            <a:spLocks noGrp="1"/>
          </p:cNvSpPr>
          <p:nvPr>
            <p:ph type="body" sz="quarter" idx="14" hasCustomPrompt="1"/>
          </p:nvPr>
        </p:nvSpPr>
        <p:spPr>
          <a:xfrm>
            <a:off x="770511" y="3275380"/>
            <a:ext cx="4707840" cy="442383"/>
          </a:xfrm>
        </p:spPr>
        <p:txBody>
          <a:bodyPr>
            <a:noAutofit/>
          </a:bodyPr>
          <a:lstStyle>
            <a:lvl1pPr marL="0" indent="0" algn="r">
              <a:buNone/>
              <a:defRPr sz="2133">
                <a:solidFill>
                  <a:schemeClr val="accent2"/>
                </a:solidFill>
                <a:latin typeface="+mj-lt"/>
              </a:defRPr>
            </a:lvl1pPr>
          </a:lstStyle>
          <a:p>
            <a:pPr lvl="0"/>
            <a:r>
              <a:rPr lang="en-US" dirty="0"/>
              <a:t>Click to edit text</a:t>
            </a:r>
          </a:p>
        </p:txBody>
      </p:sp>
      <p:sp>
        <p:nvSpPr>
          <p:cNvPr id="29" name="Text Placeholder 26"/>
          <p:cNvSpPr>
            <a:spLocks noGrp="1"/>
          </p:cNvSpPr>
          <p:nvPr>
            <p:ph type="body" sz="quarter" idx="15" hasCustomPrompt="1"/>
          </p:nvPr>
        </p:nvSpPr>
        <p:spPr>
          <a:xfrm>
            <a:off x="1026541" y="3717764"/>
            <a:ext cx="4451808" cy="717549"/>
          </a:xfrm>
        </p:spPr>
        <p:txBody>
          <a:bodyPr>
            <a:noAutofit/>
          </a:bodyPr>
          <a:lstStyle>
            <a:lvl1pPr marL="0" indent="0" algn="ctr">
              <a:buNone/>
              <a:defRPr sz="1867"/>
            </a:lvl1pPr>
          </a:lstStyle>
          <a:p>
            <a:pPr lvl="0"/>
            <a:r>
              <a:rPr lang="en-US" dirty="0"/>
              <a:t>Click to edit text</a:t>
            </a:r>
          </a:p>
        </p:txBody>
      </p:sp>
      <p:sp>
        <p:nvSpPr>
          <p:cNvPr id="30" name="Text Placeholder 24"/>
          <p:cNvSpPr>
            <a:spLocks noGrp="1"/>
          </p:cNvSpPr>
          <p:nvPr>
            <p:ph type="body" sz="quarter" idx="16" hasCustomPrompt="1"/>
          </p:nvPr>
        </p:nvSpPr>
        <p:spPr>
          <a:xfrm>
            <a:off x="1128962" y="4914001"/>
            <a:ext cx="4707839" cy="442383"/>
          </a:xfrm>
        </p:spPr>
        <p:txBody>
          <a:bodyPr>
            <a:noAutofit/>
          </a:bodyPr>
          <a:lstStyle>
            <a:lvl1pPr marL="0" indent="0" algn="r">
              <a:buNone/>
              <a:defRPr sz="2133">
                <a:solidFill>
                  <a:schemeClr val="tx2"/>
                </a:solidFill>
                <a:latin typeface="+mj-lt"/>
              </a:defRPr>
            </a:lvl1pPr>
          </a:lstStyle>
          <a:p>
            <a:pPr lvl="0"/>
            <a:r>
              <a:rPr lang="en-US" dirty="0"/>
              <a:t>Click to edit text</a:t>
            </a:r>
          </a:p>
        </p:txBody>
      </p:sp>
      <p:sp>
        <p:nvSpPr>
          <p:cNvPr id="37" name="Text Placeholder 26"/>
          <p:cNvSpPr>
            <a:spLocks noGrp="1"/>
          </p:cNvSpPr>
          <p:nvPr>
            <p:ph type="body" sz="quarter" idx="18" hasCustomPrompt="1"/>
          </p:nvPr>
        </p:nvSpPr>
        <p:spPr>
          <a:xfrm>
            <a:off x="1743433" y="5356376"/>
            <a:ext cx="4349395" cy="717549"/>
          </a:xfrm>
        </p:spPr>
        <p:txBody>
          <a:bodyPr>
            <a:noAutofit/>
          </a:bodyPr>
          <a:lstStyle>
            <a:lvl1pPr marL="0" indent="0" algn="ctr">
              <a:buNone/>
              <a:defRPr sz="1867"/>
            </a:lvl1pPr>
          </a:lstStyle>
          <a:p>
            <a:pPr lvl="0"/>
            <a:r>
              <a:rPr lang="en-US" dirty="0"/>
              <a:t>Click to edit text</a:t>
            </a:r>
          </a:p>
        </p:txBody>
      </p:sp>
      <p:pic>
        <p:nvPicPr>
          <p:cNvPr id="19" name="Picture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34835" y="880564"/>
            <a:ext cx="2977431" cy="5691917"/>
          </a:xfrm>
          <a:prstGeom prst="rect">
            <a:avLst/>
          </a:prstGeom>
        </p:spPr>
      </p:pic>
      <p:sp>
        <p:nvSpPr>
          <p:cNvPr id="20" name="Picture Placeholder 40"/>
          <p:cNvSpPr>
            <a:spLocks noGrp="1" noChangeAspect="1"/>
          </p:cNvSpPr>
          <p:nvPr>
            <p:ph type="pic" sz="quarter" idx="19"/>
          </p:nvPr>
        </p:nvSpPr>
        <p:spPr>
          <a:xfrm>
            <a:off x="8298129" y="1608563"/>
            <a:ext cx="2227739" cy="3986492"/>
          </a:xfrm>
          <a:prstGeom prst="roundRect">
            <a:avLst>
              <a:gd name="adj" fmla="val 1462"/>
            </a:avLst>
          </a:prstGeom>
        </p:spPr>
        <p:txBody>
          <a:bodyPr anchor="ctr">
            <a:normAutofit/>
          </a:bodyPr>
          <a:lstStyle>
            <a:lvl1pPr marL="0" indent="0" algn="ctr">
              <a:buNone/>
              <a:defRPr sz="2400">
                <a:solidFill>
                  <a:schemeClr val="bg1">
                    <a:lumMod val="65000"/>
                  </a:schemeClr>
                </a:solidFill>
              </a:defRPr>
            </a:lvl1pPr>
          </a:lstStyle>
          <a:p>
            <a:r>
              <a:rPr lang="en-US" dirty="0"/>
              <a:t>Click icon to add picture</a:t>
            </a:r>
          </a:p>
        </p:txBody>
      </p:sp>
    </p:spTree>
    <p:extLst>
      <p:ext uri="{BB962C8B-B14F-4D97-AF65-F5344CB8AC3E}">
        <p14:creationId xmlns:p14="http://schemas.microsoft.com/office/powerpoint/2010/main" val="20459957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_Content &amp; Windows Pho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pPr defTabSz="1219050">
              <a:defRPr/>
            </a:pPr>
            <a:r>
              <a:rPr lang="en-US">
                <a:solidFill>
                  <a:srgbClr val="FFFFFF">
                    <a:lumMod val="75000"/>
                  </a:srgbClr>
                </a:solidFill>
              </a:rPr>
              <a:t>© 2022 Bright Horizons Family Solutions LLC</a:t>
            </a:r>
            <a:endParaRPr lang="en-US" dirty="0">
              <a:solidFill>
                <a:srgbClr val="FFFFFF">
                  <a:lumMod val="75000"/>
                </a:srgbClr>
              </a:solidFill>
            </a:endParaRPr>
          </a:p>
        </p:txBody>
      </p:sp>
      <p:sp>
        <p:nvSpPr>
          <p:cNvPr id="4" name="Slide Number Placeholder 3"/>
          <p:cNvSpPr>
            <a:spLocks noGrp="1"/>
          </p:cNvSpPr>
          <p:nvPr>
            <p:ph type="sldNum" sz="quarter" idx="11"/>
          </p:nvPr>
        </p:nvSpPr>
        <p:spPr/>
        <p:txBody>
          <a:bodyPr/>
          <a:lstStyle/>
          <a:p>
            <a:pPr defTabSz="1219050">
              <a:defRPr/>
            </a:pPr>
            <a:fld id="{F85D7055-D8D7-4305-9FF7-D5D71A1F1507}" type="slidenum">
              <a:rPr lang="en-US" smtClean="0">
                <a:solidFill>
                  <a:srgbClr val="FFFFFF">
                    <a:lumMod val="75000"/>
                  </a:srgbClr>
                </a:solidFill>
              </a:rPr>
              <a:pPr defTabSz="1219050">
                <a:defRPr/>
              </a:pPr>
              <a:t>‹#›</a:t>
            </a:fld>
            <a:endParaRPr lang="en-US" dirty="0">
              <a:solidFill>
                <a:srgbClr val="FFFFFF">
                  <a:lumMod val="75000"/>
                </a:srgbClr>
              </a:solidFill>
            </a:endParaRPr>
          </a:p>
        </p:txBody>
      </p:sp>
      <p:sp>
        <p:nvSpPr>
          <p:cNvPr id="5" name="Shape 113"/>
          <p:cNvSpPr/>
          <p:nvPr userDrawn="1"/>
        </p:nvSpPr>
        <p:spPr>
          <a:xfrm flipH="1">
            <a:off x="1712585" y="1534361"/>
            <a:ext cx="4423977" cy="4423977"/>
          </a:xfrm>
          <a:prstGeom prst="ellipse">
            <a:avLst/>
          </a:prstGeom>
          <a:solidFill>
            <a:schemeClr val="bg2"/>
          </a:solidFill>
          <a:ln w="12700">
            <a:miter lim="400000"/>
          </a:ln>
        </p:spPr>
        <p:txBody>
          <a:bodyPr lIns="67728" tIns="67728" rIns="67728" bIns="67728"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1pPr>
            <a:lvl2pPr marL="0" marR="0" indent="3429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2pPr>
            <a:lvl3pPr marL="0" marR="0" indent="6858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3pPr>
            <a:lvl4pPr marL="0" marR="0" indent="10287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4pPr>
            <a:lvl5pPr marL="0" marR="0" indent="13716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5pPr>
            <a:lvl6pPr marL="0" marR="0" indent="17145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6pPr>
            <a:lvl7pPr marL="0" marR="0" indent="20574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7pPr>
            <a:lvl8pPr marL="0" marR="0" indent="24003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8pPr>
            <a:lvl9pPr marL="0" marR="0" indent="27432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9pPr>
          </a:lstStyle>
          <a:p>
            <a:pPr marL="0" marR="0" lvl="0" indent="0" algn="ctr" defTabSz="778835" rtl="0" eaLnBrk="1" fontAlgn="auto" latinLnBrk="0" hangingPunct="0">
              <a:lnSpc>
                <a:spcPct val="100000"/>
              </a:lnSpc>
              <a:spcBef>
                <a:spcPts val="0"/>
              </a:spcBef>
              <a:spcAft>
                <a:spcPts val="0"/>
              </a:spcAft>
              <a:buClrTx/>
              <a:buSzTx/>
              <a:buFontTx/>
              <a:buNone/>
              <a:tabLst/>
              <a:defRPr sz="4000">
                <a:solidFill>
                  <a:srgbClr val="FFFFFF"/>
                </a:solidFill>
                <a:effectLst>
                  <a:outerShdw blurRad="38100" dist="12700" dir="5400000" rotWithShape="0">
                    <a:srgbClr val="000000">
                      <a:alpha val="50000"/>
                    </a:srgbClr>
                  </a:outerShdw>
                </a:effectLst>
              </a:defRPr>
            </a:pPr>
            <a:endParaRPr kumimoji="0" sz="1067"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Arial"/>
              <a:ea typeface="Arial"/>
              <a:cs typeface="Arial"/>
              <a:sym typeface="Helvetica Neue UltraLight"/>
            </a:endParaRPr>
          </a:p>
        </p:txBody>
      </p:sp>
      <p:sp>
        <p:nvSpPr>
          <p:cNvPr id="7" name="Shape 114"/>
          <p:cNvSpPr/>
          <p:nvPr/>
        </p:nvSpPr>
        <p:spPr>
          <a:xfrm flipH="1">
            <a:off x="4668591" y="1552175"/>
            <a:ext cx="1199592" cy="1199592"/>
          </a:xfrm>
          <a:prstGeom prst="ellipse">
            <a:avLst/>
          </a:prstGeom>
          <a:solidFill>
            <a:schemeClr val="accent3"/>
          </a:solidFill>
          <a:ln w="12700">
            <a:miter lim="400000"/>
          </a:ln>
        </p:spPr>
        <p:txBody>
          <a:bodyPr lIns="67728" tIns="67728" rIns="67728" bIns="67728"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1pPr>
            <a:lvl2pPr marL="0" marR="0" indent="3429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2pPr>
            <a:lvl3pPr marL="0" marR="0" indent="6858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3pPr>
            <a:lvl4pPr marL="0" marR="0" indent="10287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4pPr>
            <a:lvl5pPr marL="0" marR="0" indent="13716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5pPr>
            <a:lvl6pPr marL="0" marR="0" indent="17145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6pPr>
            <a:lvl7pPr marL="0" marR="0" indent="20574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7pPr>
            <a:lvl8pPr marL="0" marR="0" indent="24003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8pPr>
            <a:lvl9pPr marL="0" marR="0" indent="27432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9pPr>
          </a:lstStyle>
          <a:p>
            <a:pPr marL="0" marR="0" lvl="0" indent="0" algn="ctr" defTabSz="778835" rtl="0" eaLnBrk="1" fontAlgn="auto" latinLnBrk="0" hangingPunct="0">
              <a:lnSpc>
                <a:spcPct val="100000"/>
              </a:lnSpc>
              <a:spcBef>
                <a:spcPts val="0"/>
              </a:spcBef>
              <a:spcAft>
                <a:spcPts val="0"/>
              </a:spcAft>
              <a:buClrTx/>
              <a:buSzTx/>
              <a:buFontTx/>
              <a:buNone/>
              <a:tabLst/>
              <a:defRPr sz="4000">
                <a:solidFill>
                  <a:srgbClr val="FFFFFF"/>
                </a:solidFill>
                <a:effectLst>
                  <a:outerShdw blurRad="38100" dist="12700" dir="5400000" rotWithShape="0">
                    <a:srgbClr val="000000">
                      <a:alpha val="50000"/>
                    </a:srgbClr>
                  </a:outerShdw>
                </a:effectLst>
              </a:defRPr>
            </a:pPr>
            <a:endParaRPr kumimoji="0" sz="1067"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Arial"/>
              <a:ea typeface="Arial"/>
              <a:cs typeface="Arial"/>
              <a:sym typeface="Helvetica Neue UltraLight"/>
            </a:endParaRPr>
          </a:p>
        </p:txBody>
      </p:sp>
      <p:sp>
        <p:nvSpPr>
          <p:cNvPr id="10" name="Shape 115"/>
          <p:cNvSpPr/>
          <p:nvPr/>
        </p:nvSpPr>
        <p:spPr>
          <a:xfrm flipH="1">
            <a:off x="5329241" y="3208415"/>
            <a:ext cx="1199592" cy="1199592"/>
          </a:xfrm>
          <a:prstGeom prst="ellipse">
            <a:avLst/>
          </a:prstGeom>
          <a:solidFill>
            <a:schemeClr val="accent4"/>
          </a:solidFill>
          <a:ln w="12700">
            <a:miter lim="400000"/>
          </a:ln>
        </p:spPr>
        <p:txBody>
          <a:bodyPr lIns="67728" tIns="67728" rIns="67728" bIns="67728"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1pPr>
            <a:lvl2pPr marL="0" marR="0" indent="3429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2pPr>
            <a:lvl3pPr marL="0" marR="0" indent="6858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3pPr>
            <a:lvl4pPr marL="0" marR="0" indent="10287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4pPr>
            <a:lvl5pPr marL="0" marR="0" indent="13716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5pPr>
            <a:lvl6pPr marL="0" marR="0" indent="17145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6pPr>
            <a:lvl7pPr marL="0" marR="0" indent="20574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7pPr>
            <a:lvl8pPr marL="0" marR="0" indent="24003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8pPr>
            <a:lvl9pPr marL="0" marR="0" indent="27432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9pPr>
          </a:lstStyle>
          <a:p>
            <a:pPr marL="0" marR="0" lvl="0" indent="0" algn="ctr" defTabSz="778835" rtl="0" eaLnBrk="1" fontAlgn="auto" latinLnBrk="0" hangingPunct="0">
              <a:lnSpc>
                <a:spcPct val="100000"/>
              </a:lnSpc>
              <a:spcBef>
                <a:spcPts val="0"/>
              </a:spcBef>
              <a:spcAft>
                <a:spcPts val="0"/>
              </a:spcAft>
              <a:buClrTx/>
              <a:buSzTx/>
              <a:buFontTx/>
              <a:buNone/>
              <a:tabLst/>
              <a:defRPr sz="4000">
                <a:solidFill>
                  <a:srgbClr val="FFFFFF"/>
                </a:solidFill>
                <a:effectLst>
                  <a:outerShdw blurRad="38100" dist="12700" dir="5400000" rotWithShape="0">
                    <a:srgbClr val="000000">
                      <a:alpha val="50000"/>
                    </a:srgbClr>
                  </a:outerShdw>
                </a:effectLst>
              </a:defRPr>
            </a:pPr>
            <a:endParaRPr kumimoji="0" sz="1067"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Arial"/>
              <a:ea typeface="Arial"/>
              <a:cs typeface="Arial"/>
              <a:sym typeface="Helvetica Neue UltraLight"/>
            </a:endParaRPr>
          </a:p>
        </p:txBody>
      </p:sp>
      <p:sp>
        <p:nvSpPr>
          <p:cNvPr id="13" name="Shape 116"/>
          <p:cNvSpPr/>
          <p:nvPr/>
        </p:nvSpPr>
        <p:spPr>
          <a:xfrm flipH="1">
            <a:off x="4668591" y="4760041"/>
            <a:ext cx="1199592" cy="1199592"/>
          </a:xfrm>
          <a:prstGeom prst="ellipse">
            <a:avLst/>
          </a:prstGeom>
          <a:solidFill>
            <a:schemeClr val="accent2"/>
          </a:solidFill>
          <a:ln w="12700">
            <a:miter lim="400000"/>
          </a:ln>
        </p:spPr>
        <p:txBody>
          <a:bodyPr lIns="67728" tIns="67728" rIns="67728" bIns="67728"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1pPr>
            <a:lvl2pPr marL="0" marR="0" indent="3429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2pPr>
            <a:lvl3pPr marL="0" marR="0" indent="6858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3pPr>
            <a:lvl4pPr marL="0" marR="0" indent="10287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4pPr>
            <a:lvl5pPr marL="0" marR="0" indent="13716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5pPr>
            <a:lvl6pPr marL="0" marR="0" indent="17145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6pPr>
            <a:lvl7pPr marL="0" marR="0" indent="20574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7pPr>
            <a:lvl8pPr marL="0" marR="0" indent="24003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8pPr>
            <a:lvl9pPr marL="0" marR="0" indent="27432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9pPr>
          </a:lstStyle>
          <a:p>
            <a:pPr marL="0" marR="0" lvl="0" indent="0" algn="ctr" defTabSz="778835" rtl="0" eaLnBrk="1" fontAlgn="auto" latinLnBrk="0" hangingPunct="0">
              <a:lnSpc>
                <a:spcPct val="100000"/>
              </a:lnSpc>
              <a:spcBef>
                <a:spcPts val="0"/>
              </a:spcBef>
              <a:spcAft>
                <a:spcPts val="0"/>
              </a:spcAft>
              <a:buClrTx/>
              <a:buSzTx/>
              <a:buFontTx/>
              <a:buNone/>
              <a:tabLst/>
              <a:defRPr sz="4000">
                <a:solidFill>
                  <a:srgbClr val="FFFFFF"/>
                </a:solidFill>
                <a:effectLst>
                  <a:outerShdw blurRad="38100" dist="12700" dir="5400000" rotWithShape="0">
                    <a:srgbClr val="000000">
                      <a:alpha val="50000"/>
                    </a:srgbClr>
                  </a:outerShdw>
                </a:effectLst>
              </a:defRPr>
            </a:pPr>
            <a:endParaRPr kumimoji="0" sz="1067"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Arial"/>
              <a:ea typeface="Arial"/>
              <a:cs typeface="Arial"/>
              <a:sym typeface="Helvetica Neue UltraLight"/>
            </a:endParaRPr>
          </a:p>
        </p:txBody>
      </p:sp>
      <p:sp>
        <p:nvSpPr>
          <p:cNvPr id="25" name="Text Placeholder 24"/>
          <p:cNvSpPr>
            <a:spLocks noGrp="1"/>
          </p:cNvSpPr>
          <p:nvPr userDrawn="1">
            <p:ph type="body" sz="quarter" idx="12" hasCustomPrompt="1"/>
          </p:nvPr>
        </p:nvSpPr>
        <p:spPr>
          <a:xfrm>
            <a:off x="6043244" y="1585567"/>
            <a:ext cx="4707840" cy="442383"/>
          </a:xfrm>
        </p:spPr>
        <p:txBody>
          <a:bodyPr>
            <a:noAutofit/>
          </a:bodyPr>
          <a:lstStyle>
            <a:lvl1pPr marL="0" indent="0" algn="l">
              <a:buNone/>
              <a:defRPr sz="2133">
                <a:solidFill>
                  <a:schemeClr val="accent3"/>
                </a:solidFill>
                <a:latin typeface="+mj-lt"/>
              </a:defRPr>
            </a:lvl1pPr>
          </a:lstStyle>
          <a:p>
            <a:pPr lvl="0"/>
            <a:r>
              <a:rPr lang="en-US" dirty="0"/>
              <a:t>Click to edit text</a:t>
            </a:r>
          </a:p>
        </p:txBody>
      </p:sp>
      <p:sp>
        <p:nvSpPr>
          <p:cNvPr id="27" name="Text Placeholder 26"/>
          <p:cNvSpPr>
            <a:spLocks noGrp="1"/>
          </p:cNvSpPr>
          <p:nvPr userDrawn="1">
            <p:ph type="body" sz="quarter" idx="13" hasCustomPrompt="1"/>
          </p:nvPr>
        </p:nvSpPr>
        <p:spPr>
          <a:xfrm>
            <a:off x="6076649" y="2034220"/>
            <a:ext cx="4349395" cy="717549"/>
          </a:xfrm>
        </p:spPr>
        <p:txBody>
          <a:bodyPr>
            <a:noAutofit/>
          </a:bodyPr>
          <a:lstStyle>
            <a:lvl1pPr marL="0" indent="0" algn="ctr">
              <a:buNone/>
              <a:defRPr sz="1867"/>
            </a:lvl1pPr>
          </a:lstStyle>
          <a:p>
            <a:pPr lvl="0"/>
            <a:r>
              <a:rPr lang="en-US" dirty="0"/>
              <a:t>Click to edit text</a:t>
            </a:r>
          </a:p>
        </p:txBody>
      </p:sp>
      <p:sp>
        <p:nvSpPr>
          <p:cNvPr id="28" name="Text Placeholder 24"/>
          <p:cNvSpPr>
            <a:spLocks noGrp="1"/>
          </p:cNvSpPr>
          <p:nvPr userDrawn="1">
            <p:ph type="body" sz="quarter" idx="14" hasCustomPrompt="1"/>
          </p:nvPr>
        </p:nvSpPr>
        <p:spPr>
          <a:xfrm>
            <a:off x="6728472" y="3275380"/>
            <a:ext cx="4707840" cy="442383"/>
          </a:xfrm>
        </p:spPr>
        <p:txBody>
          <a:bodyPr>
            <a:noAutofit/>
          </a:bodyPr>
          <a:lstStyle>
            <a:lvl1pPr marL="0" indent="0" algn="l">
              <a:buNone/>
              <a:defRPr sz="2133">
                <a:solidFill>
                  <a:schemeClr val="accent4"/>
                </a:solidFill>
                <a:latin typeface="+mj-lt"/>
              </a:defRPr>
            </a:lvl1pPr>
          </a:lstStyle>
          <a:p>
            <a:pPr lvl="0"/>
            <a:r>
              <a:rPr lang="en-US" dirty="0"/>
              <a:t>Click to edit text</a:t>
            </a:r>
          </a:p>
        </p:txBody>
      </p:sp>
      <p:sp>
        <p:nvSpPr>
          <p:cNvPr id="29" name="Text Placeholder 26"/>
          <p:cNvSpPr>
            <a:spLocks noGrp="1"/>
          </p:cNvSpPr>
          <p:nvPr userDrawn="1">
            <p:ph type="body" sz="quarter" idx="15" hasCustomPrompt="1"/>
          </p:nvPr>
        </p:nvSpPr>
        <p:spPr>
          <a:xfrm>
            <a:off x="6915493" y="3717764"/>
            <a:ext cx="4451808" cy="717549"/>
          </a:xfrm>
        </p:spPr>
        <p:txBody>
          <a:bodyPr>
            <a:noAutofit/>
          </a:bodyPr>
          <a:lstStyle>
            <a:lvl1pPr marL="0" indent="0" algn="ctr">
              <a:buNone/>
              <a:defRPr sz="1867"/>
            </a:lvl1pPr>
          </a:lstStyle>
          <a:p>
            <a:pPr lvl="0"/>
            <a:r>
              <a:rPr lang="en-US" dirty="0"/>
              <a:t>Click to edit text</a:t>
            </a:r>
          </a:p>
        </p:txBody>
      </p:sp>
      <p:sp>
        <p:nvSpPr>
          <p:cNvPr id="30" name="Text Placeholder 24"/>
          <p:cNvSpPr>
            <a:spLocks noGrp="1"/>
          </p:cNvSpPr>
          <p:nvPr userDrawn="1">
            <p:ph type="body" sz="quarter" idx="16" hasCustomPrompt="1"/>
          </p:nvPr>
        </p:nvSpPr>
        <p:spPr>
          <a:xfrm>
            <a:off x="6132273" y="4914001"/>
            <a:ext cx="4707839" cy="442383"/>
          </a:xfrm>
        </p:spPr>
        <p:txBody>
          <a:bodyPr>
            <a:noAutofit/>
          </a:bodyPr>
          <a:lstStyle>
            <a:lvl1pPr marL="0" indent="0" algn="l">
              <a:buNone/>
              <a:defRPr sz="2133">
                <a:solidFill>
                  <a:schemeClr val="accent2"/>
                </a:solidFill>
                <a:latin typeface="+mj-lt"/>
              </a:defRPr>
            </a:lvl1pPr>
          </a:lstStyle>
          <a:p>
            <a:pPr lvl="0"/>
            <a:r>
              <a:rPr lang="en-US" dirty="0"/>
              <a:t>Click to edit text</a:t>
            </a:r>
          </a:p>
        </p:txBody>
      </p:sp>
      <p:sp>
        <p:nvSpPr>
          <p:cNvPr id="37" name="Text Placeholder 26"/>
          <p:cNvSpPr>
            <a:spLocks noGrp="1"/>
          </p:cNvSpPr>
          <p:nvPr userDrawn="1">
            <p:ph type="body" sz="quarter" idx="18" hasCustomPrompt="1"/>
          </p:nvPr>
        </p:nvSpPr>
        <p:spPr>
          <a:xfrm>
            <a:off x="6677737" y="5356376"/>
            <a:ext cx="4349395" cy="717549"/>
          </a:xfrm>
        </p:spPr>
        <p:txBody>
          <a:bodyPr>
            <a:noAutofit/>
          </a:bodyPr>
          <a:lstStyle>
            <a:lvl1pPr marL="0" indent="0" algn="ctr">
              <a:buNone/>
              <a:defRPr sz="1867"/>
            </a:lvl1pPr>
          </a:lstStyle>
          <a:p>
            <a:pPr lvl="0"/>
            <a:r>
              <a:rPr lang="en-US" dirty="0"/>
              <a:t>Click to edit text</a:t>
            </a:r>
          </a:p>
        </p:txBody>
      </p:sp>
      <p:pic>
        <p:nvPicPr>
          <p:cNvPr id="19" name="Picture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562804" y="880564"/>
            <a:ext cx="2977431" cy="5691917"/>
          </a:xfrm>
          <a:prstGeom prst="rect">
            <a:avLst/>
          </a:prstGeom>
        </p:spPr>
      </p:pic>
      <p:sp>
        <p:nvSpPr>
          <p:cNvPr id="20" name="Picture Placeholder 40"/>
          <p:cNvSpPr>
            <a:spLocks noGrp="1" noChangeAspect="1"/>
          </p:cNvSpPr>
          <p:nvPr userDrawn="1">
            <p:ph type="pic" sz="quarter" idx="19"/>
          </p:nvPr>
        </p:nvSpPr>
        <p:spPr>
          <a:xfrm>
            <a:off x="1926101" y="1608563"/>
            <a:ext cx="2227739" cy="3986492"/>
          </a:xfrm>
          <a:prstGeom prst="roundRect">
            <a:avLst>
              <a:gd name="adj" fmla="val 1462"/>
            </a:avLst>
          </a:prstGeom>
        </p:spPr>
        <p:txBody>
          <a:bodyPr anchor="ctr">
            <a:normAutofit/>
          </a:bodyPr>
          <a:lstStyle>
            <a:lvl1pPr marL="0" indent="0" algn="ctr">
              <a:buNone/>
              <a:defRPr sz="2400">
                <a:solidFill>
                  <a:schemeClr val="bg1">
                    <a:lumMod val="65000"/>
                  </a:schemeClr>
                </a:solidFill>
              </a:defRPr>
            </a:lvl1pPr>
          </a:lstStyle>
          <a:p>
            <a:r>
              <a:rPr lang="en-US" dirty="0"/>
              <a:t>Click icon to add picture</a:t>
            </a:r>
          </a:p>
        </p:txBody>
      </p:sp>
    </p:spTree>
    <p:extLst>
      <p:ext uri="{BB962C8B-B14F-4D97-AF65-F5344CB8AC3E}">
        <p14:creationId xmlns:p14="http://schemas.microsoft.com/office/powerpoint/2010/main" val="201319233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Content &amp; Windows Phone">
    <p:spTree>
      <p:nvGrpSpPr>
        <p:cNvPr id="1" name=""/>
        <p:cNvGrpSpPr/>
        <p:nvPr/>
      </p:nvGrpSpPr>
      <p:grpSpPr>
        <a:xfrm>
          <a:off x="0" y="0"/>
          <a:ext cx="0" cy="0"/>
          <a:chOff x="0" y="0"/>
          <a:chExt cx="0" cy="0"/>
        </a:xfrm>
      </p:grpSpPr>
      <p:sp>
        <p:nvSpPr>
          <p:cNvPr id="5" name="Shape 113"/>
          <p:cNvSpPr/>
          <p:nvPr userDrawn="1"/>
        </p:nvSpPr>
        <p:spPr>
          <a:xfrm>
            <a:off x="3591329" y="1063972"/>
            <a:ext cx="4966081" cy="5349987"/>
          </a:xfrm>
          <a:prstGeom prst="ellipse">
            <a:avLst/>
          </a:prstGeom>
          <a:solidFill>
            <a:schemeClr val="bg2"/>
          </a:solidFill>
          <a:ln w="12700">
            <a:miter lim="400000"/>
          </a:ln>
        </p:spPr>
        <p:txBody>
          <a:bodyPr lIns="67728" tIns="67728" rIns="67728" bIns="67728"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1pPr>
            <a:lvl2pPr marL="0" marR="0" indent="3429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2pPr>
            <a:lvl3pPr marL="0" marR="0" indent="6858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3pPr>
            <a:lvl4pPr marL="0" marR="0" indent="10287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4pPr>
            <a:lvl5pPr marL="0" marR="0" indent="13716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5pPr>
            <a:lvl6pPr marL="0" marR="0" indent="17145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6pPr>
            <a:lvl7pPr marL="0" marR="0" indent="20574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7pPr>
            <a:lvl8pPr marL="0" marR="0" indent="24003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8pPr>
            <a:lvl9pPr marL="0" marR="0" indent="27432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9pPr>
          </a:lstStyle>
          <a:p>
            <a:pPr marL="0" marR="0" lvl="0" indent="0" algn="ctr" defTabSz="778835" rtl="0" eaLnBrk="1" fontAlgn="auto" latinLnBrk="0" hangingPunct="0">
              <a:lnSpc>
                <a:spcPct val="100000"/>
              </a:lnSpc>
              <a:spcBef>
                <a:spcPts val="0"/>
              </a:spcBef>
              <a:spcAft>
                <a:spcPts val="0"/>
              </a:spcAft>
              <a:buClrTx/>
              <a:buSzTx/>
              <a:buFontTx/>
              <a:buNone/>
              <a:tabLst/>
              <a:defRPr sz="4000">
                <a:solidFill>
                  <a:srgbClr val="FFFFFF"/>
                </a:solidFill>
                <a:effectLst>
                  <a:outerShdw blurRad="38100" dist="12700" dir="5400000" rotWithShape="0">
                    <a:srgbClr val="000000">
                      <a:alpha val="50000"/>
                    </a:srgbClr>
                  </a:outerShdw>
                </a:effectLst>
              </a:defRPr>
            </a:pPr>
            <a:endParaRPr kumimoji="0" sz="1067"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Arial"/>
              <a:ea typeface="Arial"/>
              <a:cs typeface="Arial"/>
              <a:sym typeface="Helvetica Neue UltraLight"/>
            </a:endParaRPr>
          </a:p>
        </p:txBody>
      </p:sp>
      <p:sp>
        <p:nvSpPr>
          <p:cNvPr id="8" name="Rectangle 7"/>
          <p:cNvSpPr/>
          <p:nvPr userDrawn="1"/>
        </p:nvSpPr>
        <p:spPr>
          <a:xfrm>
            <a:off x="3878052" y="1070253"/>
            <a:ext cx="5325373" cy="195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9" tIns="60955" rIns="121909" bIns="60955" rtlCol="0" anchor="ctr"/>
          <a:lstStyle/>
          <a:p>
            <a:pPr marL="0" marR="0" lvl="0" indent="0" algn="ctr" defTabSz="121905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Arial"/>
              <a:ea typeface="+mn-ea"/>
              <a:cs typeface="+mn-cs"/>
            </a:endParaRPr>
          </a:p>
        </p:txBody>
      </p:sp>
      <p:sp>
        <p:nvSpPr>
          <p:cNvPr id="31" name="Shape 114"/>
          <p:cNvSpPr/>
          <p:nvPr userDrawn="1"/>
        </p:nvSpPr>
        <p:spPr>
          <a:xfrm>
            <a:off x="7603336" y="1527779"/>
            <a:ext cx="1199592" cy="1199592"/>
          </a:xfrm>
          <a:prstGeom prst="ellipse">
            <a:avLst/>
          </a:prstGeom>
          <a:solidFill>
            <a:schemeClr val="accent1"/>
          </a:solidFill>
          <a:ln w="12700">
            <a:miter lim="400000"/>
          </a:ln>
        </p:spPr>
        <p:txBody>
          <a:bodyPr lIns="67728" tIns="67728" rIns="67728" bIns="67728"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1pPr>
            <a:lvl2pPr marL="0" marR="0" indent="3429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2pPr>
            <a:lvl3pPr marL="0" marR="0" indent="6858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3pPr>
            <a:lvl4pPr marL="0" marR="0" indent="10287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4pPr>
            <a:lvl5pPr marL="0" marR="0" indent="13716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5pPr>
            <a:lvl6pPr marL="0" marR="0" indent="17145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6pPr>
            <a:lvl7pPr marL="0" marR="0" indent="20574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7pPr>
            <a:lvl8pPr marL="0" marR="0" indent="24003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8pPr>
            <a:lvl9pPr marL="0" marR="0" indent="27432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9pPr>
          </a:lstStyle>
          <a:p>
            <a:pPr marL="0" marR="0" lvl="0" indent="0" algn="ctr" defTabSz="778835" rtl="0" eaLnBrk="1" fontAlgn="auto" latinLnBrk="0" hangingPunct="0">
              <a:lnSpc>
                <a:spcPct val="100000"/>
              </a:lnSpc>
              <a:spcBef>
                <a:spcPts val="0"/>
              </a:spcBef>
              <a:spcAft>
                <a:spcPts val="0"/>
              </a:spcAft>
              <a:buClrTx/>
              <a:buSzTx/>
              <a:buFontTx/>
              <a:buNone/>
              <a:tabLst/>
              <a:defRPr sz="4000">
                <a:solidFill>
                  <a:srgbClr val="FFFFFF"/>
                </a:solidFill>
                <a:effectLst>
                  <a:outerShdw blurRad="38100" dist="12700" dir="5400000" rotWithShape="0">
                    <a:srgbClr val="000000">
                      <a:alpha val="50000"/>
                    </a:srgbClr>
                  </a:outerShdw>
                </a:effectLst>
              </a:defRPr>
            </a:pPr>
            <a:endParaRPr kumimoji="0" sz="1067"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Arial"/>
              <a:ea typeface="Arial"/>
              <a:cs typeface="Arial"/>
              <a:sym typeface="Helvetica Neue UltraLight"/>
            </a:endParaRPr>
          </a:p>
        </p:txBody>
      </p:sp>
      <p:sp>
        <p:nvSpPr>
          <p:cNvPr id="32" name="Shape 115"/>
          <p:cNvSpPr/>
          <p:nvPr userDrawn="1"/>
        </p:nvSpPr>
        <p:spPr>
          <a:xfrm>
            <a:off x="7976439" y="3184019"/>
            <a:ext cx="1199592" cy="1199592"/>
          </a:xfrm>
          <a:prstGeom prst="ellipse">
            <a:avLst/>
          </a:prstGeom>
          <a:solidFill>
            <a:schemeClr val="accent2"/>
          </a:solidFill>
          <a:ln w="12700">
            <a:miter lim="400000"/>
          </a:ln>
        </p:spPr>
        <p:txBody>
          <a:bodyPr lIns="67728" tIns="67728" rIns="67728" bIns="67728"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1pPr>
            <a:lvl2pPr marL="0" marR="0" indent="3429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2pPr>
            <a:lvl3pPr marL="0" marR="0" indent="6858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3pPr>
            <a:lvl4pPr marL="0" marR="0" indent="10287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4pPr>
            <a:lvl5pPr marL="0" marR="0" indent="13716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5pPr>
            <a:lvl6pPr marL="0" marR="0" indent="17145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6pPr>
            <a:lvl7pPr marL="0" marR="0" indent="20574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7pPr>
            <a:lvl8pPr marL="0" marR="0" indent="24003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8pPr>
            <a:lvl9pPr marL="0" marR="0" indent="27432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9pPr>
          </a:lstStyle>
          <a:p>
            <a:pPr marL="0" marR="0" lvl="0" indent="0" algn="ctr" defTabSz="778835" rtl="0" eaLnBrk="1" fontAlgn="auto" latinLnBrk="0" hangingPunct="0">
              <a:lnSpc>
                <a:spcPct val="100000"/>
              </a:lnSpc>
              <a:spcBef>
                <a:spcPts val="0"/>
              </a:spcBef>
              <a:spcAft>
                <a:spcPts val="0"/>
              </a:spcAft>
              <a:buClrTx/>
              <a:buSzTx/>
              <a:buFontTx/>
              <a:buNone/>
              <a:tabLst/>
              <a:defRPr sz="4000">
                <a:solidFill>
                  <a:srgbClr val="FFFFFF"/>
                </a:solidFill>
                <a:effectLst>
                  <a:outerShdw blurRad="38100" dist="12700" dir="5400000" rotWithShape="0">
                    <a:srgbClr val="000000">
                      <a:alpha val="50000"/>
                    </a:srgbClr>
                  </a:outerShdw>
                </a:effectLst>
              </a:defRPr>
            </a:pPr>
            <a:endParaRPr kumimoji="0" sz="1067"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Arial"/>
              <a:ea typeface="Arial"/>
              <a:cs typeface="Arial"/>
              <a:sym typeface="Helvetica Neue UltraLight"/>
            </a:endParaRPr>
          </a:p>
        </p:txBody>
      </p:sp>
      <p:sp>
        <p:nvSpPr>
          <p:cNvPr id="33" name="Shape 116"/>
          <p:cNvSpPr/>
          <p:nvPr userDrawn="1"/>
        </p:nvSpPr>
        <p:spPr>
          <a:xfrm>
            <a:off x="7637840" y="4738656"/>
            <a:ext cx="1199592" cy="1199592"/>
          </a:xfrm>
          <a:prstGeom prst="ellipse">
            <a:avLst/>
          </a:prstGeom>
          <a:solidFill>
            <a:schemeClr val="tx2"/>
          </a:solidFill>
          <a:ln w="12700">
            <a:miter lim="400000"/>
          </a:ln>
        </p:spPr>
        <p:txBody>
          <a:bodyPr lIns="67728" tIns="67728" rIns="67728" bIns="67728"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1pPr>
            <a:lvl2pPr marL="0" marR="0" indent="3429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2pPr>
            <a:lvl3pPr marL="0" marR="0" indent="6858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3pPr>
            <a:lvl4pPr marL="0" marR="0" indent="10287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4pPr>
            <a:lvl5pPr marL="0" marR="0" indent="13716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5pPr>
            <a:lvl6pPr marL="0" marR="0" indent="17145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6pPr>
            <a:lvl7pPr marL="0" marR="0" indent="20574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7pPr>
            <a:lvl8pPr marL="0" marR="0" indent="24003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8pPr>
            <a:lvl9pPr marL="0" marR="0" indent="27432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9pPr>
          </a:lstStyle>
          <a:p>
            <a:pPr marL="0" marR="0" lvl="0" indent="0" algn="ctr" defTabSz="778835" rtl="0" eaLnBrk="1" fontAlgn="auto" latinLnBrk="0" hangingPunct="0">
              <a:lnSpc>
                <a:spcPct val="100000"/>
              </a:lnSpc>
              <a:spcBef>
                <a:spcPts val="0"/>
              </a:spcBef>
              <a:spcAft>
                <a:spcPts val="0"/>
              </a:spcAft>
              <a:buClrTx/>
              <a:buSzTx/>
              <a:buFontTx/>
              <a:buNone/>
              <a:tabLst/>
              <a:defRPr sz="4000">
                <a:solidFill>
                  <a:srgbClr val="FFFFFF"/>
                </a:solidFill>
                <a:effectLst>
                  <a:outerShdw blurRad="38100" dist="12700" dir="5400000" rotWithShape="0">
                    <a:srgbClr val="000000">
                      <a:alpha val="50000"/>
                    </a:srgbClr>
                  </a:outerShdw>
                </a:effectLst>
              </a:defRPr>
            </a:pPr>
            <a:endParaRPr kumimoji="0" sz="1067"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Arial"/>
              <a:ea typeface="Arial"/>
              <a:cs typeface="Arial"/>
              <a:sym typeface="Helvetica Neue UltraLight"/>
            </a:endParaRPr>
          </a:p>
        </p:txBody>
      </p:sp>
      <p:sp>
        <p:nvSpPr>
          <p:cNvPr id="2" name="Title 1"/>
          <p:cNvSpPr>
            <a:spLocks noGrp="1"/>
          </p:cNvSpPr>
          <p:nvPr userDrawn="1">
            <p:ph type="title"/>
          </p:nvPr>
        </p:nvSpPr>
        <p:spPr/>
        <p:txBody>
          <a:bodyPr/>
          <a:lstStyle/>
          <a:p>
            <a:r>
              <a:rPr lang="en-US"/>
              <a:t>Click to edit Master title style</a:t>
            </a:r>
          </a:p>
        </p:txBody>
      </p:sp>
      <p:sp>
        <p:nvSpPr>
          <p:cNvPr id="3" name="Footer Placeholder 2"/>
          <p:cNvSpPr>
            <a:spLocks noGrp="1"/>
          </p:cNvSpPr>
          <p:nvPr userDrawn="1">
            <p:ph type="ftr" sz="quarter" idx="10"/>
          </p:nvPr>
        </p:nvSpPr>
        <p:spPr/>
        <p:txBody>
          <a:bodyPr/>
          <a:lstStyle/>
          <a:p>
            <a:pPr defTabSz="1219050">
              <a:defRPr/>
            </a:pPr>
            <a:r>
              <a:rPr lang="en-US">
                <a:solidFill>
                  <a:srgbClr val="FFFFFF">
                    <a:lumMod val="75000"/>
                  </a:srgbClr>
                </a:solidFill>
              </a:rPr>
              <a:t>© 2022 Bright Horizons Family Solutions LLC</a:t>
            </a:r>
            <a:endParaRPr lang="en-US" dirty="0">
              <a:solidFill>
                <a:srgbClr val="FFFFFF">
                  <a:lumMod val="75000"/>
                </a:srgbClr>
              </a:solidFill>
            </a:endParaRPr>
          </a:p>
        </p:txBody>
      </p:sp>
      <p:sp>
        <p:nvSpPr>
          <p:cNvPr id="4" name="Slide Number Placeholder 3"/>
          <p:cNvSpPr>
            <a:spLocks noGrp="1"/>
          </p:cNvSpPr>
          <p:nvPr userDrawn="1">
            <p:ph type="sldNum" sz="quarter" idx="11"/>
          </p:nvPr>
        </p:nvSpPr>
        <p:spPr/>
        <p:txBody>
          <a:bodyPr/>
          <a:lstStyle/>
          <a:p>
            <a:pPr defTabSz="1219050">
              <a:defRPr/>
            </a:pPr>
            <a:fld id="{F85D7055-D8D7-4305-9FF7-D5D71A1F1507}" type="slidenum">
              <a:rPr lang="en-US" smtClean="0">
                <a:solidFill>
                  <a:srgbClr val="FFFFFF">
                    <a:lumMod val="75000"/>
                  </a:srgbClr>
                </a:solidFill>
              </a:rPr>
              <a:pPr defTabSz="1219050">
                <a:defRPr/>
              </a:pPr>
              <a:t>‹#›</a:t>
            </a:fld>
            <a:endParaRPr lang="en-US" dirty="0">
              <a:solidFill>
                <a:srgbClr val="FFFFFF">
                  <a:lumMod val="75000"/>
                </a:srgbClr>
              </a:solidFill>
            </a:endParaRPr>
          </a:p>
        </p:txBody>
      </p:sp>
      <p:sp>
        <p:nvSpPr>
          <p:cNvPr id="7" name="Shape 114"/>
          <p:cNvSpPr/>
          <p:nvPr userDrawn="1"/>
        </p:nvSpPr>
        <p:spPr>
          <a:xfrm>
            <a:off x="3503212" y="1516277"/>
            <a:ext cx="1199592" cy="1199592"/>
          </a:xfrm>
          <a:prstGeom prst="ellipse">
            <a:avLst/>
          </a:prstGeom>
          <a:solidFill>
            <a:schemeClr val="accent1"/>
          </a:solidFill>
          <a:ln w="12700">
            <a:miter lim="400000"/>
          </a:ln>
        </p:spPr>
        <p:txBody>
          <a:bodyPr lIns="67728" tIns="67728" rIns="67728" bIns="67728"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1pPr>
            <a:lvl2pPr marL="0" marR="0" indent="3429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2pPr>
            <a:lvl3pPr marL="0" marR="0" indent="6858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3pPr>
            <a:lvl4pPr marL="0" marR="0" indent="10287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4pPr>
            <a:lvl5pPr marL="0" marR="0" indent="13716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5pPr>
            <a:lvl6pPr marL="0" marR="0" indent="17145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6pPr>
            <a:lvl7pPr marL="0" marR="0" indent="20574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7pPr>
            <a:lvl8pPr marL="0" marR="0" indent="24003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8pPr>
            <a:lvl9pPr marL="0" marR="0" indent="27432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9pPr>
          </a:lstStyle>
          <a:p>
            <a:pPr marL="0" marR="0" lvl="0" indent="0" algn="ctr" defTabSz="778835" rtl="0" eaLnBrk="1" fontAlgn="auto" latinLnBrk="0" hangingPunct="0">
              <a:lnSpc>
                <a:spcPct val="100000"/>
              </a:lnSpc>
              <a:spcBef>
                <a:spcPts val="0"/>
              </a:spcBef>
              <a:spcAft>
                <a:spcPts val="0"/>
              </a:spcAft>
              <a:buClrTx/>
              <a:buSzTx/>
              <a:buFontTx/>
              <a:buNone/>
              <a:tabLst/>
              <a:defRPr sz="4000">
                <a:solidFill>
                  <a:srgbClr val="FFFFFF"/>
                </a:solidFill>
                <a:effectLst>
                  <a:outerShdw blurRad="38100" dist="12700" dir="5400000" rotWithShape="0">
                    <a:srgbClr val="000000">
                      <a:alpha val="50000"/>
                    </a:srgbClr>
                  </a:outerShdw>
                </a:effectLst>
              </a:defRPr>
            </a:pPr>
            <a:endParaRPr kumimoji="0" sz="1067"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Arial"/>
              <a:ea typeface="Arial"/>
              <a:cs typeface="Arial"/>
              <a:sym typeface="Helvetica Neue UltraLight"/>
            </a:endParaRPr>
          </a:p>
        </p:txBody>
      </p:sp>
      <p:sp>
        <p:nvSpPr>
          <p:cNvPr id="10" name="Shape 115"/>
          <p:cNvSpPr/>
          <p:nvPr userDrawn="1"/>
        </p:nvSpPr>
        <p:spPr>
          <a:xfrm>
            <a:off x="3026583" y="3172517"/>
            <a:ext cx="1199592" cy="1199592"/>
          </a:xfrm>
          <a:prstGeom prst="ellipse">
            <a:avLst/>
          </a:prstGeom>
          <a:solidFill>
            <a:schemeClr val="accent2"/>
          </a:solidFill>
          <a:ln w="12700">
            <a:miter lim="400000"/>
          </a:ln>
        </p:spPr>
        <p:txBody>
          <a:bodyPr lIns="67728" tIns="67728" rIns="67728" bIns="67728"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1pPr>
            <a:lvl2pPr marL="0" marR="0" indent="3429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2pPr>
            <a:lvl3pPr marL="0" marR="0" indent="6858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3pPr>
            <a:lvl4pPr marL="0" marR="0" indent="10287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4pPr>
            <a:lvl5pPr marL="0" marR="0" indent="13716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5pPr>
            <a:lvl6pPr marL="0" marR="0" indent="17145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6pPr>
            <a:lvl7pPr marL="0" marR="0" indent="20574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7pPr>
            <a:lvl8pPr marL="0" marR="0" indent="24003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8pPr>
            <a:lvl9pPr marL="0" marR="0" indent="27432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9pPr>
          </a:lstStyle>
          <a:p>
            <a:pPr marL="0" marR="0" lvl="0" indent="0" algn="ctr" defTabSz="778835" rtl="0" eaLnBrk="1" fontAlgn="auto" latinLnBrk="0" hangingPunct="0">
              <a:lnSpc>
                <a:spcPct val="100000"/>
              </a:lnSpc>
              <a:spcBef>
                <a:spcPts val="0"/>
              </a:spcBef>
              <a:spcAft>
                <a:spcPts val="0"/>
              </a:spcAft>
              <a:buClrTx/>
              <a:buSzTx/>
              <a:buFontTx/>
              <a:buNone/>
              <a:tabLst/>
              <a:defRPr sz="4000">
                <a:solidFill>
                  <a:srgbClr val="FFFFFF"/>
                </a:solidFill>
                <a:effectLst>
                  <a:outerShdw blurRad="38100" dist="12700" dir="5400000" rotWithShape="0">
                    <a:srgbClr val="000000">
                      <a:alpha val="50000"/>
                    </a:srgbClr>
                  </a:outerShdw>
                </a:effectLst>
              </a:defRPr>
            </a:pPr>
            <a:endParaRPr kumimoji="0" sz="1067"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Arial"/>
              <a:ea typeface="Arial"/>
              <a:cs typeface="Arial"/>
              <a:sym typeface="Helvetica Neue UltraLight"/>
            </a:endParaRPr>
          </a:p>
        </p:txBody>
      </p:sp>
      <p:sp>
        <p:nvSpPr>
          <p:cNvPr id="13" name="Shape 116"/>
          <p:cNvSpPr/>
          <p:nvPr userDrawn="1"/>
        </p:nvSpPr>
        <p:spPr>
          <a:xfrm>
            <a:off x="3503212" y="4724144"/>
            <a:ext cx="1199592" cy="1199592"/>
          </a:xfrm>
          <a:prstGeom prst="ellipse">
            <a:avLst/>
          </a:prstGeom>
          <a:solidFill>
            <a:schemeClr val="tx2"/>
          </a:solidFill>
          <a:ln w="12700">
            <a:miter lim="400000"/>
          </a:ln>
        </p:spPr>
        <p:txBody>
          <a:bodyPr lIns="67728" tIns="67728" rIns="67728" bIns="67728"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1pPr>
            <a:lvl2pPr marL="0" marR="0" indent="3429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2pPr>
            <a:lvl3pPr marL="0" marR="0" indent="6858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3pPr>
            <a:lvl4pPr marL="0" marR="0" indent="10287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4pPr>
            <a:lvl5pPr marL="0" marR="0" indent="13716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5pPr>
            <a:lvl6pPr marL="0" marR="0" indent="17145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6pPr>
            <a:lvl7pPr marL="0" marR="0" indent="20574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7pPr>
            <a:lvl8pPr marL="0" marR="0" indent="24003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8pPr>
            <a:lvl9pPr marL="0" marR="0" indent="27432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9pPr>
          </a:lstStyle>
          <a:p>
            <a:pPr marL="0" marR="0" lvl="0" indent="0" algn="ctr" defTabSz="778835" rtl="0" eaLnBrk="1" fontAlgn="auto" latinLnBrk="0" hangingPunct="0">
              <a:lnSpc>
                <a:spcPct val="100000"/>
              </a:lnSpc>
              <a:spcBef>
                <a:spcPts val="0"/>
              </a:spcBef>
              <a:spcAft>
                <a:spcPts val="0"/>
              </a:spcAft>
              <a:buClrTx/>
              <a:buSzTx/>
              <a:buFontTx/>
              <a:buNone/>
              <a:tabLst/>
              <a:defRPr sz="4000">
                <a:solidFill>
                  <a:srgbClr val="FFFFFF"/>
                </a:solidFill>
                <a:effectLst>
                  <a:outerShdw blurRad="38100" dist="12700" dir="5400000" rotWithShape="0">
                    <a:srgbClr val="000000">
                      <a:alpha val="50000"/>
                    </a:srgbClr>
                  </a:outerShdw>
                </a:effectLst>
              </a:defRPr>
            </a:pPr>
            <a:endParaRPr kumimoji="0" sz="1067"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Arial"/>
              <a:ea typeface="Arial"/>
              <a:cs typeface="Arial"/>
              <a:sym typeface="Helvetica Neue UltraLight"/>
            </a:endParaRPr>
          </a:p>
        </p:txBody>
      </p:sp>
      <p:sp>
        <p:nvSpPr>
          <p:cNvPr id="25" name="Text Placeholder 24"/>
          <p:cNvSpPr>
            <a:spLocks noGrp="1"/>
          </p:cNvSpPr>
          <p:nvPr userDrawn="1">
            <p:ph type="body" sz="quarter" idx="12" hasCustomPrompt="1"/>
          </p:nvPr>
        </p:nvSpPr>
        <p:spPr>
          <a:xfrm>
            <a:off x="553925" y="1585567"/>
            <a:ext cx="2841539" cy="442383"/>
          </a:xfrm>
        </p:spPr>
        <p:txBody>
          <a:bodyPr>
            <a:noAutofit/>
          </a:bodyPr>
          <a:lstStyle>
            <a:lvl1pPr marL="0" indent="0" algn="r">
              <a:buNone/>
              <a:defRPr sz="1867">
                <a:solidFill>
                  <a:schemeClr val="accent1"/>
                </a:solidFill>
                <a:latin typeface="+mj-lt"/>
              </a:defRPr>
            </a:lvl1pPr>
          </a:lstStyle>
          <a:p>
            <a:pPr lvl="0"/>
            <a:r>
              <a:rPr lang="en-US" dirty="0"/>
              <a:t>Click to edit text</a:t>
            </a:r>
          </a:p>
        </p:txBody>
      </p:sp>
      <p:sp>
        <p:nvSpPr>
          <p:cNvPr id="27" name="Text Placeholder 26"/>
          <p:cNvSpPr>
            <a:spLocks noGrp="1"/>
          </p:cNvSpPr>
          <p:nvPr userDrawn="1">
            <p:ph type="body" sz="quarter" idx="13" hasCustomPrompt="1"/>
          </p:nvPr>
        </p:nvSpPr>
        <p:spPr>
          <a:xfrm>
            <a:off x="586700" y="2034220"/>
            <a:ext cx="2808765" cy="717549"/>
          </a:xfrm>
        </p:spPr>
        <p:txBody>
          <a:bodyPr>
            <a:noAutofit/>
          </a:bodyPr>
          <a:lstStyle>
            <a:lvl1pPr marL="0" indent="0" algn="r">
              <a:buNone/>
              <a:defRPr sz="1600"/>
            </a:lvl1pPr>
          </a:lstStyle>
          <a:p>
            <a:pPr lvl="0"/>
            <a:r>
              <a:rPr lang="en-US" dirty="0"/>
              <a:t>Click to edit text</a:t>
            </a:r>
          </a:p>
        </p:txBody>
      </p:sp>
      <p:sp>
        <p:nvSpPr>
          <p:cNvPr id="28" name="Text Placeholder 24"/>
          <p:cNvSpPr>
            <a:spLocks noGrp="1"/>
          </p:cNvSpPr>
          <p:nvPr userDrawn="1">
            <p:ph type="body" sz="quarter" idx="14" hasCustomPrompt="1"/>
          </p:nvPr>
        </p:nvSpPr>
        <p:spPr>
          <a:xfrm>
            <a:off x="145424" y="3275387"/>
            <a:ext cx="2741456" cy="445831"/>
          </a:xfrm>
        </p:spPr>
        <p:txBody>
          <a:bodyPr>
            <a:noAutofit/>
          </a:bodyPr>
          <a:lstStyle>
            <a:lvl1pPr marL="0" indent="0" algn="r">
              <a:buNone/>
              <a:defRPr sz="1867">
                <a:solidFill>
                  <a:schemeClr val="accent2"/>
                </a:solidFill>
                <a:latin typeface="+mj-lt"/>
              </a:defRPr>
            </a:lvl1pPr>
          </a:lstStyle>
          <a:p>
            <a:pPr lvl="0"/>
            <a:r>
              <a:rPr lang="en-US" dirty="0"/>
              <a:t>Click to edit text</a:t>
            </a:r>
          </a:p>
        </p:txBody>
      </p:sp>
      <p:sp>
        <p:nvSpPr>
          <p:cNvPr id="29" name="Text Placeholder 26"/>
          <p:cNvSpPr>
            <a:spLocks noGrp="1"/>
          </p:cNvSpPr>
          <p:nvPr userDrawn="1">
            <p:ph type="body" sz="quarter" idx="15" hasCustomPrompt="1"/>
          </p:nvPr>
        </p:nvSpPr>
        <p:spPr>
          <a:xfrm>
            <a:off x="145433" y="3738971"/>
            <a:ext cx="2741455" cy="723143"/>
          </a:xfrm>
        </p:spPr>
        <p:txBody>
          <a:bodyPr>
            <a:noAutofit/>
          </a:bodyPr>
          <a:lstStyle>
            <a:lvl1pPr marL="0" indent="0" algn="r">
              <a:buNone/>
              <a:defRPr sz="1600"/>
            </a:lvl1pPr>
          </a:lstStyle>
          <a:p>
            <a:pPr lvl="0"/>
            <a:r>
              <a:rPr lang="en-US" dirty="0"/>
              <a:t>Click to edit text</a:t>
            </a:r>
          </a:p>
        </p:txBody>
      </p:sp>
      <p:sp>
        <p:nvSpPr>
          <p:cNvPr id="30" name="Text Placeholder 24"/>
          <p:cNvSpPr>
            <a:spLocks noGrp="1"/>
          </p:cNvSpPr>
          <p:nvPr userDrawn="1">
            <p:ph type="body" sz="quarter" idx="16" hasCustomPrompt="1"/>
          </p:nvPr>
        </p:nvSpPr>
        <p:spPr>
          <a:xfrm>
            <a:off x="541727" y="4914001"/>
            <a:ext cx="2763108" cy="442383"/>
          </a:xfrm>
        </p:spPr>
        <p:txBody>
          <a:bodyPr>
            <a:noAutofit/>
          </a:bodyPr>
          <a:lstStyle>
            <a:lvl1pPr marL="0" indent="0" algn="r">
              <a:buNone/>
              <a:defRPr sz="1867">
                <a:solidFill>
                  <a:schemeClr val="tx2"/>
                </a:solidFill>
                <a:latin typeface="+mj-lt"/>
              </a:defRPr>
            </a:lvl1pPr>
          </a:lstStyle>
          <a:p>
            <a:pPr lvl="0"/>
            <a:r>
              <a:rPr lang="en-US" dirty="0"/>
              <a:t>Click to edit text</a:t>
            </a:r>
          </a:p>
        </p:txBody>
      </p:sp>
      <p:sp>
        <p:nvSpPr>
          <p:cNvPr id="37" name="Text Placeholder 26"/>
          <p:cNvSpPr>
            <a:spLocks noGrp="1"/>
          </p:cNvSpPr>
          <p:nvPr userDrawn="1">
            <p:ph type="body" sz="quarter" idx="18" hasCustomPrompt="1"/>
          </p:nvPr>
        </p:nvSpPr>
        <p:spPr>
          <a:xfrm>
            <a:off x="752103" y="5379440"/>
            <a:ext cx="2552732" cy="717549"/>
          </a:xfrm>
        </p:spPr>
        <p:txBody>
          <a:bodyPr>
            <a:noAutofit/>
          </a:bodyPr>
          <a:lstStyle>
            <a:lvl1pPr marL="0" indent="0" algn="r">
              <a:buNone/>
              <a:defRPr sz="1600"/>
            </a:lvl1pPr>
          </a:lstStyle>
          <a:p>
            <a:pPr lvl="0"/>
            <a:r>
              <a:rPr lang="en-US" dirty="0"/>
              <a:t>Click to edit text</a:t>
            </a:r>
          </a:p>
        </p:txBody>
      </p:sp>
      <p:pic>
        <p:nvPicPr>
          <p:cNvPr id="34" name="Picture 3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656807" y="972300"/>
            <a:ext cx="2977431" cy="5691917"/>
          </a:xfrm>
          <a:prstGeom prst="rect">
            <a:avLst/>
          </a:prstGeom>
        </p:spPr>
      </p:pic>
      <p:sp>
        <p:nvSpPr>
          <p:cNvPr id="35" name="Picture Placeholder 40"/>
          <p:cNvSpPr>
            <a:spLocks noGrp="1" noChangeAspect="1"/>
          </p:cNvSpPr>
          <p:nvPr userDrawn="1">
            <p:ph type="pic" sz="quarter" idx="19"/>
          </p:nvPr>
        </p:nvSpPr>
        <p:spPr>
          <a:xfrm>
            <a:off x="5020101" y="1700299"/>
            <a:ext cx="2227739" cy="3986492"/>
          </a:xfrm>
          <a:prstGeom prst="roundRect">
            <a:avLst>
              <a:gd name="adj" fmla="val 1462"/>
            </a:avLst>
          </a:prstGeom>
        </p:spPr>
        <p:txBody>
          <a:bodyPr anchor="ctr">
            <a:normAutofit/>
          </a:bodyPr>
          <a:lstStyle>
            <a:lvl1pPr marL="0" indent="0" algn="ctr">
              <a:buNone/>
              <a:defRPr sz="2400">
                <a:solidFill>
                  <a:schemeClr val="bg1">
                    <a:lumMod val="65000"/>
                  </a:schemeClr>
                </a:solidFill>
              </a:defRPr>
            </a:lvl1pPr>
          </a:lstStyle>
          <a:p>
            <a:r>
              <a:rPr lang="en-US" dirty="0"/>
              <a:t>Click icon to add picture</a:t>
            </a:r>
          </a:p>
        </p:txBody>
      </p:sp>
      <p:sp>
        <p:nvSpPr>
          <p:cNvPr id="36" name="Text Placeholder 24"/>
          <p:cNvSpPr>
            <a:spLocks noGrp="1"/>
          </p:cNvSpPr>
          <p:nvPr>
            <p:ph type="body" sz="quarter" idx="20" hasCustomPrompt="1"/>
          </p:nvPr>
        </p:nvSpPr>
        <p:spPr>
          <a:xfrm>
            <a:off x="8950397" y="1581675"/>
            <a:ext cx="2841539" cy="442383"/>
          </a:xfrm>
        </p:spPr>
        <p:txBody>
          <a:bodyPr>
            <a:noAutofit/>
          </a:bodyPr>
          <a:lstStyle>
            <a:lvl1pPr marL="0" indent="0" algn="l">
              <a:buNone/>
              <a:defRPr sz="1867">
                <a:solidFill>
                  <a:schemeClr val="accent1"/>
                </a:solidFill>
                <a:latin typeface="+mj-lt"/>
              </a:defRPr>
            </a:lvl1pPr>
          </a:lstStyle>
          <a:p>
            <a:pPr lvl="0"/>
            <a:r>
              <a:rPr lang="en-US" dirty="0"/>
              <a:t>Click to edit text</a:t>
            </a:r>
          </a:p>
        </p:txBody>
      </p:sp>
      <p:sp>
        <p:nvSpPr>
          <p:cNvPr id="38" name="Text Placeholder 26"/>
          <p:cNvSpPr>
            <a:spLocks noGrp="1"/>
          </p:cNvSpPr>
          <p:nvPr>
            <p:ph type="body" sz="quarter" idx="21" hasCustomPrompt="1"/>
          </p:nvPr>
        </p:nvSpPr>
        <p:spPr>
          <a:xfrm>
            <a:off x="8950396" y="2030328"/>
            <a:ext cx="2808765" cy="717549"/>
          </a:xfrm>
        </p:spPr>
        <p:txBody>
          <a:bodyPr>
            <a:noAutofit/>
          </a:bodyPr>
          <a:lstStyle>
            <a:lvl1pPr marL="0" indent="0" algn="l">
              <a:buNone/>
              <a:defRPr sz="1600"/>
            </a:lvl1pPr>
          </a:lstStyle>
          <a:p>
            <a:pPr lvl="0"/>
            <a:r>
              <a:rPr lang="en-US" dirty="0"/>
              <a:t>Click to edit text</a:t>
            </a:r>
          </a:p>
        </p:txBody>
      </p:sp>
      <p:sp>
        <p:nvSpPr>
          <p:cNvPr id="39" name="Text Placeholder 24"/>
          <p:cNvSpPr>
            <a:spLocks noGrp="1"/>
          </p:cNvSpPr>
          <p:nvPr>
            <p:ph type="body" sz="quarter" idx="22" hasCustomPrompt="1"/>
          </p:nvPr>
        </p:nvSpPr>
        <p:spPr>
          <a:xfrm>
            <a:off x="9335504" y="3294496"/>
            <a:ext cx="2741456" cy="445831"/>
          </a:xfrm>
        </p:spPr>
        <p:txBody>
          <a:bodyPr>
            <a:noAutofit/>
          </a:bodyPr>
          <a:lstStyle>
            <a:lvl1pPr marL="0" indent="0" algn="l">
              <a:buNone/>
              <a:defRPr sz="1867">
                <a:solidFill>
                  <a:schemeClr val="accent2"/>
                </a:solidFill>
                <a:latin typeface="+mj-lt"/>
              </a:defRPr>
            </a:lvl1pPr>
          </a:lstStyle>
          <a:p>
            <a:pPr lvl="0"/>
            <a:r>
              <a:rPr lang="en-US" dirty="0"/>
              <a:t>Click to edit text</a:t>
            </a:r>
          </a:p>
        </p:txBody>
      </p:sp>
      <p:sp>
        <p:nvSpPr>
          <p:cNvPr id="40" name="Text Placeholder 26"/>
          <p:cNvSpPr>
            <a:spLocks noGrp="1"/>
          </p:cNvSpPr>
          <p:nvPr>
            <p:ph type="body" sz="quarter" idx="23" hasCustomPrompt="1"/>
          </p:nvPr>
        </p:nvSpPr>
        <p:spPr>
          <a:xfrm>
            <a:off x="9335513" y="3758082"/>
            <a:ext cx="2741455" cy="723143"/>
          </a:xfrm>
        </p:spPr>
        <p:txBody>
          <a:bodyPr>
            <a:noAutofit/>
          </a:bodyPr>
          <a:lstStyle>
            <a:lvl1pPr marL="0" indent="0" algn="l">
              <a:buNone/>
              <a:defRPr sz="1600"/>
            </a:lvl1pPr>
          </a:lstStyle>
          <a:p>
            <a:pPr lvl="0"/>
            <a:r>
              <a:rPr lang="en-US" dirty="0"/>
              <a:t>Click to edit text</a:t>
            </a:r>
          </a:p>
        </p:txBody>
      </p:sp>
      <p:sp>
        <p:nvSpPr>
          <p:cNvPr id="42" name="Text Placeholder 24"/>
          <p:cNvSpPr>
            <a:spLocks noGrp="1"/>
          </p:cNvSpPr>
          <p:nvPr>
            <p:ph type="body" sz="quarter" idx="24" hasCustomPrompt="1"/>
          </p:nvPr>
        </p:nvSpPr>
        <p:spPr>
          <a:xfrm>
            <a:off x="9156727" y="5025122"/>
            <a:ext cx="2763108" cy="442383"/>
          </a:xfrm>
        </p:spPr>
        <p:txBody>
          <a:bodyPr>
            <a:noAutofit/>
          </a:bodyPr>
          <a:lstStyle>
            <a:lvl1pPr marL="0" indent="0" algn="l">
              <a:buNone/>
              <a:defRPr sz="1867">
                <a:solidFill>
                  <a:schemeClr val="tx2"/>
                </a:solidFill>
                <a:latin typeface="+mj-lt"/>
              </a:defRPr>
            </a:lvl1pPr>
          </a:lstStyle>
          <a:p>
            <a:pPr lvl="0"/>
            <a:r>
              <a:rPr lang="en-US" dirty="0"/>
              <a:t>Click to edit text</a:t>
            </a:r>
          </a:p>
        </p:txBody>
      </p:sp>
      <p:sp>
        <p:nvSpPr>
          <p:cNvPr id="43" name="Text Placeholder 26"/>
          <p:cNvSpPr>
            <a:spLocks noGrp="1"/>
          </p:cNvSpPr>
          <p:nvPr>
            <p:ph type="body" sz="quarter" idx="25" hasCustomPrompt="1"/>
          </p:nvPr>
        </p:nvSpPr>
        <p:spPr>
          <a:xfrm>
            <a:off x="9156727" y="5490564"/>
            <a:ext cx="2552732" cy="717549"/>
          </a:xfrm>
        </p:spPr>
        <p:txBody>
          <a:bodyPr>
            <a:noAutofit/>
          </a:bodyPr>
          <a:lstStyle>
            <a:lvl1pPr marL="0" indent="0" algn="l">
              <a:buNone/>
              <a:defRPr sz="1600"/>
            </a:lvl1pPr>
          </a:lstStyle>
          <a:p>
            <a:pPr lvl="0"/>
            <a:r>
              <a:rPr lang="en-US" dirty="0"/>
              <a:t>Click to edit text</a:t>
            </a:r>
          </a:p>
        </p:txBody>
      </p:sp>
    </p:spTree>
    <p:extLst>
      <p:ext uri="{BB962C8B-B14F-4D97-AF65-F5344CB8AC3E}">
        <p14:creationId xmlns:p14="http://schemas.microsoft.com/office/powerpoint/2010/main" val="742447210"/>
      </p:ext>
    </p:extLst>
  </p:cSld>
  <p:clrMapOvr>
    <a:masterClrMapping/>
  </p:clrMapOvr>
  <p:extLst>
    <p:ext uri="{DCECCB84-F9BA-43D5-87BE-67443E8EF086}">
      <p15:sldGuideLst xmlns:p15="http://schemas.microsoft.com/office/powerpoint/2012/main">
        <p15:guide id="1" orient="horz" pos="1692">
          <p15:clr>
            <a:srgbClr val="FBAE40"/>
          </p15:clr>
        </p15:guide>
        <p15:guide id="2" pos="288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hree Topics 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Footer Placeholder 2"/>
          <p:cNvSpPr>
            <a:spLocks noGrp="1"/>
          </p:cNvSpPr>
          <p:nvPr>
            <p:ph type="ftr" sz="quarter" idx="10"/>
          </p:nvPr>
        </p:nvSpPr>
        <p:spPr/>
        <p:txBody>
          <a:bodyPr/>
          <a:lstStyle/>
          <a:p>
            <a:pPr defTabSz="1219050">
              <a:defRPr/>
            </a:pPr>
            <a:r>
              <a:rPr lang="en-US">
                <a:solidFill>
                  <a:srgbClr val="FFFFFF">
                    <a:lumMod val="75000"/>
                  </a:srgbClr>
                </a:solidFill>
              </a:rPr>
              <a:t>© 2022 Bright Horizons Family Solutions LLC</a:t>
            </a:r>
            <a:endParaRPr lang="en-US" dirty="0">
              <a:solidFill>
                <a:srgbClr val="FFFFFF">
                  <a:lumMod val="75000"/>
                </a:srgbClr>
              </a:solidFill>
            </a:endParaRPr>
          </a:p>
        </p:txBody>
      </p:sp>
      <p:sp>
        <p:nvSpPr>
          <p:cNvPr id="4" name="Slide Number Placeholder 3"/>
          <p:cNvSpPr>
            <a:spLocks noGrp="1"/>
          </p:cNvSpPr>
          <p:nvPr>
            <p:ph type="sldNum" sz="quarter" idx="11"/>
          </p:nvPr>
        </p:nvSpPr>
        <p:spPr/>
        <p:txBody>
          <a:bodyPr/>
          <a:lstStyle/>
          <a:p>
            <a:pPr defTabSz="1219050">
              <a:defRPr/>
            </a:pPr>
            <a:fld id="{F85D7055-D8D7-4305-9FF7-D5D71A1F1507}" type="slidenum">
              <a:rPr lang="en-US" smtClean="0">
                <a:solidFill>
                  <a:srgbClr val="FFFFFF">
                    <a:lumMod val="75000"/>
                  </a:srgbClr>
                </a:solidFill>
              </a:rPr>
              <a:pPr defTabSz="1219050">
                <a:defRPr/>
              </a:pPr>
              <a:t>‹#›</a:t>
            </a:fld>
            <a:endParaRPr lang="en-US" dirty="0">
              <a:solidFill>
                <a:srgbClr val="FFFFFF">
                  <a:lumMod val="75000"/>
                </a:srgbClr>
              </a:solidFill>
            </a:endParaRPr>
          </a:p>
        </p:txBody>
      </p:sp>
      <p:sp>
        <p:nvSpPr>
          <p:cNvPr id="14" name="Text Placeholder 13"/>
          <p:cNvSpPr>
            <a:spLocks noGrp="1"/>
          </p:cNvSpPr>
          <p:nvPr>
            <p:ph type="body" sz="quarter" idx="14" hasCustomPrompt="1"/>
          </p:nvPr>
        </p:nvSpPr>
        <p:spPr>
          <a:xfrm>
            <a:off x="4864987" y="3325272"/>
            <a:ext cx="2510844" cy="717549"/>
          </a:xfrm>
        </p:spPr>
        <p:txBody>
          <a:bodyPr lIns="0" tIns="0" rIns="0" bIns="0" anchor="b">
            <a:noAutofit/>
          </a:bodyPr>
          <a:lstStyle>
            <a:lvl1pPr marL="0" indent="0" algn="ctr">
              <a:lnSpc>
                <a:spcPct val="80000"/>
              </a:lnSpc>
              <a:buNone/>
              <a:defRPr sz="2133">
                <a:solidFill>
                  <a:schemeClr val="accent2"/>
                </a:solidFill>
                <a:latin typeface="+mj-lt"/>
              </a:defRPr>
            </a:lvl1pPr>
          </a:lstStyle>
          <a:p>
            <a:pPr lvl="0"/>
            <a:r>
              <a:rPr lang="en-US" dirty="0"/>
              <a:t>Click To Edit Text Styles</a:t>
            </a:r>
          </a:p>
        </p:txBody>
      </p:sp>
      <p:sp>
        <p:nvSpPr>
          <p:cNvPr id="21" name="Rectangle 20"/>
          <p:cNvSpPr/>
          <p:nvPr userDrawn="1"/>
        </p:nvSpPr>
        <p:spPr>
          <a:xfrm>
            <a:off x="903953" y="1397001"/>
            <a:ext cx="3022467" cy="4694747"/>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21909" tIns="60955" rIns="121909" bIns="60955" anchor="ctr"/>
          <a:lstStyle>
            <a:defPPr>
              <a:defRPr lang="en-US"/>
            </a:defPPr>
            <a:lvl1pPr algn="l" defTabSz="1827213" rtl="0" eaLnBrk="0" fontAlgn="base" hangingPunct="0">
              <a:spcBef>
                <a:spcPct val="0"/>
              </a:spcBef>
              <a:spcAft>
                <a:spcPct val="0"/>
              </a:spcAft>
              <a:defRPr sz="3600" kern="1200">
                <a:solidFill>
                  <a:schemeClr val="lt1"/>
                </a:solidFill>
                <a:latin typeface="+mn-lt"/>
                <a:ea typeface="+mn-ea"/>
                <a:cs typeface="+mn-cs"/>
              </a:defRPr>
            </a:lvl1pPr>
            <a:lvl2pPr marL="912813" indent="-455613" algn="l" defTabSz="1827213" rtl="0" eaLnBrk="0" fontAlgn="base" hangingPunct="0">
              <a:spcBef>
                <a:spcPct val="0"/>
              </a:spcBef>
              <a:spcAft>
                <a:spcPct val="0"/>
              </a:spcAft>
              <a:defRPr sz="3600" kern="1200">
                <a:solidFill>
                  <a:schemeClr val="lt1"/>
                </a:solidFill>
                <a:latin typeface="+mn-lt"/>
                <a:ea typeface="+mn-ea"/>
                <a:cs typeface="+mn-cs"/>
              </a:defRPr>
            </a:lvl2pPr>
            <a:lvl3pPr marL="1827213" indent="-912813" algn="l" defTabSz="1827213" rtl="0" eaLnBrk="0" fontAlgn="base" hangingPunct="0">
              <a:spcBef>
                <a:spcPct val="0"/>
              </a:spcBef>
              <a:spcAft>
                <a:spcPct val="0"/>
              </a:spcAft>
              <a:defRPr sz="3600" kern="1200">
                <a:solidFill>
                  <a:schemeClr val="lt1"/>
                </a:solidFill>
                <a:latin typeface="+mn-lt"/>
                <a:ea typeface="+mn-ea"/>
                <a:cs typeface="+mn-cs"/>
              </a:defRPr>
            </a:lvl3pPr>
            <a:lvl4pPr marL="2741613" indent="-1370013" algn="l" defTabSz="1827213" rtl="0" eaLnBrk="0" fontAlgn="base" hangingPunct="0">
              <a:spcBef>
                <a:spcPct val="0"/>
              </a:spcBef>
              <a:spcAft>
                <a:spcPct val="0"/>
              </a:spcAft>
              <a:defRPr sz="3600" kern="1200">
                <a:solidFill>
                  <a:schemeClr val="lt1"/>
                </a:solidFill>
                <a:latin typeface="+mn-lt"/>
                <a:ea typeface="+mn-ea"/>
                <a:cs typeface="+mn-cs"/>
              </a:defRPr>
            </a:lvl4pPr>
            <a:lvl5pPr marL="3656013" indent="-1827213" algn="l" defTabSz="1827213" rtl="0" eaLnBrk="0" fontAlgn="base" hangingPunct="0">
              <a:spcBef>
                <a:spcPct val="0"/>
              </a:spcBef>
              <a:spcAft>
                <a:spcPct val="0"/>
              </a:spcAft>
              <a:defRPr sz="3600" kern="1200">
                <a:solidFill>
                  <a:schemeClr val="lt1"/>
                </a:solidFill>
                <a:latin typeface="+mn-lt"/>
                <a:ea typeface="+mn-ea"/>
                <a:cs typeface="+mn-cs"/>
              </a:defRPr>
            </a:lvl5pPr>
            <a:lvl6pPr marL="2286000" algn="l" defTabSz="914400" rtl="0" eaLnBrk="1" latinLnBrk="0" hangingPunct="1">
              <a:defRPr sz="3600" kern="1200">
                <a:solidFill>
                  <a:schemeClr val="lt1"/>
                </a:solidFill>
                <a:latin typeface="+mn-lt"/>
                <a:ea typeface="+mn-ea"/>
                <a:cs typeface="+mn-cs"/>
              </a:defRPr>
            </a:lvl6pPr>
            <a:lvl7pPr marL="2743200" algn="l" defTabSz="914400" rtl="0" eaLnBrk="1" latinLnBrk="0" hangingPunct="1">
              <a:defRPr sz="3600" kern="1200">
                <a:solidFill>
                  <a:schemeClr val="lt1"/>
                </a:solidFill>
                <a:latin typeface="+mn-lt"/>
                <a:ea typeface="+mn-ea"/>
                <a:cs typeface="+mn-cs"/>
              </a:defRPr>
            </a:lvl7pPr>
            <a:lvl8pPr marL="3200400" algn="l" defTabSz="914400" rtl="0" eaLnBrk="1" latinLnBrk="0" hangingPunct="1">
              <a:defRPr sz="3600" kern="1200">
                <a:solidFill>
                  <a:schemeClr val="lt1"/>
                </a:solidFill>
                <a:latin typeface="+mn-lt"/>
                <a:ea typeface="+mn-ea"/>
                <a:cs typeface="+mn-cs"/>
              </a:defRPr>
            </a:lvl8pPr>
            <a:lvl9pPr marL="3657600" algn="l" defTabSz="914400" rtl="0" eaLnBrk="1" latinLnBrk="0" hangingPunct="1">
              <a:defRPr sz="3600" kern="1200">
                <a:solidFill>
                  <a:schemeClr val="lt1"/>
                </a:solidFill>
                <a:latin typeface="+mn-lt"/>
                <a:ea typeface="+mn-ea"/>
                <a:cs typeface="+mn-cs"/>
              </a:defRPr>
            </a:lvl9pPr>
          </a:lstStyle>
          <a:p>
            <a:pPr marL="0" marR="0" lvl="0" indent="0" algn="ctr" defTabSz="2436223" rtl="0" eaLnBrk="1" fontAlgn="base" latinLnBrk="0" hangingPunct="1">
              <a:lnSpc>
                <a:spcPct val="100000"/>
              </a:lnSpc>
              <a:spcBef>
                <a:spcPct val="0"/>
              </a:spcBef>
              <a:spcAft>
                <a:spcPct val="0"/>
              </a:spcAft>
              <a:buClrTx/>
              <a:buSzTx/>
              <a:buFontTx/>
              <a:buNone/>
              <a:tabLst/>
              <a:defRPr/>
            </a:pPr>
            <a:endParaRPr kumimoji="0" lang="en-US" altLang="en-US" sz="1067" b="0" i="0" u="none" strike="noStrike" kern="1200" cap="none" spc="0" normalizeH="0" baseline="0" noProof="0" dirty="0">
              <a:ln>
                <a:noFill/>
              </a:ln>
              <a:solidFill>
                <a:srgbClr val="FFFFFF"/>
              </a:solidFill>
              <a:effectLst/>
              <a:uLnTx/>
              <a:uFillTx/>
              <a:latin typeface="Arial"/>
              <a:ea typeface="+mn-ea"/>
              <a:cs typeface="+mn-cs"/>
            </a:endParaRPr>
          </a:p>
        </p:txBody>
      </p:sp>
      <p:sp>
        <p:nvSpPr>
          <p:cNvPr id="30" name="Rectangle 29"/>
          <p:cNvSpPr/>
          <p:nvPr userDrawn="1"/>
        </p:nvSpPr>
        <p:spPr>
          <a:xfrm>
            <a:off x="4584769" y="1397001"/>
            <a:ext cx="3022467" cy="4694747"/>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21909" tIns="60955" rIns="121909" bIns="60955" anchor="ctr"/>
          <a:lstStyle>
            <a:defPPr>
              <a:defRPr lang="en-US"/>
            </a:defPPr>
            <a:lvl1pPr algn="l" defTabSz="1827213" rtl="0" eaLnBrk="0" fontAlgn="base" hangingPunct="0">
              <a:spcBef>
                <a:spcPct val="0"/>
              </a:spcBef>
              <a:spcAft>
                <a:spcPct val="0"/>
              </a:spcAft>
              <a:defRPr sz="3600" kern="1200">
                <a:solidFill>
                  <a:schemeClr val="lt1"/>
                </a:solidFill>
                <a:latin typeface="+mn-lt"/>
                <a:ea typeface="+mn-ea"/>
                <a:cs typeface="+mn-cs"/>
              </a:defRPr>
            </a:lvl1pPr>
            <a:lvl2pPr marL="912813" indent="-455613" algn="l" defTabSz="1827213" rtl="0" eaLnBrk="0" fontAlgn="base" hangingPunct="0">
              <a:spcBef>
                <a:spcPct val="0"/>
              </a:spcBef>
              <a:spcAft>
                <a:spcPct val="0"/>
              </a:spcAft>
              <a:defRPr sz="3600" kern="1200">
                <a:solidFill>
                  <a:schemeClr val="lt1"/>
                </a:solidFill>
                <a:latin typeface="+mn-lt"/>
                <a:ea typeface="+mn-ea"/>
                <a:cs typeface="+mn-cs"/>
              </a:defRPr>
            </a:lvl2pPr>
            <a:lvl3pPr marL="1827213" indent="-912813" algn="l" defTabSz="1827213" rtl="0" eaLnBrk="0" fontAlgn="base" hangingPunct="0">
              <a:spcBef>
                <a:spcPct val="0"/>
              </a:spcBef>
              <a:spcAft>
                <a:spcPct val="0"/>
              </a:spcAft>
              <a:defRPr sz="3600" kern="1200">
                <a:solidFill>
                  <a:schemeClr val="lt1"/>
                </a:solidFill>
                <a:latin typeface="+mn-lt"/>
                <a:ea typeface="+mn-ea"/>
                <a:cs typeface="+mn-cs"/>
              </a:defRPr>
            </a:lvl3pPr>
            <a:lvl4pPr marL="2741613" indent="-1370013" algn="l" defTabSz="1827213" rtl="0" eaLnBrk="0" fontAlgn="base" hangingPunct="0">
              <a:spcBef>
                <a:spcPct val="0"/>
              </a:spcBef>
              <a:spcAft>
                <a:spcPct val="0"/>
              </a:spcAft>
              <a:defRPr sz="3600" kern="1200">
                <a:solidFill>
                  <a:schemeClr val="lt1"/>
                </a:solidFill>
                <a:latin typeface="+mn-lt"/>
                <a:ea typeface="+mn-ea"/>
                <a:cs typeface="+mn-cs"/>
              </a:defRPr>
            </a:lvl4pPr>
            <a:lvl5pPr marL="3656013" indent="-1827213" algn="l" defTabSz="1827213" rtl="0" eaLnBrk="0" fontAlgn="base" hangingPunct="0">
              <a:spcBef>
                <a:spcPct val="0"/>
              </a:spcBef>
              <a:spcAft>
                <a:spcPct val="0"/>
              </a:spcAft>
              <a:defRPr sz="3600" kern="1200">
                <a:solidFill>
                  <a:schemeClr val="lt1"/>
                </a:solidFill>
                <a:latin typeface="+mn-lt"/>
                <a:ea typeface="+mn-ea"/>
                <a:cs typeface="+mn-cs"/>
              </a:defRPr>
            </a:lvl5pPr>
            <a:lvl6pPr marL="2286000" algn="l" defTabSz="914400" rtl="0" eaLnBrk="1" latinLnBrk="0" hangingPunct="1">
              <a:defRPr sz="3600" kern="1200">
                <a:solidFill>
                  <a:schemeClr val="lt1"/>
                </a:solidFill>
                <a:latin typeface="+mn-lt"/>
                <a:ea typeface="+mn-ea"/>
                <a:cs typeface="+mn-cs"/>
              </a:defRPr>
            </a:lvl6pPr>
            <a:lvl7pPr marL="2743200" algn="l" defTabSz="914400" rtl="0" eaLnBrk="1" latinLnBrk="0" hangingPunct="1">
              <a:defRPr sz="3600" kern="1200">
                <a:solidFill>
                  <a:schemeClr val="lt1"/>
                </a:solidFill>
                <a:latin typeface="+mn-lt"/>
                <a:ea typeface="+mn-ea"/>
                <a:cs typeface="+mn-cs"/>
              </a:defRPr>
            </a:lvl7pPr>
            <a:lvl8pPr marL="3200400" algn="l" defTabSz="914400" rtl="0" eaLnBrk="1" latinLnBrk="0" hangingPunct="1">
              <a:defRPr sz="3600" kern="1200">
                <a:solidFill>
                  <a:schemeClr val="lt1"/>
                </a:solidFill>
                <a:latin typeface="+mn-lt"/>
                <a:ea typeface="+mn-ea"/>
                <a:cs typeface="+mn-cs"/>
              </a:defRPr>
            </a:lvl8pPr>
            <a:lvl9pPr marL="3657600" algn="l" defTabSz="914400" rtl="0" eaLnBrk="1" latinLnBrk="0" hangingPunct="1">
              <a:defRPr sz="3600" kern="1200">
                <a:solidFill>
                  <a:schemeClr val="lt1"/>
                </a:solidFill>
                <a:latin typeface="+mn-lt"/>
                <a:ea typeface="+mn-ea"/>
                <a:cs typeface="+mn-cs"/>
              </a:defRPr>
            </a:lvl9pPr>
          </a:lstStyle>
          <a:p>
            <a:pPr marL="0" marR="0" lvl="0" indent="0" algn="ctr" defTabSz="2436223" rtl="0" eaLnBrk="1" fontAlgn="base" latinLnBrk="0" hangingPunct="1">
              <a:lnSpc>
                <a:spcPct val="100000"/>
              </a:lnSpc>
              <a:spcBef>
                <a:spcPct val="0"/>
              </a:spcBef>
              <a:spcAft>
                <a:spcPct val="0"/>
              </a:spcAft>
              <a:buClrTx/>
              <a:buSzTx/>
              <a:buFontTx/>
              <a:buNone/>
              <a:tabLst/>
              <a:defRPr/>
            </a:pPr>
            <a:endParaRPr kumimoji="0" lang="en-US" altLang="en-US" sz="1067" b="0" i="0" u="none" strike="noStrike" kern="1200" cap="none" spc="0" normalizeH="0" baseline="0" noProof="0" dirty="0">
              <a:ln>
                <a:noFill/>
              </a:ln>
              <a:solidFill>
                <a:srgbClr val="FFFFFF"/>
              </a:solidFill>
              <a:effectLst/>
              <a:uLnTx/>
              <a:uFillTx/>
              <a:latin typeface="Arial"/>
              <a:ea typeface="+mn-ea"/>
              <a:cs typeface="+mn-cs"/>
            </a:endParaRPr>
          </a:p>
        </p:txBody>
      </p:sp>
      <p:sp>
        <p:nvSpPr>
          <p:cNvPr id="31" name="Rectangle 30"/>
          <p:cNvSpPr/>
          <p:nvPr userDrawn="1"/>
        </p:nvSpPr>
        <p:spPr>
          <a:xfrm>
            <a:off x="8242368" y="1397001"/>
            <a:ext cx="3022467" cy="4694747"/>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21909" tIns="60955" rIns="121909" bIns="60955" anchor="ctr"/>
          <a:lstStyle>
            <a:defPPr>
              <a:defRPr lang="en-US"/>
            </a:defPPr>
            <a:lvl1pPr algn="l" defTabSz="1827213" rtl="0" eaLnBrk="0" fontAlgn="base" hangingPunct="0">
              <a:spcBef>
                <a:spcPct val="0"/>
              </a:spcBef>
              <a:spcAft>
                <a:spcPct val="0"/>
              </a:spcAft>
              <a:defRPr sz="3600" kern="1200">
                <a:solidFill>
                  <a:schemeClr val="lt1"/>
                </a:solidFill>
                <a:latin typeface="+mn-lt"/>
                <a:ea typeface="+mn-ea"/>
                <a:cs typeface="+mn-cs"/>
              </a:defRPr>
            </a:lvl1pPr>
            <a:lvl2pPr marL="912813" indent="-455613" algn="l" defTabSz="1827213" rtl="0" eaLnBrk="0" fontAlgn="base" hangingPunct="0">
              <a:spcBef>
                <a:spcPct val="0"/>
              </a:spcBef>
              <a:spcAft>
                <a:spcPct val="0"/>
              </a:spcAft>
              <a:defRPr sz="3600" kern="1200">
                <a:solidFill>
                  <a:schemeClr val="lt1"/>
                </a:solidFill>
                <a:latin typeface="+mn-lt"/>
                <a:ea typeface="+mn-ea"/>
                <a:cs typeface="+mn-cs"/>
              </a:defRPr>
            </a:lvl2pPr>
            <a:lvl3pPr marL="1827213" indent="-912813" algn="l" defTabSz="1827213" rtl="0" eaLnBrk="0" fontAlgn="base" hangingPunct="0">
              <a:spcBef>
                <a:spcPct val="0"/>
              </a:spcBef>
              <a:spcAft>
                <a:spcPct val="0"/>
              </a:spcAft>
              <a:defRPr sz="3600" kern="1200">
                <a:solidFill>
                  <a:schemeClr val="lt1"/>
                </a:solidFill>
                <a:latin typeface="+mn-lt"/>
                <a:ea typeface="+mn-ea"/>
                <a:cs typeface="+mn-cs"/>
              </a:defRPr>
            </a:lvl3pPr>
            <a:lvl4pPr marL="2741613" indent="-1370013" algn="l" defTabSz="1827213" rtl="0" eaLnBrk="0" fontAlgn="base" hangingPunct="0">
              <a:spcBef>
                <a:spcPct val="0"/>
              </a:spcBef>
              <a:spcAft>
                <a:spcPct val="0"/>
              </a:spcAft>
              <a:defRPr sz="3600" kern="1200">
                <a:solidFill>
                  <a:schemeClr val="lt1"/>
                </a:solidFill>
                <a:latin typeface="+mn-lt"/>
                <a:ea typeface="+mn-ea"/>
                <a:cs typeface="+mn-cs"/>
              </a:defRPr>
            </a:lvl4pPr>
            <a:lvl5pPr marL="3656013" indent="-1827213" algn="l" defTabSz="1827213" rtl="0" eaLnBrk="0" fontAlgn="base" hangingPunct="0">
              <a:spcBef>
                <a:spcPct val="0"/>
              </a:spcBef>
              <a:spcAft>
                <a:spcPct val="0"/>
              </a:spcAft>
              <a:defRPr sz="3600" kern="1200">
                <a:solidFill>
                  <a:schemeClr val="lt1"/>
                </a:solidFill>
                <a:latin typeface="+mn-lt"/>
                <a:ea typeface="+mn-ea"/>
                <a:cs typeface="+mn-cs"/>
              </a:defRPr>
            </a:lvl5pPr>
            <a:lvl6pPr marL="2286000" algn="l" defTabSz="914400" rtl="0" eaLnBrk="1" latinLnBrk="0" hangingPunct="1">
              <a:defRPr sz="3600" kern="1200">
                <a:solidFill>
                  <a:schemeClr val="lt1"/>
                </a:solidFill>
                <a:latin typeface="+mn-lt"/>
                <a:ea typeface="+mn-ea"/>
                <a:cs typeface="+mn-cs"/>
              </a:defRPr>
            </a:lvl6pPr>
            <a:lvl7pPr marL="2743200" algn="l" defTabSz="914400" rtl="0" eaLnBrk="1" latinLnBrk="0" hangingPunct="1">
              <a:defRPr sz="3600" kern="1200">
                <a:solidFill>
                  <a:schemeClr val="lt1"/>
                </a:solidFill>
                <a:latin typeface="+mn-lt"/>
                <a:ea typeface="+mn-ea"/>
                <a:cs typeface="+mn-cs"/>
              </a:defRPr>
            </a:lvl7pPr>
            <a:lvl8pPr marL="3200400" algn="l" defTabSz="914400" rtl="0" eaLnBrk="1" latinLnBrk="0" hangingPunct="1">
              <a:defRPr sz="3600" kern="1200">
                <a:solidFill>
                  <a:schemeClr val="lt1"/>
                </a:solidFill>
                <a:latin typeface="+mn-lt"/>
                <a:ea typeface="+mn-ea"/>
                <a:cs typeface="+mn-cs"/>
              </a:defRPr>
            </a:lvl8pPr>
            <a:lvl9pPr marL="3657600" algn="l" defTabSz="914400" rtl="0" eaLnBrk="1" latinLnBrk="0" hangingPunct="1">
              <a:defRPr sz="3600" kern="1200">
                <a:solidFill>
                  <a:schemeClr val="lt1"/>
                </a:solidFill>
                <a:latin typeface="+mn-lt"/>
                <a:ea typeface="+mn-ea"/>
                <a:cs typeface="+mn-cs"/>
              </a:defRPr>
            </a:lvl9pPr>
          </a:lstStyle>
          <a:p>
            <a:pPr marL="0" marR="0" lvl="0" indent="0" algn="ctr" defTabSz="2436223" rtl="0" eaLnBrk="1" fontAlgn="base" latinLnBrk="0" hangingPunct="1">
              <a:lnSpc>
                <a:spcPct val="100000"/>
              </a:lnSpc>
              <a:spcBef>
                <a:spcPct val="0"/>
              </a:spcBef>
              <a:spcAft>
                <a:spcPct val="0"/>
              </a:spcAft>
              <a:buClrTx/>
              <a:buSzTx/>
              <a:buFontTx/>
              <a:buNone/>
              <a:tabLst/>
              <a:defRPr/>
            </a:pPr>
            <a:endParaRPr kumimoji="0" lang="en-US" altLang="en-US" sz="1067" b="0" i="0" u="none" strike="noStrike" kern="1200" cap="none" spc="0" normalizeH="0" baseline="0" noProof="0" dirty="0">
              <a:ln>
                <a:noFill/>
              </a:ln>
              <a:solidFill>
                <a:srgbClr val="FFFFFF"/>
              </a:solidFill>
              <a:effectLst/>
              <a:uLnTx/>
              <a:uFillTx/>
              <a:latin typeface="Arial"/>
              <a:ea typeface="+mn-ea"/>
              <a:cs typeface="+mn-cs"/>
            </a:endParaRPr>
          </a:p>
        </p:txBody>
      </p:sp>
      <p:sp>
        <p:nvSpPr>
          <p:cNvPr id="32" name="Text Placeholder 13"/>
          <p:cNvSpPr>
            <a:spLocks noGrp="1"/>
          </p:cNvSpPr>
          <p:nvPr>
            <p:ph type="body" sz="quarter" idx="24" hasCustomPrompt="1"/>
          </p:nvPr>
        </p:nvSpPr>
        <p:spPr>
          <a:xfrm>
            <a:off x="1158567" y="3325272"/>
            <a:ext cx="2510844" cy="717549"/>
          </a:xfrm>
        </p:spPr>
        <p:txBody>
          <a:bodyPr lIns="0" tIns="0" rIns="0" bIns="0" anchor="b">
            <a:noAutofit/>
          </a:bodyPr>
          <a:lstStyle>
            <a:lvl1pPr marL="0" indent="0" algn="ctr">
              <a:lnSpc>
                <a:spcPct val="80000"/>
              </a:lnSpc>
              <a:buNone/>
              <a:defRPr sz="2133">
                <a:solidFill>
                  <a:schemeClr val="accent2"/>
                </a:solidFill>
                <a:latin typeface="+mj-lt"/>
              </a:defRPr>
            </a:lvl1pPr>
          </a:lstStyle>
          <a:p>
            <a:pPr lvl="0"/>
            <a:r>
              <a:rPr lang="en-US" dirty="0"/>
              <a:t>Click To Edit Text Styles</a:t>
            </a:r>
          </a:p>
        </p:txBody>
      </p:sp>
      <p:sp>
        <p:nvSpPr>
          <p:cNvPr id="34" name="Text Placeholder 13"/>
          <p:cNvSpPr>
            <a:spLocks noGrp="1"/>
          </p:cNvSpPr>
          <p:nvPr>
            <p:ph type="body" sz="quarter" idx="26" hasCustomPrompt="1"/>
          </p:nvPr>
        </p:nvSpPr>
        <p:spPr>
          <a:xfrm>
            <a:off x="8502715" y="3325932"/>
            <a:ext cx="2510844" cy="717549"/>
          </a:xfrm>
        </p:spPr>
        <p:txBody>
          <a:bodyPr lIns="0" tIns="0" rIns="0" bIns="0" anchor="b">
            <a:noAutofit/>
          </a:bodyPr>
          <a:lstStyle>
            <a:lvl1pPr marL="0" indent="0" algn="ctr">
              <a:lnSpc>
                <a:spcPct val="80000"/>
              </a:lnSpc>
              <a:buNone/>
              <a:defRPr sz="2133">
                <a:solidFill>
                  <a:schemeClr val="accent2"/>
                </a:solidFill>
                <a:latin typeface="+mj-lt"/>
              </a:defRPr>
            </a:lvl1pPr>
          </a:lstStyle>
          <a:p>
            <a:pPr lvl="0"/>
            <a:r>
              <a:rPr lang="en-US" dirty="0"/>
              <a:t>Click To Edit Text Styles</a:t>
            </a:r>
          </a:p>
        </p:txBody>
      </p:sp>
      <p:sp>
        <p:nvSpPr>
          <p:cNvPr id="15" name="Picture Placeholder 10"/>
          <p:cNvSpPr>
            <a:spLocks noGrp="1" noChangeAspect="1"/>
          </p:cNvSpPr>
          <p:nvPr>
            <p:ph type="pic" sz="quarter" idx="13"/>
          </p:nvPr>
        </p:nvSpPr>
        <p:spPr>
          <a:xfrm>
            <a:off x="1158572" y="1618327"/>
            <a:ext cx="2511185" cy="1554647"/>
          </a:xfrm>
          <a:ln w="28575">
            <a:noFill/>
          </a:ln>
        </p:spPr>
        <p:txBody>
          <a:bodyPr anchor="ctr">
            <a:normAutofit/>
          </a:bodyPr>
          <a:lstStyle>
            <a:lvl1pPr marL="0" indent="0" algn="ctr">
              <a:buNone/>
              <a:defRPr sz="1867" baseline="0">
                <a:solidFill>
                  <a:schemeClr val="bg1">
                    <a:lumMod val="65000"/>
                  </a:schemeClr>
                </a:solidFill>
              </a:defRPr>
            </a:lvl1pPr>
          </a:lstStyle>
          <a:p>
            <a:r>
              <a:rPr lang="en-US" dirty="0"/>
              <a:t>Click icon to add picture</a:t>
            </a:r>
          </a:p>
        </p:txBody>
      </p:sp>
      <p:sp>
        <p:nvSpPr>
          <p:cNvPr id="16" name="Picture Placeholder 10"/>
          <p:cNvSpPr>
            <a:spLocks noGrp="1" noChangeAspect="1"/>
          </p:cNvSpPr>
          <p:nvPr>
            <p:ph type="pic" sz="quarter" idx="28"/>
          </p:nvPr>
        </p:nvSpPr>
        <p:spPr>
          <a:xfrm>
            <a:off x="4837818" y="1618327"/>
            <a:ext cx="2511185" cy="1554647"/>
          </a:xfrm>
          <a:ln w="28575">
            <a:noFill/>
          </a:ln>
        </p:spPr>
        <p:txBody>
          <a:bodyPr anchor="ctr">
            <a:normAutofit/>
          </a:bodyPr>
          <a:lstStyle>
            <a:lvl1pPr marL="0" indent="0" algn="ctr">
              <a:buNone/>
              <a:defRPr sz="1867" baseline="0">
                <a:solidFill>
                  <a:schemeClr val="bg1">
                    <a:lumMod val="65000"/>
                  </a:schemeClr>
                </a:solidFill>
              </a:defRPr>
            </a:lvl1pPr>
          </a:lstStyle>
          <a:p>
            <a:r>
              <a:rPr lang="en-US" dirty="0"/>
              <a:t>Click icon to add picture</a:t>
            </a:r>
          </a:p>
        </p:txBody>
      </p:sp>
      <p:sp>
        <p:nvSpPr>
          <p:cNvPr id="17" name="Picture Placeholder 10"/>
          <p:cNvSpPr>
            <a:spLocks noGrp="1" noChangeAspect="1"/>
          </p:cNvSpPr>
          <p:nvPr>
            <p:ph type="pic" sz="quarter" idx="29"/>
          </p:nvPr>
        </p:nvSpPr>
        <p:spPr>
          <a:xfrm>
            <a:off x="8493337" y="1618327"/>
            <a:ext cx="2511185" cy="1554647"/>
          </a:xfrm>
          <a:ln w="28575">
            <a:noFill/>
          </a:ln>
        </p:spPr>
        <p:txBody>
          <a:bodyPr anchor="ctr">
            <a:normAutofit/>
          </a:bodyPr>
          <a:lstStyle>
            <a:lvl1pPr marL="0" indent="0" algn="ctr">
              <a:buNone/>
              <a:defRPr sz="1867" baseline="0">
                <a:solidFill>
                  <a:schemeClr val="bg1">
                    <a:lumMod val="65000"/>
                  </a:schemeClr>
                </a:solidFill>
              </a:defRPr>
            </a:lvl1pPr>
          </a:lstStyle>
          <a:p>
            <a:r>
              <a:rPr lang="en-US" dirty="0"/>
              <a:t>Click icon to add picture</a:t>
            </a:r>
          </a:p>
        </p:txBody>
      </p:sp>
      <p:sp>
        <p:nvSpPr>
          <p:cNvPr id="37" name="Text Placeholder 9"/>
          <p:cNvSpPr>
            <a:spLocks noGrp="1"/>
          </p:cNvSpPr>
          <p:nvPr>
            <p:ph type="body" sz="quarter" idx="23"/>
          </p:nvPr>
        </p:nvSpPr>
        <p:spPr>
          <a:xfrm>
            <a:off x="4867049" y="4133744"/>
            <a:ext cx="2509127" cy="1600213"/>
          </a:xfrm>
        </p:spPr>
        <p:txBody>
          <a:bodyPr lIns="0" tIns="0" rIns="0" bIns="0">
            <a:noAutofit/>
          </a:bodyPr>
          <a:lstStyle>
            <a:lvl1pPr marL="0" indent="0" algn="ctr">
              <a:buNone/>
              <a:defRPr sz="1867">
                <a:solidFill>
                  <a:schemeClr val="tx1"/>
                </a:solidFill>
              </a:defRPr>
            </a:lvl1pPr>
            <a:lvl2pPr marL="609523" indent="0">
              <a:buNone/>
              <a:defRPr sz="3200"/>
            </a:lvl2pPr>
            <a:lvl3pPr marL="1219050" indent="0">
              <a:buNone/>
              <a:defRPr sz="2667"/>
            </a:lvl3pPr>
            <a:lvl4pPr marL="1828573" indent="0">
              <a:buNone/>
              <a:defRPr/>
            </a:lvl4pPr>
            <a:lvl5pPr marL="2438098" indent="0">
              <a:buNone/>
              <a:defRPr/>
            </a:lvl5pPr>
          </a:lstStyle>
          <a:p>
            <a:pPr lvl="0"/>
            <a:r>
              <a:rPr lang="en-US"/>
              <a:t>Click to edit Master text styles</a:t>
            </a:r>
          </a:p>
        </p:txBody>
      </p:sp>
      <p:sp>
        <p:nvSpPr>
          <p:cNvPr id="39" name="Text Placeholder 9"/>
          <p:cNvSpPr>
            <a:spLocks noGrp="1"/>
          </p:cNvSpPr>
          <p:nvPr>
            <p:ph type="body" sz="quarter" idx="25"/>
          </p:nvPr>
        </p:nvSpPr>
        <p:spPr>
          <a:xfrm>
            <a:off x="1160630" y="4133744"/>
            <a:ext cx="2509127" cy="1600213"/>
          </a:xfrm>
        </p:spPr>
        <p:txBody>
          <a:bodyPr lIns="0" tIns="0" rIns="0" bIns="0">
            <a:noAutofit/>
          </a:bodyPr>
          <a:lstStyle>
            <a:lvl1pPr marL="0" indent="0" algn="ctr">
              <a:buNone/>
              <a:defRPr sz="1867">
                <a:solidFill>
                  <a:schemeClr val="tx1"/>
                </a:solidFill>
              </a:defRPr>
            </a:lvl1pPr>
            <a:lvl2pPr marL="609523" indent="0">
              <a:buNone/>
              <a:defRPr sz="3200"/>
            </a:lvl2pPr>
            <a:lvl3pPr marL="1219050" indent="0">
              <a:buNone/>
              <a:defRPr sz="2667"/>
            </a:lvl3pPr>
            <a:lvl4pPr marL="1828573" indent="0">
              <a:buNone/>
              <a:defRPr/>
            </a:lvl4pPr>
            <a:lvl5pPr marL="2438098" indent="0">
              <a:buNone/>
              <a:defRPr/>
            </a:lvl5pPr>
          </a:lstStyle>
          <a:p>
            <a:pPr lvl="0"/>
            <a:r>
              <a:rPr lang="en-US"/>
              <a:t>Click to edit Master text styles</a:t>
            </a:r>
          </a:p>
        </p:txBody>
      </p:sp>
      <p:sp>
        <p:nvSpPr>
          <p:cNvPr id="41" name="Text Placeholder 9"/>
          <p:cNvSpPr>
            <a:spLocks noGrp="1"/>
          </p:cNvSpPr>
          <p:nvPr>
            <p:ph type="body" sz="quarter" idx="27"/>
          </p:nvPr>
        </p:nvSpPr>
        <p:spPr>
          <a:xfrm>
            <a:off x="8504781" y="4134404"/>
            <a:ext cx="2509127" cy="1600213"/>
          </a:xfrm>
        </p:spPr>
        <p:txBody>
          <a:bodyPr lIns="0" tIns="0" rIns="0" bIns="0">
            <a:noAutofit/>
          </a:bodyPr>
          <a:lstStyle>
            <a:lvl1pPr marL="0" indent="0" algn="ctr">
              <a:buNone/>
              <a:defRPr sz="1867">
                <a:solidFill>
                  <a:schemeClr val="tx1"/>
                </a:solidFill>
              </a:defRPr>
            </a:lvl1pPr>
            <a:lvl2pPr marL="609523" indent="0">
              <a:buNone/>
              <a:defRPr sz="3200"/>
            </a:lvl2pPr>
            <a:lvl3pPr marL="1219050" indent="0">
              <a:buNone/>
              <a:defRPr sz="2667"/>
            </a:lvl3pPr>
            <a:lvl4pPr marL="1828573" indent="0">
              <a:buNone/>
              <a:defRPr/>
            </a:lvl4pPr>
            <a:lvl5pPr marL="2438098" indent="0">
              <a:buNone/>
              <a:defRPr/>
            </a:lvl5pPr>
          </a:lstStyle>
          <a:p>
            <a:pPr lvl="0"/>
            <a:r>
              <a:rPr lang="en-US"/>
              <a:t>Click to edit Master text styles</a:t>
            </a:r>
          </a:p>
        </p:txBody>
      </p:sp>
    </p:spTree>
    <p:extLst>
      <p:ext uri="{BB962C8B-B14F-4D97-AF65-F5344CB8AC3E}">
        <p14:creationId xmlns:p14="http://schemas.microsoft.com/office/powerpoint/2010/main" val="396135365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hree Topics B">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pPr defTabSz="1219050">
              <a:defRPr/>
            </a:pPr>
            <a:r>
              <a:rPr lang="en-US">
                <a:solidFill>
                  <a:srgbClr val="FFFFFF">
                    <a:lumMod val="75000"/>
                  </a:srgbClr>
                </a:solidFill>
              </a:rPr>
              <a:t>© 2022 Bright Horizons Family Solutions LLC</a:t>
            </a:r>
            <a:endParaRPr lang="en-US" dirty="0">
              <a:solidFill>
                <a:srgbClr val="FFFFFF">
                  <a:lumMod val="75000"/>
                </a:srgbClr>
              </a:solidFill>
            </a:endParaRPr>
          </a:p>
        </p:txBody>
      </p:sp>
      <p:sp>
        <p:nvSpPr>
          <p:cNvPr id="4" name="Slide Number Placeholder 3"/>
          <p:cNvSpPr>
            <a:spLocks noGrp="1"/>
          </p:cNvSpPr>
          <p:nvPr>
            <p:ph type="sldNum" sz="quarter" idx="11"/>
          </p:nvPr>
        </p:nvSpPr>
        <p:spPr/>
        <p:txBody>
          <a:bodyPr/>
          <a:lstStyle/>
          <a:p>
            <a:pPr defTabSz="1219050">
              <a:defRPr/>
            </a:pPr>
            <a:fld id="{F85D7055-D8D7-4305-9FF7-D5D71A1F1507}" type="slidenum">
              <a:rPr lang="en-US" smtClean="0">
                <a:solidFill>
                  <a:srgbClr val="FFFFFF">
                    <a:lumMod val="75000"/>
                  </a:srgbClr>
                </a:solidFill>
              </a:rPr>
              <a:pPr defTabSz="1219050">
                <a:defRPr/>
              </a:pPr>
              <a:t>‹#›</a:t>
            </a:fld>
            <a:endParaRPr lang="en-US" dirty="0">
              <a:solidFill>
                <a:srgbClr val="FFFFFF">
                  <a:lumMod val="75000"/>
                </a:srgbClr>
              </a:solidFill>
            </a:endParaRPr>
          </a:p>
        </p:txBody>
      </p:sp>
      <p:sp>
        <p:nvSpPr>
          <p:cNvPr id="32" name="Text Placeholder 13"/>
          <p:cNvSpPr>
            <a:spLocks noGrp="1"/>
          </p:cNvSpPr>
          <p:nvPr>
            <p:ph type="body" sz="quarter" idx="24" hasCustomPrompt="1"/>
          </p:nvPr>
        </p:nvSpPr>
        <p:spPr>
          <a:xfrm>
            <a:off x="1149330" y="1128690"/>
            <a:ext cx="3690525" cy="717549"/>
          </a:xfrm>
        </p:spPr>
        <p:txBody>
          <a:bodyPr lIns="0" tIns="0" rIns="0" bIns="0" anchor="b">
            <a:noAutofit/>
          </a:bodyPr>
          <a:lstStyle>
            <a:lvl1pPr marL="0" indent="0" algn="ctr">
              <a:lnSpc>
                <a:spcPct val="80000"/>
              </a:lnSpc>
              <a:buNone/>
              <a:defRPr sz="2133">
                <a:solidFill>
                  <a:schemeClr val="accent4"/>
                </a:solidFill>
                <a:latin typeface="+mj-lt"/>
              </a:defRPr>
            </a:lvl1pPr>
          </a:lstStyle>
          <a:p>
            <a:pPr lvl="0"/>
            <a:r>
              <a:rPr lang="en-US" dirty="0"/>
              <a:t>Varsity Tutors </a:t>
            </a:r>
          </a:p>
        </p:txBody>
      </p:sp>
      <p:sp>
        <p:nvSpPr>
          <p:cNvPr id="33" name="Text Placeholder 9"/>
          <p:cNvSpPr>
            <a:spLocks noGrp="1"/>
          </p:cNvSpPr>
          <p:nvPr>
            <p:ph type="body" sz="quarter" idx="25"/>
          </p:nvPr>
        </p:nvSpPr>
        <p:spPr>
          <a:xfrm>
            <a:off x="1003265" y="2387806"/>
            <a:ext cx="4400008" cy="4068412"/>
          </a:xfrm>
        </p:spPr>
        <p:txBody>
          <a:bodyPr lIns="0" tIns="0" rIns="0" bIns="0">
            <a:noAutofit/>
          </a:bodyPr>
          <a:lstStyle>
            <a:lvl1pPr marL="0" indent="0" algn="ctr">
              <a:buNone/>
              <a:defRPr sz="1867">
                <a:solidFill>
                  <a:schemeClr val="tx1"/>
                </a:solidFill>
              </a:defRPr>
            </a:lvl1pPr>
            <a:lvl2pPr marL="609523" indent="0">
              <a:buNone/>
              <a:defRPr sz="3200"/>
            </a:lvl2pPr>
            <a:lvl3pPr marL="1219050" indent="0">
              <a:buNone/>
              <a:defRPr sz="2667"/>
            </a:lvl3pPr>
            <a:lvl4pPr marL="1828573" indent="0">
              <a:buNone/>
              <a:defRPr/>
            </a:lvl4pPr>
            <a:lvl5pPr marL="2438098" indent="0">
              <a:buNone/>
              <a:defRPr/>
            </a:lvl5pPr>
          </a:lstStyle>
          <a:p>
            <a:pPr lvl="0"/>
            <a:r>
              <a:rPr lang="en-US"/>
              <a:t>Click to edit Master text styles</a:t>
            </a:r>
          </a:p>
        </p:txBody>
      </p:sp>
      <p:sp>
        <p:nvSpPr>
          <p:cNvPr id="34" name="Text Placeholder 13"/>
          <p:cNvSpPr>
            <a:spLocks noGrp="1"/>
          </p:cNvSpPr>
          <p:nvPr>
            <p:ph type="body" sz="quarter" idx="26" hasCustomPrompt="1"/>
          </p:nvPr>
        </p:nvSpPr>
        <p:spPr>
          <a:xfrm>
            <a:off x="7472942" y="1128690"/>
            <a:ext cx="2510844" cy="717549"/>
          </a:xfrm>
        </p:spPr>
        <p:txBody>
          <a:bodyPr lIns="0" tIns="0" rIns="0" bIns="0" anchor="b">
            <a:noAutofit/>
          </a:bodyPr>
          <a:lstStyle>
            <a:lvl1pPr marL="0" indent="0" algn="ctr">
              <a:lnSpc>
                <a:spcPct val="80000"/>
              </a:lnSpc>
              <a:buNone/>
              <a:defRPr sz="2133">
                <a:solidFill>
                  <a:schemeClr val="accent3"/>
                </a:solidFill>
                <a:latin typeface="+mj-lt"/>
              </a:defRPr>
            </a:lvl1pPr>
          </a:lstStyle>
          <a:p>
            <a:pPr lvl="0"/>
            <a:r>
              <a:rPr lang="en-US" dirty="0"/>
              <a:t>Revolution Prep </a:t>
            </a:r>
          </a:p>
        </p:txBody>
      </p:sp>
      <p:sp>
        <p:nvSpPr>
          <p:cNvPr id="35" name="Text Placeholder 9"/>
          <p:cNvSpPr>
            <a:spLocks noGrp="1"/>
          </p:cNvSpPr>
          <p:nvPr>
            <p:ph type="body" sz="quarter" idx="27"/>
          </p:nvPr>
        </p:nvSpPr>
        <p:spPr>
          <a:xfrm>
            <a:off x="6446981" y="2362919"/>
            <a:ext cx="4340368" cy="4088885"/>
          </a:xfrm>
        </p:spPr>
        <p:txBody>
          <a:bodyPr lIns="0" tIns="0" rIns="0" bIns="0">
            <a:noAutofit/>
          </a:bodyPr>
          <a:lstStyle>
            <a:lvl1pPr marL="0" indent="0" algn="ctr">
              <a:buNone/>
              <a:defRPr sz="1867">
                <a:solidFill>
                  <a:schemeClr val="tx1"/>
                </a:solidFill>
              </a:defRPr>
            </a:lvl1pPr>
            <a:lvl2pPr marL="609523" indent="0">
              <a:buNone/>
              <a:defRPr sz="3200"/>
            </a:lvl2pPr>
            <a:lvl3pPr marL="1219050" indent="0">
              <a:buNone/>
              <a:defRPr sz="2667"/>
            </a:lvl3pPr>
            <a:lvl4pPr marL="1828573" indent="0">
              <a:buNone/>
              <a:defRPr/>
            </a:lvl4pPr>
            <a:lvl5pPr marL="2438098" indent="0">
              <a:buNone/>
              <a:defRPr/>
            </a:lvl5pPr>
          </a:lstStyle>
          <a:p>
            <a:pPr lvl="0"/>
            <a:r>
              <a:rPr lang="en-US"/>
              <a:t>Click to edit Master text styles</a:t>
            </a:r>
          </a:p>
        </p:txBody>
      </p:sp>
    </p:spTree>
    <p:extLst>
      <p:ext uri="{BB962C8B-B14F-4D97-AF65-F5344CB8AC3E}">
        <p14:creationId xmlns:p14="http://schemas.microsoft.com/office/powerpoint/2010/main" val="119119120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Four Bar Char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pPr defTabSz="1219050">
              <a:defRPr/>
            </a:pPr>
            <a:r>
              <a:rPr lang="en-US">
                <a:solidFill>
                  <a:srgbClr val="FFFFFF">
                    <a:lumMod val="75000"/>
                  </a:srgbClr>
                </a:solidFill>
              </a:rPr>
              <a:t>© 2022 Bright Horizons Family Solutions LLC</a:t>
            </a:r>
            <a:endParaRPr lang="en-US" dirty="0">
              <a:solidFill>
                <a:srgbClr val="FFFFFF">
                  <a:lumMod val="75000"/>
                </a:srgbClr>
              </a:solidFill>
            </a:endParaRPr>
          </a:p>
        </p:txBody>
      </p:sp>
      <p:sp>
        <p:nvSpPr>
          <p:cNvPr id="4" name="Slide Number Placeholder 3"/>
          <p:cNvSpPr>
            <a:spLocks noGrp="1"/>
          </p:cNvSpPr>
          <p:nvPr>
            <p:ph type="sldNum" sz="quarter" idx="11"/>
          </p:nvPr>
        </p:nvSpPr>
        <p:spPr/>
        <p:txBody>
          <a:bodyPr/>
          <a:lstStyle/>
          <a:p>
            <a:pPr defTabSz="1219050">
              <a:defRPr/>
            </a:pPr>
            <a:fld id="{F85D7055-D8D7-4305-9FF7-D5D71A1F1507}" type="slidenum">
              <a:rPr lang="en-US" smtClean="0">
                <a:solidFill>
                  <a:srgbClr val="FFFFFF">
                    <a:lumMod val="75000"/>
                  </a:srgbClr>
                </a:solidFill>
              </a:rPr>
              <a:pPr defTabSz="1219050">
                <a:defRPr/>
              </a:pPr>
              <a:t>‹#›</a:t>
            </a:fld>
            <a:endParaRPr lang="en-US" dirty="0">
              <a:solidFill>
                <a:srgbClr val="FFFFFF">
                  <a:lumMod val="75000"/>
                </a:srgbClr>
              </a:solidFill>
            </a:endParaRPr>
          </a:p>
        </p:txBody>
      </p:sp>
      <p:sp>
        <p:nvSpPr>
          <p:cNvPr id="8" name="Rectangle 7"/>
          <p:cNvSpPr/>
          <p:nvPr/>
        </p:nvSpPr>
        <p:spPr>
          <a:xfrm>
            <a:off x="609603" y="2739899"/>
            <a:ext cx="4864632" cy="5866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9" tIns="60955" rIns="121909" bIns="60955" anchor="ctr"/>
          <a:lstStyle>
            <a:defPPr>
              <a:defRPr lang="en-US"/>
            </a:defPPr>
            <a:lvl1pPr algn="l" defTabSz="1827213" rtl="0" eaLnBrk="0" fontAlgn="base" hangingPunct="0">
              <a:spcBef>
                <a:spcPct val="0"/>
              </a:spcBef>
              <a:spcAft>
                <a:spcPct val="0"/>
              </a:spcAft>
              <a:defRPr sz="3600" kern="1200">
                <a:solidFill>
                  <a:schemeClr val="lt1"/>
                </a:solidFill>
                <a:latin typeface="+mn-lt"/>
                <a:ea typeface="+mn-ea"/>
                <a:cs typeface="+mn-cs"/>
              </a:defRPr>
            </a:lvl1pPr>
            <a:lvl2pPr marL="912813" indent="-455613" algn="l" defTabSz="1827213" rtl="0" eaLnBrk="0" fontAlgn="base" hangingPunct="0">
              <a:spcBef>
                <a:spcPct val="0"/>
              </a:spcBef>
              <a:spcAft>
                <a:spcPct val="0"/>
              </a:spcAft>
              <a:defRPr sz="3600" kern="1200">
                <a:solidFill>
                  <a:schemeClr val="lt1"/>
                </a:solidFill>
                <a:latin typeface="+mn-lt"/>
                <a:ea typeface="+mn-ea"/>
                <a:cs typeface="+mn-cs"/>
              </a:defRPr>
            </a:lvl2pPr>
            <a:lvl3pPr marL="1827213" indent="-912813" algn="l" defTabSz="1827213" rtl="0" eaLnBrk="0" fontAlgn="base" hangingPunct="0">
              <a:spcBef>
                <a:spcPct val="0"/>
              </a:spcBef>
              <a:spcAft>
                <a:spcPct val="0"/>
              </a:spcAft>
              <a:defRPr sz="3600" kern="1200">
                <a:solidFill>
                  <a:schemeClr val="lt1"/>
                </a:solidFill>
                <a:latin typeface="+mn-lt"/>
                <a:ea typeface="+mn-ea"/>
                <a:cs typeface="+mn-cs"/>
              </a:defRPr>
            </a:lvl3pPr>
            <a:lvl4pPr marL="2741613" indent="-1370013" algn="l" defTabSz="1827213" rtl="0" eaLnBrk="0" fontAlgn="base" hangingPunct="0">
              <a:spcBef>
                <a:spcPct val="0"/>
              </a:spcBef>
              <a:spcAft>
                <a:spcPct val="0"/>
              </a:spcAft>
              <a:defRPr sz="3600" kern="1200">
                <a:solidFill>
                  <a:schemeClr val="lt1"/>
                </a:solidFill>
                <a:latin typeface="+mn-lt"/>
                <a:ea typeface="+mn-ea"/>
                <a:cs typeface="+mn-cs"/>
              </a:defRPr>
            </a:lvl4pPr>
            <a:lvl5pPr marL="3656013" indent="-1827213" algn="l" defTabSz="1827213" rtl="0" eaLnBrk="0" fontAlgn="base" hangingPunct="0">
              <a:spcBef>
                <a:spcPct val="0"/>
              </a:spcBef>
              <a:spcAft>
                <a:spcPct val="0"/>
              </a:spcAft>
              <a:defRPr sz="3600" kern="1200">
                <a:solidFill>
                  <a:schemeClr val="lt1"/>
                </a:solidFill>
                <a:latin typeface="+mn-lt"/>
                <a:ea typeface="+mn-ea"/>
                <a:cs typeface="+mn-cs"/>
              </a:defRPr>
            </a:lvl5pPr>
            <a:lvl6pPr marL="2286000" algn="l" defTabSz="914400" rtl="0" eaLnBrk="1" latinLnBrk="0" hangingPunct="1">
              <a:defRPr sz="3600" kern="1200">
                <a:solidFill>
                  <a:schemeClr val="lt1"/>
                </a:solidFill>
                <a:latin typeface="+mn-lt"/>
                <a:ea typeface="+mn-ea"/>
                <a:cs typeface="+mn-cs"/>
              </a:defRPr>
            </a:lvl6pPr>
            <a:lvl7pPr marL="2743200" algn="l" defTabSz="914400" rtl="0" eaLnBrk="1" latinLnBrk="0" hangingPunct="1">
              <a:defRPr sz="3600" kern="1200">
                <a:solidFill>
                  <a:schemeClr val="lt1"/>
                </a:solidFill>
                <a:latin typeface="+mn-lt"/>
                <a:ea typeface="+mn-ea"/>
                <a:cs typeface="+mn-cs"/>
              </a:defRPr>
            </a:lvl7pPr>
            <a:lvl8pPr marL="3200400" algn="l" defTabSz="914400" rtl="0" eaLnBrk="1" latinLnBrk="0" hangingPunct="1">
              <a:defRPr sz="3600" kern="1200">
                <a:solidFill>
                  <a:schemeClr val="lt1"/>
                </a:solidFill>
                <a:latin typeface="+mn-lt"/>
                <a:ea typeface="+mn-ea"/>
                <a:cs typeface="+mn-cs"/>
              </a:defRPr>
            </a:lvl8pPr>
            <a:lvl9pPr marL="3657600" algn="l" defTabSz="914400" rtl="0" eaLnBrk="1" latinLnBrk="0" hangingPunct="1">
              <a:defRPr sz="3600" kern="1200">
                <a:solidFill>
                  <a:schemeClr val="lt1"/>
                </a:solidFill>
                <a:latin typeface="+mn-lt"/>
                <a:ea typeface="+mn-ea"/>
                <a:cs typeface="+mn-cs"/>
              </a:defRPr>
            </a:lvl9pPr>
          </a:lstStyle>
          <a:p>
            <a:pPr marL="0" marR="0" lvl="0" indent="0" algn="ctr" defTabSz="2436223" rtl="0" eaLnBrk="1" fontAlgn="base" latinLnBrk="0" hangingPunct="1">
              <a:lnSpc>
                <a:spcPct val="100000"/>
              </a:lnSpc>
              <a:spcBef>
                <a:spcPct val="0"/>
              </a:spcBef>
              <a:spcAft>
                <a:spcPct val="0"/>
              </a:spcAft>
              <a:buClrTx/>
              <a:buSzTx/>
              <a:buFontTx/>
              <a:buNone/>
              <a:tabLst/>
              <a:defRPr/>
            </a:pPr>
            <a:endParaRPr kumimoji="0" lang="en-US" altLang="en-US" sz="2667" b="0" i="0" u="none" strike="noStrike" kern="1200" cap="none" spc="0" normalizeH="0" baseline="0" noProof="0" dirty="0">
              <a:ln>
                <a:noFill/>
              </a:ln>
              <a:solidFill>
                <a:srgbClr val="FFFFFF"/>
              </a:solidFill>
              <a:effectLst/>
              <a:uLnTx/>
              <a:uFillTx/>
              <a:latin typeface="Lato Light"/>
              <a:ea typeface="+mn-ea"/>
              <a:cs typeface="+mn-cs"/>
            </a:endParaRPr>
          </a:p>
        </p:txBody>
      </p:sp>
      <p:sp>
        <p:nvSpPr>
          <p:cNvPr id="13" name="Text Placeholder 13"/>
          <p:cNvSpPr>
            <a:spLocks noGrp="1"/>
          </p:cNvSpPr>
          <p:nvPr>
            <p:ph type="body" sz="quarter" idx="14" hasCustomPrompt="1"/>
          </p:nvPr>
        </p:nvSpPr>
        <p:spPr>
          <a:xfrm>
            <a:off x="616889" y="1623347"/>
            <a:ext cx="4733835" cy="469776"/>
          </a:xfrm>
        </p:spPr>
        <p:txBody>
          <a:bodyPr lIns="0" tIns="0" rIns="0" bIns="0" anchor="b">
            <a:noAutofit/>
          </a:bodyPr>
          <a:lstStyle>
            <a:lvl1pPr marL="0" indent="0">
              <a:lnSpc>
                <a:spcPct val="80000"/>
              </a:lnSpc>
              <a:buNone/>
              <a:defRPr sz="2133" b="1" cap="all" baseline="0">
                <a:solidFill>
                  <a:schemeClr val="tx2"/>
                </a:solidFill>
                <a:latin typeface="+mj-lt"/>
              </a:defRPr>
            </a:lvl1pPr>
          </a:lstStyle>
          <a:p>
            <a:pPr lvl="0"/>
            <a:r>
              <a:rPr lang="en-US" dirty="0"/>
              <a:t>Click to edit text</a:t>
            </a:r>
          </a:p>
        </p:txBody>
      </p:sp>
      <p:sp>
        <p:nvSpPr>
          <p:cNvPr id="14" name="Text Placeholder 9"/>
          <p:cNvSpPr>
            <a:spLocks noGrp="1"/>
          </p:cNvSpPr>
          <p:nvPr>
            <p:ph type="body" sz="quarter" idx="23" hasCustomPrompt="1"/>
          </p:nvPr>
        </p:nvSpPr>
        <p:spPr>
          <a:xfrm>
            <a:off x="609603" y="2107357"/>
            <a:ext cx="5284425" cy="567160"/>
          </a:xfrm>
        </p:spPr>
        <p:txBody>
          <a:bodyPr lIns="0" tIns="18287" rIns="0" anchor="t">
            <a:noAutofit/>
          </a:bodyPr>
          <a:lstStyle>
            <a:lvl1pPr marL="0" indent="0">
              <a:lnSpc>
                <a:spcPct val="80000"/>
              </a:lnSpc>
              <a:buNone/>
              <a:defRPr sz="1600" b="1" cap="all" baseline="0">
                <a:solidFill>
                  <a:schemeClr val="accent4"/>
                </a:solidFill>
                <a:latin typeface="+mn-lt"/>
              </a:defRPr>
            </a:lvl1pPr>
            <a:lvl2pPr marL="609523" indent="0">
              <a:buNone/>
              <a:defRPr sz="3200"/>
            </a:lvl2pPr>
            <a:lvl3pPr marL="1219050" indent="0">
              <a:buNone/>
              <a:defRPr sz="2667"/>
            </a:lvl3pPr>
            <a:lvl4pPr marL="1828573" indent="0">
              <a:buNone/>
              <a:defRPr/>
            </a:lvl4pPr>
            <a:lvl5pPr marL="2438098" indent="0">
              <a:buNone/>
              <a:defRPr/>
            </a:lvl5pPr>
          </a:lstStyle>
          <a:p>
            <a:pPr lvl="0"/>
            <a:r>
              <a:rPr lang="en-US" dirty="0"/>
              <a:t>Click to edit text</a:t>
            </a:r>
          </a:p>
        </p:txBody>
      </p:sp>
      <p:sp>
        <p:nvSpPr>
          <p:cNvPr id="15" name="Rectangle 14"/>
          <p:cNvSpPr/>
          <p:nvPr userDrawn="1"/>
        </p:nvSpPr>
        <p:spPr>
          <a:xfrm>
            <a:off x="609601" y="5052624"/>
            <a:ext cx="4864632" cy="5866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9" tIns="60955" rIns="121909" bIns="60955" anchor="ctr"/>
          <a:lstStyle>
            <a:defPPr>
              <a:defRPr lang="en-US"/>
            </a:defPPr>
            <a:lvl1pPr algn="l" defTabSz="1827213" rtl="0" eaLnBrk="0" fontAlgn="base" hangingPunct="0">
              <a:spcBef>
                <a:spcPct val="0"/>
              </a:spcBef>
              <a:spcAft>
                <a:spcPct val="0"/>
              </a:spcAft>
              <a:defRPr sz="3600" kern="1200">
                <a:solidFill>
                  <a:schemeClr val="lt1"/>
                </a:solidFill>
                <a:latin typeface="+mn-lt"/>
                <a:ea typeface="+mn-ea"/>
                <a:cs typeface="+mn-cs"/>
              </a:defRPr>
            </a:lvl1pPr>
            <a:lvl2pPr marL="912813" indent="-455613" algn="l" defTabSz="1827213" rtl="0" eaLnBrk="0" fontAlgn="base" hangingPunct="0">
              <a:spcBef>
                <a:spcPct val="0"/>
              </a:spcBef>
              <a:spcAft>
                <a:spcPct val="0"/>
              </a:spcAft>
              <a:defRPr sz="3600" kern="1200">
                <a:solidFill>
                  <a:schemeClr val="lt1"/>
                </a:solidFill>
                <a:latin typeface="+mn-lt"/>
                <a:ea typeface="+mn-ea"/>
                <a:cs typeface="+mn-cs"/>
              </a:defRPr>
            </a:lvl2pPr>
            <a:lvl3pPr marL="1827213" indent="-912813" algn="l" defTabSz="1827213" rtl="0" eaLnBrk="0" fontAlgn="base" hangingPunct="0">
              <a:spcBef>
                <a:spcPct val="0"/>
              </a:spcBef>
              <a:spcAft>
                <a:spcPct val="0"/>
              </a:spcAft>
              <a:defRPr sz="3600" kern="1200">
                <a:solidFill>
                  <a:schemeClr val="lt1"/>
                </a:solidFill>
                <a:latin typeface="+mn-lt"/>
                <a:ea typeface="+mn-ea"/>
                <a:cs typeface="+mn-cs"/>
              </a:defRPr>
            </a:lvl3pPr>
            <a:lvl4pPr marL="2741613" indent="-1370013" algn="l" defTabSz="1827213" rtl="0" eaLnBrk="0" fontAlgn="base" hangingPunct="0">
              <a:spcBef>
                <a:spcPct val="0"/>
              </a:spcBef>
              <a:spcAft>
                <a:spcPct val="0"/>
              </a:spcAft>
              <a:defRPr sz="3600" kern="1200">
                <a:solidFill>
                  <a:schemeClr val="lt1"/>
                </a:solidFill>
                <a:latin typeface="+mn-lt"/>
                <a:ea typeface="+mn-ea"/>
                <a:cs typeface="+mn-cs"/>
              </a:defRPr>
            </a:lvl4pPr>
            <a:lvl5pPr marL="3656013" indent="-1827213" algn="l" defTabSz="1827213" rtl="0" eaLnBrk="0" fontAlgn="base" hangingPunct="0">
              <a:spcBef>
                <a:spcPct val="0"/>
              </a:spcBef>
              <a:spcAft>
                <a:spcPct val="0"/>
              </a:spcAft>
              <a:defRPr sz="3600" kern="1200">
                <a:solidFill>
                  <a:schemeClr val="lt1"/>
                </a:solidFill>
                <a:latin typeface="+mn-lt"/>
                <a:ea typeface="+mn-ea"/>
                <a:cs typeface="+mn-cs"/>
              </a:defRPr>
            </a:lvl5pPr>
            <a:lvl6pPr marL="2286000" algn="l" defTabSz="914400" rtl="0" eaLnBrk="1" latinLnBrk="0" hangingPunct="1">
              <a:defRPr sz="3600" kern="1200">
                <a:solidFill>
                  <a:schemeClr val="lt1"/>
                </a:solidFill>
                <a:latin typeface="+mn-lt"/>
                <a:ea typeface="+mn-ea"/>
                <a:cs typeface="+mn-cs"/>
              </a:defRPr>
            </a:lvl6pPr>
            <a:lvl7pPr marL="2743200" algn="l" defTabSz="914400" rtl="0" eaLnBrk="1" latinLnBrk="0" hangingPunct="1">
              <a:defRPr sz="3600" kern="1200">
                <a:solidFill>
                  <a:schemeClr val="lt1"/>
                </a:solidFill>
                <a:latin typeface="+mn-lt"/>
                <a:ea typeface="+mn-ea"/>
                <a:cs typeface="+mn-cs"/>
              </a:defRPr>
            </a:lvl7pPr>
            <a:lvl8pPr marL="3200400" algn="l" defTabSz="914400" rtl="0" eaLnBrk="1" latinLnBrk="0" hangingPunct="1">
              <a:defRPr sz="3600" kern="1200">
                <a:solidFill>
                  <a:schemeClr val="lt1"/>
                </a:solidFill>
                <a:latin typeface="+mn-lt"/>
                <a:ea typeface="+mn-ea"/>
                <a:cs typeface="+mn-cs"/>
              </a:defRPr>
            </a:lvl8pPr>
            <a:lvl9pPr marL="3657600" algn="l" defTabSz="914400" rtl="0" eaLnBrk="1" latinLnBrk="0" hangingPunct="1">
              <a:defRPr sz="3600" kern="1200">
                <a:solidFill>
                  <a:schemeClr val="lt1"/>
                </a:solidFill>
                <a:latin typeface="+mn-lt"/>
                <a:ea typeface="+mn-ea"/>
                <a:cs typeface="+mn-cs"/>
              </a:defRPr>
            </a:lvl9pPr>
          </a:lstStyle>
          <a:p>
            <a:pPr marL="0" marR="0" lvl="0" indent="0" algn="ctr" defTabSz="2436223" rtl="0" eaLnBrk="1" fontAlgn="base" latinLnBrk="0" hangingPunct="1">
              <a:lnSpc>
                <a:spcPct val="100000"/>
              </a:lnSpc>
              <a:spcBef>
                <a:spcPct val="0"/>
              </a:spcBef>
              <a:spcAft>
                <a:spcPct val="0"/>
              </a:spcAft>
              <a:buClrTx/>
              <a:buSzTx/>
              <a:buFontTx/>
              <a:buNone/>
              <a:tabLst/>
              <a:defRPr/>
            </a:pPr>
            <a:endParaRPr kumimoji="0" lang="en-US" altLang="en-US" sz="2667" b="0" i="0" u="none" strike="noStrike" kern="1200" cap="none" spc="0" normalizeH="0" baseline="0" noProof="0" dirty="0">
              <a:ln>
                <a:noFill/>
              </a:ln>
              <a:solidFill>
                <a:srgbClr val="FFFFFF"/>
              </a:solidFill>
              <a:effectLst/>
              <a:uLnTx/>
              <a:uFillTx/>
              <a:latin typeface="Lato Light"/>
              <a:ea typeface="+mn-ea"/>
              <a:cs typeface="+mn-cs"/>
            </a:endParaRPr>
          </a:p>
        </p:txBody>
      </p:sp>
      <p:sp>
        <p:nvSpPr>
          <p:cNvPr id="17" name="Text Placeholder 9"/>
          <p:cNvSpPr>
            <a:spLocks noGrp="1"/>
          </p:cNvSpPr>
          <p:nvPr>
            <p:ph type="body" sz="quarter" idx="25" hasCustomPrompt="1"/>
          </p:nvPr>
        </p:nvSpPr>
        <p:spPr>
          <a:xfrm>
            <a:off x="612019" y="4419268"/>
            <a:ext cx="5282012" cy="567160"/>
          </a:xfrm>
        </p:spPr>
        <p:txBody>
          <a:bodyPr lIns="0" tIns="18287" rIns="0">
            <a:noAutofit/>
          </a:bodyPr>
          <a:lstStyle>
            <a:lvl1pPr marL="0" indent="0">
              <a:lnSpc>
                <a:spcPct val="80000"/>
              </a:lnSpc>
              <a:buNone/>
              <a:defRPr sz="1600" b="1" cap="all" baseline="0">
                <a:solidFill>
                  <a:schemeClr val="accent5"/>
                </a:solidFill>
                <a:latin typeface="+mn-lt"/>
              </a:defRPr>
            </a:lvl1pPr>
            <a:lvl2pPr marL="609523" indent="0">
              <a:buNone/>
              <a:defRPr sz="3200"/>
            </a:lvl2pPr>
            <a:lvl3pPr marL="1219050" indent="0">
              <a:buNone/>
              <a:defRPr sz="2667"/>
            </a:lvl3pPr>
            <a:lvl4pPr marL="1828573" indent="0">
              <a:buNone/>
              <a:defRPr/>
            </a:lvl4pPr>
            <a:lvl5pPr marL="2438098" indent="0">
              <a:buNone/>
              <a:defRPr/>
            </a:lvl5pPr>
          </a:lstStyle>
          <a:p>
            <a:pPr lvl="0"/>
            <a:r>
              <a:rPr lang="en-US" dirty="0"/>
              <a:t>Click to edit text</a:t>
            </a:r>
          </a:p>
        </p:txBody>
      </p:sp>
      <p:sp>
        <p:nvSpPr>
          <p:cNvPr id="18" name="Rectangle 17"/>
          <p:cNvSpPr/>
          <p:nvPr userDrawn="1"/>
        </p:nvSpPr>
        <p:spPr>
          <a:xfrm>
            <a:off x="6098415" y="2740712"/>
            <a:ext cx="4864632" cy="5866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9" tIns="60955" rIns="121909" bIns="60955" anchor="ctr"/>
          <a:lstStyle>
            <a:defPPr>
              <a:defRPr lang="en-US"/>
            </a:defPPr>
            <a:lvl1pPr algn="l" defTabSz="1827213" rtl="0" eaLnBrk="0" fontAlgn="base" hangingPunct="0">
              <a:spcBef>
                <a:spcPct val="0"/>
              </a:spcBef>
              <a:spcAft>
                <a:spcPct val="0"/>
              </a:spcAft>
              <a:defRPr sz="3600" kern="1200">
                <a:solidFill>
                  <a:schemeClr val="lt1"/>
                </a:solidFill>
                <a:latin typeface="+mn-lt"/>
                <a:ea typeface="+mn-ea"/>
                <a:cs typeface="+mn-cs"/>
              </a:defRPr>
            </a:lvl1pPr>
            <a:lvl2pPr marL="912813" indent="-455613" algn="l" defTabSz="1827213" rtl="0" eaLnBrk="0" fontAlgn="base" hangingPunct="0">
              <a:spcBef>
                <a:spcPct val="0"/>
              </a:spcBef>
              <a:spcAft>
                <a:spcPct val="0"/>
              </a:spcAft>
              <a:defRPr sz="3600" kern="1200">
                <a:solidFill>
                  <a:schemeClr val="lt1"/>
                </a:solidFill>
                <a:latin typeface="+mn-lt"/>
                <a:ea typeface="+mn-ea"/>
                <a:cs typeface="+mn-cs"/>
              </a:defRPr>
            </a:lvl2pPr>
            <a:lvl3pPr marL="1827213" indent="-912813" algn="l" defTabSz="1827213" rtl="0" eaLnBrk="0" fontAlgn="base" hangingPunct="0">
              <a:spcBef>
                <a:spcPct val="0"/>
              </a:spcBef>
              <a:spcAft>
                <a:spcPct val="0"/>
              </a:spcAft>
              <a:defRPr sz="3600" kern="1200">
                <a:solidFill>
                  <a:schemeClr val="lt1"/>
                </a:solidFill>
                <a:latin typeface="+mn-lt"/>
                <a:ea typeface="+mn-ea"/>
                <a:cs typeface="+mn-cs"/>
              </a:defRPr>
            </a:lvl3pPr>
            <a:lvl4pPr marL="2741613" indent="-1370013" algn="l" defTabSz="1827213" rtl="0" eaLnBrk="0" fontAlgn="base" hangingPunct="0">
              <a:spcBef>
                <a:spcPct val="0"/>
              </a:spcBef>
              <a:spcAft>
                <a:spcPct val="0"/>
              </a:spcAft>
              <a:defRPr sz="3600" kern="1200">
                <a:solidFill>
                  <a:schemeClr val="lt1"/>
                </a:solidFill>
                <a:latin typeface="+mn-lt"/>
                <a:ea typeface="+mn-ea"/>
                <a:cs typeface="+mn-cs"/>
              </a:defRPr>
            </a:lvl4pPr>
            <a:lvl5pPr marL="3656013" indent="-1827213" algn="l" defTabSz="1827213" rtl="0" eaLnBrk="0" fontAlgn="base" hangingPunct="0">
              <a:spcBef>
                <a:spcPct val="0"/>
              </a:spcBef>
              <a:spcAft>
                <a:spcPct val="0"/>
              </a:spcAft>
              <a:defRPr sz="3600" kern="1200">
                <a:solidFill>
                  <a:schemeClr val="lt1"/>
                </a:solidFill>
                <a:latin typeface="+mn-lt"/>
                <a:ea typeface="+mn-ea"/>
                <a:cs typeface="+mn-cs"/>
              </a:defRPr>
            </a:lvl5pPr>
            <a:lvl6pPr marL="2286000" algn="l" defTabSz="914400" rtl="0" eaLnBrk="1" latinLnBrk="0" hangingPunct="1">
              <a:defRPr sz="3600" kern="1200">
                <a:solidFill>
                  <a:schemeClr val="lt1"/>
                </a:solidFill>
                <a:latin typeface="+mn-lt"/>
                <a:ea typeface="+mn-ea"/>
                <a:cs typeface="+mn-cs"/>
              </a:defRPr>
            </a:lvl6pPr>
            <a:lvl7pPr marL="2743200" algn="l" defTabSz="914400" rtl="0" eaLnBrk="1" latinLnBrk="0" hangingPunct="1">
              <a:defRPr sz="3600" kern="1200">
                <a:solidFill>
                  <a:schemeClr val="lt1"/>
                </a:solidFill>
                <a:latin typeface="+mn-lt"/>
                <a:ea typeface="+mn-ea"/>
                <a:cs typeface="+mn-cs"/>
              </a:defRPr>
            </a:lvl7pPr>
            <a:lvl8pPr marL="3200400" algn="l" defTabSz="914400" rtl="0" eaLnBrk="1" latinLnBrk="0" hangingPunct="1">
              <a:defRPr sz="3600" kern="1200">
                <a:solidFill>
                  <a:schemeClr val="lt1"/>
                </a:solidFill>
                <a:latin typeface="+mn-lt"/>
                <a:ea typeface="+mn-ea"/>
                <a:cs typeface="+mn-cs"/>
              </a:defRPr>
            </a:lvl8pPr>
            <a:lvl9pPr marL="3657600" algn="l" defTabSz="914400" rtl="0" eaLnBrk="1" latinLnBrk="0" hangingPunct="1">
              <a:defRPr sz="3600" kern="1200">
                <a:solidFill>
                  <a:schemeClr val="lt1"/>
                </a:solidFill>
                <a:latin typeface="+mn-lt"/>
                <a:ea typeface="+mn-ea"/>
                <a:cs typeface="+mn-cs"/>
              </a:defRPr>
            </a:lvl9pPr>
          </a:lstStyle>
          <a:p>
            <a:pPr marL="0" marR="0" lvl="0" indent="0" algn="ctr" defTabSz="2436223" rtl="0" eaLnBrk="1" fontAlgn="base" latinLnBrk="0" hangingPunct="1">
              <a:lnSpc>
                <a:spcPct val="100000"/>
              </a:lnSpc>
              <a:spcBef>
                <a:spcPct val="0"/>
              </a:spcBef>
              <a:spcAft>
                <a:spcPct val="0"/>
              </a:spcAft>
              <a:buClrTx/>
              <a:buSzTx/>
              <a:buFontTx/>
              <a:buNone/>
              <a:tabLst/>
              <a:defRPr/>
            </a:pPr>
            <a:endParaRPr kumimoji="0" lang="en-US" altLang="en-US" sz="2667" b="0" i="0" u="none" strike="noStrike" kern="1200" cap="none" spc="0" normalizeH="0" baseline="0" noProof="0" dirty="0">
              <a:ln>
                <a:noFill/>
              </a:ln>
              <a:solidFill>
                <a:srgbClr val="FFFFFF"/>
              </a:solidFill>
              <a:effectLst/>
              <a:uLnTx/>
              <a:uFillTx/>
              <a:latin typeface="Lato Light"/>
              <a:ea typeface="+mn-ea"/>
              <a:cs typeface="+mn-cs"/>
            </a:endParaRPr>
          </a:p>
        </p:txBody>
      </p:sp>
      <p:sp>
        <p:nvSpPr>
          <p:cNvPr id="20" name="Text Placeholder 9"/>
          <p:cNvSpPr>
            <a:spLocks noGrp="1"/>
          </p:cNvSpPr>
          <p:nvPr>
            <p:ph type="body" sz="quarter" idx="27" hasCustomPrompt="1"/>
          </p:nvPr>
        </p:nvSpPr>
        <p:spPr>
          <a:xfrm>
            <a:off x="6098419" y="2107356"/>
            <a:ext cx="5313684" cy="567160"/>
          </a:xfrm>
        </p:spPr>
        <p:txBody>
          <a:bodyPr lIns="0" tIns="18287" rIns="0">
            <a:noAutofit/>
          </a:bodyPr>
          <a:lstStyle>
            <a:lvl1pPr marL="0" indent="0">
              <a:lnSpc>
                <a:spcPct val="80000"/>
              </a:lnSpc>
              <a:buNone/>
              <a:defRPr sz="1600" b="1" cap="all" baseline="0">
                <a:solidFill>
                  <a:schemeClr val="accent2"/>
                </a:solidFill>
                <a:latin typeface="+mn-lt"/>
              </a:defRPr>
            </a:lvl1pPr>
            <a:lvl2pPr marL="609523" indent="0">
              <a:buNone/>
              <a:defRPr sz="3200"/>
            </a:lvl2pPr>
            <a:lvl3pPr marL="1219050" indent="0">
              <a:buNone/>
              <a:defRPr sz="2667"/>
            </a:lvl3pPr>
            <a:lvl4pPr marL="1828573" indent="0">
              <a:buNone/>
              <a:defRPr/>
            </a:lvl4pPr>
            <a:lvl5pPr marL="2438098" indent="0">
              <a:buNone/>
              <a:defRPr/>
            </a:lvl5pPr>
          </a:lstStyle>
          <a:p>
            <a:pPr lvl="0"/>
            <a:r>
              <a:rPr lang="en-US" dirty="0"/>
              <a:t>Click to edit text</a:t>
            </a:r>
          </a:p>
        </p:txBody>
      </p:sp>
      <p:sp>
        <p:nvSpPr>
          <p:cNvPr id="21" name="Rectangle 20"/>
          <p:cNvSpPr/>
          <p:nvPr userDrawn="1"/>
        </p:nvSpPr>
        <p:spPr>
          <a:xfrm>
            <a:off x="6096001" y="5052624"/>
            <a:ext cx="4864632" cy="5866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9" tIns="60955" rIns="121909" bIns="60955" anchor="ctr"/>
          <a:lstStyle>
            <a:defPPr>
              <a:defRPr lang="en-US"/>
            </a:defPPr>
            <a:lvl1pPr algn="l" defTabSz="1827213" rtl="0" eaLnBrk="0" fontAlgn="base" hangingPunct="0">
              <a:spcBef>
                <a:spcPct val="0"/>
              </a:spcBef>
              <a:spcAft>
                <a:spcPct val="0"/>
              </a:spcAft>
              <a:defRPr sz="3600" kern="1200">
                <a:solidFill>
                  <a:schemeClr val="lt1"/>
                </a:solidFill>
                <a:latin typeface="+mn-lt"/>
                <a:ea typeface="+mn-ea"/>
                <a:cs typeface="+mn-cs"/>
              </a:defRPr>
            </a:lvl1pPr>
            <a:lvl2pPr marL="912813" indent="-455613" algn="l" defTabSz="1827213" rtl="0" eaLnBrk="0" fontAlgn="base" hangingPunct="0">
              <a:spcBef>
                <a:spcPct val="0"/>
              </a:spcBef>
              <a:spcAft>
                <a:spcPct val="0"/>
              </a:spcAft>
              <a:defRPr sz="3600" kern="1200">
                <a:solidFill>
                  <a:schemeClr val="lt1"/>
                </a:solidFill>
                <a:latin typeface="+mn-lt"/>
                <a:ea typeface="+mn-ea"/>
                <a:cs typeface="+mn-cs"/>
              </a:defRPr>
            </a:lvl2pPr>
            <a:lvl3pPr marL="1827213" indent="-912813" algn="l" defTabSz="1827213" rtl="0" eaLnBrk="0" fontAlgn="base" hangingPunct="0">
              <a:spcBef>
                <a:spcPct val="0"/>
              </a:spcBef>
              <a:spcAft>
                <a:spcPct val="0"/>
              </a:spcAft>
              <a:defRPr sz="3600" kern="1200">
                <a:solidFill>
                  <a:schemeClr val="lt1"/>
                </a:solidFill>
                <a:latin typeface="+mn-lt"/>
                <a:ea typeface="+mn-ea"/>
                <a:cs typeface="+mn-cs"/>
              </a:defRPr>
            </a:lvl3pPr>
            <a:lvl4pPr marL="2741613" indent="-1370013" algn="l" defTabSz="1827213" rtl="0" eaLnBrk="0" fontAlgn="base" hangingPunct="0">
              <a:spcBef>
                <a:spcPct val="0"/>
              </a:spcBef>
              <a:spcAft>
                <a:spcPct val="0"/>
              </a:spcAft>
              <a:defRPr sz="3600" kern="1200">
                <a:solidFill>
                  <a:schemeClr val="lt1"/>
                </a:solidFill>
                <a:latin typeface="+mn-lt"/>
                <a:ea typeface="+mn-ea"/>
                <a:cs typeface="+mn-cs"/>
              </a:defRPr>
            </a:lvl4pPr>
            <a:lvl5pPr marL="3656013" indent="-1827213" algn="l" defTabSz="1827213" rtl="0" eaLnBrk="0" fontAlgn="base" hangingPunct="0">
              <a:spcBef>
                <a:spcPct val="0"/>
              </a:spcBef>
              <a:spcAft>
                <a:spcPct val="0"/>
              </a:spcAft>
              <a:defRPr sz="3600" kern="1200">
                <a:solidFill>
                  <a:schemeClr val="lt1"/>
                </a:solidFill>
                <a:latin typeface="+mn-lt"/>
                <a:ea typeface="+mn-ea"/>
                <a:cs typeface="+mn-cs"/>
              </a:defRPr>
            </a:lvl5pPr>
            <a:lvl6pPr marL="2286000" algn="l" defTabSz="914400" rtl="0" eaLnBrk="1" latinLnBrk="0" hangingPunct="1">
              <a:defRPr sz="3600" kern="1200">
                <a:solidFill>
                  <a:schemeClr val="lt1"/>
                </a:solidFill>
                <a:latin typeface="+mn-lt"/>
                <a:ea typeface="+mn-ea"/>
                <a:cs typeface="+mn-cs"/>
              </a:defRPr>
            </a:lvl6pPr>
            <a:lvl7pPr marL="2743200" algn="l" defTabSz="914400" rtl="0" eaLnBrk="1" latinLnBrk="0" hangingPunct="1">
              <a:defRPr sz="3600" kern="1200">
                <a:solidFill>
                  <a:schemeClr val="lt1"/>
                </a:solidFill>
                <a:latin typeface="+mn-lt"/>
                <a:ea typeface="+mn-ea"/>
                <a:cs typeface="+mn-cs"/>
              </a:defRPr>
            </a:lvl7pPr>
            <a:lvl8pPr marL="3200400" algn="l" defTabSz="914400" rtl="0" eaLnBrk="1" latinLnBrk="0" hangingPunct="1">
              <a:defRPr sz="3600" kern="1200">
                <a:solidFill>
                  <a:schemeClr val="lt1"/>
                </a:solidFill>
                <a:latin typeface="+mn-lt"/>
                <a:ea typeface="+mn-ea"/>
                <a:cs typeface="+mn-cs"/>
              </a:defRPr>
            </a:lvl8pPr>
            <a:lvl9pPr marL="3657600" algn="l" defTabSz="914400" rtl="0" eaLnBrk="1" latinLnBrk="0" hangingPunct="1">
              <a:defRPr sz="3600" kern="1200">
                <a:solidFill>
                  <a:schemeClr val="lt1"/>
                </a:solidFill>
                <a:latin typeface="+mn-lt"/>
                <a:ea typeface="+mn-ea"/>
                <a:cs typeface="+mn-cs"/>
              </a:defRPr>
            </a:lvl9pPr>
          </a:lstStyle>
          <a:p>
            <a:pPr marL="0" marR="0" lvl="0" indent="0" algn="ctr" defTabSz="2436223" rtl="0" eaLnBrk="1" fontAlgn="base" latinLnBrk="0" hangingPunct="1">
              <a:lnSpc>
                <a:spcPct val="100000"/>
              </a:lnSpc>
              <a:spcBef>
                <a:spcPct val="0"/>
              </a:spcBef>
              <a:spcAft>
                <a:spcPct val="0"/>
              </a:spcAft>
              <a:buClrTx/>
              <a:buSzTx/>
              <a:buFontTx/>
              <a:buNone/>
              <a:tabLst/>
              <a:defRPr/>
            </a:pPr>
            <a:endParaRPr kumimoji="0" lang="en-US" altLang="en-US" sz="2667" b="0" i="0" u="none" strike="noStrike" kern="1200" cap="none" spc="0" normalizeH="0" baseline="0" noProof="0" dirty="0">
              <a:ln>
                <a:noFill/>
              </a:ln>
              <a:solidFill>
                <a:srgbClr val="FFFFFF"/>
              </a:solidFill>
              <a:effectLst/>
              <a:uLnTx/>
              <a:uFillTx/>
              <a:latin typeface="Lato Light"/>
              <a:ea typeface="+mn-ea"/>
              <a:cs typeface="+mn-cs"/>
            </a:endParaRPr>
          </a:p>
        </p:txBody>
      </p:sp>
      <p:sp>
        <p:nvSpPr>
          <p:cNvPr id="23" name="Text Placeholder 9"/>
          <p:cNvSpPr>
            <a:spLocks noGrp="1"/>
          </p:cNvSpPr>
          <p:nvPr>
            <p:ph type="body" sz="quarter" idx="29" hasCustomPrompt="1"/>
          </p:nvPr>
        </p:nvSpPr>
        <p:spPr>
          <a:xfrm>
            <a:off x="6098422" y="4419268"/>
            <a:ext cx="5313255" cy="567160"/>
          </a:xfrm>
        </p:spPr>
        <p:txBody>
          <a:bodyPr lIns="0" tIns="18287" rIns="0" anchor="t">
            <a:noAutofit/>
          </a:bodyPr>
          <a:lstStyle>
            <a:lvl1pPr marL="0" indent="0">
              <a:lnSpc>
                <a:spcPct val="80000"/>
              </a:lnSpc>
              <a:buNone/>
              <a:defRPr sz="1600" b="1" cap="all" baseline="0">
                <a:solidFill>
                  <a:schemeClr val="accent3"/>
                </a:solidFill>
                <a:latin typeface="+mn-lt"/>
              </a:defRPr>
            </a:lvl1pPr>
            <a:lvl2pPr marL="609523" indent="0">
              <a:buNone/>
              <a:defRPr sz="3200"/>
            </a:lvl2pPr>
            <a:lvl3pPr marL="1219050" indent="0">
              <a:buNone/>
              <a:defRPr sz="2667"/>
            </a:lvl3pPr>
            <a:lvl4pPr marL="1828573" indent="0">
              <a:buNone/>
              <a:defRPr/>
            </a:lvl4pPr>
            <a:lvl5pPr marL="2438098" indent="0">
              <a:buNone/>
              <a:defRPr/>
            </a:lvl5pPr>
          </a:lstStyle>
          <a:p>
            <a:pPr lvl="0"/>
            <a:r>
              <a:rPr lang="en-US" dirty="0"/>
              <a:t>Click to edit text</a:t>
            </a:r>
          </a:p>
        </p:txBody>
      </p:sp>
      <p:sp>
        <p:nvSpPr>
          <p:cNvPr id="26" name="Text Placeholder 13"/>
          <p:cNvSpPr>
            <a:spLocks noGrp="1"/>
          </p:cNvSpPr>
          <p:nvPr>
            <p:ph type="body" sz="quarter" idx="30" hasCustomPrompt="1"/>
          </p:nvPr>
        </p:nvSpPr>
        <p:spPr>
          <a:xfrm>
            <a:off x="609601" y="3932621"/>
            <a:ext cx="4733835" cy="469776"/>
          </a:xfrm>
        </p:spPr>
        <p:txBody>
          <a:bodyPr lIns="0" tIns="0" rIns="0" bIns="0" anchor="b">
            <a:noAutofit/>
          </a:bodyPr>
          <a:lstStyle>
            <a:lvl1pPr marL="0" indent="0">
              <a:lnSpc>
                <a:spcPct val="80000"/>
              </a:lnSpc>
              <a:buNone/>
              <a:defRPr sz="2133" b="1" cap="all" baseline="0">
                <a:solidFill>
                  <a:schemeClr val="tx2"/>
                </a:solidFill>
                <a:latin typeface="+mj-lt"/>
              </a:defRPr>
            </a:lvl1pPr>
          </a:lstStyle>
          <a:p>
            <a:pPr lvl="0"/>
            <a:r>
              <a:rPr lang="en-US" dirty="0"/>
              <a:t>Click to edit text</a:t>
            </a:r>
          </a:p>
        </p:txBody>
      </p:sp>
      <p:sp>
        <p:nvSpPr>
          <p:cNvPr id="27" name="Text Placeholder 13"/>
          <p:cNvSpPr>
            <a:spLocks noGrp="1"/>
          </p:cNvSpPr>
          <p:nvPr>
            <p:ph type="body" sz="quarter" idx="31" hasCustomPrompt="1"/>
          </p:nvPr>
        </p:nvSpPr>
        <p:spPr>
          <a:xfrm>
            <a:off x="6096001" y="1636767"/>
            <a:ext cx="4733835" cy="469776"/>
          </a:xfrm>
        </p:spPr>
        <p:txBody>
          <a:bodyPr lIns="0" tIns="0" rIns="0" bIns="0" anchor="b">
            <a:noAutofit/>
          </a:bodyPr>
          <a:lstStyle>
            <a:lvl1pPr marL="0" indent="0">
              <a:lnSpc>
                <a:spcPct val="80000"/>
              </a:lnSpc>
              <a:buNone/>
              <a:defRPr sz="2133" b="1" cap="all" baseline="0">
                <a:solidFill>
                  <a:schemeClr val="tx2"/>
                </a:solidFill>
                <a:latin typeface="+mj-lt"/>
              </a:defRPr>
            </a:lvl1pPr>
          </a:lstStyle>
          <a:p>
            <a:pPr lvl="0"/>
            <a:r>
              <a:rPr lang="en-US" dirty="0"/>
              <a:t>Click to edit text</a:t>
            </a:r>
          </a:p>
        </p:txBody>
      </p:sp>
      <p:sp>
        <p:nvSpPr>
          <p:cNvPr id="28" name="Text Placeholder 13"/>
          <p:cNvSpPr>
            <a:spLocks noGrp="1"/>
          </p:cNvSpPr>
          <p:nvPr>
            <p:ph type="body" sz="quarter" idx="32" hasCustomPrompt="1"/>
          </p:nvPr>
        </p:nvSpPr>
        <p:spPr>
          <a:xfrm>
            <a:off x="6096001" y="3932621"/>
            <a:ext cx="4733835" cy="469776"/>
          </a:xfrm>
        </p:spPr>
        <p:txBody>
          <a:bodyPr lIns="0" tIns="0" rIns="0" bIns="0" anchor="b">
            <a:noAutofit/>
          </a:bodyPr>
          <a:lstStyle>
            <a:lvl1pPr marL="0" indent="0">
              <a:lnSpc>
                <a:spcPct val="80000"/>
              </a:lnSpc>
              <a:buNone/>
              <a:defRPr sz="2133" b="1" cap="all" baseline="0">
                <a:solidFill>
                  <a:schemeClr val="tx2"/>
                </a:solidFill>
                <a:latin typeface="+mj-lt"/>
              </a:defRPr>
            </a:lvl1pPr>
          </a:lstStyle>
          <a:p>
            <a:pPr lvl="0"/>
            <a:r>
              <a:rPr lang="en-US" dirty="0"/>
              <a:t>Click to edit text</a:t>
            </a:r>
          </a:p>
        </p:txBody>
      </p:sp>
    </p:spTree>
    <p:extLst>
      <p:ext uri="{BB962C8B-B14F-4D97-AF65-F5344CB8AC3E}">
        <p14:creationId xmlns:p14="http://schemas.microsoft.com/office/powerpoint/2010/main" val="241731519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Four Topics w Iconography">
    <p:spTree>
      <p:nvGrpSpPr>
        <p:cNvPr id="1" name=""/>
        <p:cNvGrpSpPr/>
        <p:nvPr/>
      </p:nvGrpSpPr>
      <p:grpSpPr>
        <a:xfrm>
          <a:off x="0" y="0"/>
          <a:ext cx="0" cy="0"/>
          <a:chOff x="0" y="0"/>
          <a:chExt cx="0" cy="0"/>
        </a:xfrm>
      </p:grpSpPr>
      <p:sp>
        <p:nvSpPr>
          <p:cNvPr id="5" name="Rectangle 4"/>
          <p:cNvSpPr/>
          <p:nvPr userDrawn="1"/>
        </p:nvSpPr>
        <p:spPr>
          <a:xfrm>
            <a:off x="7" y="0"/>
            <a:ext cx="12197751" cy="362693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9" tIns="60955" rIns="121909" bIns="60955" rtlCol="0" anchor="ctr"/>
          <a:lstStyle/>
          <a:p>
            <a:pPr marL="0" marR="0" lvl="0" indent="0" algn="ctr" defTabSz="121905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Arial"/>
              <a:ea typeface="+mn-ea"/>
              <a:cs typeface="+mn-cs"/>
            </a:endParaRPr>
          </a:p>
        </p:txBody>
      </p:sp>
      <p:sp>
        <p:nvSpPr>
          <p:cNvPr id="2" name="Title 1"/>
          <p:cNvSpPr>
            <a:spLocks noGrp="1"/>
          </p:cNvSpPr>
          <p:nvPr>
            <p:ph type="title"/>
          </p:nvPr>
        </p:nvSpPr>
        <p:spPr>
          <a:xfrm>
            <a:off x="609608" y="207027"/>
            <a:ext cx="10965513" cy="812800"/>
          </a:xfrm>
        </p:spPr>
        <p:txBody>
          <a:bodyPr/>
          <a:lstStyle>
            <a:lvl1pPr algn="ctr">
              <a:defRPr>
                <a:solidFill>
                  <a:schemeClr val="bg1"/>
                </a:solidFill>
              </a:defRPr>
            </a:lvl1pPr>
          </a:lstStyle>
          <a:p>
            <a:r>
              <a:rPr lang="en-US"/>
              <a:t>Click to edit Master title style</a:t>
            </a:r>
            <a:endParaRPr lang="en-US" dirty="0"/>
          </a:p>
        </p:txBody>
      </p:sp>
      <p:sp>
        <p:nvSpPr>
          <p:cNvPr id="3" name="Footer Placeholder 2"/>
          <p:cNvSpPr>
            <a:spLocks noGrp="1"/>
          </p:cNvSpPr>
          <p:nvPr>
            <p:ph type="ftr" sz="quarter" idx="10"/>
          </p:nvPr>
        </p:nvSpPr>
        <p:spPr/>
        <p:txBody>
          <a:bodyPr/>
          <a:lstStyle/>
          <a:p>
            <a:pPr defTabSz="1219050">
              <a:defRPr/>
            </a:pPr>
            <a:r>
              <a:rPr lang="en-US">
                <a:solidFill>
                  <a:srgbClr val="FFFFFF">
                    <a:lumMod val="75000"/>
                  </a:srgbClr>
                </a:solidFill>
              </a:rPr>
              <a:t>© 2022 Bright Horizons Family Solutions LLC</a:t>
            </a:r>
            <a:endParaRPr lang="en-US" dirty="0">
              <a:solidFill>
                <a:srgbClr val="FFFFFF">
                  <a:lumMod val="75000"/>
                </a:srgbClr>
              </a:solidFill>
            </a:endParaRPr>
          </a:p>
        </p:txBody>
      </p:sp>
      <p:sp>
        <p:nvSpPr>
          <p:cNvPr id="4" name="Slide Number Placeholder 3"/>
          <p:cNvSpPr>
            <a:spLocks noGrp="1"/>
          </p:cNvSpPr>
          <p:nvPr>
            <p:ph type="sldNum" sz="quarter" idx="11"/>
          </p:nvPr>
        </p:nvSpPr>
        <p:spPr/>
        <p:txBody>
          <a:bodyPr/>
          <a:lstStyle/>
          <a:p>
            <a:pPr defTabSz="1219050">
              <a:defRPr/>
            </a:pPr>
            <a:fld id="{F85D7055-D8D7-4305-9FF7-D5D71A1F1507}" type="slidenum">
              <a:rPr lang="en-US" smtClean="0">
                <a:solidFill>
                  <a:srgbClr val="FFFFFF">
                    <a:lumMod val="75000"/>
                  </a:srgbClr>
                </a:solidFill>
              </a:rPr>
              <a:pPr defTabSz="1219050">
                <a:defRPr/>
              </a:pPr>
              <a:t>‹#›</a:t>
            </a:fld>
            <a:endParaRPr lang="en-US" dirty="0">
              <a:solidFill>
                <a:srgbClr val="FFFFFF">
                  <a:lumMod val="75000"/>
                </a:srgbClr>
              </a:solidFill>
            </a:endParaRPr>
          </a:p>
        </p:txBody>
      </p:sp>
      <p:sp>
        <p:nvSpPr>
          <p:cNvPr id="30" name="Text Placeholder 2"/>
          <p:cNvSpPr>
            <a:spLocks noGrp="1"/>
          </p:cNvSpPr>
          <p:nvPr>
            <p:ph type="body" idx="1" hasCustomPrompt="1"/>
          </p:nvPr>
        </p:nvSpPr>
        <p:spPr>
          <a:xfrm>
            <a:off x="917275" y="1320113"/>
            <a:ext cx="10363200" cy="1010499"/>
          </a:xfrm>
        </p:spPr>
        <p:txBody>
          <a:bodyPr anchor="t" anchorCtr="0">
            <a:noAutofit/>
          </a:bodyPr>
          <a:lstStyle>
            <a:lvl1pPr marL="0" indent="0" algn="ctr">
              <a:buNone/>
              <a:defRPr sz="2133">
                <a:solidFill>
                  <a:schemeClr val="bg2"/>
                </a:solidFill>
              </a:defRPr>
            </a:lvl1pPr>
            <a:lvl2pPr marL="609523" indent="0">
              <a:buNone/>
              <a:defRPr sz="2400">
                <a:solidFill>
                  <a:schemeClr val="tx1">
                    <a:tint val="75000"/>
                  </a:schemeClr>
                </a:solidFill>
              </a:defRPr>
            </a:lvl2pPr>
            <a:lvl3pPr marL="1219050" indent="0">
              <a:buNone/>
              <a:defRPr sz="2133">
                <a:solidFill>
                  <a:schemeClr val="tx1">
                    <a:tint val="75000"/>
                  </a:schemeClr>
                </a:solidFill>
              </a:defRPr>
            </a:lvl3pPr>
            <a:lvl4pPr marL="1828573" indent="0">
              <a:buNone/>
              <a:defRPr sz="1867">
                <a:solidFill>
                  <a:schemeClr val="tx1">
                    <a:tint val="75000"/>
                  </a:schemeClr>
                </a:solidFill>
              </a:defRPr>
            </a:lvl4pPr>
            <a:lvl5pPr marL="2438098" indent="0">
              <a:buNone/>
              <a:defRPr sz="1867">
                <a:solidFill>
                  <a:schemeClr val="tx1">
                    <a:tint val="75000"/>
                  </a:schemeClr>
                </a:solidFill>
              </a:defRPr>
            </a:lvl5pPr>
            <a:lvl6pPr marL="3047620" indent="0">
              <a:buNone/>
              <a:defRPr sz="1867">
                <a:solidFill>
                  <a:schemeClr val="tx1">
                    <a:tint val="75000"/>
                  </a:schemeClr>
                </a:solidFill>
              </a:defRPr>
            </a:lvl6pPr>
            <a:lvl7pPr marL="3657143" indent="0">
              <a:buNone/>
              <a:defRPr sz="1867">
                <a:solidFill>
                  <a:schemeClr val="tx1">
                    <a:tint val="75000"/>
                  </a:schemeClr>
                </a:solidFill>
              </a:defRPr>
            </a:lvl7pPr>
            <a:lvl8pPr marL="4266667" indent="0">
              <a:buNone/>
              <a:defRPr sz="1867">
                <a:solidFill>
                  <a:schemeClr val="tx1">
                    <a:tint val="75000"/>
                  </a:schemeClr>
                </a:solidFill>
              </a:defRPr>
            </a:lvl8pPr>
            <a:lvl9pPr marL="4876191" indent="0">
              <a:buNone/>
              <a:defRPr sz="1867">
                <a:solidFill>
                  <a:schemeClr val="tx1">
                    <a:tint val="75000"/>
                  </a:schemeClr>
                </a:solidFill>
              </a:defRPr>
            </a:lvl9pPr>
          </a:lstStyle>
          <a:p>
            <a:pPr lvl="0"/>
            <a:r>
              <a:rPr lang="en-US" dirty="0"/>
              <a:t>Click to edit text</a:t>
            </a:r>
          </a:p>
        </p:txBody>
      </p:sp>
      <p:sp>
        <p:nvSpPr>
          <p:cNvPr id="19" name="Oval 18"/>
          <p:cNvSpPr/>
          <p:nvPr userDrawn="1"/>
        </p:nvSpPr>
        <p:spPr>
          <a:xfrm>
            <a:off x="624081" y="2715617"/>
            <a:ext cx="1741715" cy="174171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9" tIns="60955" rIns="121909" bIns="60955" rtlCol="0" anchor="ctr"/>
          <a:lstStyle/>
          <a:p>
            <a:pPr marL="0" marR="0" lvl="0" indent="0" algn="ctr" defTabSz="121905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Arial"/>
              <a:ea typeface="+mn-ea"/>
              <a:cs typeface="+mn-cs"/>
            </a:endParaRPr>
          </a:p>
        </p:txBody>
      </p:sp>
      <p:sp>
        <p:nvSpPr>
          <p:cNvPr id="31" name="Oval 30"/>
          <p:cNvSpPr/>
          <p:nvPr userDrawn="1"/>
        </p:nvSpPr>
        <p:spPr>
          <a:xfrm>
            <a:off x="3044205" y="2715617"/>
            <a:ext cx="1741715" cy="174171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9" tIns="60955" rIns="121909" bIns="60955" rtlCol="0" anchor="ctr"/>
          <a:lstStyle/>
          <a:p>
            <a:pPr marL="0" marR="0" lvl="0" indent="0" algn="ctr" defTabSz="121905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Arial"/>
              <a:ea typeface="+mn-ea"/>
              <a:cs typeface="+mn-cs"/>
            </a:endParaRPr>
          </a:p>
        </p:txBody>
      </p:sp>
      <p:sp>
        <p:nvSpPr>
          <p:cNvPr id="32" name="Oval 31"/>
          <p:cNvSpPr/>
          <p:nvPr userDrawn="1"/>
        </p:nvSpPr>
        <p:spPr>
          <a:xfrm>
            <a:off x="5325821" y="2715617"/>
            <a:ext cx="1741715" cy="174171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9" tIns="60955" rIns="121909" bIns="60955" rtlCol="0" anchor="ctr"/>
          <a:lstStyle/>
          <a:p>
            <a:pPr marL="0" marR="0" lvl="0" indent="0" algn="ctr" defTabSz="121905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Arial"/>
              <a:ea typeface="+mn-ea"/>
              <a:cs typeface="+mn-cs"/>
            </a:endParaRPr>
          </a:p>
        </p:txBody>
      </p:sp>
      <p:sp>
        <p:nvSpPr>
          <p:cNvPr id="33" name="Oval 32"/>
          <p:cNvSpPr/>
          <p:nvPr userDrawn="1"/>
        </p:nvSpPr>
        <p:spPr>
          <a:xfrm>
            <a:off x="7652569" y="2715617"/>
            <a:ext cx="1741715" cy="174171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9" tIns="60955" rIns="121909" bIns="60955" rtlCol="0" anchor="ctr"/>
          <a:lstStyle/>
          <a:p>
            <a:pPr marL="0" marR="0" lvl="0" indent="0" algn="ctr" defTabSz="121905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Arial"/>
              <a:ea typeface="+mn-ea"/>
              <a:cs typeface="+mn-cs"/>
            </a:endParaRPr>
          </a:p>
        </p:txBody>
      </p:sp>
      <p:sp>
        <p:nvSpPr>
          <p:cNvPr id="34" name="Oval 33"/>
          <p:cNvSpPr/>
          <p:nvPr userDrawn="1"/>
        </p:nvSpPr>
        <p:spPr>
          <a:xfrm>
            <a:off x="9910437" y="2715617"/>
            <a:ext cx="1741715" cy="174171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9" tIns="60955" rIns="121909" bIns="60955" rtlCol="0" anchor="ctr"/>
          <a:lstStyle/>
          <a:p>
            <a:pPr marL="0" marR="0" lvl="0" indent="0" algn="ctr" defTabSz="121905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46982790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Four Topics w Iconography">
    <p:spTree>
      <p:nvGrpSpPr>
        <p:cNvPr id="1" name=""/>
        <p:cNvGrpSpPr/>
        <p:nvPr/>
      </p:nvGrpSpPr>
      <p:grpSpPr>
        <a:xfrm>
          <a:off x="0" y="0"/>
          <a:ext cx="0" cy="0"/>
          <a:chOff x="0" y="0"/>
          <a:chExt cx="0" cy="0"/>
        </a:xfrm>
      </p:grpSpPr>
      <p:sp>
        <p:nvSpPr>
          <p:cNvPr id="5" name="Rectangle 4"/>
          <p:cNvSpPr/>
          <p:nvPr userDrawn="1"/>
        </p:nvSpPr>
        <p:spPr>
          <a:xfrm>
            <a:off x="7" y="0"/>
            <a:ext cx="12197751" cy="362693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9" tIns="60955" rIns="121909" bIns="60955" rtlCol="0" anchor="ctr"/>
          <a:lstStyle/>
          <a:p>
            <a:pPr marL="0" marR="0" lvl="0" indent="0" algn="ctr" defTabSz="121905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Arial"/>
              <a:ea typeface="+mn-ea"/>
              <a:cs typeface="+mn-cs"/>
            </a:endParaRPr>
          </a:p>
        </p:txBody>
      </p:sp>
      <p:sp>
        <p:nvSpPr>
          <p:cNvPr id="2" name="Title 1"/>
          <p:cNvSpPr>
            <a:spLocks noGrp="1"/>
          </p:cNvSpPr>
          <p:nvPr>
            <p:ph type="title"/>
          </p:nvPr>
        </p:nvSpPr>
        <p:spPr>
          <a:xfrm>
            <a:off x="609608" y="76200"/>
            <a:ext cx="10965513" cy="812800"/>
          </a:xfrm>
        </p:spPr>
        <p:txBody>
          <a:bodyPr/>
          <a:lstStyle>
            <a:lvl1pPr algn="ctr">
              <a:defRPr>
                <a:solidFill>
                  <a:schemeClr val="bg1"/>
                </a:solidFill>
              </a:defRPr>
            </a:lvl1pPr>
          </a:lstStyle>
          <a:p>
            <a:r>
              <a:rPr lang="en-US"/>
              <a:t>Click to edit Master title style</a:t>
            </a:r>
            <a:endParaRPr lang="en-US" dirty="0"/>
          </a:p>
        </p:txBody>
      </p:sp>
      <p:sp>
        <p:nvSpPr>
          <p:cNvPr id="3" name="Footer Placeholder 2"/>
          <p:cNvSpPr>
            <a:spLocks noGrp="1"/>
          </p:cNvSpPr>
          <p:nvPr>
            <p:ph type="ftr" sz="quarter" idx="10"/>
          </p:nvPr>
        </p:nvSpPr>
        <p:spPr/>
        <p:txBody>
          <a:bodyPr/>
          <a:lstStyle/>
          <a:p>
            <a:pPr defTabSz="1219050">
              <a:defRPr/>
            </a:pPr>
            <a:r>
              <a:rPr lang="en-US">
                <a:solidFill>
                  <a:srgbClr val="FFFFFF">
                    <a:lumMod val="75000"/>
                  </a:srgbClr>
                </a:solidFill>
              </a:rPr>
              <a:t>© 2022 Bright Horizons Family Solutions LLC</a:t>
            </a:r>
            <a:endParaRPr lang="en-US" dirty="0">
              <a:solidFill>
                <a:srgbClr val="FFFFFF">
                  <a:lumMod val="75000"/>
                </a:srgbClr>
              </a:solidFill>
            </a:endParaRPr>
          </a:p>
        </p:txBody>
      </p:sp>
      <p:sp>
        <p:nvSpPr>
          <p:cNvPr id="4" name="Slide Number Placeholder 3"/>
          <p:cNvSpPr>
            <a:spLocks noGrp="1"/>
          </p:cNvSpPr>
          <p:nvPr>
            <p:ph type="sldNum" sz="quarter" idx="11"/>
          </p:nvPr>
        </p:nvSpPr>
        <p:spPr/>
        <p:txBody>
          <a:bodyPr/>
          <a:lstStyle/>
          <a:p>
            <a:pPr defTabSz="1219050">
              <a:defRPr/>
            </a:pPr>
            <a:fld id="{F85D7055-D8D7-4305-9FF7-D5D71A1F1507}" type="slidenum">
              <a:rPr lang="en-US" smtClean="0">
                <a:solidFill>
                  <a:srgbClr val="FFFFFF">
                    <a:lumMod val="75000"/>
                  </a:srgbClr>
                </a:solidFill>
              </a:rPr>
              <a:pPr defTabSz="1219050">
                <a:defRPr/>
              </a:pPr>
              <a:t>‹#›</a:t>
            </a:fld>
            <a:endParaRPr lang="en-US" dirty="0">
              <a:solidFill>
                <a:srgbClr val="FFFFFF">
                  <a:lumMod val="75000"/>
                </a:srgbClr>
              </a:solidFill>
            </a:endParaRPr>
          </a:p>
        </p:txBody>
      </p:sp>
      <p:sp>
        <p:nvSpPr>
          <p:cNvPr id="6" name="Shape 362"/>
          <p:cNvSpPr>
            <a:spLocks/>
          </p:cNvSpPr>
          <p:nvPr userDrawn="1"/>
        </p:nvSpPr>
        <p:spPr bwMode="auto">
          <a:xfrm>
            <a:off x="2401580" y="2821968"/>
            <a:ext cx="1541445" cy="1541445"/>
          </a:xfrm>
          <a:custGeom>
            <a:avLst/>
            <a:gdLst>
              <a:gd name="T0" fmla="*/ 239996791 w 19679"/>
              <a:gd name="T1" fmla="*/ 239996947 h 19679"/>
              <a:gd name="T2" fmla="*/ 239996791 w 19679"/>
              <a:gd name="T3" fmla="*/ 239996947 h 19679"/>
              <a:gd name="T4" fmla="*/ 239996791 w 19679"/>
              <a:gd name="T5" fmla="*/ 239996947 h 19679"/>
              <a:gd name="T6" fmla="*/ 239996791 w 19679"/>
              <a:gd name="T7" fmla="*/ 239996947 h 19679"/>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chemeClr val="accent3"/>
          </a:solidFill>
          <a:ln>
            <a:noFill/>
          </a:ln>
        </p:spPr>
        <p:txBody>
          <a:bodyPr lIns="0" tIns="0" rIns="0" bIns="0" anchor="ct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933" b="0" i="0" u="none" strike="noStrike" kern="1200" cap="none" spc="0" normalizeH="0" baseline="0" noProof="0" dirty="0">
              <a:ln>
                <a:noFill/>
              </a:ln>
              <a:solidFill>
                <a:srgbClr val="464646"/>
              </a:solidFill>
              <a:effectLst/>
              <a:uLnTx/>
              <a:uFillTx/>
              <a:latin typeface="Arial"/>
              <a:ea typeface="+mn-ea"/>
              <a:cs typeface="+mn-cs"/>
            </a:endParaRPr>
          </a:p>
        </p:txBody>
      </p:sp>
      <p:sp>
        <p:nvSpPr>
          <p:cNvPr id="20" name="Shape 362"/>
          <p:cNvSpPr>
            <a:spLocks/>
          </p:cNvSpPr>
          <p:nvPr userDrawn="1"/>
        </p:nvSpPr>
        <p:spPr bwMode="auto">
          <a:xfrm>
            <a:off x="8064136" y="2821968"/>
            <a:ext cx="1541445" cy="1541445"/>
          </a:xfrm>
          <a:custGeom>
            <a:avLst/>
            <a:gdLst>
              <a:gd name="T0" fmla="*/ 239996791 w 19679"/>
              <a:gd name="T1" fmla="*/ 239996947 h 19679"/>
              <a:gd name="T2" fmla="*/ 239996791 w 19679"/>
              <a:gd name="T3" fmla="*/ 239996947 h 19679"/>
              <a:gd name="T4" fmla="*/ 239996791 w 19679"/>
              <a:gd name="T5" fmla="*/ 239996947 h 19679"/>
              <a:gd name="T6" fmla="*/ 239996791 w 19679"/>
              <a:gd name="T7" fmla="*/ 239996947 h 19679"/>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chemeClr val="accent3"/>
          </a:solidFill>
          <a:ln>
            <a:noFill/>
          </a:ln>
        </p:spPr>
        <p:txBody>
          <a:bodyPr lIns="0" tIns="0" rIns="0" bIns="0" anchor="ct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933" b="0" i="0" u="none" strike="noStrike" kern="1200" cap="none" spc="0" normalizeH="0" baseline="0" noProof="0" dirty="0">
              <a:ln>
                <a:noFill/>
              </a:ln>
              <a:solidFill>
                <a:srgbClr val="464646"/>
              </a:solidFill>
              <a:effectLst/>
              <a:uLnTx/>
              <a:uFillTx/>
              <a:latin typeface="Arial"/>
              <a:ea typeface="+mn-ea"/>
              <a:cs typeface="+mn-cs"/>
            </a:endParaRPr>
          </a:p>
        </p:txBody>
      </p:sp>
      <p:sp>
        <p:nvSpPr>
          <p:cNvPr id="22" name="Text Placeholder 13"/>
          <p:cNvSpPr>
            <a:spLocks noGrp="1"/>
          </p:cNvSpPr>
          <p:nvPr>
            <p:ph type="body" sz="quarter" idx="14" hasCustomPrompt="1"/>
          </p:nvPr>
        </p:nvSpPr>
        <p:spPr>
          <a:xfrm>
            <a:off x="2081476" y="4504340"/>
            <a:ext cx="2181665" cy="499373"/>
          </a:xfrm>
        </p:spPr>
        <p:txBody>
          <a:bodyPr lIns="0" tIns="0" rIns="0" bIns="0" anchor="ctr">
            <a:noAutofit/>
          </a:bodyPr>
          <a:lstStyle>
            <a:lvl1pPr marL="0" indent="0" algn="ctr">
              <a:lnSpc>
                <a:spcPct val="80000"/>
              </a:lnSpc>
              <a:buNone/>
              <a:defRPr sz="2133">
                <a:solidFill>
                  <a:schemeClr val="accent1"/>
                </a:solidFill>
                <a:latin typeface="+mj-lt"/>
              </a:defRPr>
            </a:lvl1pPr>
          </a:lstStyle>
          <a:p>
            <a:pPr lvl="0"/>
            <a:r>
              <a:rPr lang="en-US" dirty="0"/>
              <a:t>Click to edit text</a:t>
            </a:r>
          </a:p>
        </p:txBody>
      </p:sp>
      <p:sp>
        <p:nvSpPr>
          <p:cNvPr id="23" name="Text Placeholder 9"/>
          <p:cNvSpPr>
            <a:spLocks noGrp="1"/>
          </p:cNvSpPr>
          <p:nvPr>
            <p:ph type="body" sz="quarter" idx="23"/>
          </p:nvPr>
        </p:nvSpPr>
        <p:spPr>
          <a:xfrm>
            <a:off x="1956201" y="5068161"/>
            <a:ext cx="2465208" cy="1023587"/>
          </a:xfrm>
        </p:spPr>
        <p:txBody>
          <a:bodyPr lIns="0" tIns="0" rIns="0" bIns="0">
            <a:noAutofit/>
          </a:bodyPr>
          <a:lstStyle>
            <a:lvl1pPr marL="0" indent="0" algn="ctr">
              <a:buNone/>
              <a:defRPr sz="1867">
                <a:solidFill>
                  <a:schemeClr val="tx2"/>
                </a:solidFill>
              </a:defRPr>
            </a:lvl1pPr>
            <a:lvl2pPr marL="609523" indent="0">
              <a:buNone/>
              <a:defRPr sz="3200"/>
            </a:lvl2pPr>
            <a:lvl3pPr marL="1219050" indent="0">
              <a:buNone/>
              <a:defRPr sz="2667"/>
            </a:lvl3pPr>
            <a:lvl4pPr marL="1828573" indent="0">
              <a:buNone/>
              <a:defRPr/>
            </a:lvl4pPr>
            <a:lvl5pPr marL="2438098" indent="0">
              <a:buNone/>
              <a:defRPr/>
            </a:lvl5pPr>
          </a:lstStyle>
          <a:p>
            <a:pPr lvl="0"/>
            <a:r>
              <a:rPr lang="en-US"/>
              <a:t>Click to edit Master text styles</a:t>
            </a:r>
          </a:p>
        </p:txBody>
      </p:sp>
      <p:sp>
        <p:nvSpPr>
          <p:cNvPr id="24" name="Text Placeholder 13"/>
          <p:cNvSpPr>
            <a:spLocks noGrp="1"/>
          </p:cNvSpPr>
          <p:nvPr>
            <p:ph type="body" sz="quarter" idx="24" hasCustomPrompt="1"/>
          </p:nvPr>
        </p:nvSpPr>
        <p:spPr>
          <a:xfrm>
            <a:off x="4905130" y="4504340"/>
            <a:ext cx="2181665" cy="499373"/>
          </a:xfrm>
        </p:spPr>
        <p:txBody>
          <a:bodyPr lIns="0" tIns="0" rIns="0" bIns="0" anchor="ctr">
            <a:noAutofit/>
          </a:bodyPr>
          <a:lstStyle>
            <a:lvl1pPr marL="0" indent="0" algn="ctr">
              <a:lnSpc>
                <a:spcPct val="80000"/>
              </a:lnSpc>
              <a:buNone/>
              <a:defRPr sz="2133">
                <a:solidFill>
                  <a:schemeClr val="accent1"/>
                </a:solidFill>
                <a:latin typeface="+mj-lt"/>
              </a:defRPr>
            </a:lvl1pPr>
          </a:lstStyle>
          <a:p>
            <a:pPr lvl="0"/>
            <a:r>
              <a:rPr lang="en-US" dirty="0"/>
              <a:t>Click to edit text</a:t>
            </a:r>
          </a:p>
        </p:txBody>
      </p:sp>
      <p:sp>
        <p:nvSpPr>
          <p:cNvPr id="25" name="Text Placeholder 9"/>
          <p:cNvSpPr>
            <a:spLocks noGrp="1"/>
          </p:cNvSpPr>
          <p:nvPr>
            <p:ph type="body" sz="quarter" idx="25"/>
          </p:nvPr>
        </p:nvSpPr>
        <p:spPr>
          <a:xfrm>
            <a:off x="4779856" y="5068161"/>
            <a:ext cx="2465208" cy="1023587"/>
          </a:xfrm>
        </p:spPr>
        <p:txBody>
          <a:bodyPr lIns="0" tIns="0" rIns="0" bIns="0">
            <a:noAutofit/>
          </a:bodyPr>
          <a:lstStyle>
            <a:lvl1pPr marL="0" indent="0" algn="ctr">
              <a:buNone/>
              <a:defRPr sz="1867">
                <a:solidFill>
                  <a:schemeClr val="tx2"/>
                </a:solidFill>
              </a:defRPr>
            </a:lvl1pPr>
            <a:lvl2pPr marL="609523" indent="0">
              <a:buNone/>
              <a:defRPr sz="3200"/>
            </a:lvl2pPr>
            <a:lvl3pPr marL="1219050" indent="0">
              <a:buNone/>
              <a:defRPr sz="2667"/>
            </a:lvl3pPr>
            <a:lvl4pPr marL="1828573" indent="0">
              <a:buNone/>
              <a:defRPr/>
            </a:lvl4pPr>
            <a:lvl5pPr marL="2438098" indent="0">
              <a:buNone/>
              <a:defRPr/>
            </a:lvl5pPr>
          </a:lstStyle>
          <a:p>
            <a:pPr lvl="0"/>
            <a:r>
              <a:rPr lang="en-US"/>
              <a:t>Click to edit Master text styles</a:t>
            </a:r>
          </a:p>
        </p:txBody>
      </p:sp>
      <p:sp>
        <p:nvSpPr>
          <p:cNvPr id="26" name="Text Placeholder 13"/>
          <p:cNvSpPr>
            <a:spLocks noGrp="1"/>
          </p:cNvSpPr>
          <p:nvPr>
            <p:ph type="body" sz="quarter" idx="26" hasCustomPrompt="1"/>
          </p:nvPr>
        </p:nvSpPr>
        <p:spPr>
          <a:xfrm>
            <a:off x="7772704" y="4504340"/>
            <a:ext cx="2181665" cy="499373"/>
          </a:xfrm>
        </p:spPr>
        <p:txBody>
          <a:bodyPr lIns="0" tIns="0" rIns="0" bIns="0" anchor="ctr">
            <a:noAutofit/>
          </a:bodyPr>
          <a:lstStyle>
            <a:lvl1pPr marL="0" indent="0" algn="ctr">
              <a:lnSpc>
                <a:spcPct val="80000"/>
              </a:lnSpc>
              <a:buNone/>
              <a:defRPr sz="2133">
                <a:solidFill>
                  <a:schemeClr val="accent1"/>
                </a:solidFill>
                <a:latin typeface="+mj-lt"/>
              </a:defRPr>
            </a:lvl1pPr>
          </a:lstStyle>
          <a:p>
            <a:pPr lvl="0"/>
            <a:r>
              <a:rPr lang="en-US" dirty="0"/>
              <a:t>Click to edit text</a:t>
            </a:r>
          </a:p>
        </p:txBody>
      </p:sp>
      <p:sp>
        <p:nvSpPr>
          <p:cNvPr id="27" name="Text Placeholder 9"/>
          <p:cNvSpPr>
            <a:spLocks noGrp="1"/>
          </p:cNvSpPr>
          <p:nvPr>
            <p:ph type="body" sz="quarter" idx="27"/>
          </p:nvPr>
        </p:nvSpPr>
        <p:spPr>
          <a:xfrm>
            <a:off x="7647429" y="5068161"/>
            <a:ext cx="2465208" cy="1023587"/>
          </a:xfrm>
        </p:spPr>
        <p:txBody>
          <a:bodyPr lIns="0" tIns="0" rIns="0" bIns="0">
            <a:noAutofit/>
          </a:bodyPr>
          <a:lstStyle>
            <a:lvl1pPr marL="0" indent="0" algn="ctr">
              <a:buNone/>
              <a:defRPr sz="1867">
                <a:solidFill>
                  <a:schemeClr val="tx2"/>
                </a:solidFill>
              </a:defRPr>
            </a:lvl1pPr>
            <a:lvl2pPr marL="609523" indent="0">
              <a:buNone/>
              <a:defRPr sz="3200"/>
            </a:lvl2pPr>
            <a:lvl3pPr marL="1219050" indent="0">
              <a:buNone/>
              <a:defRPr sz="2667"/>
            </a:lvl3pPr>
            <a:lvl4pPr marL="1828573" indent="0">
              <a:buNone/>
              <a:defRPr/>
            </a:lvl4pPr>
            <a:lvl5pPr marL="2438098" indent="0">
              <a:buNone/>
              <a:defRPr/>
            </a:lvl5pPr>
          </a:lstStyle>
          <a:p>
            <a:pPr lvl="0"/>
            <a:r>
              <a:rPr lang="en-US"/>
              <a:t>Click to edit Master text styles</a:t>
            </a:r>
          </a:p>
        </p:txBody>
      </p:sp>
      <p:sp>
        <p:nvSpPr>
          <p:cNvPr id="30" name="Text Placeholder 2"/>
          <p:cNvSpPr>
            <a:spLocks noGrp="1"/>
          </p:cNvSpPr>
          <p:nvPr>
            <p:ph type="body" idx="1" hasCustomPrompt="1"/>
          </p:nvPr>
        </p:nvSpPr>
        <p:spPr>
          <a:xfrm>
            <a:off x="917275" y="1308221"/>
            <a:ext cx="10363200" cy="1010499"/>
          </a:xfrm>
        </p:spPr>
        <p:txBody>
          <a:bodyPr anchor="t" anchorCtr="0">
            <a:noAutofit/>
          </a:bodyPr>
          <a:lstStyle>
            <a:lvl1pPr marL="0" indent="0" algn="ctr">
              <a:buNone/>
              <a:defRPr sz="2133">
                <a:solidFill>
                  <a:schemeClr val="bg2"/>
                </a:solidFill>
              </a:defRPr>
            </a:lvl1pPr>
            <a:lvl2pPr marL="609523" indent="0">
              <a:buNone/>
              <a:defRPr sz="2400">
                <a:solidFill>
                  <a:schemeClr val="tx1">
                    <a:tint val="75000"/>
                  </a:schemeClr>
                </a:solidFill>
              </a:defRPr>
            </a:lvl2pPr>
            <a:lvl3pPr marL="1219050" indent="0">
              <a:buNone/>
              <a:defRPr sz="2133">
                <a:solidFill>
                  <a:schemeClr val="tx1">
                    <a:tint val="75000"/>
                  </a:schemeClr>
                </a:solidFill>
              </a:defRPr>
            </a:lvl3pPr>
            <a:lvl4pPr marL="1828573" indent="0">
              <a:buNone/>
              <a:defRPr sz="1867">
                <a:solidFill>
                  <a:schemeClr val="tx1">
                    <a:tint val="75000"/>
                  </a:schemeClr>
                </a:solidFill>
              </a:defRPr>
            </a:lvl4pPr>
            <a:lvl5pPr marL="2438098" indent="0">
              <a:buNone/>
              <a:defRPr sz="1867">
                <a:solidFill>
                  <a:schemeClr val="tx1">
                    <a:tint val="75000"/>
                  </a:schemeClr>
                </a:solidFill>
              </a:defRPr>
            </a:lvl5pPr>
            <a:lvl6pPr marL="3047620" indent="0">
              <a:buNone/>
              <a:defRPr sz="1867">
                <a:solidFill>
                  <a:schemeClr val="tx1">
                    <a:tint val="75000"/>
                  </a:schemeClr>
                </a:solidFill>
              </a:defRPr>
            </a:lvl6pPr>
            <a:lvl7pPr marL="3657143" indent="0">
              <a:buNone/>
              <a:defRPr sz="1867">
                <a:solidFill>
                  <a:schemeClr val="tx1">
                    <a:tint val="75000"/>
                  </a:schemeClr>
                </a:solidFill>
              </a:defRPr>
            </a:lvl7pPr>
            <a:lvl8pPr marL="4266667" indent="0">
              <a:buNone/>
              <a:defRPr sz="1867">
                <a:solidFill>
                  <a:schemeClr val="tx1">
                    <a:tint val="75000"/>
                  </a:schemeClr>
                </a:solidFill>
              </a:defRPr>
            </a:lvl8pPr>
            <a:lvl9pPr marL="4876191" indent="0">
              <a:buNone/>
              <a:defRPr sz="1867">
                <a:solidFill>
                  <a:schemeClr val="tx1">
                    <a:tint val="75000"/>
                  </a:schemeClr>
                </a:solidFill>
              </a:defRPr>
            </a:lvl9pPr>
          </a:lstStyle>
          <a:p>
            <a:pPr lvl="0"/>
            <a:r>
              <a:rPr lang="en-US" dirty="0"/>
              <a:t>Click to edit text</a:t>
            </a:r>
          </a:p>
        </p:txBody>
      </p:sp>
    </p:spTree>
    <p:extLst>
      <p:ext uri="{BB962C8B-B14F-4D97-AF65-F5344CB8AC3E}">
        <p14:creationId xmlns:p14="http://schemas.microsoft.com/office/powerpoint/2010/main" val="768244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2510628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hart w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pPr defTabSz="1219050">
              <a:defRPr/>
            </a:pPr>
            <a:r>
              <a:rPr lang="en-US">
                <a:solidFill>
                  <a:srgbClr val="FFFFFF">
                    <a:lumMod val="75000"/>
                  </a:srgbClr>
                </a:solidFill>
              </a:rPr>
              <a:t>© 2022 Bright Horizons Family Solutions LLC</a:t>
            </a:r>
            <a:endParaRPr lang="en-US" dirty="0">
              <a:solidFill>
                <a:srgbClr val="FFFFFF">
                  <a:lumMod val="75000"/>
                </a:srgbClr>
              </a:solidFill>
            </a:endParaRPr>
          </a:p>
        </p:txBody>
      </p:sp>
      <p:sp>
        <p:nvSpPr>
          <p:cNvPr id="4" name="Slide Number Placeholder 3"/>
          <p:cNvSpPr>
            <a:spLocks noGrp="1"/>
          </p:cNvSpPr>
          <p:nvPr>
            <p:ph type="sldNum" sz="quarter" idx="11"/>
          </p:nvPr>
        </p:nvSpPr>
        <p:spPr/>
        <p:txBody>
          <a:bodyPr/>
          <a:lstStyle/>
          <a:p>
            <a:pPr defTabSz="1219050">
              <a:defRPr/>
            </a:pPr>
            <a:fld id="{F85D7055-D8D7-4305-9FF7-D5D71A1F1507}" type="slidenum">
              <a:rPr lang="en-US" smtClean="0">
                <a:solidFill>
                  <a:srgbClr val="FFFFFF">
                    <a:lumMod val="75000"/>
                  </a:srgbClr>
                </a:solidFill>
              </a:rPr>
              <a:pPr defTabSz="1219050">
                <a:defRPr/>
              </a:pPr>
              <a:t>‹#›</a:t>
            </a:fld>
            <a:endParaRPr lang="en-US" dirty="0">
              <a:solidFill>
                <a:srgbClr val="FFFFFF">
                  <a:lumMod val="75000"/>
                </a:srgbClr>
              </a:solidFill>
            </a:endParaRPr>
          </a:p>
        </p:txBody>
      </p:sp>
      <p:sp>
        <p:nvSpPr>
          <p:cNvPr id="8" name="Chart Placeholder 7"/>
          <p:cNvSpPr>
            <a:spLocks noGrp="1"/>
          </p:cNvSpPr>
          <p:nvPr>
            <p:ph type="chart" sz="quarter" idx="12"/>
          </p:nvPr>
        </p:nvSpPr>
        <p:spPr>
          <a:xfrm>
            <a:off x="6096000" y="1329534"/>
            <a:ext cx="5486400" cy="4915839"/>
          </a:xfrm>
        </p:spPr>
        <p:txBody>
          <a:bodyPr anchor="ctr">
            <a:normAutofit/>
          </a:bodyPr>
          <a:lstStyle>
            <a:lvl1pPr marL="0" indent="0" algn="ctr">
              <a:buNone/>
              <a:defRPr sz="2133">
                <a:solidFill>
                  <a:schemeClr val="bg1">
                    <a:lumMod val="65000"/>
                  </a:schemeClr>
                </a:solidFill>
              </a:defRPr>
            </a:lvl1pPr>
          </a:lstStyle>
          <a:p>
            <a:r>
              <a:rPr lang="en-US" dirty="0"/>
              <a:t>Click icon to add chart</a:t>
            </a:r>
          </a:p>
        </p:txBody>
      </p:sp>
      <p:sp>
        <p:nvSpPr>
          <p:cNvPr id="9" name="Text Placeholder 13"/>
          <p:cNvSpPr>
            <a:spLocks noGrp="1"/>
          </p:cNvSpPr>
          <p:nvPr>
            <p:ph type="body" sz="quarter" idx="14" hasCustomPrompt="1"/>
          </p:nvPr>
        </p:nvSpPr>
        <p:spPr>
          <a:xfrm>
            <a:off x="615952" y="1329534"/>
            <a:ext cx="5319141" cy="358447"/>
          </a:xfrm>
        </p:spPr>
        <p:txBody>
          <a:bodyPr lIns="0" tIns="0" rIns="0" bIns="0" anchor="ctr">
            <a:noAutofit/>
          </a:bodyPr>
          <a:lstStyle>
            <a:lvl1pPr marL="0" indent="0" algn="l">
              <a:lnSpc>
                <a:spcPct val="80000"/>
              </a:lnSpc>
              <a:buNone/>
              <a:defRPr sz="2133">
                <a:solidFill>
                  <a:schemeClr val="tx2"/>
                </a:solidFill>
                <a:latin typeface="+mj-lt"/>
              </a:defRPr>
            </a:lvl1pPr>
          </a:lstStyle>
          <a:p>
            <a:pPr lvl="0"/>
            <a:r>
              <a:rPr lang="en-US" dirty="0"/>
              <a:t>Click to edit text</a:t>
            </a:r>
          </a:p>
        </p:txBody>
      </p:sp>
      <p:sp>
        <p:nvSpPr>
          <p:cNvPr id="10" name="Text Placeholder 9"/>
          <p:cNvSpPr>
            <a:spLocks noGrp="1"/>
          </p:cNvSpPr>
          <p:nvPr>
            <p:ph type="body" sz="quarter" idx="23"/>
          </p:nvPr>
        </p:nvSpPr>
        <p:spPr>
          <a:xfrm>
            <a:off x="609603" y="1679197"/>
            <a:ext cx="5332780" cy="596389"/>
          </a:xfrm>
        </p:spPr>
        <p:txBody>
          <a:bodyPr lIns="0" tIns="0" rIns="0" bIns="0">
            <a:noAutofit/>
          </a:bodyPr>
          <a:lstStyle>
            <a:lvl1pPr marL="0" indent="0" algn="l">
              <a:buNone/>
              <a:defRPr sz="1867">
                <a:solidFill>
                  <a:schemeClr val="tx1"/>
                </a:solidFill>
              </a:defRPr>
            </a:lvl1pPr>
            <a:lvl2pPr marL="609523" indent="0">
              <a:buNone/>
              <a:defRPr sz="3200"/>
            </a:lvl2pPr>
            <a:lvl3pPr marL="1219050" indent="0">
              <a:buNone/>
              <a:defRPr sz="2667"/>
            </a:lvl3pPr>
            <a:lvl4pPr marL="1828573" indent="0">
              <a:buNone/>
              <a:defRPr/>
            </a:lvl4pPr>
            <a:lvl5pPr marL="2438098" indent="0">
              <a:buNone/>
              <a:defRPr/>
            </a:lvl5pPr>
          </a:lstStyle>
          <a:p>
            <a:pPr lvl="0"/>
            <a:r>
              <a:rPr lang="en-US"/>
              <a:t>Click to edit Master text styles</a:t>
            </a:r>
          </a:p>
        </p:txBody>
      </p:sp>
      <p:sp>
        <p:nvSpPr>
          <p:cNvPr id="24" name="Text Placeholder 13"/>
          <p:cNvSpPr>
            <a:spLocks noGrp="1"/>
          </p:cNvSpPr>
          <p:nvPr>
            <p:ph type="body" sz="quarter" idx="24" hasCustomPrompt="1"/>
          </p:nvPr>
        </p:nvSpPr>
        <p:spPr>
          <a:xfrm>
            <a:off x="623240" y="2636567"/>
            <a:ext cx="5319141" cy="358447"/>
          </a:xfrm>
        </p:spPr>
        <p:txBody>
          <a:bodyPr lIns="0" tIns="0" rIns="0" bIns="0" anchor="ctr">
            <a:noAutofit/>
          </a:bodyPr>
          <a:lstStyle>
            <a:lvl1pPr marL="0" indent="0" algn="l">
              <a:lnSpc>
                <a:spcPct val="80000"/>
              </a:lnSpc>
              <a:buNone/>
              <a:defRPr sz="2133">
                <a:solidFill>
                  <a:schemeClr val="accent4"/>
                </a:solidFill>
                <a:latin typeface="+mj-lt"/>
              </a:defRPr>
            </a:lvl1pPr>
          </a:lstStyle>
          <a:p>
            <a:pPr lvl="0"/>
            <a:r>
              <a:rPr lang="en-US" dirty="0"/>
              <a:t>Click to edit text</a:t>
            </a:r>
          </a:p>
        </p:txBody>
      </p:sp>
      <p:sp>
        <p:nvSpPr>
          <p:cNvPr id="25" name="Text Placeholder 9"/>
          <p:cNvSpPr>
            <a:spLocks noGrp="1"/>
          </p:cNvSpPr>
          <p:nvPr>
            <p:ph type="body" sz="quarter" idx="25"/>
          </p:nvPr>
        </p:nvSpPr>
        <p:spPr>
          <a:xfrm>
            <a:off x="616891" y="2986232"/>
            <a:ext cx="5332780" cy="596389"/>
          </a:xfrm>
        </p:spPr>
        <p:txBody>
          <a:bodyPr lIns="0" tIns="0" rIns="0" bIns="0">
            <a:noAutofit/>
          </a:bodyPr>
          <a:lstStyle>
            <a:lvl1pPr marL="0" indent="0" algn="l">
              <a:buNone/>
              <a:defRPr sz="1867">
                <a:solidFill>
                  <a:schemeClr val="tx1"/>
                </a:solidFill>
              </a:defRPr>
            </a:lvl1pPr>
            <a:lvl2pPr marL="609523" indent="0">
              <a:buNone/>
              <a:defRPr sz="3200"/>
            </a:lvl2pPr>
            <a:lvl3pPr marL="1219050" indent="0">
              <a:buNone/>
              <a:defRPr sz="2667"/>
            </a:lvl3pPr>
            <a:lvl4pPr marL="1828573" indent="0">
              <a:buNone/>
              <a:defRPr/>
            </a:lvl4pPr>
            <a:lvl5pPr marL="2438098" indent="0">
              <a:buNone/>
              <a:defRPr/>
            </a:lvl5pPr>
          </a:lstStyle>
          <a:p>
            <a:pPr lvl="0"/>
            <a:r>
              <a:rPr lang="en-US"/>
              <a:t>Click to edit Master text styles</a:t>
            </a:r>
          </a:p>
        </p:txBody>
      </p:sp>
      <p:sp>
        <p:nvSpPr>
          <p:cNvPr id="26" name="Text Placeholder 13"/>
          <p:cNvSpPr>
            <a:spLocks noGrp="1"/>
          </p:cNvSpPr>
          <p:nvPr>
            <p:ph type="body" sz="quarter" idx="26" hasCustomPrompt="1"/>
          </p:nvPr>
        </p:nvSpPr>
        <p:spPr>
          <a:xfrm>
            <a:off x="623240" y="3967940"/>
            <a:ext cx="5319141" cy="358447"/>
          </a:xfrm>
        </p:spPr>
        <p:txBody>
          <a:bodyPr lIns="0" tIns="0" rIns="0" bIns="0" anchor="ctr">
            <a:noAutofit/>
          </a:bodyPr>
          <a:lstStyle>
            <a:lvl1pPr marL="0" indent="0" algn="l">
              <a:lnSpc>
                <a:spcPct val="80000"/>
              </a:lnSpc>
              <a:buNone/>
              <a:defRPr sz="2133">
                <a:solidFill>
                  <a:schemeClr val="accent2"/>
                </a:solidFill>
                <a:latin typeface="+mj-lt"/>
              </a:defRPr>
            </a:lvl1pPr>
          </a:lstStyle>
          <a:p>
            <a:pPr lvl="0"/>
            <a:r>
              <a:rPr lang="en-US" dirty="0"/>
              <a:t>Click to edit text</a:t>
            </a:r>
          </a:p>
        </p:txBody>
      </p:sp>
      <p:sp>
        <p:nvSpPr>
          <p:cNvPr id="27" name="Text Placeholder 9"/>
          <p:cNvSpPr>
            <a:spLocks noGrp="1"/>
          </p:cNvSpPr>
          <p:nvPr>
            <p:ph type="body" sz="quarter" idx="27"/>
          </p:nvPr>
        </p:nvSpPr>
        <p:spPr>
          <a:xfrm>
            <a:off x="616891" y="4317604"/>
            <a:ext cx="5332780" cy="596389"/>
          </a:xfrm>
        </p:spPr>
        <p:txBody>
          <a:bodyPr lIns="0" tIns="0" rIns="0" bIns="0">
            <a:noAutofit/>
          </a:bodyPr>
          <a:lstStyle>
            <a:lvl1pPr marL="0" indent="0" algn="l">
              <a:buNone/>
              <a:defRPr sz="1867">
                <a:solidFill>
                  <a:schemeClr val="tx1"/>
                </a:solidFill>
              </a:defRPr>
            </a:lvl1pPr>
            <a:lvl2pPr marL="609523" indent="0">
              <a:buNone/>
              <a:defRPr sz="3200"/>
            </a:lvl2pPr>
            <a:lvl3pPr marL="1219050" indent="0">
              <a:buNone/>
              <a:defRPr sz="2667"/>
            </a:lvl3pPr>
            <a:lvl4pPr marL="1828573" indent="0">
              <a:buNone/>
              <a:defRPr/>
            </a:lvl4pPr>
            <a:lvl5pPr marL="2438098" indent="0">
              <a:buNone/>
              <a:defRPr/>
            </a:lvl5pPr>
          </a:lstStyle>
          <a:p>
            <a:pPr lvl="0"/>
            <a:r>
              <a:rPr lang="en-US"/>
              <a:t>Click to edit Master text styles</a:t>
            </a:r>
          </a:p>
        </p:txBody>
      </p:sp>
      <p:sp>
        <p:nvSpPr>
          <p:cNvPr id="28" name="Text Placeholder 13"/>
          <p:cNvSpPr>
            <a:spLocks noGrp="1"/>
          </p:cNvSpPr>
          <p:nvPr>
            <p:ph type="body" sz="quarter" idx="28" hasCustomPrompt="1"/>
          </p:nvPr>
        </p:nvSpPr>
        <p:spPr>
          <a:xfrm>
            <a:off x="630528" y="5299314"/>
            <a:ext cx="5319141" cy="358447"/>
          </a:xfrm>
        </p:spPr>
        <p:txBody>
          <a:bodyPr lIns="0" tIns="0" rIns="0" bIns="0" anchor="ctr">
            <a:noAutofit/>
          </a:bodyPr>
          <a:lstStyle>
            <a:lvl1pPr marL="0" indent="0" algn="l">
              <a:lnSpc>
                <a:spcPct val="80000"/>
              </a:lnSpc>
              <a:buNone/>
              <a:defRPr sz="2133">
                <a:solidFill>
                  <a:schemeClr val="accent3"/>
                </a:solidFill>
                <a:latin typeface="+mj-lt"/>
              </a:defRPr>
            </a:lvl1pPr>
          </a:lstStyle>
          <a:p>
            <a:pPr lvl="0"/>
            <a:r>
              <a:rPr lang="en-US" dirty="0"/>
              <a:t>Click to edit text</a:t>
            </a:r>
          </a:p>
        </p:txBody>
      </p:sp>
      <p:sp>
        <p:nvSpPr>
          <p:cNvPr id="29" name="Text Placeholder 9"/>
          <p:cNvSpPr>
            <a:spLocks noGrp="1"/>
          </p:cNvSpPr>
          <p:nvPr>
            <p:ph type="body" sz="quarter" idx="29"/>
          </p:nvPr>
        </p:nvSpPr>
        <p:spPr>
          <a:xfrm>
            <a:off x="624179" y="5648980"/>
            <a:ext cx="5332780" cy="596389"/>
          </a:xfrm>
        </p:spPr>
        <p:txBody>
          <a:bodyPr lIns="0" tIns="0" rIns="0" bIns="0">
            <a:noAutofit/>
          </a:bodyPr>
          <a:lstStyle>
            <a:lvl1pPr marL="0" indent="0" algn="l">
              <a:buNone/>
              <a:defRPr sz="1867">
                <a:solidFill>
                  <a:schemeClr val="tx1"/>
                </a:solidFill>
              </a:defRPr>
            </a:lvl1pPr>
            <a:lvl2pPr marL="609523" indent="0">
              <a:buNone/>
              <a:defRPr sz="3200"/>
            </a:lvl2pPr>
            <a:lvl3pPr marL="1219050" indent="0">
              <a:buNone/>
              <a:defRPr sz="2667"/>
            </a:lvl3pPr>
            <a:lvl4pPr marL="1828573" indent="0">
              <a:buNone/>
              <a:defRPr/>
            </a:lvl4pPr>
            <a:lvl5pPr marL="2438098" indent="0">
              <a:buNone/>
              <a:defRPr/>
            </a:lvl5pPr>
          </a:lstStyle>
          <a:p>
            <a:pPr lvl="0"/>
            <a:r>
              <a:rPr lang="en-US"/>
              <a:t>Click to edit Master text styles</a:t>
            </a:r>
          </a:p>
        </p:txBody>
      </p:sp>
    </p:spTree>
    <p:extLst>
      <p:ext uri="{BB962C8B-B14F-4D97-AF65-F5344CB8AC3E}">
        <p14:creationId xmlns:p14="http://schemas.microsoft.com/office/powerpoint/2010/main" val="22882781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Photo + Testimonial">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7809536" y="8"/>
            <a:ext cx="4382464" cy="683569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9" tIns="60955" rIns="121909" bIns="60955" rtlCol="0" anchor="ctr"/>
          <a:lstStyle/>
          <a:p>
            <a:pPr marL="0" marR="0" lvl="0" indent="0" algn="ctr" defTabSz="121905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Arial"/>
              <a:ea typeface="+mn-ea"/>
              <a:cs typeface="+mn-cs"/>
            </a:endParaRPr>
          </a:p>
        </p:txBody>
      </p:sp>
      <p:sp>
        <p:nvSpPr>
          <p:cNvPr id="10" name="Text Placeholder 9"/>
          <p:cNvSpPr>
            <a:spLocks noGrp="1"/>
          </p:cNvSpPr>
          <p:nvPr>
            <p:ph type="body" sz="quarter" idx="10" hasCustomPrompt="1"/>
          </p:nvPr>
        </p:nvSpPr>
        <p:spPr>
          <a:xfrm>
            <a:off x="8526989" y="482600"/>
            <a:ext cx="2960579" cy="4775200"/>
          </a:xfrm>
        </p:spPr>
        <p:txBody>
          <a:bodyPr anchor="ctr">
            <a:normAutofit/>
          </a:bodyPr>
          <a:lstStyle>
            <a:lvl1pPr marL="0" indent="0" algn="ctr">
              <a:buNone/>
              <a:defRPr sz="2667" i="1">
                <a:solidFill>
                  <a:schemeClr val="bg2"/>
                </a:solidFill>
                <a:latin typeface="Times New Roman" panose="02020603050405020304" pitchFamily="18" charset="0"/>
                <a:cs typeface="Times New Roman" panose="02020603050405020304" pitchFamily="18" charset="0"/>
              </a:defRPr>
            </a:lvl1pPr>
            <a:lvl2pPr marL="609523" indent="0">
              <a:buNone/>
              <a:defRPr sz="2667">
                <a:solidFill>
                  <a:schemeClr val="bg2"/>
                </a:solidFill>
              </a:defRPr>
            </a:lvl2pPr>
            <a:lvl3pPr marL="1219050" indent="0">
              <a:buNone/>
              <a:defRPr sz="2400">
                <a:solidFill>
                  <a:schemeClr val="bg2"/>
                </a:solidFill>
              </a:defRPr>
            </a:lvl3pPr>
            <a:lvl4pPr marL="1828573" indent="0">
              <a:buNone/>
              <a:defRPr sz="2133">
                <a:solidFill>
                  <a:schemeClr val="bg2"/>
                </a:solidFill>
              </a:defRPr>
            </a:lvl4pPr>
            <a:lvl5pPr marL="2438098" indent="0">
              <a:buNone/>
              <a:defRPr sz="2133">
                <a:solidFill>
                  <a:schemeClr val="bg2"/>
                </a:solidFill>
              </a:defRPr>
            </a:lvl5pPr>
          </a:lstStyle>
          <a:p>
            <a:pPr lvl="0"/>
            <a:r>
              <a:rPr lang="en-US" dirty="0"/>
              <a:t>Click to edit text</a:t>
            </a:r>
          </a:p>
        </p:txBody>
      </p:sp>
      <p:grpSp>
        <p:nvGrpSpPr>
          <p:cNvPr id="24" name="Group 23"/>
          <p:cNvGrpSpPr/>
          <p:nvPr userDrawn="1"/>
        </p:nvGrpSpPr>
        <p:grpSpPr>
          <a:xfrm flipH="1">
            <a:off x="6473719" y="6051121"/>
            <a:ext cx="5724636" cy="824011"/>
            <a:chOff x="-4765" y="3838094"/>
            <a:chExt cx="9158291" cy="1318255"/>
          </a:xfrm>
        </p:grpSpPr>
        <p:sp>
          <p:nvSpPr>
            <p:cNvPr id="25" name="Flowchart: Extract 5"/>
            <p:cNvSpPr/>
            <p:nvPr userDrawn="1"/>
          </p:nvSpPr>
          <p:spPr>
            <a:xfrm rot="5400000">
              <a:off x="1440203" y="2397270"/>
              <a:ext cx="1303248" cy="4193184"/>
            </a:xfrm>
            <a:custGeom>
              <a:avLst/>
              <a:gdLst>
                <a:gd name="connsiteX0" fmla="*/ 0 w 10000"/>
                <a:gd name="connsiteY0" fmla="*/ 10000 h 10000"/>
                <a:gd name="connsiteX1" fmla="*/ 5000 w 10000"/>
                <a:gd name="connsiteY1" fmla="*/ 0 h 10000"/>
                <a:gd name="connsiteX2" fmla="*/ 10000 w 10000"/>
                <a:gd name="connsiteY2" fmla="*/ 10000 h 10000"/>
                <a:gd name="connsiteX3" fmla="*/ 0 w 10000"/>
                <a:gd name="connsiteY3" fmla="*/ 10000 h 10000"/>
                <a:gd name="connsiteX0" fmla="*/ 0 w 9838"/>
                <a:gd name="connsiteY0" fmla="*/ 10000 h 10000"/>
                <a:gd name="connsiteX1" fmla="*/ 4838 w 9838"/>
                <a:gd name="connsiteY1" fmla="*/ 0 h 10000"/>
                <a:gd name="connsiteX2" fmla="*/ 9838 w 9838"/>
                <a:gd name="connsiteY2" fmla="*/ 10000 h 10000"/>
                <a:gd name="connsiteX3" fmla="*/ 0 w 9838"/>
                <a:gd name="connsiteY3" fmla="*/ 10000 h 10000"/>
                <a:gd name="connsiteX0" fmla="*/ 0 w 10000"/>
                <a:gd name="connsiteY0" fmla="*/ 10000 h 10000"/>
                <a:gd name="connsiteX1" fmla="*/ 4918 w 10000"/>
                <a:gd name="connsiteY1" fmla="*/ 0 h 10000"/>
                <a:gd name="connsiteX2" fmla="*/ 10000 w 10000"/>
                <a:gd name="connsiteY2" fmla="*/ 10000 h 10000"/>
                <a:gd name="connsiteX3" fmla="*/ 0 w 10000"/>
                <a:gd name="connsiteY3" fmla="*/ 10000 h 10000"/>
                <a:gd name="connsiteX0" fmla="*/ 0 w 10000"/>
                <a:gd name="connsiteY0" fmla="*/ 10000 h 10000"/>
                <a:gd name="connsiteX1" fmla="*/ 4918 w 10000"/>
                <a:gd name="connsiteY1" fmla="*/ 0 h 10000"/>
                <a:gd name="connsiteX2" fmla="*/ 10000 w 10000"/>
                <a:gd name="connsiteY2" fmla="*/ 10000 h 10000"/>
                <a:gd name="connsiteX3" fmla="*/ 0 w 10000"/>
                <a:gd name="connsiteY3" fmla="*/ 10000 h 10000"/>
                <a:gd name="connsiteX0" fmla="*/ 0 w 10822"/>
                <a:gd name="connsiteY0" fmla="*/ 10000 h 10000"/>
                <a:gd name="connsiteX1" fmla="*/ 5740 w 10822"/>
                <a:gd name="connsiteY1" fmla="*/ 0 h 10000"/>
                <a:gd name="connsiteX2" fmla="*/ 10822 w 10822"/>
                <a:gd name="connsiteY2" fmla="*/ 10000 h 10000"/>
                <a:gd name="connsiteX3" fmla="*/ 0 w 10822"/>
                <a:gd name="connsiteY3" fmla="*/ 10000 h 10000"/>
                <a:gd name="connsiteX0" fmla="*/ 0 w 10822"/>
                <a:gd name="connsiteY0" fmla="*/ 10000 h 10000"/>
                <a:gd name="connsiteX1" fmla="*/ 5740 w 10822"/>
                <a:gd name="connsiteY1" fmla="*/ 0 h 10000"/>
                <a:gd name="connsiteX2" fmla="*/ 10822 w 10822"/>
                <a:gd name="connsiteY2" fmla="*/ 10000 h 10000"/>
                <a:gd name="connsiteX3" fmla="*/ 0 w 10822"/>
                <a:gd name="connsiteY3" fmla="*/ 10000 h 10000"/>
                <a:gd name="connsiteX0" fmla="*/ 0 w 10822"/>
                <a:gd name="connsiteY0" fmla="*/ 10000 h 10000"/>
                <a:gd name="connsiteX1" fmla="*/ 5740 w 10822"/>
                <a:gd name="connsiteY1" fmla="*/ 0 h 10000"/>
                <a:gd name="connsiteX2" fmla="*/ 10822 w 10822"/>
                <a:gd name="connsiteY2" fmla="*/ 10000 h 10000"/>
                <a:gd name="connsiteX3" fmla="*/ 0 w 10822"/>
                <a:gd name="connsiteY3" fmla="*/ 10000 h 10000"/>
                <a:gd name="connsiteX0" fmla="*/ 0 w 10822"/>
                <a:gd name="connsiteY0" fmla="*/ 10000 h 10000"/>
                <a:gd name="connsiteX1" fmla="*/ 5740 w 10822"/>
                <a:gd name="connsiteY1" fmla="*/ 0 h 10000"/>
                <a:gd name="connsiteX2" fmla="*/ 10822 w 10822"/>
                <a:gd name="connsiteY2" fmla="*/ 10000 h 10000"/>
                <a:gd name="connsiteX3" fmla="*/ 0 w 10822"/>
                <a:gd name="connsiteY3" fmla="*/ 10000 h 10000"/>
                <a:gd name="connsiteX0" fmla="*/ 0 w 10822"/>
                <a:gd name="connsiteY0" fmla="*/ 10590 h 10590"/>
                <a:gd name="connsiteX1" fmla="*/ 5987 w 10822"/>
                <a:gd name="connsiteY1" fmla="*/ 0 h 10590"/>
                <a:gd name="connsiteX2" fmla="*/ 10822 w 10822"/>
                <a:gd name="connsiteY2" fmla="*/ 10590 h 10590"/>
                <a:gd name="connsiteX3" fmla="*/ 0 w 10822"/>
                <a:gd name="connsiteY3" fmla="*/ 10590 h 10590"/>
                <a:gd name="connsiteX0" fmla="*/ 0 w 10822"/>
                <a:gd name="connsiteY0" fmla="*/ 10590 h 10590"/>
                <a:gd name="connsiteX1" fmla="*/ 5987 w 10822"/>
                <a:gd name="connsiteY1" fmla="*/ 0 h 10590"/>
                <a:gd name="connsiteX2" fmla="*/ 10822 w 10822"/>
                <a:gd name="connsiteY2" fmla="*/ 10590 h 10590"/>
                <a:gd name="connsiteX3" fmla="*/ 0 w 10822"/>
                <a:gd name="connsiteY3" fmla="*/ 10590 h 10590"/>
                <a:gd name="connsiteX0" fmla="*/ 0 w 10822"/>
                <a:gd name="connsiteY0" fmla="*/ 10590 h 10590"/>
                <a:gd name="connsiteX1" fmla="*/ 5987 w 10822"/>
                <a:gd name="connsiteY1" fmla="*/ 0 h 10590"/>
                <a:gd name="connsiteX2" fmla="*/ 10822 w 10822"/>
                <a:gd name="connsiteY2" fmla="*/ 10590 h 10590"/>
                <a:gd name="connsiteX3" fmla="*/ 0 w 10822"/>
                <a:gd name="connsiteY3" fmla="*/ 10590 h 10590"/>
                <a:gd name="connsiteX0" fmla="*/ 0 w 10822"/>
                <a:gd name="connsiteY0" fmla="*/ 10590 h 10590"/>
                <a:gd name="connsiteX1" fmla="*/ 5987 w 10822"/>
                <a:gd name="connsiteY1" fmla="*/ 0 h 10590"/>
                <a:gd name="connsiteX2" fmla="*/ 10822 w 10822"/>
                <a:gd name="connsiteY2" fmla="*/ 10590 h 10590"/>
                <a:gd name="connsiteX3" fmla="*/ 0 w 10822"/>
                <a:gd name="connsiteY3" fmla="*/ 10590 h 10590"/>
                <a:gd name="connsiteX0" fmla="*/ 0 w 10822"/>
                <a:gd name="connsiteY0" fmla="*/ 10590 h 10590"/>
                <a:gd name="connsiteX1" fmla="*/ 5987 w 10822"/>
                <a:gd name="connsiteY1" fmla="*/ 0 h 10590"/>
                <a:gd name="connsiteX2" fmla="*/ 10822 w 10822"/>
                <a:gd name="connsiteY2" fmla="*/ 10590 h 10590"/>
                <a:gd name="connsiteX3" fmla="*/ 0 w 10822"/>
                <a:gd name="connsiteY3" fmla="*/ 10590 h 10590"/>
                <a:gd name="connsiteX0" fmla="*/ 0 w 10822"/>
                <a:gd name="connsiteY0" fmla="*/ 10590 h 10590"/>
                <a:gd name="connsiteX1" fmla="*/ 5987 w 10822"/>
                <a:gd name="connsiteY1" fmla="*/ 0 h 10590"/>
                <a:gd name="connsiteX2" fmla="*/ 10822 w 10822"/>
                <a:gd name="connsiteY2" fmla="*/ 10590 h 10590"/>
                <a:gd name="connsiteX3" fmla="*/ 0 w 10822"/>
                <a:gd name="connsiteY3" fmla="*/ 10590 h 10590"/>
                <a:gd name="connsiteX0" fmla="*/ 0 w 10409"/>
                <a:gd name="connsiteY0" fmla="*/ 10483 h 10590"/>
                <a:gd name="connsiteX1" fmla="*/ 5574 w 10409"/>
                <a:gd name="connsiteY1" fmla="*/ 0 h 10590"/>
                <a:gd name="connsiteX2" fmla="*/ 10409 w 10409"/>
                <a:gd name="connsiteY2" fmla="*/ 10590 h 10590"/>
                <a:gd name="connsiteX3" fmla="*/ 0 w 10409"/>
                <a:gd name="connsiteY3" fmla="*/ 10483 h 10590"/>
                <a:gd name="connsiteX0" fmla="*/ 0 w 9046"/>
                <a:gd name="connsiteY0" fmla="*/ 10483 h 10483"/>
                <a:gd name="connsiteX1" fmla="*/ 5574 w 9046"/>
                <a:gd name="connsiteY1" fmla="*/ 0 h 10483"/>
                <a:gd name="connsiteX2" fmla="*/ 9046 w 9046"/>
                <a:gd name="connsiteY2" fmla="*/ 9891 h 10483"/>
                <a:gd name="connsiteX3" fmla="*/ 0 w 9046"/>
                <a:gd name="connsiteY3" fmla="*/ 10483 h 10483"/>
                <a:gd name="connsiteX0" fmla="*/ 0 w 10228"/>
                <a:gd name="connsiteY0" fmla="*/ 10000 h 10102"/>
                <a:gd name="connsiteX1" fmla="*/ 6162 w 10228"/>
                <a:gd name="connsiteY1" fmla="*/ 0 h 10102"/>
                <a:gd name="connsiteX2" fmla="*/ 10228 w 10228"/>
                <a:gd name="connsiteY2" fmla="*/ 10102 h 10102"/>
                <a:gd name="connsiteX3" fmla="*/ 0 w 10228"/>
                <a:gd name="connsiteY3" fmla="*/ 10000 h 10102"/>
                <a:gd name="connsiteX0" fmla="*/ 0 w 10730"/>
                <a:gd name="connsiteY0" fmla="*/ 10102 h 10102"/>
                <a:gd name="connsiteX1" fmla="*/ 6664 w 10730"/>
                <a:gd name="connsiteY1" fmla="*/ 0 h 10102"/>
                <a:gd name="connsiteX2" fmla="*/ 10730 w 10730"/>
                <a:gd name="connsiteY2" fmla="*/ 10102 h 10102"/>
                <a:gd name="connsiteX3" fmla="*/ 0 w 10730"/>
                <a:gd name="connsiteY3" fmla="*/ 10102 h 10102"/>
                <a:gd name="connsiteX0" fmla="*/ 0 w 10137"/>
                <a:gd name="connsiteY0" fmla="*/ 10102 h 10102"/>
                <a:gd name="connsiteX1" fmla="*/ 6071 w 10137"/>
                <a:gd name="connsiteY1" fmla="*/ 0 h 10102"/>
                <a:gd name="connsiteX2" fmla="*/ 10137 w 10137"/>
                <a:gd name="connsiteY2" fmla="*/ 10102 h 10102"/>
                <a:gd name="connsiteX3" fmla="*/ 0 w 10137"/>
                <a:gd name="connsiteY3" fmla="*/ 10102 h 10102"/>
                <a:gd name="connsiteX0" fmla="*/ 0 w 10730"/>
                <a:gd name="connsiteY0" fmla="*/ 10091 h 10102"/>
                <a:gd name="connsiteX1" fmla="*/ 6664 w 10730"/>
                <a:gd name="connsiteY1" fmla="*/ 0 h 10102"/>
                <a:gd name="connsiteX2" fmla="*/ 10730 w 10730"/>
                <a:gd name="connsiteY2" fmla="*/ 10102 h 10102"/>
                <a:gd name="connsiteX3" fmla="*/ 0 w 10730"/>
                <a:gd name="connsiteY3" fmla="*/ 10091 h 10102"/>
                <a:gd name="connsiteX0" fmla="*/ 0 w 10730"/>
                <a:gd name="connsiteY0" fmla="*/ 10091 h 10102"/>
                <a:gd name="connsiteX1" fmla="*/ 6664 w 10730"/>
                <a:gd name="connsiteY1" fmla="*/ 0 h 10102"/>
                <a:gd name="connsiteX2" fmla="*/ 10730 w 10730"/>
                <a:gd name="connsiteY2" fmla="*/ 10102 h 10102"/>
                <a:gd name="connsiteX3" fmla="*/ 0 w 10730"/>
                <a:gd name="connsiteY3" fmla="*/ 10091 h 10102"/>
                <a:gd name="connsiteX0" fmla="*/ 0 w 10730"/>
                <a:gd name="connsiteY0" fmla="*/ 10091 h 10102"/>
                <a:gd name="connsiteX1" fmla="*/ 6664 w 10730"/>
                <a:gd name="connsiteY1" fmla="*/ 0 h 10102"/>
                <a:gd name="connsiteX2" fmla="*/ 10730 w 10730"/>
                <a:gd name="connsiteY2" fmla="*/ 10102 h 10102"/>
                <a:gd name="connsiteX3" fmla="*/ 0 w 10730"/>
                <a:gd name="connsiteY3" fmla="*/ 10091 h 10102"/>
                <a:gd name="connsiteX0" fmla="*/ 0 w 10730"/>
                <a:gd name="connsiteY0" fmla="*/ 10091 h 10102"/>
                <a:gd name="connsiteX1" fmla="*/ 6664 w 10730"/>
                <a:gd name="connsiteY1" fmla="*/ 0 h 10102"/>
                <a:gd name="connsiteX2" fmla="*/ 10730 w 10730"/>
                <a:gd name="connsiteY2" fmla="*/ 10102 h 10102"/>
                <a:gd name="connsiteX3" fmla="*/ 0 w 10730"/>
                <a:gd name="connsiteY3" fmla="*/ 10091 h 10102"/>
                <a:gd name="connsiteX0" fmla="*/ 0 w 10730"/>
                <a:gd name="connsiteY0" fmla="*/ 10294 h 10305"/>
                <a:gd name="connsiteX1" fmla="*/ 5705 w 10730"/>
                <a:gd name="connsiteY1" fmla="*/ 0 h 10305"/>
                <a:gd name="connsiteX2" fmla="*/ 10730 w 10730"/>
                <a:gd name="connsiteY2" fmla="*/ 10305 h 10305"/>
                <a:gd name="connsiteX3" fmla="*/ 0 w 10730"/>
                <a:gd name="connsiteY3" fmla="*/ 10294 h 10305"/>
                <a:gd name="connsiteX0" fmla="*/ 0 w 10730"/>
                <a:gd name="connsiteY0" fmla="*/ 10294 h 10305"/>
                <a:gd name="connsiteX1" fmla="*/ 5705 w 10730"/>
                <a:gd name="connsiteY1" fmla="*/ 0 h 10305"/>
                <a:gd name="connsiteX2" fmla="*/ 10730 w 10730"/>
                <a:gd name="connsiteY2" fmla="*/ 10305 h 10305"/>
                <a:gd name="connsiteX3" fmla="*/ 0 w 10730"/>
                <a:gd name="connsiteY3" fmla="*/ 10294 h 10305"/>
                <a:gd name="connsiteX0" fmla="*/ 0 w 10730"/>
                <a:gd name="connsiteY0" fmla="*/ 10294 h 10305"/>
                <a:gd name="connsiteX1" fmla="*/ 5705 w 10730"/>
                <a:gd name="connsiteY1" fmla="*/ 0 h 10305"/>
                <a:gd name="connsiteX2" fmla="*/ 10730 w 10730"/>
                <a:gd name="connsiteY2" fmla="*/ 10305 h 10305"/>
                <a:gd name="connsiteX3" fmla="*/ 0 w 10730"/>
                <a:gd name="connsiteY3" fmla="*/ 10294 h 10305"/>
                <a:gd name="connsiteX0" fmla="*/ 0 w 10730"/>
                <a:gd name="connsiteY0" fmla="*/ 10294 h 10305"/>
                <a:gd name="connsiteX1" fmla="*/ 5705 w 10730"/>
                <a:gd name="connsiteY1" fmla="*/ 0 h 10305"/>
                <a:gd name="connsiteX2" fmla="*/ 10730 w 10730"/>
                <a:gd name="connsiteY2" fmla="*/ 10305 h 10305"/>
                <a:gd name="connsiteX3" fmla="*/ 0 w 10730"/>
                <a:gd name="connsiteY3" fmla="*/ 10294 h 10305"/>
                <a:gd name="connsiteX0" fmla="*/ 0 w 10731"/>
                <a:gd name="connsiteY0" fmla="*/ 10294 h 10315"/>
                <a:gd name="connsiteX1" fmla="*/ 5705 w 10731"/>
                <a:gd name="connsiteY1" fmla="*/ 0 h 10315"/>
                <a:gd name="connsiteX2" fmla="*/ 10730 w 10731"/>
                <a:gd name="connsiteY2" fmla="*/ 10305 h 10315"/>
                <a:gd name="connsiteX3" fmla="*/ 0 w 10731"/>
                <a:gd name="connsiteY3" fmla="*/ 10294 h 10315"/>
                <a:gd name="connsiteX0" fmla="*/ 0 w 10731"/>
                <a:gd name="connsiteY0" fmla="*/ 10294 h 10315"/>
                <a:gd name="connsiteX1" fmla="*/ 5705 w 10731"/>
                <a:gd name="connsiteY1" fmla="*/ 0 h 10315"/>
                <a:gd name="connsiteX2" fmla="*/ 10730 w 10731"/>
                <a:gd name="connsiteY2" fmla="*/ 10305 h 10315"/>
                <a:gd name="connsiteX3" fmla="*/ 0 w 10731"/>
                <a:gd name="connsiteY3" fmla="*/ 10294 h 10315"/>
                <a:gd name="connsiteX0" fmla="*/ 0 w 10730"/>
                <a:gd name="connsiteY0" fmla="*/ 10294 h 10315"/>
                <a:gd name="connsiteX1" fmla="*/ 5705 w 10730"/>
                <a:gd name="connsiteY1" fmla="*/ 0 h 10315"/>
                <a:gd name="connsiteX2" fmla="*/ 10730 w 10730"/>
                <a:gd name="connsiteY2" fmla="*/ 10305 h 10315"/>
                <a:gd name="connsiteX3" fmla="*/ 0 w 10730"/>
                <a:gd name="connsiteY3" fmla="*/ 10294 h 10315"/>
                <a:gd name="connsiteX0" fmla="*/ 1 w 10668"/>
                <a:gd name="connsiteY0" fmla="*/ 10309 h 10319"/>
                <a:gd name="connsiteX1" fmla="*/ 5643 w 10668"/>
                <a:gd name="connsiteY1" fmla="*/ 0 h 10319"/>
                <a:gd name="connsiteX2" fmla="*/ 10668 w 10668"/>
                <a:gd name="connsiteY2" fmla="*/ 10305 h 10319"/>
                <a:gd name="connsiteX3" fmla="*/ 1 w 10668"/>
                <a:gd name="connsiteY3" fmla="*/ 10309 h 10319"/>
                <a:gd name="connsiteX0" fmla="*/ 1 w 10981"/>
                <a:gd name="connsiteY0" fmla="*/ 10309 h 10319"/>
                <a:gd name="connsiteX1" fmla="*/ 5643 w 10981"/>
                <a:gd name="connsiteY1" fmla="*/ 0 h 10319"/>
                <a:gd name="connsiteX2" fmla="*/ 10981 w 10981"/>
                <a:gd name="connsiteY2" fmla="*/ 10305 h 10319"/>
                <a:gd name="connsiteX3" fmla="*/ 1 w 10981"/>
                <a:gd name="connsiteY3" fmla="*/ 10309 h 10319"/>
                <a:gd name="connsiteX0" fmla="*/ 1 w 10731"/>
                <a:gd name="connsiteY0" fmla="*/ 10309 h 10319"/>
                <a:gd name="connsiteX1" fmla="*/ 5643 w 10731"/>
                <a:gd name="connsiteY1" fmla="*/ 0 h 10319"/>
                <a:gd name="connsiteX2" fmla="*/ 10731 w 10731"/>
                <a:gd name="connsiteY2" fmla="*/ 10305 h 10319"/>
                <a:gd name="connsiteX3" fmla="*/ 1 w 10731"/>
                <a:gd name="connsiteY3" fmla="*/ 10309 h 10319"/>
                <a:gd name="connsiteX0" fmla="*/ 0 w 10793"/>
                <a:gd name="connsiteY0" fmla="*/ 10309 h 10319"/>
                <a:gd name="connsiteX1" fmla="*/ 5705 w 10793"/>
                <a:gd name="connsiteY1" fmla="*/ 0 h 10319"/>
                <a:gd name="connsiteX2" fmla="*/ 10793 w 10793"/>
                <a:gd name="connsiteY2" fmla="*/ 10305 h 10319"/>
                <a:gd name="connsiteX3" fmla="*/ 0 w 10793"/>
                <a:gd name="connsiteY3" fmla="*/ 10309 h 10319"/>
                <a:gd name="connsiteX0" fmla="*/ 0 w 10879"/>
                <a:gd name="connsiteY0" fmla="*/ 10309 h 10458"/>
                <a:gd name="connsiteX1" fmla="*/ 5705 w 10879"/>
                <a:gd name="connsiteY1" fmla="*/ 0 h 10458"/>
                <a:gd name="connsiteX2" fmla="*/ 10793 w 10879"/>
                <a:gd name="connsiteY2" fmla="*/ 10305 h 10458"/>
                <a:gd name="connsiteX3" fmla="*/ 0 w 10879"/>
                <a:gd name="connsiteY3" fmla="*/ 10309 h 10458"/>
                <a:gd name="connsiteX0" fmla="*/ 0 w 10879"/>
                <a:gd name="connsiteY0" fmla="*/ 10309 h 10458"/>
                <a:gd name="connsiteX1" fmla="*/ 5705 w 10879"/>
                <a:gd name="connsiteY1" fmla="*/ 0 h 10458"/>
                <a:gd name="connsiteX2" fmla="*/ 10793 w 10879"/>
                <a:gd name="connsiteY2" fmla="*/ 10305 h 10458"/>
                <a:gd name="connsiteX3" fmla="*/ 0 w 10879"/>
                <a:gd name="connsiteY3" fmla="*/ 10309 h 10458"/>
                <a:gd name="connsiteX0" fmla="*/ 0 w 10844"/>
                <a:gd name="connsiteY0" fmla="*/ 10309 h 10313"/>
                <a:gd name="connsiteX1" fmla="*/ 5705 w 10844"/>
                <a:gd name="connsiteY1" fmla="*/ 0 h 10313"/>
                <a:gd name="connsiteX2" fmla="*/ 10793 w 10844"/>
                <a:gd name="connsiteY2" fmla="*/ 10305 h 10313"/>
                <a:gd name="connsiteX3" fmla="*/ 0 w 10844"/>
                <a:gd name="connsiteY3" fmla="*/ 10309 h 10313"/>
                <a:gd name="connsiteX0" fmla="*/ 0 w 10817"/>
                <a:gd name="connsiteY0" fmla="*/ 10309 h 10313"/>
                <a:gd name="connsiteX1" fmla="*/ 5705 w 10817"/>
                <a:gd name="connsiteY1" fmla="*/ 0 h 10313"/>
                <a:gd name="connsiteX2" fmla="*/ 10793 w 10817"/>
                <a:gd name="connsiteY2" fmla="*/ 10305 h 10313"/>
                <a:gd name="connsiteX3" fmla="*/ 0 w 10817"/>
                <a:gd name="connsiteY3" fmla="*/ 10309 h 10313"/>
                <a:gd name="connsiteX0" fmla="*/ 0 w 13748"/>
                <a:gd name="connsiteY0" fmla="*/ 10330 h 10330"/>
                <a:gd name="connsiteX1" fmla="*/ 8636 w 13748"/>
                <a:gd name="connsiteY1" fmla="*/ 0 h 10330"/>
                <a:gd name="connsiteX2" fmla="*/ 13724 w 13748"/>
                <a:gd name="connsiteY2" fmla="*/ 10305 h 10330"/>
                <a:gd name="connsiteX3" fmla="*/ 0 w 13748"/>
                <a:gd name="connsiteY3" fmla="*/ 10330 h 10330"/>
                <a:gd name="connsiteX0" fmla="*/ 0 w 13748"/>
                <a:gd name="connsiteY0" fmla="*/ 10330 h 10330"/>
                <a:gd name="connsiteX1" fmla="*/ 8636 w 13748"/>
                <a:gd name="connsiteY1" fmla="*/ 0 h 10330"/>
                <a:gd name="connsiteX2" fmla="*/ 13724 w 13748"/>
                <a:gd name="connsiteY2" fmla="*/ 10305 h 10330"/>
                <a:gd name="connsiteX3" fmla="*/ 0 w 13748"/>
                <a:gd name="connsiteY3" fmla="*/ 10330 h 10330"/>
                <a:gd name="connsiteX0" fmla="*/ 0 w 13746"/>
                <a:gd name="connsiteY0" fmla="*/ 10434 h 10434"/>
                <a:gd name="connsiteX1" fmla="*/ 8133 w 13746"/>
                <a:gd name="connsiteY1" fmla="*/ 0 h 10434"/>
                <a:gd name="connsiteX2" fmla="*/ 13724 w 13746"/>
                <a:gd name="connsiteY2" fmla="*/ 10409 h 10434"/>
                <a:gd name="connsiteX3" fmla="*/ 0 w 13746"/>
                <a:gd name="connsiteY3" fmla="*/ 10434 h 10434"/>
                <a:gd name="connsiteX0" fmla="*/ 0 w 13720"/>
                <a:gd name="connsiteY0" fmla="*/ 10434 h 10441"/>
                <a:gd name="connsiteX1" fmla="*/ 8133 w 13720"/>
                <a:gd name="connsiteY1" fmla="*/ 0 h 10441"/>
                <a:gd name="connsiteX2" fmla="*/ 13698 w 13720"/>
                <a:gd name="connsiteY2" fmla="*/ 10435 h 10441"/>
                <a:gd name="connsiteX3" fmla="*/ 0 w 13720"/>
                <a:gd name="connsiteY3" fmla="*/ 10434 h 10441"/>
              </a:gdLst>
              <a:ahLst/>
              <a:cxnLst>
                <a:cxn ang="0">
                  <a:pos x="connsiteX0" y="connsiteY0"/>
                </a:cxn>
                <a:cxn ang="0">
                  <a:pos x="connsiteX1" y="connsiteY1"/>
                </a:cxn>
                <a:cxn ang="0">
                  <a:pos x="connsiteX2" y="connsiteY2"/>
                </a:cxn>
                <a:cxn ang="0">
                  <a:pos x="connsiteX3" y="connsiteY3"/>
                </a:cxn>
              </a:cxnLst>
              <a:rect l="l" t="t" r="r" b="b"/>
              <a:pathLst>
                <a:path w="13720" h="10441">
                  <a:moveTo>
                    <a:pt x="0" y="10434"/>
                  </a:moveTo>
                  <a:cubicBezTo>
                    <a:pt x="3432" y="1839"/>
                    <a:pt x="7606" y="632"/>
                    <a:pt x="8133" y="0"/>
                  </a:cubicBezTo>
                  <a:cubicBezTo>
                    <a:pt x="8119" y="-18"/>
                    <a:pt x="14135" y="10115"/>
                    <a:pt x="13698" y="10435"/>
                  </a:cubicBezTo>
                  <a:cubicBezTo>
                    <a:pt x="13652" y="10448"/>
                    <a:pt x="-113" y="10438"/>
                    <a:pt x="0" y="10434"/>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05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Arial"/>
                <a:ea typeface="+mn-ea"/>
                <a:cs typeface="+mn-cs"/>
              </a:endParaRPr>
            </a:p>
          </p:txBody>
        </p:sp>
        <p:sp>
          <p:nvSpPr>
            <p:cNvPr id="26" name="Flowchart: Extract 5"/>
            <p:cNvSpPr/>
            <p:nvPr userDrawn="1"/>
          </p:nvSpPr>
          <p:spPr>
            <a:xfrm rot="5400000" flipV="1">
              <a:off x="3922588" y="-74589"/>
              <a:ext cx="1318255" cy="9143621"/>
            </a:xfrm>
            <a:custGeom>
              <a:avLst/>
              <a:gdLst>
                <a:gd name="connsiteX0" fmla="*/ 0 w 10000"/>
                <a:gd name="connsiteY0" fmla="*/ 10000 h 10000"/>
                <a:gd name="connsiteX1" fmla="*/ 5000 w 10000"/>
                <a:gd name="connsiteY1" fmla="*/ 0 h 10000"/>
                <a:gd name="connsiteX2" fmla="*/ 10000 w 10000"/>
                <a:gd name="connsiteY2" fmla="*/ 10000 h 10000"/>
                <a:gd name="connsiteX3" fmla="*/ 0 w 10000"/>
                <a:gd name="connsiteY3" fmla="*/ 10000 h 10000"/>
                <a:gd name="connsiteX0" fmla="*/ 0 w 9838"/>
                <a:gd name="connsiteY0" fmla="*/ 10000 h 10000"/>
                <a:gd name="connsiteX1" fmla="*/ 4838 w 9838"/>
                <a:gd name="connsiteY1" fmla="*/ 0 h 10000"/>
                <a:gd name="connsiteX2" fmla="*/ 9838 w 9838"/>
                <a:gd name="connsiteY2" fmla="*/ 10000 h 10000"/>
                <a:gd name="connsiteX3" fmla="*/ 0 w 9838"/>
                <a:gd name="connsiteY3" fmla="*/ 10000 h 10000"/>
                <a:gd name="connsiteX0" fmla="*/ 0 w 10000"/>
                <a:gd name="connsiteY0" fmla="*/ 10000 h 10000"/>
                <a:gd name="connsiteX1" fmla="*/ 4918 w 10000"/>
                <a:gd name="connsiteY1" fmla="*/ 0 h 10000"/>
                <a:gd name="connsiteX2" fmla="*/ 10000 w 10000"/>
                <a:gd name="connsiteY2" fmla="*/ 10000 h 10000"/>
                <a:gd name="connsiteX3" fmla="*/ 0 w 10000"/>
                <a:gd name="connsiteY3" fmla="*/ 10000 h 10000"/>
                <a:gd name="connsiteX0" fmla="*/ 0 w 10000"/>
                <a:gd name="connsiteY0" fmla="*/ 10000 h 10000"/>
                <a:gd name="connsiteX1" fmla="*/ 4918 w 10000"/>
                <a:gd name="connsiteY1" fmla="*/ 0 h 10000"/>
                <a:gd name="connsiteX2" fmla="*/ 10000 w 10000"/>
                <a:gd name="connsiteY2" fmla="*/ 10000 h 10000"/>
                <a:gd name="connsiteX3" fmla="*/ 0 w 10000"/>
                <a:gd name="connsiteY3" fmla="*/ 10000 h 10000"/>
                <a:gd name="connsiteX0" fmla="*/ 0 w 10822"/>
                <a:gd name="connsiteY0" fmla="*/ 10000 h 10000"/>
                <a:gd name="connsiteX1" fmla="*/ 5740 w 10822"/>
                <a:gd name="connsiteY1" fmla="*/ 0 h 10000"/>
                <a:gd name="connsiteX2" fmla="*/ 10822 w 10822"/>
                <a:gd name="connsiteY2" fmla="*/ 10000 h 10000"/>
                <a:gd name="connsiteX3" fmla="*/ 0 w 10822"/>
                <a:gd name="connsiteY3" fmla="*/ 10000 h 10000"/>
                <a:gd name="connsiteX0" fmla="*/ 0 w 10822"/>
                <a:gd name="connsiteY0" fmla="*/ 10000 h 10000"/>
                <a:gd name="connsiteX1" fmla="*/ 5740 w 10822"/>
                <a:gd name="connsiteY1" fmla="*/ 0 h 10000"/>
                <a:gd name="connsiteX2" fmla="*/ 10822 w 10822"/>
                <a:gd name="connsiteY2" fmla="*/ 10000 h 10000"/>
                <a:gd name="connsiteX3" fmla="*/ 0 w 10822"/>
                <a:gd name="connsiteY3" fmla="*/ 10000 h 10000"/>
                <a:gd name="connsiteX0" fmla="*/ 0 w 10822"/>
                <a:gd name="connsiteY0" fmla="*/ 10000 h 10000"/>
                <a:gd name="connsiteX1" fmla="*/ 5740 w 10822"/>
                <a:gd name="connsiteY1" fmla="*/ 0 h 10000"/>
                <a:gd name="connsiteX2" fmla="*/ 10822 w 10822"/>
                <a:gd name="connsiteY2" fmla="*/ 10000 h 10000"/>
                <a:gd name="connsiteX3" fmla="*/ 0 w 10822"/>
                <a:gd name="connsiteY3" fmla="*/ 10000 h 10000"/>
                <a:gd name="connsiteX0" fmla="*/ 0 w 10822"/>
                <a:gd name="connsiteY0" fmla="*/ 10000 h 10000"/>
                <a:gd name="connsiteX1" fmla="*/ 5740 w 10822"/>
                <a:gd name="connsiteY1" fmla="*/ 0 h 10000"/>
                <a:gd name="connsiteX2" fmla="*/ 10822 w 10822"/>
                <a:gd name="connsiteY2" fmla="*/ 10000 h 10000"/>
                <a:gd name="connsiteX3" fmla="*/ 0 w 10822"/>
                <a:gd name="connsiteY3" fmla="*/ 10000 h 10000"/>
                <a:gd name="connsiteX0" fmla="*/ 0 w 10822"/>
                <a:gd name="connsiteY0" fmla="*/ 10590 h 10590"/>
                <a:gd name="connsiteX1" fmla="*/ 5987 w 10822"/>
                <a:gd name="connsiteY1" fmla="*/ 0 h 10590"/>
                <a:gd name="connsiteX2" fmla="*/ 10822 w 10822"/>
                <a:gd name="connsiteY2" fmla="*/ 10590 h 10590"/>
                <a:gd name="connsiteX3" fmla="*/ 0 w 10822"/>
                <a:gd name="connsiteY3" fmla="*/ 10590 h 10590"/>
                <a:gd name="connsiteX0" fmla="*/ 0 w 10822"/>
                <a:gd name="connsiteY0" fmla="*/ 10590 h 10590"/>
                <a:gd name="connsiteX1" fmla="*/ 5987 w 10822"/>
                <a:gd name="connsiteY1" fmla="*/ 0 h 10590"/>
                <a:gd name="connsiteX2" fmla="*/ 10822 w 10822"/>
                <a:gd name="connsiteY2" fmla="*/ 10590 h 10590"/>
                <a:gd name="connsiteX3" fmla="*/ 0 w 10822"/>
                <a:gd name="connsiteY3" fmla="*/ 10590 h 10590"/>
                <a:gd name="connsiteX0" fmla="*/ 0 w 10822"/>
                <a:gd name="connsiteY0" fmla="*/ 10590 h 10590"/>
                <a:gd name="connsiteX1" fmla="*/ 5987 w 10822"/>
                <a:gd name="connsiteY1" fmla="*/ 0 h 10590"/>
                <a:gd name="connsiteX2" fmla="*/ 10822 w 10822"/>
                <a:gd name="connsiteY2" fmla="*/ 10590 h 10590"/>
                <a:gd name="connsiteX3" fmla="*/ 0 w 10822"/>
                <a:gd name="connsiteY3" fmla="*/ 10590 h 10590"/>
                <a:gd name="connsiteX0" fmla="*/ 0 w 10822"/>
                <a:gd name="connsiteY0" fmla="*/ 10590 h 10590"/>
                <a:gd name="connsiteX1" fmla="*/ 5987 w 10822"/>
                <a:gd name="connsiteY1" fmla="*/ 0 h 10590"/>
                <a:gd name="connsiteX2" fmla="*/ 10822 w 10822"/>
                <a:gd name="connsiteY2" fmla="*/ 10590 h 10590"/>
                <a:gd name="connsiteX3" fmla="*/ 0 w 10822"/>
                <a:gd name="connsiteY3" fmla="*/ 10590 h 10590"/>
                <a:gd name="connsiteX0" fmla="*/ 0 w 10822"/>
                <a:gd name="connsiteY0" fmla="*/ 10590 h 10590"/>
                <a:gd name="connsiteX1" fmla="*/ 5987 w 10822"/>
                <a:gd name="connsiteY1" fmla="*/ 0 h 10590"/>
                <a:gd name="connsiteX2" fmla="*/ 10822 w 10822"/>
                <a:gd name="connsiteY2" fmla="*/ 10590 h 10590"/>
                <a:gd name="connsiteX3" fmla="*/ 0 w 10822"/>
                <a:gd name="connsiteY3" fmla="*/ 10590 h 10590"/>
                <a:gd name="connsiteX0" fmla="*/ 0 w 10822"/>
                <a:gd name="connsiteY0" fmla="*/ 10590 h 10590"/>
                <a:gd name="connsiteX1" fmla="*/ 5987 w 10822"/>
                <a:gd name="connsiteY1" fmla="*/ 0 h 10590"/>
                <a:gd name="connsiteX2" fmla="*/ 10822 w 10822"/>
                <a:gd name="connsiteY2" fmla="*/ 10590 h 10590"/>
                <a:gd name="connsiteX3" fmla="*/ 0 w 10822"/>
                <a:gd name="connsiteY3" fmla="*/ 10590 h 10590"/>
                <a:gd name="connsiteX0" fmla="*/ 0 w 10409"/>
                <a:gd name="connsiteY0" fmla="*/ 10483 h 10590"/>
                <a:gd name="connsiteX1" fmla="*/ 5574 w 10409"/>
                <a:gd name="connsiteY1" fmla="*/ 0 h 10590"/>
                <a:gd name="connsiteX2" fmla="*/ 10409 w 10409"/>
                <a:gd name="connsiteY2" fmla="*/ 10590 h 10590"/>
                <a:gd name="connsiteX3" fmla="*/ 0 w 10409"/>
                <a:gd name="connsiteY3" fmla="*/ 10483 h 10590"/>
                <a:gd name="connsiteX0" fmla="*/ 0 w 9046"/>
                <a:gd name="connsiteY0" fmla="*/ 10483 h 10483"/>
                <a:gd name="connsiteX1" fmla="*/ 5574 w 9046"/>
                <a:gd name="connsiteY1" fmla="*/ 0 h 10483"/>
                <a:gd name="connsiteX2" fmla="*/ 9046 w 9046"/>
                <a:gd name="connsiteY2" fmla="*/ 9891 h 10483"/>
                <a:gd name="connsiteX3" fmla="*/ 0 w 9046"/>
                <a:gd name="connsiteY3" fmla="*/ 10483 h 10483"/>
                <a:gd name="connsiteX0" fmla="*/ 0 w 10228"/>
                <a:gd name="connsiteY0" fmla="*/ 10000 h 10102"/>
                <a:gd name="connsiteX1" fmla="*/ 6162 w 10228"/>
                <a:gd name="connsiteY1" fmla="*/ 0 h 10102"/>
                <a:gd name="connsiteX2" fmla="*/ 10228 w 10228"/>
                <a:gd name="connsiteY2" fmla="*/ 10102 h 10102"/>
                <a:gd name="connsiteX3" fmla="*/ 0 w 10228"/>
                <a:gd name="connsiteY3" fmla="*/ 10000 h 10102"/>
                <a:gd name="connsiteX0" fmla="*/ 0 w 10730"/>
                <a:gd name="connsiteY0" fmla="*/ 10102 h 10102"/>
                <a:gd name="connsiteX1" fmla="*/ 6664 w 10730"/>
                <a:gd name="connsiteY1" fmla="*/ 0 h 10102"/>
                <a:gd name="connsiteX2" fmla="*/ 10730 w 10730"/>
                <a:gd name="connsiteY2" fmla="*/ 10102 h 10102"/>
                <a:gd name="connsiteX3" fmla="*/ 0 w 10730"/>
                <a:gd name="connsiteY3" fmla="*/ 10102 h 10102"/>
                <a:gd name="connsiteX0" fmla="*/ 0 w 10137"/>
                <a:gd name="connsiteY0" fmla="*/ 10102 h 10102"/>
                <a:gd name="connsiteX1" fmla="*/ 6071 w 10137"/>
                <a:gd name="connsiteY1" fmla="*/ 0 h 10102"/>
                <a:gd name="connsiteX2" fmla="*/ 10137 w 10137"/>
                <a:gd name="connsiteY2" fmla="*/ 10102 h 10102"/>
                <a:gd name="connsiteX3" fmla="*/ 0 w 10137"/>
                <a:gd name="connsiteY3" fmla="*/ 10102 h 10102"/>
                <a:gd name="connsiteX0" fmla="*/ 0 w 10730"/>
                <a:gd name="connsiteY0" fmla="*/ 10091 h 10102"/>
                <a:gd name="connsiteX1" fmla="*/ 6664 w 10730"/>
                <a:gd name="connsiteY1" fmla="*/ 0 h 10102"/>
                <a:gd name="connsiteX2" fmla="*/ 10730 w 10730"/>
                <a:gd name="connsiteY2" fmla="*/ 10102 h 10102"/>
                <a:gd name="connsiteX3" fmla="*/ 0 w 10730"/>
                <a:gd name="connsiteY3" fmla="*/ 10091 h 10102"/>
                <a:gd name="connsiteX0" fmla="*/ 0 w 10730"/>
                <a:gd name="connsiteY0" fmla="*/ 10091 h 10102"/>
                <a:gd name="connsiteX1" fmla="*/ 6664 w 10730"/>
                <a:gd name="connsiteY1" fmla="*/ 0 h 10102"/>
                <a:gd name="connsiteX2" fmla="*/ 10730 w 10730"/>
                <a:gd name="connsiteY2" fmla="*/ 10102 h 10102"/>
                <a:gd name="connsiteX3" fmla="*/ 0 w 10730"/>
                <a:gd name="connsiteY3" fmla="*/ 10091 h 10102"/>
                <a:gd name="connsiteX0" fmla="*/ 0 w 10730"/>
                <a:gd name="connsiteY0" fmla="*/ 10091 h 10102"/>
                <a:gd name="connsiteX1" fmla="*/ 6664 w 10730"/>
                <a:gd name="connsiteY1" fmla="*/ 0 h 10102"/>
                <a:gd name="connsiteX2" fmla="*/ 10730 w 10730"/>
                <a:gd name="connsiteY2" fmla="*/ 10102 h 10102"/>
                <a:gd name="connsiteX3" fmla="*/ 0 w 10730"/>
                <a:gd name="connsiteY3" fmla="*/ 10091 h 10102"/>
                <a:gd name="connsiteX0" fmla="*/ 0 w 10730"/>
                <a:gd name="connsiteY0" fmla="*/ 10091 h 10102"/>
                <a:gd name="connsiteX1" fmla="*/ 6664 w 10730"/>
                <a:gd name="connsiteY1" fmla="*/ 0 h 10102"/>
                <a:gd name="connsiteX2" fmla="*/ 10730 w 10730"/>
                <a:gd name="connsiteY2" fmla="*/ 10102 h 10102"/>
                <a:gd name="connsiteX3" fmla="*/ 0 w 10730"/>
                <a:gd name="connsiteY3" fmla="*/ 10091 h 10102"/>
                <a:gd name="connsiteX0" fmla="*/ 0 w 10730"/>
                <a:gd name="connsiteY0" fmla="*/ 10294 h 10305"/>
                <a:gd name="connsiteX1" fmla="*/ 5705 w 10730"/>
                <a:gd name="connsiteY1" fmla="*/ 0 h 10305"/>
                <a:gd name="connsiteX2" fmla="*/ 10730 w 10730"/>
                <a:gd name="connsiteY2" fmla="*/ 10305 h 10305"/>
                <a:gd name="connsiteX3" fmla="*/ 0 w 10730"/>
                <a:gd name="connsiteY3" fmla="*/ 10294 h 10305"/>
                <a:gd name="connsiteX0" fmla="*/ 0 w 10730"/>
                <a:gd name="connsiteY0" fmla="*/ 10294 h 10305"/>
                <a:gd name="connsiteX1" fmla="*/ 5705 w 10730"/>
                <a:gd name="connsiteY1" fmla="*/ 0 h 10305"/>
                <a:gd name="connsiteX2" fmla="*/ 10730 w 10730"/>
                <a:gd name="connsiteY2" fmla="*/ 10305 h 10305"/>
                <a:gd name="connsiteX3" fmla="*/ 0 w 10730"/>
                <a:gd name="connsiteY3" fmla="*/ 10294 h 10305"/>
                <a:gd name="connsiteX0" fmla="*/ 0 w 10730"/>
                <a:gd name="connsiteY0" fmla="*/ 10294 h 10305"/>
                <a:gd name="connsiteX1" fmla="*/ 5705 w 10730"/>
                <a:gd name="connsiteY1" fmla="*/ 0 h 10305"/>
                <a:gd name="connsiteX2" fmla="*/ 10730 w 10730"/>
                <a:gd name="connsiteY2" fmla="*/ 10305 h 10305"/>
                <a:gd name="connsiteX3" fmla="*/ 0 w 10730"/>
                <a:gd name="connsiteY3" fmla="*/ 10294 h 10305"/>
                <a:gd name="connsiteX0" fmla="*/ 0 w 10730"/>
                <a:gd name="connsiteY0" fmla="*/ 10294 h 10305"/>
                <a:gd name="connsiteX1" fmla="*/ 10333 w 10730"/>
                <a:gd name="connsiteY1" fmla="*/ 0 h 10305"/>
                <a:gd name="connsiteX2" fmla="*/ 10730 w 10730"/>
                <a:gd name="connsiteY2" fmla="*/ 10305 h 10305"/>
                <a:gd name="connsiteX3" fmla="*/ 0 w 10730"/>
                <a:gd name="connsiteY3" fmla="*/ 10294 h 10305"/>
                <a:gd name="connsiteX0" fmla="*/ 0 w 10345"/>
                <a:gd name="connsiteY0" fmla="*/ 10294 h 10305"/>
                <a:gd name="connsiteX1" fmla="*/ 10333 w 10345"/>
                <a:gd name="connsiteY1" fmla="*/ 0 h 10305"/>
                <a:gd name="connsiteX2" fmla="*/ 9667 w 10345"/>
                <a:gd name="connsiteY2" fmla="*/ 10305 h 10305"/>
                <a:gd name="connsiteX3" fmla="*/ 0 w 10345"/>
                <a:gd name="connsiteY3" fmla="*/ 10294 h 10305"/>
                <a:gd name="connsiteX0" fmla="*/ 0 w 10366"/>
                <a:gd name="connsiteY0" fmla="*/ 10294 h 10298"/>
                <a:gd name="connsiteX1" fmla="*/ 10333 w 10366"/>
                <a:gd name="connsiteY1" fmla="*/ 0 h 10298"/>
                <a:gd name="connsiteX2" fmla="*/ 10292 w 10366"/>
                <a:gd name="connsiteY2" fmla="*/ 10298 h 10298"/>
                <a:gd name="connsiteX3" fmla="*/ 0 w 10366"/>
                <a:gd name="connsiteY3" fmla="*/ 10294 h 10298"/>
                <a:gd name="connsiteX0" fmla="*/ 0 w 10381"/>
                <a:gd name="connsiteY0" fmla="*/ 10294 h 10298"/>
                <a:gd name="connsiteX1" fmla="*/ 10333 w 10381"/>
                <a:gd name="connsiteY1" fmla="*/ 0 h 10298"/>
                <a:gd name="connsiteX2" fmla="*/ 10292 w 10381"/>
                <a:gd name="connsiteY2" fmla="*/ 10298 h 10298"/>
                <a:gd name="connsiteX3" fmla="*/ 0 w 10381"/>
                <a:gd name="connsiteY3" fmla="*/ 10294 h 10298"/>
                <a:gd name="connsiteX0" fmla="*/ 0 w 10333"/>
                <a:gd name="connsiteY0" fmla="*/ 10294 h 10298"/>
                <a:gd name="connsiteX1" fmla="*/ 10333 w 10333"/>
                <a:gd name="connsiteY1" fmla="*/ 0 h 10298"/>
                <a:gd name="connsiteX2" fmla="*/ 10292 w 10333"/>
                <a:gd name="connsiteY2" fmla="*/ 10298 h 10298"/>
                <a:gd name="connsiteX3" fmla="*/ 0 w 10333"/>
                <a:gd name="connsiteY3" fmla="*/ 10294 h 10298"/>
                <a:gd name="connsiteX0" fmla="*/ 0 w 10333"/>
                <a:gd name="connsiteY0" fmla="*/ 10294 h 10298"/>
                <a:gd name="connsiteX1" fmla="*/ 10333 w 10333"/>
                <a:gd name="connsiteY1" fmla="*/ 0 h 10298"/>
                <a:gd name="connsiteX2" fmla="*/ 10292 w 10333"/>
                <a:gd name="connsiteY2" fmla="*/ 10298 h 10298"/>
                <a:gd name="connsiteX3" fmla="*/ 0 w 10333"/>
                <a:gd name="connsiteY3" fmla="*/ 10294 h 10298"/>
                <a:gd name="connsiteX0" fmla="*/ 0 w 16337"/>
                <a:gd name="connsiteY0" fmla="*/ 10294 h 10298"/>
                <a:gd name="connsiteX1" fmla="*/ 16337 w 16337"/>
                <a:gd name="connsiteY1" fmla="*/ 0 h 10298"/>
                <a:gd name="connsiteX2" fmla="*/ 16296 w 16337"/>
                <a:gd name="connsiteY2" fmla="*/ 10298 h 10298"/>
                <a:gd name="connsiteX3" fmla="*/ 0 w 16337"/>
                <a:gd name="connsiteY3" fmla="*/ 10294 h 10298"/>
                <a:gd name="connsiteX0" fmla="*/ 0 w 16337"/>
                <a:gd name="connsiteY0" fmla="*/ 10294 h 10298"/>
                <a:gd name="connsiteX1" fmla="*/ 16337 w 16337"/>
                <a:gd name="connsiteY1" fmla="*/ 0 h 10298"/>
                <a:gd name="connsiteX2" fmla="*/ 16296 w 16337"/>
                <a:gd name="connsiteY2" fmla="*/ 10298 h 10298"/>
                <a:gd name="connsiteX3" fmla="*/ 0 w 16337"/>
                <a:gd name="connsiteY3" fmla="*/ 10294 h 10298"/>
                <a:gd name="connsiteX0" fmla="*/ 0 w 16337"/>
                <a:gd name="connsiteY0" fmla="*/ 10294 h 10298"/>
                <a:gd name="connsiteX1" fmla="*/ 16337 w 16337"/>
                <a:gd name="connsiteY1" fmla="*/ 0 h 10298"/>
                <a:gd name="connsiteX2" fmla="*/ 16296 w 16337"/>
                <a:gd name="connsiteY2" fmla="*/ 10298 h 10298"/>
                <a:gd name="connsiteX3" fmla="*/ 0 w 16337"/>
                <a:gd name="connsiteY3" fmla="*/ 10294 h 10298"/>
                <a:gd name="connsiteX0" fmla="*/ 0 w 16337"/>
                <a:gd name="connsiteY0" fmla="*/ 10294 h 10298"/>
                <a:gd name="connsiteX1" fmla="*/ 16337 w 16337"/>
                <a:gd name="connsiteY1" fmla="*/ 0 h 10298"/>
                <a:gd name="connsiteX2" fmla="*/ 16296 w 16337"/>
                <a:gd name="connsiteY2" fmla="*/ 10298 h 10298"/>
                <a:gd name="connsiteX3" fmla="*/ 0 w 16337"/>
                <a:gd name="connsiteY3" fmla="*/ 10294 h 10298"/>
                <a:gd name="connsiteX0" fmla="*/ 0 w 16337"/>
                <a:gd name="connsiteY0" fmla="*/ 10294 h 10298"/>
                <a:gd name="connsiteX1" fmla="*/ 16337 w 16337"/>
                <a:gd name="connsiteY1" fmla="*/ 0 h 10298"/>
                <a:gd name="connsiteX2" fmla="*/ 16296 w 16337"/>
                <a:gd name="connsiteY2" fmla="*/ 10298 h 10298"/>
                <a:gd name="connsiteX3" fmla="*/ 0 w 16337"/>
                <a:gd name="connsiteY3" fmla="*/ 10294 h 10298"/>
                <a:gd name="connsiteX0" fmla="*/ 0 w 16337"/>
                <a:gd name="connsiteY0" fmla="*/ 10305 h 10305"/>
                <a:gd name="connsiteX1" fmla="*/ 16337 w 16337"/>
                <a:gd name="connsiteY1" fmla="*/ 0 h 10305"/>
                <a:gd name="connsiteX2" fmla="*/ 16296 w 16337"/>
                <a:gd name="connsiteY2" fmla="*/ 10298 h 10305"/>
                <a:gd name="connsiteX3" fmla="*/ 0 w 16337"/>
                <a:gd name="connsiteY3" fmla="*/ 10305 h 10305"/>
                <a:gd name="connsiteX0" fmla="*/ 0 w 16402"/>
                <a:gd name="connsiteY0" fmla="*/ 10305 h 10309"/>
                <a:gd name="connsiteX1" fmla="*/ 16337 w 16402"/>
                <a:gd name="connsiteY1" fmla="*/ 0 h 10309"/>
                <a:gd name="connsiteX2" fmla="*/ 16402 w 16402"/>
                <a:gd name="connsiteY2" fmla="*/ 10309 h 10309"/>
                <a:gd name="connsiteX3" fmla="*/ 0 w 16402"/>
                <a:gd name="connsiteY3" fmla="*/ 10305 h 10309"/>
                <a:gd name="connsiteX0" fmla="*/ 0 w 16404"/>
                <a:gd name="connsiteY0" fmla="*/ 10305 h 10310"/>
                <a:gd name="connsiteX1" fmla="*/ 16337 w 16404"/>
                <a:gd name="connsiteY1" fmla="*/ 0 h 10310"/>
                <a:gd name="connsiteX2" fmla="*/ 16402 w 16404"/>
                <a:gd name="connsiteY2" fmla="*/ 10309 h 10310"/>
                <a:gd name="connsiteX3" fmla="*/ 0 w 16404"/>
                <a:gd name="connsiteY3" fmla="*/ 10305 h 10310"/>
                <a:gd name="connsiteX0" fmla="*/ 0 w 16403"/>
                <a:gd name="connsiteY0" fmla="*/ 10305 h 10310"/>
                <a:gd name="connsiteX1" fmla="*/ 16337 w 16403"/>
                <a:gd name="connsiteY1" fmla="*/ 0 h 10310"/>
                <a:gd name="connsiteX2" fmla="*/ 16402 w 16403"/>
                <a:gd name="connsiteY2" fmla="*/ 10309 h 10310"/>
                <a:gd name="connsiteX3" fmla="*/ 0 w 16403"/>
                <a:gd name="connsiteY3" fmla="*/ 10305 h 10310"/>
                <a:gd name="connsiteX0" fmla="*/ 0 w 16403"/>
                <a:gd name="connsiteY0" fmla="*/ 10311 h 10316"/>
                <a:gd name="connsiteX1" fmla="*/ 16390 w 16403"/>
                <a:gd name="connsiteY1" fmla="*/ 0 h 10316"/>
                <a:gd name="connsiteX2" fmla="*/ 16402 w 16403"/>
                <a:gd name="connsiteY2" fmla="*/ 10315 h 10316"/>
                <a:gd name="connsiteX3" fmla="*/ 0 w 16403"/>
                <a:gd name="connsiteY3" fmla="*/ 10311 h 10316"/>
                <a:gd name="connsiteX0" fmla="*/ 0 w 16403"/>
                <a:gd name="connsiteY0" fmla="*/ 10328 h 10328"/>
                <a:gd name="connsiteX1" fmla="*/ 16390 w 16403"/>
                <a:gd name="connsiteY1" fmla="*/ 0 h 10328"/>
                <a:gd name="connsiteX2" fmla="*/ 16402 w 16403"/>
                <a:gd name="connsiteY2" fmla="*/ 10315 h 10328"/>
                <a:gd name="connsiteX3" fmla="*/ 0 w 16403"/>
                <a:gd name="connsiteY3" fmla="*/ 10328 h 10328"/>
                <a:gd name="connsiteX0" fmla="*/ 0 w 16403"/>
                <a:gd name="connsiteY0" fmla="*/ 10328 h 10328"/>
                <a:gd name="connsiteX1" fmla="*/ 16390 w 16403"/>
                <a:gd name="connsiteY1" fmla="*/ 0 h 10328"/>
                <a:gd name="connsiteX2" fmla="*/ 16402 w 16403"/>
                <a:gd name="connsiteY2" fmla="*/ 10315 h 10328"/>
                <a:gd name="connsiteX3" fmla="*/ 0 w 16403"/>
                <a:gd name="connsiteY3" fmla="*/ 10328 h 10328"/>
                <a:gd name="connsiteX0" fmla="*/ 0 w 16466"/>
                <a:gd name="connsiteY0" fmla="*/ 10321 h 10321"/>
                <a:gd name="connsiteX1" fmla="*/ 16453 w 16466"/>
                <a:gd name="connsiteY1" fmla="*/ 0 h 10321"/>
                <a:gd name="connsiteX2" fmla="*/ 16465 w 16466"/>
                <a:gd name="connsiteY2" fmla="*/ 10315 h 10321"/>
                <a:gd name="connsiteX3" fmla="*/ 0 w 16466"/>
                <a:gd name="connsiteY3" fmla="*/ 10321 h 10321"/>
                <a:gd name="connsiteX0" fmla="*/ 0 w 14037"/>
                <a:gd name="connsiteY0" fmla="*/ 10303 h 10315"/>
                <a:gd name="connsiteX1" fmla="*/ 14024 w 14037"/>
                <a:gd name="connsiteY1" fmla="*/ 0 h 10315"/>
                <a:gd name="connsiteX2" fmla="*/ 14036 w 14037"/>
                <a:gd name="connsiteY2" fmla="*/ 10315 h 10315"/>
                <a:gd name="connsiteX3" fmla="*/ 0 w 14037"/>
                <a:gd name="connsiteY3" fmla="*/ 10303 h 10315"/>
                <a:gd name="connsiteX0" fmla="*/ 0 w 12028"/>
                <a:gd name="connsiteY0" fmla="*/ 10321 h 10321"/>
                <a:gd name="connsiteX1" fmla="*/ 12014 w 12028"/>
                <a:gd name="connsiteY1" fmla="*/ 0 h 10321"/>
                <a:gd name="connsiteX2" fmla="*/ 12026 w 12028"/>
                <a:gd name="connsiteY2" fmla="*/ 10315 h 10321"/>
                <a:gd name="connsiteX3" fmla="*/ 0 w 12028"/>
                <a:gd name="connsiteY3" fmla="*/ 10321 h 10321"/>
                <a:gd name="connsiteX0" fmla="*/ 0 w 13787"/>
                <a:gd name="connsiteY0" fmla="*/ 10330 h 10330"/>
                <a:gd name="connsiteX1" fmla="*/ 13773 w 13787"/>
                <a:gd name="connsiteY1" fmla="*/ 0 h 10330"/>
                <a:gd name="connsiteX2" fmla="*/ 13785 w 13787"/>
                <a:gd name="connsiteY2" fmla="*/ 10315 h 10330"/>
                <a:gd name="connsiteX3" fmla="*/ 0 w 13787"/>
                <a:gd name="connsiteY3" fmla="*/ 10330 h 10330"/>
                <a:gd name="connsiteX0" fmla="*/ 0 w 13787"/>
                <a:gd name="connsiteY0" fmla="*/ 10330 h 10330"/>
                <a:gd name="connsiteX1" fmla="*/ 13773 w 13787"/>
                <a:gd name="connsiteY1" fmla="*/ 0 h 10330"/>
                <a:gd name="connsiteX2" fmla="*/ 13785 w 13787"/>
                <a:gd name="connsiteY2" fmla="*/ 10315 h 10330"/>
                <a:gd name="connsiteX3" fmla="*/ 0 w 13787"/>
                <a:gd name="connsiteY3" fmla="*/ 10330 h 10330"/>
                <a:gd name="connsiteX0" fmla="*/ 0 w 13871"/>
                <a:gd name="connsiteY0" fmla="*/ 10312 h 10316"/>
                <a:gd name="connsiteX1" fmla="*/ 13857 w 13871"/>
                <a:gd name="connsiteY1" fmla="*/ 0 h 10316"/>
                <a:gd name="connsiteX2" fmla="*/ 13869 w 13871"/>
                <a:gd name="connsiteY2" fmla="*/ 10315 h 10316"/>
                <a:gd name="connsiteX3" fmla="*/ 0 w 13871"/>
                <a:gd name="connsiteY3" fmla="*/ 10312 h 10316"/>
                <a:gd name="connsiteX0" fmla="*/ 0 w 13871"/>
                <a:gd name="connsiteY0" fmla="*/ 10312 h 10316"/>
                <a:gd name="connsiteX1" fmla="*/ 13857 w 13871"/>
                <a:gd name="connsiteY1" fmla="*/ 0 h 10316"/>
                <a:gd name="connsiteX2" fmla="*/ 13869 w 13871"/>
                <a:gd name="connsiteY2" fmla="*/ 10315 h 10316"/>
                <a:gd name="connsiteX3" fmla="*/ 0 w 13871"/>
                <a:gd name="connsiteY3" fmla="*/ 10312 h 10316"/>
                <a:gd name="connsiteX0" fmla="*/ 0 w 13871"/>
                <a:gd name="connsiteY0" fmla="*/ 10312 h 10316"/>
                <a:gd name="connsiteX1" fmla="*/ 13857 w 13871"/>
                <a:gd name="connsiteY1" fmla="*/ 0 h 10316"/>
                <a:gd name="connsiteX2" fmla="*/ 13869 w 13871"/>
                <a:gd name="connsiteY2" fmla="*/ 10315 h 10316"/>
                <a:gd name="connsiteX3" fmla="*/ 0 w 13871"/>
                <a:gd name="connsiteY3" fmla="*/ 10312 h 10316"/>
                <a:gd name="connsiteX0" fmla="*/ 0 w 13871"/>
                <a:gd name="connsiteY0" fmla="*/ 10312 h 10316"/>
                <a:gd name="connsiteX1" fmla="*/ 13857 w 13871"/>
                <a:gd name="connsiteY1" fmla="*/ 0 h 10316"/>
                <a:gd name="connsiteX2" fmla="*/ 13869 w 13871"/>
                <a:gd name="connsiteY2" fmla="*/ 10315 h 10316"/>
                <a:gd name="connsiteX3" fmla="*/ 0 w 13871"/>
                <a:gd name="connsiteY3" fmla="*/ 10312 h 10316"/>
                <a:gd name="connsiteX0" fmla="*/ 0 w 13871"/>
                <a:gd name="connsiteY0" fmla="*/ 10312 h 10316"/>
                <a:gd name="connsiteX1" fmla="*/ 13857 w 13871"/>
                <a:gd name="connsiteY1" fmla="*/ 0 h 10316"/>
                <a:gd name="connsiteX2" fmla="*/ 13869 w 13871"/>
                <a:gd name="connsiteY2" fmla="*/ 10315 h 10316"/>
                <a:gd name="connsiteX3" fmla="*/ 0 w 13871"/>
                <a:gd name="connsiteY3" fmla="*/ 10312 h 10316"/>
                <a:gd name="connsiteX0" fmla="*/ 5 w 13876"/>
                <a:gd name="connsiteY0" fmla="*/ 10312 h 10316"/>
                <a:gd name="connsiteX1" fmla="*/ 13862 w 13876"/>
                <a:gd name="connsiteY1" fmla="*/ 0 h 10316"/>
                <a:gd name="connsiteX2" fmla="*/ 13874 w 13876"/>
                <a:gd name="connsiteY2" fmla="*/ 10315 h 10316"/>
                <a:gd name="connsiteX3" fmla="*/ 5 w 13876"/>
                <a:gd name="connsiteY3" fmla="*/ 10312 h 10316"/>
                <a:gd name="connsiteX0" fmla="*/ 7 w 13878"/>
                <a:gd name="connsiteY0" fmla="*/ 10312 h 10316"/>
                <a:gd name="connsiteX1" fmla="*/ 13864 w 13878"/>
                <a:gd name="connsiteY1" fmla="*/ 0 h 10316"/>
                <a:gd name="connsiteX2" fmla="*/ 13876 w 13878"/>
                <a:gd name="connsiteY2" fmla="*/ 10315 h 10316"/>
                <a:gd name="connsiteX3" fmla="*/ 7 w 13878"/>
                <a:gd name="connsiteY3" fmla="*/ 10312 h 10316"/>
                <a:gd name="connsiteX0" fmla="*/ 7 w 13878"/>
                <a:gd name="connsiteY0" fmla="*/ 10309 h 10313"/>
                <a:gd name="connsiteX1" fmla="*/ 13812 w 13878"/>
                <a:gd name="connsiteY1" fmla="*/ 0 h 10313"/>
                <a:gd name="connsiteX2" fmla="*/ 13876 w 13878"/>
                <a:gd name="connsiteY2" fmla="*/ 10312 h 10313"/>
                <a:gd name="connsiteX3" fmla="*/ 7 w 13878"/>
                <a:gd name="connsiteY3" fmla="*/ 10309 h 10313"/>
              </a:gdLst>
              <a:ahLst/>
              <a:cxnLst>
                <a:cxn ang="0">
                  <a:pos x="connsiteX0" y="connsiteY0"/>
                </a:cxn>
                <a:cxn ang="0">
                  <a:pos x="connsiteX1" y="connsiteY1"/>
                </a:cxn>
                <a:cxn ang="0">
                  <a:pos x="connsiteX2" y="connsiteY2"/>
                </a:cxn>
                <a:cxn ang="0">
                  <a:pos x="connsiteX3" y="connsiteY3"/>
                </a:cxn>
              </a:cxnLst>
              <a:rect l="l" t="t" r="r" b="b"/>
              <a:pathLst>
                <a:path w="13878" h="10313">
                  <a:moveTo>
                    <a:pt x="7" y="10309"/>
                  </a:moveTo>
                  <a:cubicBezTo>
                    <a:pt x="-167" y="7065"/>
                    <a:pt x="2608" y="2299"/>
                    <a:pt x="13812" y="0"/>
                  </a:cubicBezTo>
                  <a:cubicBezTo>
                    <a:pt x="13756" y="16"/>
                    <a:pt x="13869" y="10310"/>
                    <a:pt x="13876" y="10312"/>
                  </a:cubicBezTo>
                  <a:cubicBezTo>
                    <a:pt x="14071" y="10317"/>
                    <a:pt x="76" y="10304"/>
                    <a:pt x="7" y="1030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05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Arial"/>
                <a:ea typeface="+mn-ea"/>
                <a:cs typeface="+mn-cs"/>
              </a:endParaRPr>
            </a:p>
          </p:txBody>
        </p:sp>
      </p:grpSp>
      <p:sp>
        <p:nvSpPr>
          <p:cNvPr id="13" name="Picture Placeholder 12"/>
          <p:cNvSpPr>
            <a:spLocks noGrp="1" noChangeAspect="1"/>
          </p:cNvSpPr>
          <p:nvPr userDrawn="1">
            <p:ph type="pic" sz="quarter" idx="11"/>
          </p:nvPr>
        </p:nvSpPr>
        <p:spPr>
          <a:xfrm>
            <a:off x="3" y="0"/>
            <a:ext cx="7810500" cy="6858000"/>
          </a:xfrm>
        </p:spPr>
        <p:txBody>
          <a:bodyPr anchor="ctr"/>
          <a:lstStyle>
            <a:lvl1pPr marL="0" indent="0" algn="ctr">
              <a:buNone/>
              <a:defRPr>
                <a:solidFill>
                  <a:schemeClr val="bg1">
                    <a:lumMod val="65000"/>
                  </a:schemeClr>
                </a:solidFill>
              </a:defRPr>
            </a:lvl1pPr>
          </a:lstStyle>
          <a:p>
            <a:r>
              <a:rPr lang="en-US" dirty="0"/>
              <a:t>Click icon to add picture</a:t>
            </a:r>
          </a:p>
        </p:txBody>
      </p:sp>
      <p:sp>
        <p:nvSpPr>
          <p:cNvPr id="14" name="Footer Placeholder 13"/>
          <p:cNvSpPr>
            <a:spLocks noGrp="1"/>
          </p:cNvSpPr>
          <p:nvPr userDrawn="1">
            <p:ph type="ftr" sz="quarter" idx="12"/>
          </p:nvPr>
        </p:nvSpPr>
        <p:spPr/>
        <p:txBody>
          <a:bodyPr/>
          <a:lstStyle/>
          <a:p>
            <a:pPr defTabSz="1219050">
              <a:defRPr/>
            </a:pPr>
            <a:r>
              <a:rPr lang="en-US">
                <a:solidFill>
                  <a:srgbClr val="FFFFFF">
                    <a:lumMod val="75000"/>
                  </a:srgbClr>
                </a:solidFill>
              </a:rPr>
              <a:t>© 2022 Bright Horizons Family Solutions LLC</a:t>
            </a:r>
            <a:endParaRPr lang="en-US" dirty="0">
              <a:solidFill>
                <a:srgbClr val="FFFFFF">
                  <a:lumMod val="75000"/>
                </a:srgbClr>
              </a:solidFill>
            </a:endParaRPr>
          </a:p>
        </p:txBody>
      </p:sp>
      <p:sp>
        <p:nvSpPr>
          <p:cNvPr id="18" name="Text Placeholder 17"/>
          <p:cNvSpPr>
            <a:spLocks noGrp="1"/>
          </p:cNvSpPr>
          <p:nvPr userDrawn="1">
            <p:ph type="body" sz="quarter" idx="14" hasCustomPrompt="1"/>
          </p:nvPr>
        </p:nvSpPr>
        <p:spPr>
          <a:xfrm>
            <a:off x="8534400" y="5257800"/>
            <a:ext cx="2946400" cy="609600"/>
          </a:xfrm>
        </p:spPr>
        <p:txBody>
          <a:bodyPr>
            <a:noAutofit/>
          </a:bodyPr>
          <a:lstStyle>
            <a:lvl1pPr marL="0" indent="0" algn="ctr">
              <a:lnSpc>
                <a:spcPct val="90000"/>
              </a:lnSpc>
              <a:buNone/>
              <a:defRPr sz="1333" cap="all" baseline="0">
                <a:solidFill>
                  <a:schemeClr val="bg1">
                    <a:lumMod val="75000"/>
                  </a:schemeClr>
                </a:solidFill>
                <a:latin typeface="+mj-lt"/>
              </a:defRPr>
            </a:lvl1pPr>
          </a:lstStyle>
          <a:p>
            <a:pPr lvl="0"/>
            <a:r>
              <a:rPr lang="en-US" dirty="0"/>
              <a:t>CLICK TO EDIT TEXT</a:t>
            </a:r>
          </a:p>
        </p:txBody>
      </p:sp>
      <p:pic>
        <p:nvPicPr>
          <p:cNvPr id="23" name="Picture 22"/>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8128001" y="6237304"/>
            <a:ext cx="1154376" cy="478753"/>
          </a:xfrm>
          <a:prstGeom prst="rect">
            <a:avLst/>
          </a:prstGeom>
        </p:spPr>
      </p:pic>
    </p:spTree>
    <p:extLst>
      <p:ext uri="{BB962C8B-B14F-4D97-AF65-F5344CB8AC3E}">
        <p14:creationId xmlns:p14="http://schemas.microsoft.com/office/powerpoint/2010/main" val="355927403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Blue Background">
    <p:bg>
      <p:bgPr>
        <a:solidFill>
          <a:schemeClr val="tx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406172" y="2712660"/>
            <a:ext cx="5325533" cy="665133"/>
          </a:xfrm>
        </p:spPr>
        <p:txBody>
          <a:bodyPr>
            <a:noAutofit/>
          </a:bodyPr>
          <a:lstStyle>
            <a:lvl1pPr marL="0" indent="0" algn="ctr">
              <a:buNone/>
              <a:defRPr sz="3200" b="1" cap="all" baseline="0">
                <a:solidFill>
                  <a:schemeClr val="accent3"/>
                </a:solidFill>
                <a:latin typeface="+mn-lt"/>
              </a:defRPr>
            </a:lvl1pPr>
          </a:lstStyle>
          <a:p>
            <a:pPr lvl="0"/>
            <a:r>
              <a:rPr lang="en-US" dirty="0"/>
              <a:t>Click to edit text</a:t>
            </a:r>
          </a:p>
        </p:txBody>
      </p:sp>
      <p:sp>
        <p:nvSpPr>
          <p:cNvPr id="5" name="Text Placeholder 3"/>
          <p:cNvSpPr>
            <a:spLocks noGrp="1"/>
          </p:cNvSpPr>
          <p:nvPr>
            <p:ph type="body" sz="quarter" idx="11" hasCustomPrompt="1"/>
          </p:nvPr>
        </p:nvSpPr>
        <p:spPr>
          <a:xfrm>
            <a:off x="2193685" y="3405209"/>
            <a:ext cx="7804635" cy="1948033"/>
          </a:xfrm>
        </p:spPr>
        <p:txBody>
          <a:bodyPr>
            <a:noAutofit/>
          </a:bodyPr>
          <a:lstStyle>
            <a:lvl1pPr marL="0" indent="0" algn="ctr">
              <a:buNone/>
              <a:defRPr sz="3200" b="0" cap="none" baseline="0">
                <a:solidFill>
                  <a:schemeClr val="bg1"/>
                </a:solidFill>
                <a:latin typeface="+mn-lt"/>
              </a:defRPr>
            </a:lvl1pPr>
          </a:lstStyle>
          <a:p>
            <a:pPr lvl="0"/>
            <a:r>
              <a:rPr lang="en-US" dirty="0"/>
              <a:t>Click to edit text</a:t>
            </a:r>
          </a:p>
        </p:txBody>
      </p:sp>
    </p:spTree>
    <p:extLst>
      <p:ext uri="{BB962C8B-B14F-4D97-AF65-F5344CB8AC3E}">
        <p14:creationId xmlns:p14="http://schemas.microsoft.com/office/powerpoint/2010/main" val="53471675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Full Page Photo">
    <p:spTree>
      <p:nvGrpSpPr>
        <p:cNvPr id="1" name=""/>
        <p:cNvGrpSpPr/>
        <p:nvPr/>
      </p:nvGrpSpPr>
      <p:grpSpPr>
        <a:xfrm>
          <a:off x="0" y="0"/>
          <a:ext cx="0" cy="0"/>
          <a:chOff x="0" y="0"/>
          <a:chExt cx="0" cy="0"/>
        </a:xfrm>
      </p:grpSpPr>
      <p:sp>
        <p:nvSpPr>
          <p:cNvPr id="3" name="Picture Placeholder 2"/>
          <p:cNvSpPr>
            <a:spLocks noGrp="1" noChangeAspect="1"/>
          </p:cNvSpPr>
          <p:nvPr>
            <p:ph type="pic" sz="quarter" idx="10"/>
          </p:nvPr>
        </p:nvSpPr>
        <p:spPr>
          <a:xfrm>
            <a:off x="0" y="0"/>
            <a:ext cx="12192000" cy="6858000"/>
          </a:xfrm>
          <a:ln>
            <a:noFill/>
          </a:ln>
        </p:spPr>
        <p:txBody>
          <a:bodyPr anchor="ctr">
            <a:normAutofit/>
          </a:bodyPr>
          <a:lstStyle>
            <a:lvl1pPr marL="0" indent="0" algn="ctr">
              <a:buNone/>
              <a:defRPr sz="3733">
                <a:solidFill>
                  <a:schemeClr val="bg1">
                    <a:lumMod val="65000"/>
                  </a:schemeClr>
                </a:solidFill>
              </a:defRPr>
            </a:lvl1pPr>
          </a:lstStyle>
          <a:p>
            <a:r>
              <a:rPr lang="en-US" dirty="0"/>
              <a:t>Click icon to add picture</a:t>
            </a:r>
          </a:p>
        </p:txBody>
      </p:sp>
      <p:sp>
        <p:nvSpPr>
          <p:cNvPr id="2" name="Footer Placeholder 1"/>
          <p:cNvSpPr>
            <a:spLocks noGrp="1"/>
          </p:cNvSpPr>
          <p:nvPr>
            <p:ph type="ftr" sz="quarter" idx="11"/>
          </p:nvPr>
        </p:nvSpPr>
        <p:spPr/>
        <p:txBody>
          <a:bodyPr/>
          <a:lstStyle/>
          <a:p>
            <a:pPr defTabSz="1219050">
              <a:defRPr/>
            </a:pPr>
            <a:r>
              <a:rPr lang="en-US">
                <a:solidFill>
                  <a:srgbClr val="FFFFFF">
                    <a:lumMod val="75000"/>
                  </a:srgbClr>
                </a:solidFill>
              </a:rPr>
              <a:t>© 2022 Bright Horizons Family Solutions LLC</a:t>
            </a:r>
            <a:endParaRPr lang="en-US" dirty="0">
              <a:solidFill>
                <a:srgbClr val="FFFFFF">
                  <a:lumMod val="75000"/>
                </a:srgbClr>
              </a:solidFill>
            </a:endParaRPr>
          </a:p>
        </p:txBody>
      </p:sp>
      <p:sp>
        <p:nvSpPr>
          <p:cNvPr id="4" name="Slide Number Placeholder 3"/>
          <p:cNvSpPr>
            <a:spLocks noGrp="1"/>
          </p:cNvSpPr>
          <p:nvPr>
            <p:ph type="sldNum" sz="quarter" idx="12"/>
          </p:nvPr>
        </p:nvSpPr>
        <p:spPr/>
        <p:txBody>
          <a:bodyPr/>
          <a:lstStyle/>
          <a:p>
            <a:pPr defTabSz="1219050">
              <a:defRPr/>
            </a:pPr>
            <a:fld id="{F85D7055-D8D7-4305-9FF7-D5D71A1F1507}" type="slidenum">
              <a:rPr lang="en-US" smtClean="0">
                <a:solidFill>
                  <a:srgbClr val="FFFFFF">
                    <a:lumMod val="75000"/>
                  </a:srgbClr>
                </a:solidFill>
              </a:rPr>
              <a:pPr defTabSz="1219050">
                <a:defRPr/>
              </a:pPr>
              <a:t>‹#›</a:t>
            </a:fld>
            <a:endParaRPr lang="en-US" dirty="0">
              <a:solidFill>
                <a:srgbClr val="FFFFFF">
                  <a:lumMod val="75000"/>
                </a:srgbClr>
              </a:solidFill>
            </a:endParaRPr>
          </a:p>
        </p:txBody>
      </p:sp>
    </p:spTree>
    <p:extLst>
      <p:ext uri="{BB962C8B-B14F-4D97-AF65-F5344CB8AC3E}">
        <p14:creationId xmlns:p14="http://schemas.microsoft.com/office/powerpoint/2010/main" val="253869869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1_Full Page Photo">
    <p:spTree>
      <p:nvGrpSpPr>
        <p:cNvPr id="1" name=""/>
        <p:cNvGrpSpPr/>
        <p:nvPr/>
      </p:nvGrpSpPr>
      <p:grpSpPr>
        <a:xfrm>
          <a:off x="0" y="0"/>
          <a:ext cx="0" cy="0"/>
          <a:chOff x="0" y="0"/>
          <a:chExt cx="0" cy="0"/>
        </a:xfrm>
      </p:grpSpPr>
      <p:grpSp>
        <p:nvGrpSpPr>
          <p:cNvPr id="5" name="Group 4"/>
          <p:cNvGrpSpPr/>
          <p:nvPr userDrawn="1"/>
        </p:nvGrpSpPr>
        <p:grpSpPr>
          <a:xfrm>
            <a:off x="2768345" y="527999"/>
            <a:ext cx="2743983" cy="5770028"/>
            <a:chOff x="3835356" y="1981149"/>
            <a:chExt cx="1711032" cy="3597945"/>
          </a:xfrm>
        </p:grpSpPr>
        <p:sp>
          <p:nvSpPr>
            <p:cNvPr id="6" name="Freeform 5"/>
            <p:cNvSpPr>
              <a:spLocks/>
            </p:cNvSpPr>
            <p:nvPr/>
          </p:nvSpPr>
          <p:spPr bwMode="auto">
            <a:xfrm>
              <a:off x="3835356" y="1981149"/>
              <a:ext cx="1711032" cy="3597945"/>
            </a:xfrm>
            <a:custGeom>
              <a:avLst/>
              <a:gdLst>
                <a:gd name="T0" fmla="*/ 37 w 401"/>
                <a:gd name="T1" fmla="*/ 843 h 843"/>
                <a:gd name="T2" fmla="*/ 0 w 401"/>
                <a:gd name="T3" fmla="*/ 806 h 843"/>
                <a:gd name="T4" fmla="*/ 0 w 401"/>
                <a:gd name="T5" fmla="*/ 37 h 843"/>
                <a:gd name="T6" fmla="*/ 37 w 401"/>
                <a:gd name="T7" fmla="*/ 0 h 843"/>
                <a:gd name="T8" fmla="*/ 365 w 401"/>
                <a:gd name="T9" fmla="*/ 0 h 843"/>
                <a:gd name="T10" fmla="*/ 401 w 401"/>
                <a:gd name="T11" fmla="*/ 37 h 843"/>
                <a:gd name="T12" fmla="*/ 401 w 401"/>
                <a:gd name="T13" fmla="*/ 806 h 843"/>
                <a:gd name="T14" fmla="*/ 365 w 401"/>
                <a:gd name="T15" fmla="*/ 843 h 843"/>
                <a:gd name="T16" fmla="*/ 37 w 401"/>
                <a:gd name="T17" fmla="*/ 843 h 8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1" h="843">
                  <a:moveTo>
                    <a:pt x="37" y="843"/>
                  </a:moveTo>
                  <a:cubicBezTo>
                    <a:pt x="16" y="843"/>
                    <a:pt x="0" y="827"/>
                    <a:pt x="0" y="806"/>
                  </a:cubicBezTo>
                  <a:cubicBezTo>
                    <a:pt x="0" y="37"/>
                    <a:pt x="0" y="37"/>
                    <a:pt x="0" y="37"/>
                  </a:cubicBezTo>
                  <a:cubicBezTo>
                    <a:pt x="0" y="16"/>
                    <a:pt x="16" y="0"/>
                    <a:pt x="37" y="0"/>
                  </a:cubicBezTo>
                  <a:cubicBezTo>
                    <a:pt x="365" y="0"/>
                    <a:pt x="365" y="0"/>
                    <a:pt x="365" y="0"/>
                  </a:cubicBezTo>
                  <a:cubicBezTo>
                    <a:pt x="385" y="0"/>
                    <a:pt x="401" y="16"/>
                    <a:pt x="401" y="37"/>
                  </a:cubicBezTo>
                  <a:cubicBezTo>
                    <a:pt x="401" y="806"/>
                    <a:pt x="401" y="806"/>
                    <a:pt x="401" y="806"/>
                  </a:cubicBezTo>
                  <a:cubicBezTo>
                    <a:pt x="401" y="827"/>
                    <a:pt x="385" y="843"/>
                    <a:pt x="365" y="843"/>
                  </a:cubicBezTo>
                  <a:lnTo>
                    <a:pt x="37" y="843"/>
                  </a:lnTo>
                  <a:close/>
                </a:path>
              </a:pathLst>
            </a:custGeom>
            <a:solidFill>
              <a:schemeClr val="tx1"/>
            </a:solidFill>
            <a:ln w="31750">
              <a:solidFill>
                <a:schemeClr val="bg1">
                  <a:lumMod val="75000"/>
                </a:schemeClr>
              </a:solidFill>
            </a:ln>
          </p:spPr>
          <p:txBody>
            <a:bodyPr vert="horz" wrap="square" lIns="91440" tIns="45720" rIns="91440" bIns="4572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id-ID" sz="2400" b="0" i="0" u="none" strike="noStrike" kern="1200" cap="none" spc="0" normalizeH="0" baseline="0" noProof="0">
                <a:ln>
                  <a:noFill/>
                </a:ln>
                <a:solidFill>
                  <a:srgbClr val="464646"/>
                </a:solidFill>
                <a:effectLst/>
                <a:uLnTx/>
                <a:uFillTx/>
                <a:latin typeface="Roboto Light"/>
                <a:ea typeface="+mn-ea"/>
                <a:cs typeface="+mn-cs"/>
              </a:endParaRPr>
            </a:p>
          </p:txBody>
        </p:sp>
        <p:sp>
          <p:nvSpPr>
            <p:cNvPr id="7" name="Oval 6"/>
            <p:cNvSpPr>
              <a:spLocks noChangeArrowheads="1"/>
            </p:cNvSpPr>
            <p:nvPr/>
          </p:nvSpPr>
          <p:spPr bwMode="auto">
            <a:xfrm>
              <a:off x="4667402" y="2134799"/>
              <a:ext cx="51202" cy="51216"/>
            </a:xfrm>
            <a:prstGeom prst="ellipse">
              <a:avLst/>
            </a:prstGeom>
            <a:solidFill>
              <a:schemeClr val="bg1">
                <a:lumMod val="9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id-ID" sz="2400" b="0" i="0" u="none" strike="noStrike" kern="1200" cap="none" spc="0" normalizeH="0" baseline="0" noProof="0">
                <a:ln>
                  <a:noFill/>
                </a:ln>
                <a:solidFill>
                  <a:srgbClr val="464646"/>
                </a:solidFill>
                <a:effectLst/>
                <a:uLnTx/>
                <a:uFillTx/>
                <a:latin typeface="Roboto Light"/>
                <a:ea typeface="+mn-ea"/>
                <a:cs typeface="+mn-cs"/>
              </a:endParaRPr>
            </a:p>
          </p:txBody>
        </p:sp>
        <p:sp>
          <p:nvSpPr>
            <p:cNvPr id="8" name="Oval 7"/>
            <p:cNvSpPr>
              <a:spLocks noChangeArrowheads="1"/>
            </p:cNvSpPr>
            <p:nvPr/>
          </p:nvSpPr>
          <p:spPr bwMode="auto">
            <a:xfrm>
              <a:off x="4684470" y="2151870"/>
              <a:ext cx="12802" cy="12805"/>
            </a:xfrm>
            <a:prstGeom prst="ellipse">
              <a:avLst/>
            </a:prstGeom>
            <a:solidFill>
              <a:schemeClr val="bg1">
                <a:lumMod val="9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id-ID" sz="2400" b="0" i="0" u="none" strike="noStrike" kern="1200" cap="none" spc="0" normalizeH="0" baseline="0" noProof="0">
                <a:ln>
                  <a:noFill/>
                </a:ln>
                <a:solidFill>
                  <a:srgbClr val="464646"/>
                </a:solidFill>
                <a:effectLst/>
                <a:uLnTx/>
                <a:uFillTx/>
                <a:latin typeface="Roboto Light"/>
                <a:ea typeface="+mn-ea"/>
                <a:cs typeface="+mn-cs"/>
              </a:endParaRPr>
            </a:p>
          </p:txBody>
        </p:sp>
        <p:sp>
          <p:nvSpPr>
            <p:cNvPr id="9" name="Oval 8"/>
            <p:cNvSpPr>
              <a:spLocks noChangeArrowheads="1"/>
            </p:cNvSpPr>
            <p:nvPr/>
          </p:nvSpPr>
          <p:spPr bwMode="auto">
            <a:xfrm>
              <a:off x="4667402" y="2130529"/>
              <a:ext cx="51202" cy="51216"/>
            </a:xfrm>
            <a:prstGeom prst="ellipse">
              <a:avLst/>
            </a:prstGeom>
            <a:solidFill>
              <a:schemeClr val="bg1">
                <a:lumMod val="9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id-ID" sz="2400" b="0" i="0" u="none" strike="noStrike" kern="1200" cap="none" spc="0" normalizeH="0" baseline="0" noProof="0">
                <a:ln>
                  <a:noFill/>
                </a:ln>
                <a:solidFill>
                  <a:srgbClr val="464646"/>
                </a:solidFill>
                <a:effectLst/>
                <a:uLnTx/>
                <a:uFillTx/>
                <a:latin typeface="Roboto Light"/>
                <a:ea typeface="+mn-ea"/>
                <a:cs typeface="+mn-cs"/>
              </a:endParaRPr>
            </a:p>
          </p:txBody>
        </p:sp>
        <p:sp>
          <p:nvSpPr>
            <p:cNvPr id="10" name="Oval 9"/>
            <p:cNvSpPr>
              <a:spLocks noChangeArrowheads="1"/>
            </p:cNvSpPr>
            <p:nvPr/>
          </p:nvSpPr>
          <p:spPr bwMode="auto">
            <a:xfrm>
              <a:off x="4684470" y="2147601"/>
              <a:ext cx="12802" cy="12805"/>
            </a:xfrm>
            <a:prstGeom prst="ellipse">
              <a:avLst/>
            </a:prstGeom>
            <a:solidFill>
              <a:schemeClr val="bg1">
                <a:lumMod val="9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id-ID" sz="2400" b="0" i="0" u="none" strike="noStrike" kern="1200" cap="none" spc="0" normalizeH="0" baseline="0" noProof="0">
                <a:ln>
                  <a:noFill/>
                </a:ln>
                <a:solidFill>
                  <a:srgbClr val="464646"/>
                </a:solidFill>
                <a:effectLst/>
                <a:uLnTx/>
                <a:uFillTx/>
                <a:latin typeface="Roboto Light"/>
                <a:ea typeface="+mn-ea"/>
                <a:cs typeface="+mn-cs"/>
              </a:endParaRPr>
            </a:p>
          </p:txBody>
        </p:sp>
        <p:sp>
          <p:nvSpPr>
            <p:cNvPr id="11" name="Oval 10"/>
            <p:cNvSpPr>
              <a:spLocks noChangeArrowheads="1"/>
            </p:cNvSpPr>
            <p:nvPr/>
          </p:nvSpPr>
          <p:spPr bwMode="auto">
            <a:xfrm>
              <a:off x="4675936" y="2139065"/>
              <a:ext cx="34135" cy="34144"/>
            </a:xfrm>
            <a:prstGeom prst="ellipse">
              <a:avLst/>
            </a:prstGeom>
            <a:solidFill>
              <a:schemeClr val="bg1">
                <a:lumMod val="9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id-ID" sz="2400" b="0" i="0" u="none" strike="noStrike" kern="1200" cap="none" spc="0" normalizeH="0" baseline="0" noProof="0">
                <a:ln>
                  <a:noFill/>
                </a:ln>
                <a:solidFill>
                  <a:srgbClr val="464646"/>
                </a:solidFill>
                <a:effectLst/>
                <a:uLnTx/>
                <a:uFillTx/>
                <a:latin typeface="Roboto Light"/>
                <a:ea typeface="+mn-ea"/>
                <a:cs typeface="+mn-cs"/>
              </a:endParaRPr>
            </a:p>
          </p:txBody>
        </p:sp>
        <p:sp>
          <p:nvSpPr>
            <p:cNvPr id="12" name="Oval 11"/>
            <p:cNvSpPr>
              <a:spLocks noChangeArrowheads="1"/>
            </p:cNvSpPr>
            <p:nvPr/>
          </p:nvSpPr>
          <p:spPr bwMode="auto">
            <a:xfrm>
              <a:off x="4675936" y="2139065"/>
              <a:ext cx="34135" cy="34144"/>
            </a:xfrm>
            <a:prstGeom prst="ellipse">
              <a:avLst/>
            </a:prstGeom>
            <a:solidFill>
              <a:schemeClr val="bg1">
                <a:lumMod val="9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id-ID" sz="2400" b="0" i="0" u="none" strike="noStrike" kern="1200" cap="none" spc="0" normalizeH="0" baseline="0" noProof="0">
                <a:ln>
                  <a:noFill/>
                </a:ln>
                <a:solidFill>
                  <a:srgbClr val="464646"/>
                </a:solidFill>
                <a:effectLst/>
                <a:uLnTx/>
                <a:uFillTx/>
                <a:latin typeface="Roboto Light"/>
                <a:ea typeface="+mn-ea"/>
                <a:cs typeface="+mn-cs"/>
              </a:endParaRPr>
            </a:p>
          </p:txBody>
        </p:sp>
        <p:sp>
          <p:nvSpPr>
            <p:cNvPr id="13" name="Oval 12"/>
            <p:cNvSpPr>
              <a:spLocks noChangeArrowheads="1"/>
            </p:cNvSpPr>
            <p:nvPr/>
          </p:nvSpPr>
          <p:spPr bwMode="auto">
            <a:xfrm>
              <a:off x="4684470" y="2147601"/>
              <a:ext cx="17067" cy="17073"/>
            </a:xfrm>
            <a:prstGeom prst="ellipse">
              <a:avLst/>
            </a:prstGeom>
            <a:solidFill>
              <a:schemeClr val="bg1">
                <a:lumMod val="9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id-ID" sz="2400" b="0" i="0" u="none" strike="noStrike" kern="1200" cap="none" spc="0" normalizeH="0" baseline="0" noProof="0">
                <a:ln>
                  <a:noFill/>
                </a:ln>
                <a:solidFill>
                  <a:srgbClr val="464646"/>
                </a:solidFill>
                <a:effectLst/>
                <a:uLnTx/>
                <a:uFillTx/>
                <a:latin typeface="Roboto Light"/>
                <a:ea typeface="+mn-ea"/>
                <a:cs typeface="+mn-cs"/>
              </a:endParaRPr>
            </a:p>
          </p:txBody>
        </p:sp>
        <p:sp>
          <p:nvSpPr>
            <p:cNvPr id="14" name="Oval 13"/>
            <p:cNvSpPr>
              <a:spLocks noChangeArrowheads="1"/>
            </p:cNvSpPr>
            <p:nvPr/>
          </p:nvSpPr>
          <p:spPr bwMode="auto">
            <a:xfrm>
              <a:off x="4684470" y="2147601"/>
              <a:ext cx="17067" cy="17073"/>
            </a:xfrm>
            <a:prstGeom prst="ellipse">
              <a:avLst/>
            </a:prstGeom>
            <a:solidFill>
              <a:schemeClr val="bg1">
                <a:lumMod val="9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id-ID" sz="2400" b="0" i="0" u="none" strike="noStrike" kern="1200" cap="none" spc="0" normalizeH="0" baseline="0" noProof="0">
                <a:ln>
                  <a:noFill/>
                </a:ln>
                <a:solidFill>
                  <a:srgbClr val="464646"/>
                </a:solidFill>
                <a:effectLst/>
                <a:uLnTx/>
                <a:uFillTx/>
                <a:latin typeface="Roboto Light"/>
                <a:ea typeface="+mn-ea"/>
                <a:cs typeface="+mn-cs"/>
              </a:endParaRPr>
            </a:p>
          </p:txBody>
        </p:sp>
        <p:sp>
          <p:nvSpPr>
            <p:cNvPr id="15" name="Freeform 14"/>
            <p:cNvSpPr>
              <a:spLocks/>
            </p:cNvSpPr>
            <p:nvPr/>
          </p:nvSpPr>
          <p:spPr bwMode="auto">
            <a:xfrm>
              <a:off x="4688738" y="2151870"/>
              <a:ext cx="4268" cy="4269"/>
            </a:xfrm>
            <a:custGeom>
              <a:avLst/>
              <a:gdLst>
                <a:gd name="T0" fmla="*/ 1 w 1"/>
                <a:gd name="T1" fmla="*/ 1 h 1"/>
                <a:gd name="T2" fmla="*/ 1 w 1"/>
                <a:gd name="T3" fmla="*/ 1 h 1"/>
                <a:gd name="T4" fmla="*/ 0 w 1"/>
                <a:gd name="T5" fmla="*/ 1 h 1"/>
                <a:gd name="T6" fmla="*/ 1 w 1"/>
                <a:gd name="T7" fmla="*/ 0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lnTo>
                    <a:pt x="1" y="1"/>
                  </a:lnTo>
                  <a:lnTo>
                    <a:pt x="0" y="1"/>
                  </a:lnTo>
                  <a:lnTo>
                    <a:pt x="1" y="0"/>
                  </a:lnTo>
                  <a:lnTo>
                    <a:pt x="1" y="1"/>
                  </a:lnTo>
                  <a:close/>
                </a:path>
              </a:pathLst>
            </a:custGeom>
            <a:solidFill>
              <a:schemeClr val="bg1">
                <a:lumMod val="9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id-ID" sz="2400" b="0" i="0" u="none" strike="noStrike" kern="1200" cap="none" spc="0" normalizeH="0" baseline="0" noProof="0">
                <a:ln>
                  <a:noFill/>
                </a:ln>
                <a:solidFill>
                  <a:srgbClr val="464646"/>
                </a:solidFill>
                <a:effectLst/>
                <a:uLnTx/>
                <a:uFillTx/>
                <a:latin typeface="Roboto Light"/>
                <a:ea typeface="+mn-ea"/>
                <a:cs typeface="+mn-cs"/>
              </a:endParaRPr>
            </a:p>
          </p:txBody>
        </p:sp>
        <p:sp>
          <p:nvSpPr>
            <p:cNvPr id="16" name="Freeform 15"/>
            <p:cNvSpPr>
              <a:spLocks/>
            </p:cNvSpPr>
            <p:nvPr/>
          </p:nvSpPr>
          <p:spPr bwMode="auto">
            <a:xfrm>
              <a:off x="4688738" y="2151870"/>
              <a:ext cx="4268" cy="4269"/>
            </a:xfrm>
            <a:custGeom>
              <a:avLst/>
              <a:gdLst>
                <a:gd name="T0" fmla="*/ 1 w 1"/>
                <a:gd name="T1" fmla="*/ 1 h 1"/>
                <a:gd name="T2" fmla="*/ 1 w 1"/>
                <a:gd name="T3" fmla="*/ 1 h 1"/>
                <a:gd name="T4" fmla="*/ 0 w 1"/>
                <a:gd name="T5" fmla="*/ 1 h 1"/>
                <a:gd name="T6" fmla="*/ 1 w 1"/>
                <a:gd name="T7" fmla="*/ 0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lnTo>
                    <a:pt x="1" y="1"/>
                  </a:lnTo>
                  <a:lnTo>
                    <a:pt x="0" y="1"/>
                  </a:lnTo>
                  <a:lnTo>
                    <a:pt x="1" y="0"/>
                  </a:lnTo>
                  <a:lnTo>
                    <a:pt x="1" y="1"/>
                  </a:lnTo>
                  <a:close/>
                </a:path>
              </a:pathLst>
            </a:custGeom>
            <a:solidFill>
              <a:schemeClr val="bg1">
                <a:lumMod val="9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id-ID" sz="2400" b="0" i="0" u="none" strike="noStrike" kern="1200" cap="none" spc="0" normalizeH="0" baseline="0" noProof="0">
                <a:ln>
                  <a:noFill/>
                </a:ln>
                <a:solidFill>
                  <a:srgbClr val="464646"/>
                </a:solidFill>
                <a:effectLst/>
                <a:uLnTx/>
                <a:uFillTx/>
                <a:latin typeface="Roboto Light"/>
                <a:ea typeface="+mn-ea"/>
                <a:cs typeface="+mn-cs"/>
              </a:endParaRPr>
            </a:p>
          </p:txBody>
        </p:sp>
        <p:sp>
          <p:nvSpPr>
            <p:cNvPr id="17" name="Oval 16"/>
            <p:cNvSpPr>
              <a:spLocks noChangeArrowheads="1"/>
            </p:cNvSpPr>
            <p:nvPr/>
          </p:nvSpPr>
          <p:spPr bwMode="auto">
            <a:xfrm>
              <a:off x="4552197" y="5216311"/>
              <a:ext cx="277351" cy="277422"/>
            </a:xfrm>
            <a:prstGeom prst="ellipse">
              <a:avLst/>
            </a:prstGeom>
            <a:noFill/>
            <a:ln>
              <a:solidFill>
                <a:schemeClr val="bg1">
                  <a:lumMod val="95000"/>
                </a:schemeClr>
              </a:solidFill>
            </a:ln>
          </p:spPr>
          <p:txBody>
            <a:bodyPr vert="horz" wrap="square" lIns="91440" tIns="45720" rIns="91440" bIns="4572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id-ID" sz="2400" b="0" i="0" u="none" strike="noStrike" kern="1200" cap="none" spc="0" normalizeH="0" baseline="0" noProof="0">
                <a:ln>
                  <a:noFill/>
                </a:ln>
                <a:solidFill>
                  <a:srgbClr val="464646"/>
                </a:solidFill>
                <a:effectLst/>
                <a:uLnTx/>
                <a:uFillTx/>
                <a:latin typeface="Roboto Light"/>
                <a:ea typeface="+mn-ea"/>
                <a:cs typeface="+mn-cs"/>
              </a:endParaRPr>
            </a:p>
          </p:txBody>
        </p:sp>
        <p:sp>
          <p:nvSpPr>
            <p:cNvPr id="18" name="Rectangle 17"/>
            <p:cNvSpPr>
              <a:spLocks noChangeArrowheads="1"/>
            </p:cNvSpPr>
            <p:nvPr/>
          </p:nvSpPr>
          <p:spPr bwMode="auto">
            <a:xfrm>
              <a:off x="3942027" y="2497579"/>
              <a:ext cx="1501953" cy="2633372"/>
            </a:xfrm>
            <a:prstGeom prst="rect">
              <a:avLst/>
            </a:prstGeom>
            <a:solidFill>
              <a:schemeClr val="bg1">
                <a:lumMod val="95000"/>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id-ID" sz="2400" b="0" i="0" u="none" strike="noStrike" kern="1200" cap="none" spc="0" normalizeH="0" baseline="0" noProof="0">
                <a:ln>
                  <a:noFill/>
                </a:ln>
                <a:solidFill>
                  <a:srgbClr val="464646"/>
                </a:solidFill>
                <a:effectLst/>
                <a:uLnTx/>
                <a:uFillTx/>
                <a:latin typeface="Roboto Light"/>
                <a:ea typeface="+mn-ea"/>
                <a:cs typeface="+mn-cs"/>
              </a:endParaRPr>
            </a:p>
          </p:txBody>
        </p:sp>
        <p:sp>
          <p:nvSpPr>
            <p:cNvPr id="19" name="Freeform 18"/>
            <p:cNvSpPr>
              <a:spLocks/>
            </p:cNvSpPr>
            <p:nvPr/>
          </p:nvSpPr>
          <p:spPr bwMode="auto">
            <a:xfrm>
              <a:off x="4560731" y="2258570"/>
              <a:ext cx="311486" cy="72558"/>
            </a:xfrm>
            <a:custGeom>
              <a:avLst/>
              <a:gdLst>
                <a:gd name="T0" fmla="*/ 8 w 73"/>
                <a:gd name="T1" fmla="*/ 17 h 17"/>
                <a:gd name="T2" fmla="*/ 0 w 73"/>
                <a:gd name="T3" fmla="*/ 9 h 17"/>
                <a:gd name="T4" fmla="*/ 8 w 73"/>
                <a:gd name="T5" fmla="*/ 0 h 17"/>
                <a:gd name="T6" fmla="*/ 65 w 73"/>
                <a:gd name="T7" fmla="*/ 0 h 17"/>
                <a:gd name="T8" fmla="*/ 73 w 73"/>
                <a:gd name="T9" fmla="*/ 9 h 17"/>
                <a:gd name="T10" fmla="*/ 65 w 73"/>
                <a:gd name="T11" fmla="*/ 17 h 17"/>
                <a:gd name="T12" fmla="*/ 8 w 73"/>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73" h="17">
                  <a:moveTo>
                    <a:pt x="8" y="17"/>
                  </a:moveTo>
                  <a:cubicBezTo>
                    <a:pt x="3" y="17"/>
                    <a:pt x="0" y="13"/>
                    <a:pt x="0" y="9"/>
                  </a:cubicBezTo>
                  <a:cubicBezTo>
                    <a:pt x="0" y="4"/>
                    <a:pt x="3" y="0"/>
                    <a:pt x="8" y="0"/>
                  </a:cubicBezTo>
                  <a:cubicBezTo>
                    <a:pt x="65" y="0"/>
                    <a:pt x="65" y="0"/>
                    <a:pt x="65" y="0"/>
                  </a:cubicBezTo>
                  <a:cubicBezTo>
                    <a:pt x="70" y="0"/>
                    <a:pt x="73" y="4"/>
                    <a:pt x="73" y="9"/>
                  </a:cubicBezTo>
                  <a:cubicBezTo>
                    <a:pt x="73" y="13"/>
                    <a:pt x="70" y="17"/>
                    <a:pt x="65" y="17"/>
                  </a:cubicBezTo>
                  <a:lnTo>
                    <a:pt x="8" y="17"/>
                  </a:lnTo>
                  <a:close/>
                </a:path>
              </a:pathLst>
            </a:custGeom>
            <a:solidFill>
              <a:schemeClr val="bg1">
                <a:lumMod val="9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id-ID" sz="2400" b="0" i="0" u="none" strike="noStrike" kern="1200" cap="none" spc="0" normalizeH="0" baseline="0" noProof="0">
                <a:ln>
                  <a:noFill/>
                </a:ln>
                <a:solidFill>
                  <a:srgbClr val="464646"/>
                </a:solidFill>
                <a:effectLst/>
                <a:uLnTx/>
                <a:uFillTx/>
                <a:latin typeface="Roboto Light"/>
                <a:ea typeface="+mn-ea"/>
                <a:cs typeface="+mn-cs"/>
              </a:endParaRPr>
            </a:p>
          </p:txBody>
        </p:sp>
        <p:sp>
          <p:nvSpPr>
            <p:cNvPr id="20" name="Freeform 19"/>
            <p:cNvSpPr>
              <a:spLocks/>
            </p:cNvSpPr>
            <p:nvPr/>
          </p:nvSpPr>
          <p:spPr bwMode="auto">
            <a:xfrm>
              <a:off x="4577799" y="2279911"/>
              <a:ext cx="277351" cy="29878"/>
            </a:xfrm>
            <a:custGeom>
              <a:avLst/>
              <a:gdLst>
                <a:gd name="T0" fmla="*/ 65 w 65"/>
                <a:gd name="T1" fmla="*/ 4 h 7"/>
                <a:gd name="T2" fmla="*/ 61 w 65"/>
                <a:gd name="T3" fmla="*/ 7 h 7"/>
                <a:gd name="T4" fmla="*/ 4 w 65"/>
                <a:gd name="T5" fmla="*/ 7 h 7"/>
                <a:gd name="T6" fmla="*/ 0 w 65"/>
                <a:gd name="T7" fmla="*/ 4 h 7"/>
                <a:gd name="T8" fmla="*/ 4 w 65"/>
                <a:gd name="T9" fmla="*/ 0 h 7"/>
                <a:gd name="T10" fmla="*/ 61 w 65"/>
                <a:gd name="T11" fmla="*/ 0 h 7"/>
                <a:gd name="T12" fmla="*/ 65 w 65"/>
                <a:gd name="T13" fmla="*/ 4 h 7"/>
              </a:gdLst>
              <a:ahLst/>
              <a:cxnLst>
                <a:cxn ang="0">
                  <a:pos x="T0" y="T1"/>
                </a:cxn>
                <a:cxn ang="0">
                  <a:pos x="T2" y="T3"/>
                </a:cxn>
                <a:cxn ang="0">
                  <a:pos x="T4" y="T5"/>
                </a:cxn>
                <a:cxn ang="0">
                  <a:pos x="T6" y="T7"/>
                </a:cxn>
                <a:cxn ang="0">
                  <a:pos x="T8" y="T9"/>
                </a:cxn>
                <a:cxn ang="0">
                  <a:pos x="T10" y="T11"/>
                </a:cxn>
                <a:cxn ang="0">
                  <a:pos x="T12" y="T13"/>
                </a:cxn>
              </a:cxnLst>
              <a:rect l="0" t="0" r="r" b="b"/>
              <a:pathLst>
                <a:path w="65" h="7">
                  <a:moveTo>
                    <a:pt x="65" y="4"/>
                  </a:moveTo>
                  <a:cubicBezTo>
                    <a:pt x="65" y="6"/>
                    <a:pt x="63" y="7"/>
                    <a:pt x="61" y="7"/>
                  </a:cubicBezTo>
                  <a:cubicBezTo>
                    <a:pt x="4" y="7"/>
                    <a:pt x="4" y="7"/>
                    <a:pt x="4" y="7"/>
                  </a:cubicBezTo>
                  <a:cubicBezTo>
                    <a:pt x="2" y="7"/>
                    <a:pt x="0" y="6"/>
                    <a:pt x="0" y="4"/>
                  </a:cubicBezTo>
                  <a:cubicBezTo>
                    <a:pt x="0" y="2"/>
                    <a:pt x="2" y="0"/>
                    <a:pt x="4" y="0"/>
                  </a:cubicBezTo>
                  <a:cubicBezTo>
                    <a:pt x="61" y="0"/>
                    <a:pt x="61" y="0"/>
                    <a:pt x="61" y="0"/>
                  </a:cubicBezTo>
                  <a:cubicBezTo>
                    <a:pt x="63" y="0"/>
                    <a:pt x="65" y="2"/>
                    <a:pt x="65" y="4"/>
                  </a:cubicBezTo>
                  <a:close/>
                </a:path>
              </a:pathLst>
            </a:custGeom>
            <a:solidFill>
              <a:schemeClr val="tx1">
                <a:lumMod val="75000"/>
                <a:lumOff val="2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id-ID" sz="2400" b="0" i="0" u="none" strike="noStrike" kern="1200" cap="none" spc="0" normalizeH="0" baseline="0" noProof="0">
                <a:ln>
                  <a:noFill/>
                </a:ln>
                <a:solidFill>
                  <a:srgbClr val="464646"/>
                </a:solidFill>
                <a:effectLst/>
                <a:uLnTx/>
                <a:uFillTx/>
                <a:latin typeface="Roboto Light"/>
                <a:ea typeface="+mn-ea"/>
                <a:cs typeface="+mn-cs"/>
              </a:endParaRPr>
            </a:p>
          </p:txBody>
        </p:sp>
        <p:sp>
          <p:nvSpPr>
            <p:cNvPr id="21" name="Oval 20"/>
            <p:cNvSpPr>
              <a:spLocks noChangeArrowheads="1"/>
            </p:cNvSpPr>
            <p:nvPr/>
          </p:nvSpPr>
          <p:spPr bwMode="auto">
            <a:xfrm>
              <a:off x="4458325" y="2271375"/>
              <a:ext cx="46938" cy="46950"/>
            </a:xfrm>
            <a:prstGeom prst="ellipse">
              <a:avLst/>
            </a:prstGeom>
            <a:solidFill>
              <a:schemeClr val="bg1">
                <a:lumMod val="9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id-ID" sz="2400" b="0" i="0" u="none" strike="noStrike" kern="1200" cap="none" spc="0" normalizeH="0" baseline="0" noProof="0">
                <a:ln>
                  <a:noFill/>
                </a:ln>
                <a:solidFill>
                  <a:srgbClr val="464646"/>
                </a:solidFill>
                <a:effectLst/>
                <a:uLnTx/>
                <a:uFillTx/>
                <a:latin typeface="Roboto Light"/>
                <a:ea typeface="+mn-ea"/>
                <a:cs typeface="+mn-cs"/>
              </a:endParaRPr>
            </a:p>
          </p:txBody>
        </p:sp>
      </p:grpSp>
      <p:sp>
        <p:nvSpPr>
          <p:cNvPr id="30" name="Picture Placeholder 29"/>
          <p:cNvSpPr>
            <a:spLocks noGrp="1"/>
          </p:cNvSpPr>
          <p:nvPr>
            <p:ph type="pic" sz="quarter" idx="13" hasCustomPrompt="1"/>
          </p:nvPr>
        </p:nvSpPr>
        <p:spPr>
          <a:xfrm>
            <a:off x="2938594" y="1356784"/>
            <a:ext cx="2408767" cy="4222749"/>
          </a:xfrm>
          <a:ln>
            <a:noFill/>
          </a:ln>
        </p:spPr>
        <p:txBody>
          <a:bodyPr anchor="ctr">
            <a:normAutofit/>
          </a:bodyPr>
          <a:lstStyle>
            <a:lvl1pPr marL="0" indent="0" algn="ctr">
              <a:buNone/>
              <a:defRPr sz="1867"/>
            </a:lvl1pPr>
          </a:lstStyle>
          <a:p>
            <a:r>
              <a:rPr lang="en-US" dirty="0"/>
              <a:t>Picture</a:t>
            </a:r>
          </a:p>
        </p:txBody>
      </p:sp>
      <p:sp>
        <p:nvSpPr>
          <p:cNvPr id="2" name="Footer Placeholder 1"/>
          <p:cNvSpPr>
            <a:spLocks noGrp="1"/>
          </p:cNvSpPr>
          <p:nvPr>
            <p:ph type="ftr" sz="quarter" idx="11"/>
          </p:nvPr>
        </p:nvSpPr>
        <p:spPr/>
        <p:txBody>
          <a:bodyPr/>
          <a:lstStyle/>
          <a:p>
            <a:pPr defTabSz="1219050">
              <a:defRPr/>
            </a:pPr>
            <a:r>
              <a:rPr lang="en-US">
                <a:solidFill>
                  <a:srgbClr val="FFFFFF">
                    <a:lumMod val="75000"/>
                  </a:srgbClr>
                </a:solidFill>
              </a:rPr>
              <a:t>© 2022 Bright Horizons Family Solutions LLC</a:t>
            </a:r>
            <a:endParaRPr lang="en-US" dirty="0">
              <a:solidFill>
                <a:srgbClr val="FFFFFF">
                  <a:lumMod val="75000"/>
                </a:srgbClr>
              </a:solidFill>
            </a:endParaRPr>
          </a:p>
        </p:txBody>
      </p:sp>
      <p:sp>
        <p:nvSpPr>
          <p:cNvPr id="4" name="Slide Number Placeholder 3"/>
          <p:cNvSpPr>
            <a:spLocks noGrp="1"/>
          </p:cNvSpPr>
          <p:nvPr>
            <p:ph type="sldNum" sz="quarter" idx="12"/>
          </p:nvPr>
        </p:nvSpPr>
        <p:spPr/>
        <p:txBody>
          <a:bodyPr/>
          <a:lstStyle/>
          <a:p>
            <a:pPr defTabSz="1219050">
              <a:defRPr/>
            </a:pPr>
            <a:fld id="{F85D7055-D8D7-4305-9FF7-D5D71A1F1507}" type="slidenum">
              <a:rPr lang="en-US" smtClean="0">
                <a:solidFill>
                  <a:srgbClr val="FFFFFF">
                    <a:lumMod val="75000"/>
                  </a:srgbClr>
                </a:solidFill>
              </a:rPr>
              <a:pPr defTabSz="1219050">
                <a:defRPr/>
              </a:pPr>
              <a:t>‹#›</a:t>
            </a:fld>
            <a:endParaRPr lang="en-US" dirty="0">
              <a:solidFill>
                <a:srgbClr val="FFFFFF">
                  <a:lumMod val="75000"/>
                </a:srgbClr>
              </a:solidFill>
            </a:endParaRPr>
          </a:p>
        </p:txBody>
      </p:sp>
      <p:pic>
        <p:nvPicPr>
          <p:cNvPr id="22" name="Picture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142171" y="134302"/>
            <a:ext cx="3430180" cy="6557433"/>
          </a:xfrm>
          <a:prstGeom prst="rect">
            <a:avLst/>
          </a:prstGeom>
        </p:spPr>
      </p:pic>
      <p:sp>
        <p:nvSpPr>
          <p:cNvPr id="33" name="Picture Placeholder 31"/>
          <p:cNvSpPr>
            <a:spLocks noGrp="1"/>
          </p:cNvSpPr>
          <p:nvPr>
            <p:ph type="pic" sz="quarter" idx="14" hasCustomPrompt="1"/>
          </p:nvPr>
        </p:nvSpPr>
        <p:spPr>
          <a:xfrm>
            <a:off x="6560212" y="965200"/>
            <a:ext cx="2559049" cy="4614333"/>
          </a:xfrm>
          <a:prstGeom prst="roundRect">
            <a:avLst>
              <a:gd name="adj" fmla="val 2053"/>
            </a:avLst>
          </a:prstGeom>
        </p:spPr>
        <p:txBody>
          <a:bodyPr anchor="ctr">
            <a:normAutofit/>
          </a:bodyPr>
          <a:lstStyle>
            <a:lvl1pPr marL="0" indent="0" algn="ctr">
              <a:buFontTx/>
              <a:buNone/>
              <a:defRPr sz="1867"/>
            </a:lvl1pPr>
          </a:lstStyle>
          <a:p>
            <a:r>
              <a:rPr lang="en-US" dirty="0"/>
              <a:t>Picture</a:t>
            </a:r>
          </a:p>
        </p:txBody>
      </p:sp>
    </p:spTree>
    <p:extLst>
      <p:ext uri="{BB962C8B-B14F-4D97-AF65-F5344CB8AC3E}">
        <p14:creationId xmlns:p14="http://schemas.microsoft.com/office/powerpoint/2010/main" val="228921858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Footer Placeholder 2"/>
          <p:cNvSpPr>
            <a:spLocks noGrp="1"/>
          </p:cNvSpPr>
          <p:nvPr>
            <p:ph type="ftr" sz="quarter" idx="10"/>
          </p:nvPr>
        </p:nvSpPr>
        <p:spPr/>
        <p:txBody>
          <a:bodyPr/>
          <a:lstStyle/>
          <a:p>
            <a:pPr defTabSz="1219050">
              <a:defRPr/>
            </a:pPr>
            <a:r>
              <a:rPr lang="en-US">
                <a:solidFill>
                  <a:srgbClr val="FFFFFF">
                    <a:lumMod val="75000"/>
                  </a:srgbClr>
                </a:solidFill>
              </a:rPr>
              <a:t>© 2022 Bright Horizons Family Solutions LLC</a:t>
            </a:r>
            <a:endParaRPr lang="en-US" dirty="0">
              <a:solidFill>
                <a:srgbClr val="FFFFFF">
                  <a:lumMod val="75000"/>
                </a:srgbClr>
              </a:solidFill>
            </a:endParaRPr>
          </a:p>
        </p:txBody>
      </p:sp>
      <p:sp>
        <p:nvSpPr>
          <p:cNvPr id="4" name="Slide Number Placeholder 3"/>
          <p:cNvSpPr>
            <a:spLocks noGrp="1"/>
          </p:cNvSpPr>
          <p:nvPr>
            <p:ph type="sldNum" sz="quarter" idx="11"/>
          </p:nvPr>
        </p:nvSpPr>
        <p:spPr/>
        <p:txBody>
          <a:bodyPr/>
          <a:lstStyle/>
          <a:p>
            <a:pPr defTabSz="1219050">
              <a:defRPr/>
            </a:pPr>
            <a:fld id="{F85D7055-D8D7-4305-9FF7-D5D71A1F1507}" type="slidenum">
              <a:rPr lang="en-US" smtClean="0">
                <a:solidFill>
                  <a:srgbClr val="FFFFFF">
                    <a:lumMod val="75000"/>
                  </a:srgbClr>
                </a:solidFill>
              </a:rPr>
              <a:pPr defTabSz="1219050">
                <a:defRPr/>
              </a:pPr>
              <a:t>‹#›</a:t>
            </a:fld>
            <a:endParaRPr lang="en-US" dirty="0">
              <a:solidFill>
                <a:srgbClr val="FFFFFF">
                  <a:lumMod val="75000"/>
                </a:srgbClr>
              </a:solidFill>
            </a:endParaRPr>
          </a:p>
        </p:txBody>
      </p:sp>
      <p:cxnSp>
        <p:nvCxnSpPr>
          <p:cNvPr id="63" name="Straight Connector 62"/>
          <p:cNvCxnSpPr/>
          <p:nvPr userDrawn="1"/>
        </p:nvCxnSpPr>
        <p:spPr>
          <a:xfrm>
            <a:off x="3023600" y="1073739"/>
            <a:ext cx="0" cy="522248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userDrawn="1"/>
        </p:nvCxnSpPr>
        <p:spPr>
          <a:xfrm>
            <a:off x="4815833" y="1479931"/>
            <a:ext cx="0" cy="481629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userDrawn="1"/>
        </p:nvCxnSpPr>
        <p:spPr>
          <a:xfrm>
            <a:off x="7376167" y="1479931"/>
            <a:ext cx="0" cy="481629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userDrawn="1"/>
        </p:nvCxnSpPr>
        <p:spPr>
          <a:xfrm>
            <a:off x="9168400" y="1479931"/>
            <a:ext cx="0" cy="481629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userDrawn="1"/>
        </p:nvCxnSpPr>
        <p:spPr>
          <a:xfrm>
            <a:off x="533943" y="2916933"/>
            <a:ext cx="110064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8" name="Picture Placeholder 27"/>
          <p:cNvSpPr>
            <a:spLocks noGrp="1"/>
          </p:cNvSpPr>
          <p:nvPr>
            <p:ph type="pic" sz="quarter" idx="27"/>
          </p:nvPr>
        </p:nvSpPr>
        <p:spPr>
          <a:xfrm>
            <a:off x="615954" y="1278327"/>
            <a:ext cx="2309948" cy="1536199"/>
          </a:xfrm>
        </p:spPr>
      </p:sp>
      <p:sp>
        <p:nvSpPr>
          <p:cNvPr id="69" name="Picture Placeholder 28"/>
          <p:cNvSpPr>
            <a:spLocks noGrp="1"/>
          </p:cNvSpPr>
          <p:nvPr>
            <p:ph type="pic" sz="quarter" idx="28"/>
          </p:nvPr>
        </p:nvSpPr>
        <p:spPr>
          <a:xfrm>
            <a:off x="3110902" y="1278327"/>
            <a:ext cx="1608375" cy="1536199"/>
          </a:xfrm>
        </p:spPr>
      </p:sp>
      <p:sp>
        <p:nvSpPr>
          <p:cNvPr id="71" name="Picture Placeholder 30"/>
          <p:cNvSpPr>
            <a:spLocks noGrp="1"/>
          </p:cNvSpPr>
          <p:nvPr>
            <p:ph type="pic" sz="quarter" idx="30"/>
          </p:nvPr>
        </p:nvSpPr>
        <p:spPr>
          <a:xfrm>
            <a:off x="7484947" y="1278327"/>
            <a:ext cx="1608375" cy="1536199"/>
          </a:xfrm>
        </p:spPr>
      </p:sp>
      <p:sp>
        <p:nvSpPr>
          <p:cNvPr id="72" name="Picture Placeholder 31"/>
          <p:cNvSpPr>
            <a:spLocks noGrp="1"/>
          </p:cNvSpPr>
          <p:nvPr>
            <p:ph type="pic" sz="quarter" idx="31"/>
          </p:nvPr>
        </p:nvSpPr>
        <p:spPr>
          <a:xfrm>
            <a:off x="9266107" y="1278327"/>
            <a:ext cx="2309948" cy="1536199"/>
          </a:xfrm>
        </p:spPr>
      </p:sp>
      <p:sp>
        <p:nvSpPr>
          <p:cNvPr id="73" name="Picture Placeholder 32"/>
          <p:cNvSpPr>
            <a:spLocks noGrp="1"/>
          </p:cNvSpPr>
          <p:nvPr>
            <p:ph type="pic" sz="quarter" idx="35"/>
          </p:nvPr>
        </p:nvSpPr>
        <p:spPr>
          <a:xfrm>
            <a:off x="9266107" y="3019109"/>
            <a:ext cx="2309948" cy="1536959"/>
          </a:xfrm>
        </p:spPr>
      </p:sp>
      <p:sp>
        <p:nvSpPr>
          <p:cNvPr id="74" name="Picture Placeholder 33"/>
          <p:cNvSpPr>
            <a:spLocks noGrp="1"/>
          </p:cNvSpPr>
          <p:nvPr>
            <p:ph type="pic" sz="quarter" idx="34"/>
          </p:nvPr>
        </p:nvSpPr>
        <p:spPr>
          <a:xfrm>
            <a:off x="7484947" y="3019109"/>
            <a:ext cx="1608375" cy="1536959"/>
          </a:xfrm>
        </p:spPr>
      </p:sp>
      <p:sp>
        <p:nvSpPr>
          <p:cNvPr id="76" name="Picture Placeholder 36"/>
          <p:cNvSpPr>
            <a:spLocks noGrp="1"/>
          </p:cNvSpPr>
          <p:nvPr>
            <p:ph type="pic" sz="quarter" idx="32"/>
          </p:nvPr>
        </p:nvSpPr>
        <p:spPr>
          <a:xfrm>
            <a:off x="3110902" y="3019109"/>
            <a:ext cx="1608375" cy="1536959"/>
          </a:xfrm>
        </p:spPr>
      </p:sp>
      <p:sp>
        <p:nvSpPr>
          <p:cNvPr id="77" name="Picture Placeholder 38"/>
          <p:cNvSpPr>
            <a:spLocks noGrp="1"/>
          </p:cNvSpPr>
          <p:nvPr>
            <p:ph type="pic" sz="quarter" idx="36"/>
          </p:nvPr>
        </p:nvSpPr>
        <p:spPr>
          <a:xfrm>
            <a:off x="615954" y="3019109"/>
            <a:ext cx="2309948" cy="1536959"/>
          </a:xfrm>
        </p:spPr>
      </p:sp>
      <p:sp>
        <p:nvSpPr>
          <p:cNvPr id="93" name="Picture Placeholder 31"/>
          <p:cNvSpPr>
            <a:spLocks noGrp="1"/>
          </p:cNvSpPr>
          <p:nvPr>
            <p:ph type="pic" sz="quarter" idx="37"/>
          </p:nvPr>
        </p:nvSpPr>
        <p:spPr>
          <a:xfrm>
            <a:off x="4941031" y="1278327"/>
            <a:ext cx="2309948" cy="1536199"/>
          </a:xfrm>
        </p:spPr>
      </p:sp>
      <p:sp>
        <p:nvSpPr>
          <p:cNvPr id="94" name="Picture Placeholder 32"/>
          <p:cNvSpPr>
            <a:spLocks noGrp="1"/>
          </p:cNvSpPr>
          <p:nvPr>
            <p:ph type="pic" sz="quarter" idx="38"/>
          </p:nvPr>
        </p:nvSpPr>
        <p:spPr>
          <a:xfrm>
            <a:off x="4941031" y="3019109"/>
            <a:ext cx="2309948" cy="1536959"/>
          </a:xfrm>
        </p:spPr>
      </p:sp>
      <p:sp>
        <p:nvSpPr>
          <p:cNvPr id="95" name="Picture Placeholder 32"/>
          <p:cNvSpPr>
            <a:spLocks noGrp="1"/>
          </p:cNvSpPr>
          <p:nvPr>
            <p:ph type="pic" sz="quarter" idx="39"/>
          </p:nvPr>
        </p:nvSpPr>
        <p:spPr>
          <a:xfrm>
            <a:off x="9280371" y="4759267"/>
            <a:ext cx="2309948" cy="1536959"/>
          </a:xfrm>
        </p:spPr>
      </p:sp>
      <p:sp>
        <p:nvSpPr>
          <p:cNvPr id="96" name="Picture Placeholder 33"/>
          <p:cNvSpPr>
            <a:spLocks noGrp="1"/>
          </p:cNvSpPr>
          <p:nvPr>
            <p:ph type="pic" sz="quarter" idx="40"/>
          </p:nvPr>
        </p:nvSpPr>
        <p:spPr>
          <a:xfrm>
            <a:off x="7499210" y="4759267"/>
            <a:ext cx="1608375" cy="1536959"/>
          </a:xfrm>
        </p:spPr>
      </p:sp>
      <p:sp>
        <p:nvSpPr>
          <p:cNvPr id="97" name="Picture Placeholder 36"/>
          <p:cNvSpPr>
            <a:spLocks noGrp="1"/>
          </p:cNvSpPr>
          <p:nvPr>
            <p:ph type="pic" sz="quarter" idx="41"/>
          </p:nvPr>
        </p:nvSpPr>
        <p:spPr>
          <a:xfrm>
            <a:off x="3125163" y="4759267"/>
            <a:ext cx="1608375" cy="1536959"/>
          </a:xfrm>
        </p:spPr>
      </p:sp>
      <p:sp>
        <p:nvSpPr>
          <p:cNvPr id="98" name="Picture Placeholder 38"/>
          <p:cNvSpPr>
            <a:spLocks noGrp="1"/>
          </p:cNvSpPr>
          <p:nvPr>
            <p:ph type="pic" sz="quarter" idx="42"/>
          </p:nvPr>
        </p:nvSpPr>
        <p:spPr>
          <a:xfrm>
            <a:off x="630219" y="4759267"/>
            <a:ext cx="2309948" cy="1536959"/>
          </a:xfrm>
        </p:spPr>
      </p:sp>
      <p:sp>
        <p:nvSpPr>
          <p:cNvPr id="99" name="Picture Placeholder 32"/>
          <p:cNvSpPr>
            <a:spLocks noGrp="1"/>
          </p:cNvSpPr>
          <p:nvPr>
            <p:ph type="pic" sz="quarter" idx="43"/>
          </p:nvPr>
        </p:nvSpPr>
        <p:spPr>
          <a:xfrm>
            <a:off x="4955291" y="4759267"/>
            <a:ext cx="2309948" cy="1536959"/>
          </a:xfrm>
        </p:spPr>
      </p:sp>
      <p:cxnSp>
        <p:nvCxnSpPr>
          <p:cNvPr id="100" name="Straight Connector 99"/>
          <p:cNvCxnSpPr/>
          <p:nvPr userDrawn="1"/>
        </p:nvCxnSpPr>
        <p:spPr>
          <a:xfrm>
            <a:off x="616887" y="4657960"/>
            <a:ext cx="110064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004370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Photo Collag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defTabSz="1219050">
              <a:defRPr/>
            </a:pPr>
            <a:r>
              <a:rPr lang="en-US">
                <a:solidFill>
                  <a:srgbClr val="FFFFFF">
                    <a:lumMod val="75000"/>
                  </a:srgbClr>
                </a:solidFill>
              </a:rPr>
              <a:t>© 2022 Bright Horizons Family Solutions LLC</a:t>
            </a:r>
            <a:endParaRPr lang="en-US" dirty="0">
              <a:solidFill>
                <a:srgbClr val="FFFFFF">
                  <a:lumMod val="75000"/>
                </a:srgbClr>
              </a:solidFill>
            </a:endParaRPr>
          </a:p>
        </p:txBody>
      </p:sp>
      <p:sp>
        <p:nvSpPr>
          <p:cNvPr id="4" name="Slide Number Placeholder 3"/>
          <p:cNvSpPr>
            <a:spLocks noGrp="1"/>
          </p:cNvSpPr>
          <p:nvPr>
            <p:ph type="sldNum" sz="quarter" idx="11"/>
          </p:nvPr>
        </p:nvSpPr>
        <p:spPr/>
        <p:txBody>
          <a:bodyPr/>
          <a:lstStyle/>
          <a:p>
            <a:pPr defTabSz="1219050">
              <a:defRPr/>
            </a:pPr>
            <a:fld id="{F85D7055-D8D7-4305-9FF7-D5D71A1F1507}" type="slidenum">
              <a:rPr lang="en-US" smtClean="0">
                <a:solidFill>
                  <a:srgbClr val="FFFFFF">
                    <a:lumMod val="75000"/>
                  </a:srgbClr>
                </a:solidFill>
              </a:rPr>
              <a:pPr defTabSz="1219050">
                <a:defRPr/>
              </a:pPr>
              <a:t>‹#›</a:t>
            </a:fld>
            <a:endParaRPr lang="en-US" dirty="0">
              <a:solidFill>
                <a:srgbClr val="FFFFFF">
                  <a:lumMod val="75000"/>
                </a:srgbClr>
              </a:solidFill>
            </a:endParaRPr>
          </a:p>
        </p:txBody>
      </p:sp>
      <p:sp>
        <p:nvSpPr>
          <p:cNvPr id="6" name="Picture Placeholder 5"/>
          <p:cNvSpPr>
            <a:spLocks noGrp="1"/>
          </p:cNvSpPr>
          <p:nvPr>
            <p:ph type="pic" sz="quarter" idx="12"/>
          </p:nvPr>
        </p:nvSpPr>
        <p:spPr>
          <a:xfrm>
            <a:off x="609609" y="612641"/>
            <a:ext cx="3380577" cy="5607049"/>
          </a:xfrm>
        </p:spPr>
        <p:txBody>
          <a:bodyPr/>
          <a:lstStyle/>
          <a:p>
            <a:endParaRPr lang="en-US" dirty="0"/>
          </a:p>
        </p:txBody>
      </p:sp>
      <p:sp>
        <p:nvSpPr>
          <p:cNvPr id="7" name="Picture Placeholder 5"/>
          <p:cNvSpPr>
            <a:spLocks noGrp="1"/>
          </p:cNvSpPr>
          <p:nvPr>
            <p:ph type="pic" sz="quarter" idx="13"/>
          </p:nvPr>
        </p:nvSpPr>
        <p:spPr>
          <a:xfrm>
            <a:off x="8195478" y="628374"/>
            <a:ext cx="3380577" cy="5607049"/>
          </a:xfrm>
        </p:spPr>
        <p:txBody>
          <a:bodyPr/>
          <a:lstStyle/>
          <a:p>
            <a:endParaRPr lang="en-US" dirty="0"/>
          </a:p>
        </p:txBody>
      </p:sp>
      <p:sp>
        <p:nvSpPr>
          <p:cNvPr id="8" name="Picture Placeholder 5"/>
          <p:cNvSpPr>
            <a:spLocks noGrp="1"/>
          </p:cNvSpPr>
          <p:nvPr>
            <p:ph type="pic" sz="quarter" idx="14"/>
          </p:nvPr>
        </p:nvSpPr>
        <p:spPr>
          <a:xfrm>
            <a:off x="4200528" y="612641"/>
            <a:ext cx="3790949" cy="2675569"/>
          </a:xfrm>
        </p:spPr>
        <p:txBody>
          <a:bodyPr/>
          <a:lstStyle/>
          <a:p>
            <a:endParaRPr lang="en-US" dirty="0"/>
          </a:p>
        </p:txBody>
      </p:sp>
      <p:sp>
        <p:nvSpPr>
          <p:cNvPr id="11" name="Picture Placeholder 5"/>
          <p:cNvSpPr>
            <a:spLocks noGrp="1"/>
          </p:cNvSpPr>
          <p:nvPr>
            <p:ph type="pic" sz="quarter" idx="15"/>
          </p:nvPr>
        </p:nvSpPr>
        <p:spPr>
          <a:xfrm>
            <a:off x="4202560" y="3531421"/>
            <a:ext cx="3790949" cy="2675569"/>
          </a:xfrm>
        </p:spPr>
        <p:txBody>
          <a:bodyPr/>
          <a:lstStyle/>
          <a:p>
            <a:endParaRPr lang="en-US" dirty="0"/>
          </a:p>
        </p:txBody>
      </p:sp>
    </p:spTree>
    <p:extLst>
      <p:ext uri="{BB962C8B-B14F-4D97-AF65-F5344CB8AC3E}">
        <p14:creationId xmlns:p14="http://schemas.microsoft.com/office/powerpoint/2010/main" val="419456991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43" indent="0" algn="ctr">
              <a:buNone/>
              <a:defRPr sz="2000"/>
            </a:lvl2pPr>
            <a:lvl3pPr marL="914286" indent="0" algn="ctr">
              <a:buNone/>
              <a:defRPr sz="1867"/>
            </a:lvl3pPr>
            <a:lvl4pPr marL="1371430" indent="0" algn="ctr">
              <a:buNone/>
              <a:defRPr sz="1600"/>
            </a:lvl4pPr>
            <a:lvl5pPr marL="1828573" indent="0" algn="ctr">
              <a:buNone/>
              <a:defRPr sz="1600"/>
            </a:lvl5pPr>
            <a:lvl6pPr marL="2285718" indent="0" algn="ctr">
              <a:buNone/>
              <a:defRPr sz="1600"/>
            </a:lvl6pPr>
            <a:lvl7pPr marL="2742858" indent="0" algn="ctr">
              <a:buNone/>
              <a:defRPr sz="1600"/>
            </a:lvl7pPr>
            <a:lvl8pPr marL="3200000" indent="0" algn="ctr">
              <a:buNone/>
              <a:defRPr sz="1600"/>
            </a:lvl8pPr>
            <a:lvl9pPr marL="3657143" indent="0" algn="ctr">
              <a:buNone/>
              <a:defRPr sz="1600"/>
            </a:lvl9pPr>
          </a:lstStyle>
          <a:p>
            <a:r>
              <a:rPr lang="en-US"/>
              <a:t>Click to edit Master subtitle style</a:t>
            </a:r>
          </a:p>
        </p:txBody>
      </p:sp>
      <p:sp>
        <p:nvSpPr>
          <p:cNvPr id="5" name="Footer Placeholder 4"/>
          <p:cNvSpPr>
            <a:spLocks noGrp="1"/>
          </p:cNvSpPr>
          <p:nvPr>
            <p:ph type="ftr" sz="quarter" idx="11"/>
          </p:nvPr>
        </p:nvSpPr>
        <p:spPr/>
        <p:txBody>
          <a:bodyPr/>
          <a:lstStyle/>
          <a:p>
            <a:pPr defTabSz="1219050">
              <a:defRPr/>
            </a:pPr>
            <a:r>
              <a:rPr lang="en-US">
                <a:solidFill>
                  <a:srgbClr val="FFFFFF">
                    <a:lumMod val="75000"/>
                  </a:srgbClr>
                </a:solidFill>
              </a:rPr>
              <a:t>© 2022 Bright Horizons Family Solutions LLC</a:t>
            </a:r>
            <a:endParaRPr lang="en-US" dirty="0">
              <a:solidFill>
                <a:srgbClr val="FFFFFF">
                  <a:lumMod val="75000"/>
                </a:srgbClr>
              </a:solidFill>
            </a:endParaRPr>
          </a:p>
        </p:txBody>
      </p:sp>
      <p:sp>
        <p:nvSpPr>
          <p:cNvPr id="6" name="Slide Number Placeholder 5"/>
          <p:cNvSpPr>
            <a:spLocks noGrp="1"/>
          </p:cNvSpPr>
          <p:nvPr>
            <p:ph type="sldNum" sz="quarter" idx="12"/>
          </p:nvPr>
        </p:nvSpPr>
        <p:spPr/>
        <p:txBody>
          <a:bodyPr/>
          <a:lstStyle/>
          <a:p>
            <a:pPr defTabSz="1219050">
              <a:defRPr/>
            </a:pPr>
            <a:fld id="{127239DA-C1A2-44CF-B57E-D297EF9EBFBF}" type="slidenum">
              <a:rPr lang="en-US" smtClean="0">
                <a:solidFill>
                  <a:srgbClr val="FFFFFF">
                    <a:lumMod val="75000"/>
                  </a:srgbClr>
                </a:solidFill>
              </a:rPr>
              <a:pPr defTabSz="1219050">
                <a:defRPr/>
              </a:pPr>
              <a:t>‹#›</a:t>
            </a:fld>
            <a:endParaRPr lang="en-US" dirty="0">
              <a:solidFill>
                <a:srgbClr val="FFFFFF">
                  <a:lumMod val="75000"/>
                </a:srgbClr>
              </a:solidFill>
            </a:endParaRPr>
          </a:p>
        </p:txBody>
      </p:sp>
    </p:spTree>
    <p:extLst>
      <p:ext uri="{BB962C8B-B14F-4D97-AF65-F5344CB8AC3E}">
        <p14:creationId xmlns:p14="http://schemas.microsoft.com/office/powerpoint/2010/main" val="386925587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25807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icons_master_1">
    <p:spTree>
      <p:nvGrpSpPr>
        <p:cNvPr id="1" name=""/>
        <p:cNvGrpSpPr/>
        <p:nvPr/>
      </p:nvGrpSpPr>
      <p:grpSpPr>
        <a:xfrm>
          <a:off x="0" y="0"/>
          <a:ext cx="0" cy="0"/>
          <a:chOff x="0" y="0"/>
          <a:chExt cx="0" cy="0"/>
        </a:xfrm>
      </p:grpSpPr>
      <p:sp>
        <p:nvSpPr>
          <p:cNvPr id="5" name="3gears_blue"/>
          <p:cNvSpPr>
            <a:spLocks noEditPoints="1"/>
          </p:cNvSpPr>
          <p:nvPr userDrawn="1"/>
        </p:nvSpPr>
        <p:spPr bwMode="auto">
          <a:xfrm>
            <a:off x="536203" y="329211"/>
            <a:ext cx="1169860" cy="1149776"/>
          </a:xfrm>
          <a:custGeom>
            <a:avLst/>
            <a:gdLst>
              <a:gd name="T0" fmla="*/ 1174 w 2438"/>
              <a:gd name="T1" fmla="*/ 118 h 2400"/>
              <a:gd name="T2" fmla="*/ 847 w 2438"/>
              <a:gd name="T3" fmla="*/ 198 h 2400"/>
              <a:gd name="T4" fmla="*/ 857 w 2438"/>
              <a:gd name="T5" fmla="*/ 416 h 2400"/>
              <a:gd name="T6" fmla="*/ 769 w 2438"/>
              <a:gd name="T7" fmla="*/ 718 h 2400"/>
              <a:gd name="T8" fmla="*/ 869 w 2438"/>
              <a:gd name="T9" fmla="*/ 891 h 2400"/>
              <a:gd name="T10" fmla="*/ 1174 w 2438"/>
              <a:gd name="T11" fmla="*/ 1067 h 2400"/>
              <a:gd name="T12" fmla="*/ 1374 w 2438"/>
              <a:gd name="T13" fmla="*/ 1067 h 2400"/>
              <a:gd name="T14" fmla="*/ 1680 w 2438"/>
              <a:gd name="T15" fmla="*/ 891 h 2400"/>
              <a:gd name="T16" fmla="*/ 1779 w 2438"/>
              <a:gd name="T17" fmla="*/ 718 h 2400"/>
              <a:gd name="T18" fmla="*/ 1691 w 2438"/>
              <a:gd name="T19" fmla="*/ 416 h 2400"/>
              <a:gd name="T20" fmla="*/ 1701 w 2438"/>
              <a:gd name="T21" fmla="*/ 198 h 2400"/>
              <a:gd name="T22" fmla="*/ 1374 w 2438"/>
              <a:gd name="T23" fmla="*/ 118 h 2400"/>
              <a:gd name="T24" fmla="*/ 1189 w 2438"/>
              <a:gd name="T25" fmla="*/ 0 h 2400"/>
              <a:gd name="T26" fmla="*/ 1274 w 2438"/>
              <a:gd name="T27" fmla="*/ 836 h 2400"/>
              <a:gd name="T28" fmla="*/ 568 w 2438"/>
              <a:gd name="T29" fmla="*/ 901 h 2400"/>
              <a:gd name="T30" fmla="*/ 100 w 2438"/>
              <a:gd name="T31" fmla="*/ 1228 h 2400"/>
              <a:gd name="T32" fmla="*/ 0 w 2438"/>
              <a:gd name="T33" fmla="*/ 1789 h 2400"/>
              <a:gd name="T34" fmla="*/ 312 w 2438"/>
              <a:gd name="T35" fmla="*/ 2045 h 2400"/>
              <a:gd name="T36" fmla="*/ 728 w 2438"/>
              <a:gd name="T37" fmla="*/ 2217 h 2400"/>
              <a:gd name="T38" fmla="*/ 1143 w 2438"/>
              <a:gd name="T39" fmla="*/ 2045 h 2400"/>
              <a:gd name="T40" fmla="*/ 1455 w 2438"/>
              <a:gd name="T41" fmla="*/ 1789 h 2400"/>
              <a:gd name="T42" fmla="*/ 1356 w 2438"/>
              <a:gd name="T43" fmla="*/ 1228 h 2400"/>
              <a:gd name="T44" fmla="*/ 889 w 2438"/>
              <a:gd name="T45" fmla="*/ 901 h 2400"/>
              <a:gd name="T46" fmla="*/ 728 w 2438"/>
              <a:gd name="T47" fmla="*/ 1137 h 2400"/>
              <a:gd name="T48" fmla="*/ 728 w 2438"/>
              <a:gd name="T49" fmla="*/ 1424 h 2400"/>
              <a:gd name="T50" fmla="*/ 728 w 2438"/>
              <a:gd name="T51" fmla="*/ 1137 h 2400"/>
              <a:gd name="T52" fmla="*/ 529 w 2438"/>
              <a:gd name="T53" fmla="*/ 1579 h 2400"/>
              <a:gd name="T54" fmla="*/ 1016 w 2438"/>
              <a:gd name="T55" fmla="*/ 1230 h 2400"/>
              <a:gd name="T56" fmla="*/ 870 w 2438"/>
              <a:gd name="T57" fmla="*/ 1482 h 2400"/>
              <a:gd name="T58" fmla="*/ 1822 w 2438"/>
              <a:gd name="T59" fmla="*/ 1333 h 2400"/>
              <a:gd name="T60" fmla="*/ 1517 w 2438"/>
              <a:gd name="T61" fmla="*/ 1509 h 2400"/>
              <a:gd name="T62" fmla="*/ 1417 w 2438"/>
              <a:gd name="T63" fmla="*/ 1682 h 2400"/>
              <a:gd name="T64" fmla="*/ 1505 w 2438"/>
              <a:gd name="T65" fmla="*/ 1984 h 2400"/>
              <a:gd name="T66" fmla="*/ 1495 w 2438"/>
              <a:gd name="T67" fmla="*/ 2202 h 2400"/>
              <a:gd name="T68" fmla="*/ 1822 w 2438"/>
              <a:gd name="T69" fmla="*/ 2282 h 2400"/>
              <a:gd name="T70" fmla="*/ 2007 w 2438"/>
              <a:gd name="T71" fmla="*/ 2400 h 2400"/>
              <a:gd name="T72" fmla="*/ 2239 w 2438"/>
              <a:gd name="T73" fmla="*/ 2157 h 2400"/>
              <a:gd name="T74" fmla="*/ 2434 w 2438"/>
              <a:gd name="T75" fmla="*/ 2056 h 2400"/>
              <a:gd name="T76" fmla="*/ 2358 w 2438"/>
              <a:gd name="T77" fmla="*/ 1859 h 2400"/>
              <a:gd name="T78" fmla="*/ 2434 w 2438"/>
              <a:gd name="T79" fmla="*/ 1661 h 2400"/>
              <a:gd name="T80" fmla="*/ 2239 w 2438"/>
              <a:gd name="T81" fmla="*/ 1560 h 2400"/>
              <a:gd name="T82" fmla="*/ 2007 w 2438"/>
              <a:gd name="T83" fmla="*/ 1317 h 2400"/>
              <a:gd name="T84" fmla="*/ 834 w 2438"/>
              <a:gd name="T85" fmla="*/ 1629 h 2400"/>
              <a:gd name="T86" fmla="*/ 728 w 2438"/>
              <a:gd name="T87" fmla="*/ 1523 h 2400"/>
              <a:gd name="T88" fmla="*/ 1922 w 2438"/>
              <a:gd name="T89" fmla="*/ 2153 h 2400"/>
              <a:gd name="T90" fmla="*/ 239 w 2438"/>
              <a:gd name="T91" fmla="*/ 1679 h 2400"/>
              <a:gd name="T92" fmla="*/ 441 w 2438"/>
              <a:gd name="T93" fmla="*/ 2027 h 2400"/>
              <a:gd name="T94" fmla="*/ 1216 w 2438"/>
              <a:gd name="T95" fmla="*/ 1679 h 2400"/>
              <a:gd name="T96" fmla="*/ 927 w 2438"/>
              <a:gd name="T97" fmla="*/ 1679 h 2400"/>
              <a:gd name="T98" fmla="*/ 784 w 2438"/>
              <a:gd name="T99" fmla="*/ 1826 h 2400"/>
              <a:gd name="T100" fmla="*/ 527 w 2438"/>
              <a:gd name="T101" fmla="*/ 2077 h 2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438" h="2400">
                <a:moveTo>
                  <a:pt x="1189" y="0"/>
                </a:moveTo>
                <a:cubicBezTo>
                  <a:pt x="1180" y="0"/>
                  <a:pt x="1174" y="7"/>
                  <a:pt x="1174" y="15"/>
                </a:cubicBezTo>
                <a:cubicBezTo>
                  <a:pt x="1174" y="118"/>
                  <a:pt x="1174" y="118"/>
                  <a:pt x="1174" y="118"/>
                </a:cubicBezTo>
                <a:cubicBezTo>
                  <a:pt x="1089" y="137"/>
                  <a:pt x="1014" y="182"/>
                  <a:pt x="957" y="243"/>
                </a:cubicBezTo>
                <a:cubicBezTo>
                  <a:pt x="869" y="192"/>
                  <a:pt x="869" y="192"/>
                  <a:pt x="869" y="192"/>
                </a:cubicBezTo>
                <a:cubicBezTo>
                  <a:pt x="861" y="188"/>
                  <a:pt x="852" y="190"/>
                  <a:pt x="847" y="198"/>
                </a:cubicBezTo>
                <a:cubicBezTo>
                  <a:pt x="763" y="344"/>
                  <a:pt x="763" y="344"/>
                  <a:pt x="763" y="344"/>
                </a:cubicBezTo>
                <a:cubicBezTo>
                  <a:pt x="759" y="352"/>
                  <a:pt x="761" y="361"/>
                  <a:pt x="769" y="365"/>
                </a:cubicBezTo>
                <a:cubicBezTo>
                  <a:pt x="857" y="416"/>
                  <a:pt x="857" y="416"/>
                  <a:pt x="857" y="416"/>
                </a:cubicBezTo>
                <a:cubicBezTo>
                  <a:pt x="845" y="456"/>
                  <a:pt x="838" y="498"/>
                  <a:pt x="838" y="541"/>
                </a:cubicBezTo>
                <a:cubicBezTo>
                  <a:pt x="838" y="585"/>
                  <a:pt x="845" y="627"/>
                  <a:pt x="857" y="666"/>
                </a:cubicBezTo>
                <a:cubicBezTo>
                  <a:pt x="769" y="718"/>
                  <a:pt x="769" y="718"/>
                  <a:pt x="769" y="718"/>
                </a:cubicBezTo>
                <a:cubicBezTo>
                  <a:pt x="761" y="722"/>
                  <a:pt x="759" y="732"/>
                  <a:pt x="763" y="739"/>
                </a:cubicBezTo>
                <a:cubicBezTo>
                  <a:pt x="847" y="885"/>
                  <a:pt x="847" y="885"/>
                  <a:pt x="847" y="885"/>
                </a:cubicBezTo>
                <a:cubicBezTo>
                  <a:pt x="852" y="893"/>
                  <a:pt x="861" y="896"/>
                  <a:pt x="869" y="891"/>
                </a:cubicBezTo>
                <a:cubicBezTo>
                  <a:pt x="957" y="840"/>
                  <a:pt x="957" y="840"/>
                  <a:pt x="957" y="840"/>
                </a:cubicBezTo>
                <a:cubicBezTo>
                  <a:pt x="1014" y="901"/>
                  <a:pt x="1089" y="946"/>
                  <a:pt x="1174" y="966"/>
                </a:cubicBezTo>
                <a:cubicBezTo>
                  <a:pt x="1174" y="1067"/>
                  <a:pt x="1174" y="1067"/>
                  <a:pt x="1174" y="1067"/>
                </a:cubicBezTo>
                <a:cubicBezTo>
                  <a:pt x="1174" y="1076"/>
                  <a:pt x="1180" y="1083"/>
                  <a:pt x="1189" y="1083"/>
                </a:cubicBezTo>
                <a:cubicBezTo>
                  <a:pt x="1358" y="1083"/>
                  <a:pt x="1358" y="1083"/>
                  <a:pt x="1358" y="1083"/>
                </a:cubicBezTo>
                <a:cubicBezTo>
                  <a:pt x="1367" y="1083"/>
                  <a:pt x="1374" y="1076"/>
                  <a:pt x="1374" y="1067"/>
                </a:cubicBezTo>
                <a:cubicBezTo>
                  <a:pt x="1374" y="966"/>
                  <a:pt x="1374" y="966"/>
                  <a:pt x="1374" y="966"/>
                </a:cubicBezTo>
                <a:cubicBezTo>
                  <a:pt x="1459" y="946"/>
                  <a:pt x="1533" y="901"/>
                  <a:pt x="1591" y="840"/>
                </a:cubicBezTo>
                <a:cubicBezTo>
                  <a:pt x="1680" y="891"/>
                  <a:pt x="1680" y="891"/>
                  <a:pt x="1680" y="891"/>
                </a:cubicBezTo>
                <a:cubicBezTo>
                  <a:pt x="1687" y="896"/>
                  <a:pt x="1696" y="893"/>
                  <a:pt x="1701" y="885"/>
                </a:cubicBezTo>
                <a:cubicBezTo>
                  <a:pt x="1785" y="739"/>
                  <a:pt x="1785" y="739"/>
                  <a:pt x="1785" y="739"/>
                </a:cubicBezTo>
                <a:cubicBezTo>
                  <a:pt x="1790" y="732"/>
                  <a:pt x="1787" y="722"/>
                  <a:pt x="1779" y="718"/>
                </a:cubicBezTo>
                <a:cubicBezTo>
                  <a:pt x="1691" y="666"/>
                  <a:pt x="1691" y="666"/>
                  <a:pt x="1691" y="666"/>
                </a:cubicBezTo>
                <a:cubicBezTo>
                  <a:pt x="1703" y="627"/>
                  <a:pt x="1709" y="585"/>
                  <a:pt x="1709" y="541"/>
                </a:cubicBezTo>
                <a:cubicBezTo>
                  <a:pt x="1709" y="498"/>
                  <a:pt x="1703" y="456"/>
                  <a:pt x="1691" y="416"/>
                </a:cubicBezTo>
                <a:cubicBezTo>
                  <a:pt x="1779" y="365"/>
                  <a:pt x="1779" y="365"/>
                  <a:pt x="1779" y="365"/>
                </a:cubicBezTo>
                <a:cubicBezTo>
                  <a:pt x="1787" y="361"/>
                  <a:pt x="1790" y="352"/>
                  <a:pt x="1785" y="344"/>
                </a:cubicBezTo>
                <a:cubicBezTo>
                  <a:pt x="1701" y="198"/>
                  <a:pt x="1701" y="198"/>
                  <a:pt x="1701" y="198"/>
                </a:cubicBezTo>
                <a:cubicBezTo>
                  <a:pt x="1696" y="190"/>
                  <a:pt x="1687" y="188"/>
                  <a:pt x="1680" y="192"/>
                </a:cubicBezTo>
                <a:cubicBezTo>
                  <a:pt x="1591" y="243"/>
                  <a:pt x="1591" y="243"/>
                  <a:pt x="1591" y="243"/>
                </a:cubicBezTo>
                <a:cubicBezTo>
                  <a:pt x="1533" y="182"/>
                  <a:pt x="1459" y="137"/>
                  <a:pt x="1374" y="118"/>
                </a:cubicBezTo>
                <a:cubicBezTo>
                  <a:pt x="1374" y="15"/>
                  <a:pt x="1374" y="15"/>
                  <a:pt x="1374" y="15"/>
                </a:cubicBezTo>
                <a:cubicBezTo>
                  <a:pt x="1374" y="7"/>
                  <a:pt x="1367" y="0"/>
                  <a:pt x="1358" y="0"/>
                </a:cubicBezTo>
                <a:lnTo>
                  <a:pt x="1189" y="0"/>
                </a:lnTo>
                <a:close/>
                <a:moveTo>
                  <a:pt x="1274" y="247"/>
                </a:moveTo>
                <a:cubicBezTo>
                  <a:pt x="1436" y="247"/>
                  <a:pt x="1568" y="379"/>
                  <a:pt x="1568" y="541"/>
                </a:cubicBezTo>
                <a:cubicBezTo>
                  <a:pt x="1568" y="704"/>
                  <a:pt x="1436" y="836"/>
                  <a:pt x="1274" y="836"/>
                </a:cubicBezTo>
                <a:cubicBezTo>
                  <a:pt x="1111" y="836"/>
                  <a:pt x="979" y="704"/>
                  <a:pt x="979" y="541"/>
                </a:cubicBezTo>
                <a:cubicBezTo>
                  <a:pt x="979" y="379"/>
                  <a:pt x="1111" y="247"/>
                  <a:pt x="1274" y="247"/>
                </a:cubicBezTo>
                <a:close/>
                <a:moveTo>
                  <a:pt x="568" y="901"/>
                </a:moveTo>
                <a:cubicBezTo>
                  <a:pt x="481" y="921"/>
                  <a:pt x="399" y="954"/>
                  <a:pt x="327" y="1000"/>
                </a:cubicBezTo>
                <a:cubicBezTo>
                  <a:pt x="375" y="1064"/>
                  <a:pt x="370" y="1155"/>
                  <a:pt x="312" y="1213"/>
                </a:cubicBezTo>
                <a:cubicBezTo>
                  <a:pt x="254" y="1271"/>
                  <a:pt x="163" y="1276"/>
                  <a:pt x="100" y="1228"/>
                </a:cubicBezTo>
                <a:cubicBezTo>
                  <a:pt x="53" y="1300"/>
                  <a:pt x="19" y="1381"/>
                  <a:pt x="0" y="1468"/>
                </a:cubicBezTo>
                <a:cubicBezTo>
                  <a:pt x="79" y="1479"/>
                  <a:pt x="140" y="1547"/>
                  <a:pt x="140" y="1629"/>
                </a:cubicBezTo>
                <a:cubicBezTo>
                  <a:pt x="140" y="1711"/>
                  <a:pt x="79" y="1778"/>
                  <a:pt x="0" y="1789"/>
                </a:cubicBezTo>
                <a:cubicBezTo>
                  <a:pt x="19" y="1876"/>
                  <a:pt x="53" y="1957"/>
                  <a:pt x="100" y="2030"/>
                </a:cubicBezTo>
                <a:cubicBezTo>
                  <a:pt x="129" y="2008"/>
                  <a:pt x="163" y="1997"/>
                  <a:pt x="197" y="1997"/>
                </a:cubicBezTo>
                <a:cubicBezTo>
                  <a:pt x="239" y="1997"/>
                  <a:pt x="280" y="2013"/>
                  <a:pt x="312" y="2045"/>
                </a:cubicBezTo>
                <a:cubicBezTo>
                  <a:pt x="370" y="2103"/>
                  <a:pt x="375" y="2194"/>
                  <a:pt x="327" y="2257"/>
                </a:cubicBezTo>
                <a:cubicBezTo>
                  <a:pt x="399" y="2303"/>
                  <a:pt x="481" y="2338"/>
                  <a:pt x="568" y="2357"/>
                </a:cubicBezTo>
                <a:cubicBezTo>
                  <a:pt x="578" y="2278"/>
                  <a:pt x="646" y="2217"/>
                  <a:pt x="728" y="2217"/>
                </a:cubicBezTo>
                <a:cubicBezTo>
                  <a:pt x="810" y="2217"/>
                  <a:pt x="878" y="2278"/>
                  <a:pt x="889" y="2357"/>
                </a:cubicBezTo>
                <a:cubicBezTo>
                  <a:pt x="976" y="2338"/>
                  <a:pt x="1057" y="2303"/>
                  <a:pt x="1129" y="2257"/>
                </a:cubicBezTo>
                <a:cubicBezTo>
                  <a:pt x="1081" y="2194"/>
                  <a:pt x="1085" y="2103"/>
                  <a:pt x="1143" y="2045"/>
                </a:cubicBezTo>
                <a:cubicBezTo>
                  <a:pt x="1175" y="2013"/>
                  <a:pt x="1217" y="1997"/>
                  <a:pt x="1258" y="1997"/>
                </a:cubicBezTo>
                <a:cubicBezTo>
                  <a:pt x="1293" y="1997"/>
                  <a:pt x="1327" y="2008"/>
                  <a:pt x="1356" y="2030"/>
                </a:cubicBezTo>
                <a:cubicBezTo>
                  <a:pt x="1402" y="1957"/>
                  <a:pt x="1436" y="1876"/>
                  <a:pt x="1455" y="1789"/>
                </a:cubicBezTo>
                <a:cubicBezTo>
                  <a:pt x="1377" y="1778"/>
                  <a:pt x="1316" y="1711"/>
                  <a:pt x="1316" y="1629"/>
                </a:cubicBezTo>
                <a:cubicBezTo>
                  <a:pt x="1316" y="1547"/>
                  <a:pt x="1377" y="1479"/>
                  <a:pt x="1455" y="1468"/>
                </a:cubicBezTo>
                <a:cubicBezTo>
                  <a:pt x="1436" y="1381"/>
                  <a:pt x="1402" y="1300"/>
                  <a:pt x="1356" y="1228"/>
                </a:cubicBezTo>
                <a:cubicBezTo>
                  <a:pt x="1292" y="1276"/>
                  <a:pt x="1201" y="1271"/>
                  <a:pt x="1143" y="1213"/>
                </a:cubicBezTo>
                <a:cubicBezTo>
                  <a:pt x="1085" y="1155"/>
                  <a:pt x="1081" y="1064"/>
                  <a:pt x="1129" y="1000"/>
                </a:cubicBezTo>
                <a:cubicBezTo>
                  <a:pt x="1057" y="954"/>
                  <a:pt x="976" y="921"/>
                  <a:pt x="889" y="901"/>
                </a:cubicBezTo>
                <a:cubicBezTo>
                  <a:pt x="878" y="980"/>
                  <a:pt x="810" y="1041"/>
                  <a:pt x="728" y="1041"/>
                </a:cubicBezTo>
                <a:cubicBezTo>
                  <a:pt x="646" y="1041"/>
                  <a:pt x="578" y="980"/>
                  <a:pt x="568" y="901"/>
                </a:cubicBezTo>
                <a:close/>
                <a:moveTo>
                  <a:pt x="728" y="1137"/>
                </a:moveTo>
                <a:cubicBezTo>
                  <a:pt x="800" y="1137"/>
                  <a:pt x="867" y="1153"/>
                  <a:pt x="929" y="1181"/>
                </a:cubicBezTo>
                <a:cubicBezTo>
                  <a:pt x="784" y="1432"/>
                  <a:pt x="784" y="1432"/>
                  <a:pt x="784" y="1432"/>
                </a:cubicBezTo>
                <a:cubicBezTo>
                  <a:pt x="766" y="1427"/>
                  <a:pt x="748" y="1424"/>
                  <a:pt x="728" y="1424"/>
                </a:cubicBezTo>
                <a:cubicBezTo>
                  <a:pt x="709" y="1424"/>
                  <a:pt x="689" y="1427"/>
                  <a:pt x="672" y="1432"/>
                </a:cubicBezTo>
                <a:cubicBezTo>
                  <a:pt x="527" y="1181"/>
                  <a:pt x="527" y="1181"/>
                  <a:pt x="527" y="1181"/>
                </a:cubicBezTo>
                <a:cubicBezTo>
                  <a:pt x="588" y="1153"/>
                  <a:pt x="657" y="1137"/>
                  <a:pt x="728" y="1137"/>
                </a:cubicBezTo>
                <a:close/>
                <a:moveTo>
                  <a:pt x="441" y="1230"/>
                </a:moveTo>
                <a:cubicBezTo>
                  <a:pt x="585" y="1482"/>
                  <a:pt x="585" y="1482"/>
                  <a:pt x="585" y="1482"/>
                </a:cubicBezTo>
                <a:cubicBezTo>
                  <a:pt x="558" y="1508"/>
                  <a:pt x="538" y="1541"/>
                  <a:pt x="529" y="1579"/>
                </a:cubicBezTo>
                <a:cubicBezTo>
                  <a:pt x="239" y="1579"/>
                  <a:pt x="239" y="1579"/>
                  <a:pt x="239" y="1579"/>
                </a:cubicBezTo>
                <a:cubicBezTo>
                  <a:pt x="254" y="1436"/>
                  <a:pt x="330" y="1310"/>
                  <a:pt x="441" y="1230"/>
                </a:cubicBezTo>
                <a:close/>
                <a:moveTo>
                  <a:pt x="1016" y="1230"/>
                </a:moveTo>
                <a:cubicBezTo>
                  <a:pt x="1126" y="1310"/>
                  <a:pt x="1202" y="1436"/>
                  <a:pt x="1216" y="1579"/>
                </a:cubicBezTo>
                <a:cubicBezTo>
                  <a:pt x="927" y="1579"/>
                  <a:pt x="927" y="1579"/>
                  <a:pt x="927" y="1579"/>
                </a:cubicBezTo>
                <a:cubicBezTo>
                  <a:pt x="917" y="1541"/>
                  <a:pt x="897" y="1508"/>
                  <a:pt x="870" y="1482"/>
                </a:cubicBezTo>
                <a:lnTo>
                  <a:pt x="1016" y="1230"/>
                </a:lnTo>
                <a:close/>
                <a:moveTo>
                  <a:pt x="1838" y="1317"/>
                </a:moveTo>
                <a:cubicBezTo>
                  <a:pt x="1829" y="1317"/>
                  <a:pt x="1822" y="1324"/>
                  <a:pt x="1822" y="1333"/>
                </a:cubicBezTo>
                <a:cubicBezTo>
                  <a:pt x="1822" y="1434"/>
                  <a:pt x="1822" y="1434"/>
                  <a:pt x="1822" y="1434"/>
                </a:cubicBezTo>
                <a:cubicBezTo>
                  <a:pt x="1738" y="1454"/>
                  <a:pt x="1663" y="1499"/>
                  <a:pt x="1605" y="1560"/>
                </a:cubicBezTo>
                <a:cubicBezTo>
                  <a:pt x="1517" y="1509"/>
                  <a:pt x="1517" y="1509"/>
                  <a:pt x="1517" y="1509"/>
                </a:cubicBezTo>
                <a:cubicBezTo>
                  <a:pt x="1510" y="1504"/>
                  <a:pt x="1500" y="1507"/>
                  <a:pt x="1495" y="1515"/>
                </a:cubicBezTo>
                <a:cubicBezTo>
                  <a:pt x="1412" y="1661"/>
                  <a:pt x="1412" y="1661"/>
                  <a:pt x="1412" y="1661"/>
                </a:cubicBezTo>
                <a:cubicBezTo>
                  <a:pt x="1407" y="1668"/>
                  <a:pt x="1409" y="1678"/>
                  <a:pt x="1417" y="1682"/>
                </a:cubicBezTo>
                <a:cubicBezTo>
                  <a:pt x="1505" y="1734"/>
                  <a:pt x="1505" y="1734"/>
                  <a:pt x="1505" y="1734"/>
                </a:cubicBezTo>
                <a:cubicBezTo>
                  <a:pt x="1493" y="1773"/>
                  <a:pt x="1487" y="1815"/>
                  <a:pt x="1487" y="1859"/>
                </a:cubicBezTo>
                <a:cubicBezTo>
                  <a:pt x="1487" y="1902"/>
                  <a:pt x="1493" y="1944"/>
                  <a:pt x="1505" y="1984"/>
                </a:cubicBezTo>
                <a:cubicBezTo>
                  <a:pt x="1417" y="2035"/>
                  <a:pt x="1417" y="2035"/>
                  <a:pt x="1417" y="2035"/>
                </a:cubicBezTo>
                <a:cubicBezTo>
                  <a:pt x="1409" y="2039"/>
                  <a:pt x="1407" y="2048"/>
                  <a:pt x="1412" y="2056"/>
                </a:cubicBezTo>
                <a:cubicBezTo>
                  <a:pt x="1495" y="2202"/>
                  <a:pt x="1495" y="2202"/>
                  <a:pt x="1495" y="2202"/>
                </a:cubicBezTo>
                <a:cubicBezTo>
                  <a:pt x="1500" y="2210"/>
                  <a:pt x="1510" y="2212"/>
                  <a:pt x="1517" y="2208"/>
                </a:cubicBezTo>
                <a:cubicBezTo>
                  <a:pt x="1605" y="2157"/>
                  <a:pt x="1605" y="2157"/>
                  <a:pt x="1605" y="2157"/>
                </a:cubicBezTo>
                <a:cubicBezTo>
                  <a:pt x="1663" y="2218"/>
                  <a:pt x="1738" y="2263"/>
                  <a:pt x="1822" y="2282"/>
                </a:cubicBezTo>
                <a:cubicBezTo>
                  <a:pt x="1822" y="2385"/>
                  <a:pt x="1822" y="2385"/>
                  <a:pt x="1822" y="2385"/>
                </a:cubicBezTo>
                <a:cubicBezTo>
                  <a:pt x="1822" y="2393"/>
                  <a:pt x="1829" y="2400"/>
                  <a:pt x="1838" y="2400"/>
                </a:cubicBezTo>
                <a:cubicBezTo>
                  <a:pt x="2007" y="2400"/>
                  <a:pt x="2007" y="2400"/>
                  <a:pt x="2007" y="2400"/>
                </a:cubicBezTo>
                <a:cubicBezTo>
                  <a:pt x="2016" y="2400"/>
                  <a:pt x="2022" y="2393"/>
                  <a:pt x="2022" y="2385"/>
                </a:cubicBezTo>
                <a:cubicBezTo>
                  <a:pt x="2022" y="2282"/>
                  <a:pt x="2022" y="2282"/>
                  <a:pt x="2022" y="2282"/>
                </a:cubicBezTo>
                <a:cubicBezTo>
                  <a:pt x="2107" y="2263"/>
                  <a:pt x="2182" y="2218"/>
                  <a:pt x="2239" y="2157"/>
                </a:cubicBezTo>
                <a:cubicBezTo>
                  <a:pt x="2327" y="2208"/>
                  <a:pt x="2327" y="2208"/>
                  <a:pt x="2327" y="2208"/>
                </a:cubicBezTo>
                <a:cubicBezTo>
                  <a:pt x="2335" y="2212"/>
                  <a:pt x="2345" y="2210"/>
                  <a:pt x="2349" y="2202"/>
                </a:cubicBezTo>
                <a:cubicBezTo>
                  <a:pt x="2434" y="2056"/>
                  <a:pt x="2434" y="2056"/>
                  <a:pt x="2434" y="2056"/>
                </a:cubicBezTo>
                <a:cubicBezTo>
                  <a:pt x="2438" y="2048"/>
                  <a:pt x="2435" y="2039"/>
                  <a:pt x="2428" y="2035"/>
                </a:cubicBezTo>
                <a:cubicBezTo>
                  <a:pt x="2339" y="1984"/>
                  <a:pt x="2339" y="1984"/>
                  <a:pt x="2339" y="1984"/>
                </a:cubicBezTo>
                <a:cubicBezTo>
                  <a:pt x="2351" y="1944"/>
                  <a:pt x="2358" y="1902"/>
                  <a:pt x="2358" y="1859"/>
                </a:cubicBezTo>
                <a:cubicBezTo>
                  <a:pt x="2358" y="1815"/>
                  <a:pt x="2351" y="1773"/>
                  <a:pt x="2339" y="1734"/>
                </a:cubicBezTo>
                <a:cubicBezTo>
                  <a:pt x="2428" y="1682"/>
                  <a:pt x="2428" y="1682"/>
                  <a:pt x="2428" y="1682"/>
                </a:cubicBezTo>
                <a:cubicBezTo>
                  <a:pt x="2435" y="1678"/>
                  <a:pt x="2438" y="1668"/>
                  <a:pt x="2434" y="1661"/>
                </a:cubicBezTo>
                <a:cubicBezTo>
                  <a:pt x="2349" y="1515"/>
                  <a:pt x="2349" y="1515"/>
                  <a:pt x="2349" y="1515"/>
                </a:cubicBezTo>
                <a:cubicBezTo>
                  <a:pt x="2345" y="1507"/>
                  <a:pt x="2335" y="1504"/>
                  <a:pt x="2327" y="1509"/>
                </a:cubicBezTo>
                <a:cubicBezTo>
                  <a:pt x="2239" y="1560"/>
                  <a:pt x="2239" y="1560"/>
                  <a:pt x="2239" y="1560"/>
                </a:cubicBezTo>
                <a:cubicBezTo>
                  <a:pt x="2182" y="1499"/>
                  <a:pt x="2107" y="1454"/>
                  <a:pt x="2022" y="1434"/>
                </a:cubicBezTo>
                <a:cubicBezTo>
                  <a:pt x="2022" y="1333"/>
                  <a:pt x="2022" y="1333"/>
                  <a:pt x="2022" y="1333"/>
                </a:cubicBezTo>
                <a:cubicBezTo>
                  <a:pt x="2022" y="1324"/>
                  <a:pt x="2016" y="1317"/>
                  <a:pt x="2007" y="1317"/>
                </a:cubicBezTo>
                <a:lnTo>
                  <a:pt x="1838" y="1317"/>
                </a:lnTo>
                <a:close/>
                <a:moveTo>
                  <a:pt x="728" y="1523"/>
                </a:moveTo>
                <a:cubicBezTo>
                  <a:pt x="787" y="1523"/>
                  <a:pt x="834" y="1570"/>
                  <a:pt x="834" y="1629"/>
                </a:cubicBezTo>
                <a:cubicBezTo>
                  <a:pt x="834" y="1688"/>
                  <a:pt x="787" y="1735"/>
                  <a:pt x="728" y="1735"/>
                </a:cubicBezTo>
                <a:cubicBezTo>
                  <a:pt x="669" y="1735"/>
                  <a:pt x="622" y="1688"/>
                  <a:pt x="622" y="1629"/>
                </a:cubicBezTo>
                <a:cubicBezTo>
                  <a:pt x="622" y="1570"/>
                  <a:pt x="669" y="1523"/>
                  <a:pt x="728" y="1523"/>
                </a:cubicBezTo>
                <a:close/>
                <a:moveTo>
                  <a:pt x="1922" y="1564"/>
                </a:moveTo>
                <a:cubicBezTo>
                  <a:pt x="2085" y="1564"/>
                  <a:pt x="2217" y="1696"/>
                  <a:pt x="2217" y="1859"/>
                </a:cubicBezTo>
                <a:cubicBezTo>
                  <a:pt x="2217" y="2021"/>
                  <a:pt x="2085" y="2153"/>
                  <a:pt x="1922" y="2153"/>
                </a:cubicBezTo>
                <a:cubicBezTo>
                  <a:pt x="1760" y="2153"/>
                  <a:pt x="1628" y="2021"/>
                  <a:pt x="1628" y="1859"/>
                </a:cubicBezTo>
                <a:cubicBezTo>
                  <a:pt x="1628" y="1696"/>
                  <a:pt x="1760" y="1564"/>
                  <a:pt x="1922" y="1564"/>
                </a:cubicBezTo>
                <a:close/>
                <a:moveTo>
                  <a:pt x="239" y="1679"/>
                </a:moveTo>
                <a:cubicBezTo>
                  <a:pt x="529" y="1679"/>
                  <a:pt x="529" y="1679"/>
                  <a:pt x="529" y="1679"/>
                </a:cubicBezTo>
                <a:cubicBezTo>
                  <a:pt x="538" y="1716"/>
                  <a:pt x="558" y="1750"/>
                  <a:pt x="585" y="1776"/>
                </a:cubicBezTo>
                <a:cubicBezTo>
                  <a:pt x="441" y="2027"/>
                  <a:pt x="441" y="2027"/>
                  <a:pt x="441" y="2027"/>
                </a:cubicBezTo>
                <a:cubicBezTo>
                  <a:pt x="330" y="1947"/>
                  <a:pt x="254" y="1822"/>
                  <a:pt x="239" y="1679"/>
                </a:cubicBezTo>
                <a:close/>
                <a:moveTo>
                  <a:pt x="927" y="1679"/>
                </a:moveTo>
                <a:cubicBezTo>
                  <a:pt x="1216" y="1679"/>
                  <a:pt x="1216" y="1679"/>
                  <a:pt x="1216" y="1679"/>
                </a:cubicBezTo>
                <a:cubicBezTo>
                  <a:pt x="1202" y="1822"/>
                  <a:pt x="1126" y="1947"/>
                  <a:pt x="1016" y="2027"/>
                </a:cubicBezTo>
                <a:cubicBezTo>
                  <a:pt x="870" y="1776"/>
                  <a:pt x="870" y="1776"/>
                  <a:pt x="870" y="1776"/>
                </a:cubicBezTo>
                <a:cubicBezTo>
                  <a:pt x="897" y="1750"/>
                  <a:pt x="917" y="1716"/>
                  <a:pt x="927" y="1679"/>
                </a:cubicBezTo>
                <a:close/>
                <a:moveTo>
                  <a:pt x="672" y="1826"/>
                </a:moveTo>
                <a:cubicBezTo>
                  <a:pt x="689" y="1831"/>
                  <a:pt x="709" y="1834"/>
                  <a:pt x="728" y="1834"/>
                </a:cubicBezTo>
                <a:cubicBezTo>
                  <a:pt x="748" y="1834"/>
                  <a:pt x="766" y="1831"/>
                  <a:pt x="784" y="1826"/>
                </a:cubicBezTo>
                <a:cubicBezTo>
                  <a:pt x="929" y="2077"/>
                  <a:pt x="929" y="2077"/>
                  <a:pt x="929" y="2077"/>
                </a:cubicBezTo>
                <a:cubicBezTo>
                  <a:pt x="867" y="2105"/>
                  <a:pt x="800" y="2120"/>
                  <a:pt x="728" y="2120"/>
                </a:cubicBezTo>
                <a:cubicBezTo>
                  <a:pt x="657" y="2120"/>
                  <a:pt x="588" y="2105"/>
                  <a:pt x="527" y="2077"/>
                </a:cubicBezTo>
                <a:lnTo>
                  <a:pt x="672" y="1826"/>
                </a:lnTo>
                <a:close/>
              </a:path>
            </a:pathLst>
          </a:custGeom>
          <a:solidFill>
            <a:srgbClr val="1A475F"/>
          </a:solidFill>
          <a:ln>
            <a:noFill/>
          </a:ln>
        </p:spPr>
        <p:txBody>
          <a:bodyPr vert="horz" wrap="square" lIns="91432" tIns="45719" rIns="91432" bIns="45719"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nvGrpSpPr>
          <p:cNvPr id="6" name="4gears_blue"/>
          <p:cNvGrpSpPr/>
          <p:nvPr userDrawn="1"/>
        </p:nvGrpSpPr>
        <p:grpSpPr>
          <a:xfrm>
            <a:off x="2481487" y="329216"/>
            <a:ext cx="1204732" cy="1149775"/>
            <a:chOff x="2501900" y="3175"/>
            <a:chExt cx="6194425" cy="5911850"/>
          </a:xfrm>
          <a:solidFill>
            <a:srgbClr val="1A475F"/>
          </a:solidFill>
        </p:grpSpPr>
        <p:sp>
          <p:nvSpPr>
            <p:cNvPr id="7" name="Freeform 16"/>
            <p:cNvSpPr>
              <a:spLocks noEditPoints="1"/>
            </p:cNvSpPr>
            <p:nvPr/>
          </p:nvSpPr>
          <p:spPr bwMode="auto">
            <a:xfrm>
              <a:off x="2501900" y="1790700"/>
              <a:ext cx="3929063" cy="3929063"/>
            </a:xfrm>
            <a:custGeom>
              <a:avLst/>
              <a:gdLst>
                <a:gd name="T0" fmla="*/ 1585 w 1595"/>
                <a:gd name="T1" fmla="*/ 926 h 1595"/>
                <a:gd name="T2" fmla="*/ 1595 w 1595"/>
                <a:gd name="T3" fmla="*/ 786 h 1595"/>
                <a:gd name="T4" fmla="*/ 1413 w 1595"/>
                <a:gd name="T5" fmla="*/ 705 h 1595"/>
                <a:gd name="T6" fmla="*/ 1349 w 1595"/>
                <a:gd name="T7" fmla="*/ 500 h 1595"/>
                <a:gd name="T8" fmla="*/ 1444 w 1595"/>
                <a:gd name="T9" fmla="*/ 331 h 1595"/>
                <a:gd name="T10" fmla="*/ 1353 w 1595"/>
                <a:gd name="T11" fmla="*/ 225 h 1595"/>
                <a:gd name="T12" fmla="*/ 1178 w 1595"/>
                <a:gd name="T13" fmla="*/ 293 h 1595"/>
                <a:gd name="T14" fmla="*/ 975 w 1595"/>
                <a:gd name="T15" fmla="*/ 189 h 1595"/>
                <a:gd name="T16" fmla="*/ 925 w 1595"/>
                <a:gd name="T17" fmla="*/ 11 h 1595"/>
                <a:gd name="T18" fmla="*/ 785 w 1595"/>
                <a:gd name="T19" fmla="*/ 0 h 1595"/>
                <a:gd name="T20" fmla="*/ 711 w 1595"/>
                <a:gd name="T21" fmla="*/ 169 h 1595"/>
                <a:gd name="T22" fmla="*/ 494 w 1595"/>
                <a:gd name="T23" fmla="*/ 243 h 1595"/>
                <a:gd name="T24" fmla="*/ 331 w 1595"/>
                <a:gd name="T25" fmla="*/ 151 h 1595"/>
                <a:gd name="T26" fmla="*/ 225 w 1595"/>
                <a:gd name="T27" fmla="*/ 242 h 1595"/>
                <a:gd name="T28" fmla="*/ 295 w 1595"/>
                <a:gd name="T29" fmla="*/ 423 h 1595"/>
                <a:gd name="T30" fmla="*/ 202 w 1595"/>
                <a:gd name="T31" fmla="*/ 617 h 1595"/>
                <a:gd name="T32" fmla="*/ 10 w 1595"/>
                <a:gd name="T33" fmla="*/ 670 h 1595"/>
                <a:gd name="T34" fmla="*/ 0 w 1595"/>
                <a:gd name="T35" fmla="*/ 810 h 1595"/>
                <a:gd name="T36" fmla="*/ 190 w 1595"/>
                <a:gd name="T37" fmla="*/ 894 h 1595"/>
                <a:gd name="T38" fmla="*/ 257 w 1595"/>
                <a:gd name="T39" fmla="*/ 1081 h 1595"/>
                <a:gd name="T40" fmla="*/ 253 w 1595"/>
                <a:gd name="T41" fmla="*/ 1083 h 1595"/>
                <a:gd name="T42" fmla="*/ 151 w 1595"/>
                <a:gd name="T43" fmla="*/ 1264 h 1595"/>
                <a:gd name="T44" fmla="*/ 242 w 1595"/>
                <a:gd name="T45" fmla="*/ 1370 h 1595"/>
                <a:gd name="T46" fmla="*/ 436 w 1595"/>
                <a:gd name="T47" fmla="*/ 1295 h 1595"/>
                <a:gd name="T48" fmla="*/ 441 w 1595"/>
                <a:gd name="T49" fmla="*/ 1287 h 1595"/>
                <a:gd name="T50" fmla="*/ 619 w 1595"/>
                <a:gd name="T51" fmla="*/ 1374 h 1595"/>
                <a:gd name="T52" fmla="*/ 614 w 1595"/>
                <a:gd name="T53" fmla="*/ 1385 h 1595"/>
                <a:gd name="T54" fmla="*/ 670 w 1595"/>
                <a:gd name="T55" fmla="*/ 1585 h 1595"/>
                <a:gd name="T56" fmla="*/ 809 w 1595"/>
                <a:gd name="T57" fmla="*/ 1595 h 1595"/>
                <a:gd name="T58" fmla="*/ 894 w 1595"/>
                <a:gd name="T59" fmla="*/ 1405 h 1595"/>
                <a:gd name="T60" fmla="*/ 890 w 1595"/>
                <a:gd name="T61" fmla="*/ 1394 h 1595"/>
                <a:gd name="T62" fmla="*/ 1079 w 1595"/>
                <a:gd name="T63" fmla="*/ 1333 h 1595"/>
                <a:gd name="T64" fmla="*/ 1083 w 1595"/>
                <a:gd name="T65" fmla="*/ 1342 h 1595"/>
                <a:gd name="T66" fmla="*/ 1264 w 1595"/>
                <a:gd name="T67" fmla="*/ 1445 h 1595"/>
                <a:gd name="T68" fmla="*/ 1370 w 1595"/>
                <a:gd name="T69" fmla="*/ 1353 h 1595"/>
                <a:gd name="T70" fmla="*/ 1295 w 1595"/>
                <a:gd name="T71" fmla="*/ 1159 h 1595"/>
                <a:gd name="T72" fmla="*/ 1291 w 1595"/>
                <a:gd name="T73" fmla="*/ 1157 h 1595"/>
                <a:gd name="T74" fmla="*/ 1385 w 1595"/>
                <a:gd name="T75" fmla="*/ 981 h 1595"/>
                <a:gd name="T76" fmla="*/ 1585 w 1595"/>
                <a:gd name="T77" fmla="*/ 926 h 1595"/>
                <a:gd name="T78" fmla="*/ 782 w 1595"/>
                <a:gd name="T79" fmla="*/ 973 h 1595"/>
                <a:gd name="T80" fmla="*/ 609 w 1595"/>
                <a:gd name="T81" fmla="*/ 774 h 1595"/>
                <a:gd name="T82" fmla="*/ 809 w 1595"/>
                <a:gd name="T83" fmla="*/ 601 h 1595"/>
                <a:gd name="T84" fmla="*/ 981 w 1595"/>
                <a:gd name="T85" fmla="*/ 801 h 1595"/>
                <a:gd name="T86" fmla="*/ 782 w 1595"/>
                <a:gd name="T87" fmla="*/ 973 h 1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595" h="1595">
                  <a:moveTo>
                    <a:pt x="1585" y="926"/>
                  </a:moveTo>
                  <a:cubicBezTo>
                    <a:pt x="1595" y="786"/>
                    <a:pt x="1595" y="786"/>
                    <a:pt x="1595" y="786"/>
                  </a:cubicBezTo>
                  <a:cubicBezTo>
                    <a:pt x="1413" y="705"/>
                    <a:pt x="1413" y="705"/>
                    <a:pt x="1413" y="705"/>
                  </a:cubicBezTo>
                  <a:cubicBezTo>
                    <a:pt x="1404" y="632"/>
                    <a:pt x="1382" y="563"/>
                    <a:pt x="1349" y="500"/>
                  </a:cubicBezTo>
                  <a:cubicBezTo>
                    <a:pt x="1444" y="331"/>
                    <a:pt x="1444" y="331"/>
                    <a:pt x="1444" y="331"/>
                  </a:cubicBezTo>
                  <a:cubicBezTo>
                    <a:pt x="1353" y="225"/>
                    <a:pt x="1353" y="225"/>
                    <a:pt x="1353" y="225"/>
                  </a:cubicBezTo>
                  <a:cubicBezTo>
                    <a:pt x="1178" y="293"/>
                    <a:pt x="1178" y="293"/>
                    <a:pt x="1178" y="293"/>
                  </a:cubicBezTo>
                  <a:cubicBezTo>
                    <a:pt x="1118" y="247"/>
                    <a:pt x="1049" y="211"/>
                    <a:pt x="975" y="189"/>
                  </a:cubicBezTo>
                  <a:cubicBezTo>
                    <a:pt x="925" y="11"/>
                    <a:pt x="925" y="11"/>
                    <a:pt x="925" y="11"/>
                  </a:cubicBezTo>
                  <a:cubicBezTo>
                    <a:pt x="785" y="0"/>
                    <a:pt x="785" y="0"/>
                    <a:pt x="785" y="0"/>
                  </a:cubicBezTo>
                  <a:cubicBezTo>
                    <a:pt x="711" y="169"/>
                    <a:pt x="711" y="169"/>
                    <a:pt x="711" y="169"/>
                  </a:cubicBezTo>
                  <a:cubicBezTo>
                    <a:pt x="633" y="181"/>
                    <a:pt x="560" y="206"/>
                    <a:pt x="494" y="243"/>
                  </a:cubicBezTo>
                  <a:cubicBezTo>
                    <a:pt x="331" y="151"/>
                    <a:pt x="331" y="151"/>
                    <a:pt x="331" y="151"/>
                  </a:cubicBezTo>
                  <a:cubicBezTo>
                    <a:pt x="225" y="242"/>
                    <a:pt x="225" y="242"/>
                    <a:pt x="225" y="242"/>
                  </a:cubicBezTo>
                  <a:cubicBezTo>
                    <a:pt x="295" y="423"/>
                    <a:pt x="295" y="423"/>
                    <a:pt x="295" y="423"/>
                  </a:cubicBezTo>
                  <a:cubicBezTo>
                    <a:pt x="254" y="481"/>
                    <a:pt x="222" y="546"/>
                    <a:pt x="202" y="617"/>
                  </a:cubicBezTo>
                  <a:cubicBezTo>
                    <a:pt x="10" y="670"/>
                    <a:pt x="10" y="670"/>
                    <a:pt x="10" y="670"/>
                  </a:cubicBezTo>
                  <a:cubicBezTo>
                    <a:pt x="0" y="810"/>
                    <a:pt x="0" y="810"/>
                    <a:pt x="0" y="810"/>
                  </a:cubicBezTo>
                  <a:cubicBezTo>
                    <a:pt x="190" y="894"/>
                    <a:pt x="190" y="894"/>
                    <a:pt x="190" y="894"/>
                  </a:cubicBezTo>
                  <a:cubicBezTo>
                    <a:pt x="202" y="961"/>
                    <a:pt x="225" y="1024"/>
                    <a:pt x="257" y="1081"/>
                  </a:cubicBezTo>
                  <a:cubicBezTo>
                    <a:pt x="253" y="1083"/>
                    <a:pt x="253" y="1083"/>
                    <a:pt x="253" y="1083"/>
                  </a:cubicBezTo>
                  <a:cubicBezTo>
                    <a:pt x="151" y="1264"/>
                    <a:pt x="151" y="1264"/>
                    <a:pt x="151" y="1264"/>
                  </a:cubicBezTo>
                  <a:cubicBezTo>
                    <a:pt x="242" y="1370"/>
                    <a:pt x="242" y="1370"/>
                    <a:pt x="242" y="1370"/>
                  </a:cubicBezTo>
                  <a:cubicBezTo>
                    <a:pt x="436" y="1295"/>
                    <a:pt x="436" y="1295"/>
                    <a:pt x="436" y="1295"/>
                  </a:cubicBezTo>
                  <a:cubicBezTo>
                    <a:pt x="441" y="1287"/>
                    <a:pt x="441" y="1287"/>
                    <a:pt x="441" y="1287"/>
                  </a:cubicBezTo>
                  <a:cubicBezTo>
                    <a:pt x="494" y="1325"/>
                    <a:pt x="554" y="1354"/>
                    <a:pt x="619" y="1374"/>
                  </a:cubicBezTo>
                  <a:cubicBezTo>
                    <a:pt x="614" y="1385"/>
                    <a:pt x="614" y="1385"/>
                    <a:pt x="614" y="1385"/>
                  </a:cubicBezTo>
                  <a:cubicBezTo>
                    <a:pt x="670" y="1585"/>
                    <a:pt x="670" y="1585"/>
                    <a:pt x="670" y="1585"/>
                  </a:cubicBezTo>
                  <a:cubicBezTo>
                    <a:pt x="809" y="1595"/>
                    <a:pt x="809" y="1595"/>
                    <a:pt x="809" y="1595"/>
                  </a:cubicBezTo>
                  <a:cubicBezTo>
                    <a:pt x="894" y="1405"/>
                    <a:pt x="894" y="1405"/>
                    <a:pt x="894" y="1405"/>
                  </a:cubicBezTo>
                  <a:cubicBezTo>
                    <a:pt x="890" y="1394"/>
                    <a:pt x="890" y="1394"/>
                    <a:pt x="890" y="1394"/>
                  </a:cubicBezTo>
                  <a:cubicBezTo>
                    <a:pt x="957" y="1384"/>
                    <a:pt x="1021" y="1363"/>
                    <a:pt x="1079" y="1333"/>
                  </a:cubicBezTo>
                  <a:cubicBezTo>
                    <a:pt x="1083" y="1342"/>
                    <a:pt x="1083" y="1342"/>
                    <a:pt x="1083" y="1342"/>
                  </a:cubicBezTo>
                  <a:cubicBezTo>
                    <a:pt x="1264" y="1445"/>
                    <a:pt x="1264" y="1445"/>
                    <a:pt x="1264" y="1445"/>
                  </a:cubicBezTo>
                  <a:cubicBezTo>
                    <a:pt x="1370" y="1353"/>
                    <a:pt x="1370" y="1353"/>
                    <a:pt x="1370" y="1353"/>
                  </a:cubicBezTo>
                  <a:cubicBezTo>
                    <a:pt x="1295" y="1159"/>
                    <a:pt x="1295" y="1159"/>
                    <a:pt x="1295" y="1159"/>
                  </a:cubicBezTo>
                  <a:cubicBezTo>
                    <a:pt x="1291" y="1157"/>
                    <a:pt x="1291" y="1157"/>
                    <a:pt x="1291" y="1157"/>
                  </a:cubicBezTo>
                  <a:cubicBezTo>
                    <a:pt x="1331" y="1104"/>
                    <a:pt x="1363" y="1045"/>
                    <a:pt x="1385" y="981"/>
                  </a:cubicBezTo>
                  <a:lnTo>
                    <a:pt x="1585" y="926"/>
                  </a:lnTo>
                  <a:close/>
                  <a:moveTo>
                    <a:pt x="782" y="973"/>
                  </a:moveTo>
                  <a:cubicBezTo>
                    <a:pt x="679" y="966"/>
                    <a:pt x="602" y="877"/>
                    <a:pt x="609" y="774"/>
                  </a:cubicBezTo>
                  <a:cubicBezTo>
                    <a:pt x="617" y="671"/>
                    <a:pt x="706" y="594"/>
                    <a:pt x="809" y="601"/>
                  </a:cubicBezTo>
                  <a:cubicBezTo>
                    <a:pt x="911" y="609"/>
                    <a:pt x="989" y="698"/>
                    <a:pt x="981" y="801"/>
                  </a:cubicBezTo>
                  <a:cubicBezTo>
                    <a:pt x="974" y="904"/>
                    <a:pt x="884" y="981"/>
                    <a:pt x="782" y="97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8" name="Freeform 17"/>
            <p:cNvSpPr>
              <a:spLocks noEditPoints="1"/>
            </p:cNvSpPr>
            <p:nvPr/>
          </p:nvSpPr>
          <p:spPr bwMode="auto">
            <a:xfrm>
              <a:off x="6108700" y="1525588"/>
              <a:ext cx="2587625" cy="2587625"/>
            </a:xfrm>
            <a:custGeom>
              <a:avLst/>
              <a:gdLst>
                <a:gd name="T0" fmla="*/ 1051 w 1051"/>
                <a:gd name="T1" fmla="*/ 377 h 1051"/>
                <a:gd name="T2" fmla="*/ 1017 w 1051"/>
                <a:gd name="T3" fmla="*/ 288 h 1051"/>
                <a:gd name="T4" fmla="*/ 880 w 1051"/>
                <a:gd name="T5" fmla="*/ 290 h 1051"/>
                <a:gd name="T6" fmla="*/ 782 w 1051"/>
                <a:gd name="T7" fmla="*/ 181 h 1051"/>
                <a:gd name="T8" fmla="*/ 792 w 1051"/>
                <a:gd name="T9" fmla="*/ 49 h 1051"/>
                <a:gd name="T10" fmla="*/ 705 w 1051"/>
                <a:gd name="T11" fmla="*/ 10 h 1051"/>
                <a:gd name="T12" fmla="*/ 616 w 1051"/>
                <a:gd name="T13" fmla="*/ 102 h 1051"/>
                <a:gd name="T14" fmla="*/ 459 w 1051"/>
                <a:gd name="T15" fmla="*/ 96 h 1051"/>
                <a:gd name="T16" fmla="*/ 377 w 1051"/>
                <a:gd name="T17" fmla="*/ 0 h 1051"/>
                <a:gd name="T18" fmla="*/ 288 w 1051"/>
                <a:gd name="T19" fmla="*/ 34 h 1051"/>
                <a:gd name="T20" fmla="*/ 290 w 1051"/>
                <a:gd name="T21" fmla="*/ 160 h 1051"/>
                <a:gd name="T22" fmla="*/ 177 w 1051"/>
                <a:gd name="T23" fmla="*/ 269 h 1051"/>
                <a:gd name="T24" fmla="*/ 49 w 1051"/>
                <a:gd name="T25" fmla="*/ 259 h 1051"/>
                <a:gd name="T26" fmla="*/ 10 w 1051"/>
                <a:gd name="T27" fmla="*/ 346 h 1051"/>
                <a:gd name="T28" fmla="*/ 105 w 1051"/>
                <a:gd name="T29" fmla="*/ 438 h 1051"/>
                <a:gd name="T30" fmla="*/ 104 w 1051"/>
                <a:gd name="T31" fmla="*/ 585 h 1051"/>
                <a:gd name="T32" fmla="*/ 0 w 1051"/>
                <a:gd name="T33" fmla="*/ 674 h 1051"/>
                <a:gd name="T34" fmla="*/ 34 w 1051"/>
                <a:gd name="T35" fmla="*/ 763 h 1051"/>
                <a:gd name="T36" fmla="*/ 176 w 1051"/>
                <a:gd name="T37" fmla="*/ 760 h 1051"/>
                <a:gd name="T38" fmla="*/ 272 w 1051"/>
                <a:gd name="T39" fmla="*/ 857 h 1051"/>
                <a:gd name="T40" fmla="*/ 270 w 1051"/>
                <a:gd name="T41" fmla="*/ 860 h 1051"/>
                <a:gd name="T42" fmla="*/ 259 w 1051"/>
                <a:gd name="T43" fmla="*/ 1002 h 1051"/>
                <a:gd name="T44" fmla="*/ 346 w 1051"/>
                <a:gd name="T45" fmla="*/ 1041 h 1051"/>
                <a:gd name="T46" fmla="*/ 445 w 1051"/>
                <a:gd name="T47" fmla="*/ 938 h 1051"/>
                <a:gd name="T48" fmla="*/ 445 w 1051"/>
                <a:gd name="T49" fmla="*/ 932 h 1051"/>
                <a:gd name="T50" fmla="*/ 581 w 1051"/>
                <a:gd name="T51" fmla="*/ 934 h 1051"/>
                <a:gd name="T52" fmla="*/ 581 w 1051"/>
                <a:gd name="T53" fmla="*/ 942 h 1051"/>
                <a:gd name="T54" fmla="*/ 674 w 1051"/>
                <a:gd name="T55" fmla="*/ 1051 h 1051"/>
                <a:gd name="T56" fmla="*/ 763 w 1051"/>
                <a:gd name="T57" fmla="*/ 1017 h 1051"/>
                <a:gd name="T58" fmla="*/ 760 w 1051"/>
                <a:gd name="T59" fmla="*/ 874 h 1051"/>
                <a:gd name="T60" fmla="*/ 755 w 1051"/>
                <a:gd name="T61" fmla="*/ 868 h 1051"/>
                <a:gd name="T62" fmla="*/ 855 w 1051"/>
                <a:gd name="T63" fmla="*/ 776 h 1051"/>
                <a:gd name="T64" fmla="*/ 860 w 1051"/>
                <a:gd name="T65" fmla="*/ 781 h 1051"/>
                <a:gd name="T66" fmla="*/ 1002 w 1051"/>
                <a:gd name="T67" fmla="*/ 792 h 1051"/>
                <a:gd name="T68" fmla="*/ 1041 w 1051"/>
                <a:gd name="T69" fmla="*/ 705 h 1051"/>
                <a:gd name="T70" fmla="*/ 938 w 1051"/>
                <a:gd name="T71" fmla="*/ 606 h 1051"/>
                <a:gd name="T72" fmla="*/ 935 w 1051"/>
                <a:gd name="T73" fmla="*/ 606 h 1051"/>
                <a:gd name="T74" fmla="*/ 943 w 1051"/>
                <a:gd name="T75" fmla="*/ 469 h 1051"/>
                <a:gd name="T76" fmla="*/ 1051 w 1051"/>
                <a:gd name="T77" fmla="*/ 377 h 1051"/>
                <a:gd name="T78" fmla="*/ 566 w 1051"/>
                <a:gd name="T79" fmla="*/ 639 h 1051"/>
                <a:gd name="T80" fmla="*/ 402 w 1051"/>
                <a:gd name="T81" fmla="*/ 565 h 1051"/>
                <a:gd name="T82" fmla="*/ 476 w 1051"/>
                <a:gd name="T83" fmla="*/ 400 h 1051"/>
                <a:gd name="T84" fmla="*/ 640 w 1051"/>
                <a:gd name="T85" fmla="*/ 474 h 1051"/>
                <a:gd name="T86" fmla="*/ 566 w 1051"/>
                <a:gd name="T87" fmla="*/ 639 h 10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51" h="1051">
                  <a:moveTo>
                    <a:pt x="1051" y="377"/>
                  </a:moveTo>
                  <a:cubicBezTo>
                    <a:pt x="1017" y="288"/>
                    <a:pt x="1017" y="288"/>
                    <a:pt x="1017" y="288"/>
                  </a:cubicBezTo>
                  <a:cubicBezTo>
                    <a:pt x="880" y="290"/>
                    <a:pt x="880" y="290"/>
                    <a:pt x="880" y="290"/>
                  </a:cubicBezTo>
                  <a:cubicBezTo>
                    <a:pt x="854" y="248"/>
                    <a:pt x="820" y="211"/>
                    <a:pt x="782" y="181"/>
                  </a:cubicBezTo>
                  <a:cubicBezTo>
                    <a:pt x="792" y="49"/>
                    <a:pt x="792" y="49"/>
                    <a:pt x="792" y="49"/>
                  </a:cubicBezTo>
                  <a:cubicBezTo>
                    <a:pt x="705" y="10"/>
                    <a:pt x="705" y="10"/>
                    <a:pt x="705" y="10"/>
                  </a:cubicBezTo>
                  <a:cubicBezTo>
                    <a:pt x="616" y="102"/>
                    <a:pt x="616" y="102"/>
                    <a:pt x="616" y="102"/>
                  </a:cubicBezTo>
                  <a:cubicBezTo>
                    <a:pt x="565" y="91"/>
                    <a:pt x="512" y="88"/>
                    <a:pt x="459" y="96"/>
                  </a:cubicBezTo>
                  <a:cubicBezTo>
                    <a:pt x="377" y="0"/>
                    <a:pt x="377" y="0"/>
                    <a:pt x="377" y="0"/>
                  </a:cubicBezTo>
                  <a:cubicBezTo>
                    <a:pt x="288" y="34"/>
                    <a:pt x="288" y="34"/>
                    <a:pt x="288" y="34"/>
                  </a:cubicBezTo>
                  <a:cubicBezTo>
                    <a:pt x="290" y="160"/>
                    <a:pt x="290" y="160"/>
                    <a:pt x="290" y="160"/>
                  </a:cubicBezTo>
                  <a:cubicBezTo>
                    <a:pt x="245" y="190"/>
                    <a:pt x="207" y="227"/>
                    <a:pt x="177" y="269"/>
                  </a:cubicBezTo>
                  <a:cubicBezTo>
                    <a:pt x="49" y="259"/>
                    <a:pt x="49" y="259"/>
                    <a:pt x="49" y="259"/>
                  </a:cubicBezTo>
                  <a:cubicBezTo>
                    <a:pt x="10" y="346"/>
                    <a:pt x="10" y="346"/>
                    <a:pt x="10" y="346"/>
                  </a:cubicBezTo>
                  <a:cubicBezTo>
                    <a:pt x="105" y="438"/>
                    <a:pt x="105" y="438"/>
                    <a:pt x="105" y="438"/>
                  </a:cubicBezTo>
                  <a:cubicBezTo>
                    <a:pt x="96" y="486"/>
                    <a:pt x="96" y="535"/>
                    <a:pt x="104" y="585"/>
                  </a:cubicBezTo>
                  <a:cubicBezTo>
                    <a:pt x="0" y="674"/>
                    <a:pt x="0" y="674"/>
                    <a:pt x="0" y="674"/>
                  </a:cubicBezTo>
                  <a:cubicBezTo>
                    <a:pt x="34" y="763"/>
                    <a:pt x="34" y="763"/>
                    <a:pt x="34" y="763"/>
                  </a:cubicBezTo>
                  <a:cubicBezTo>
                    <a:pt x="176" y="760"/>
                    <a:pt x="176" y="760"/>
                    <a:pt x="176" y="760"/>
                  </a:cubicBezTo>
                  <a:cubicBezTo>
                    <a:pt x="203" y="798"/>
                    <a:pt x="236" y="831"/>
                    <a:pt x="272" y="857"/>
                  </a:cubicBezTo>
                  <a:cubicBezTo>
                    <a:pt x="270" y="860"/>
                    <a:pt x="270" y="860"/>
                    <a:pt x="270" y="860"/>
                  </a:cubicBezTo>
                  <a:cubicBezTo>
                    <a:pt x="259" y="1002"/>
                    <a:pt x="259" y="1002"/>
                    <a:pt x="259" y="1002"/>
                  </a:cubicBezTo>
                  <a:cubicBezTo>
                    <a:pt x="346" y="1041"/>
                    <a:pt x="346" y="1041"/>
                    <a:pt x="346" y="1041"/>
                  </a:cubicBezTo>
                  <a:cubicBezTo>
                    <a:pt x="445" y="938"/>
                    <a:pt x="445" y="938"/>
                    <a:pt x="445" y="938"/>
                  </a:cubicBezTo>
                  <a:cubicBezTo>
                    <a:pt x="445" y="932"/>
                    <a:pt x="445" y="932"/>
                    <a:pt x="445" y="932"/>
                  </a:cubicBezTo>
                  <a:cubicBezTo>
                    <a:pt x="489" y="940"/>
                    <a:pt x="535" y="941"/>
                    <a:pt x="581" y="934"/>
                  </a:cubicBezTo>
                  <a:cubicBezTo>
                    <a:pt x="581" y="942"/>
                    <a:pt x="581" y="942"/>
                    <a:pt x="581" y="942"/>
                  </a:cubicBezTo>
                  <a:cubicBezTo>
                    <a:pt x="674" y="1051"/>
                    <a:pt x="674" y="1051"/>
                    <a:pt x="674" y="1051"/>
                  </a:cubicBezTo>
                  <a:cubicBezTo>
                    <a:pt x="763" y="1017"/>
                    <a:pt x="763" y="1017"/>
                    <a:pt x="763" y="1017"/>
                  </a:cubicBezTo>
                  <a:cubicBezTo>
                    <a:pt x="760" y="874"/>
                    <a:pt x="760" y="874"/>
                    <a:pt x="760" y="874"/>
                  </a:cubicBezTo>
                  <a:cubicBezTo>
                    <a:pt x="755" y="868"/>
                    <a:pt x="755" y="868"/>
                    <a:pt x="755" y="868"/>
                  </a:cubicBezTo>
                  <a:cubicBezTo>
                    <a:pt x="794" y="843"/>
                    <a:pt x="827" y="812"/>
                    <a:pt x="855" y="776"/>
                  </a:cubicBezTo>
                  <a:cubicBezTo>
                    <a:pt x="860" y="781"/>
                    <a:pt x="860" y="781"/>
                    <a:pt x="860" y="781"/>
                  </a:cubicBezTo>
                  <a:cubicBezTo>
                    <a:pt x="1002" y="792"/>
                    <a:pt x="1002" y="792"/>
                    <a:pt x="1002" y="792"/>
                  </a:cubicBezTo>
                  <a:cubicBezTo>
                    <a:pt x="1041" y="705"/>
                    <a:pt x="1041" y="705"/>
                    <a:pt x="1041" y="705"/>
                  </a:cubicBezTo>
                  <a:cubicBezTo>
                    <a:pt x="938" y="606"/>
                    <a:pt x="938" y="606"/>
                    <a:pt x="938" y="606"/>
                  </a:cubicBezTo>
                  <a:cubicBezTo>
                    <a:pt x="935" y="606"/>
                    <a:pt x="935" y="606"/>
                    <a:pt x="935" y="606"/>
                  </a:cubicBezTo>
                  <a:cubicBezTo>
                    <a:pt x="945" y="562"/>
                    <a:pt x="948" y="516"/>
                    <a:pt x="943" y="469"/>
                  </a:cubicBezTo>
                  <a:lnTo>
                    <a:pt x="1051" y="377"/>
                  </a:lnTo>
                  <a:close/>
                  <a:moveTo>
                    <a:pt x="566" y="639"/>
                  </a:moveTo>
                  <a:cubicBezTo>
                    <a:pt x="500" y="664"/>
                    <a:pt x="427" y="631"/>
                    <a:pt x="402" y="565"/>
                  </a:cubicBezTo>
                  <a:cubicBezTo>
                    <a:pt x="377" y="499"/>
                    <a:pt x="410" y="425"/>
                    <a:pt x="476" y="400"/>
                  </a:cubicBezTo>
                  <a:cubicBezTo>
                    <a:pt x="542" y="375"/>
                    <a:pt x="615" y="408"/>
                    <a:pt x="640" y="474"/>
                  </a:cubicBezTo>
                  <a:cubicBezTo>
                    <a:pt x="665" y="540"/>
                    <a:pt x="632" y="614"/>
                    <a:pt x="566" y="639"/>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9" name="Freeform 18"/>
            <p:cNvSpPr>
              <a:spLocks noEditPoints="1"/>
            </p:cNvSpPr>
            <p:nvPr/>
          </p:nvSpPr>
          <p:spPr bwMode="auto">
            <a:xfrm>
              <a:off x="4756150" y="3175"/>
              <a:ext cx="2174875" cy="2176463"/>
            </a:xfrm>
            <a:custGeom>
              <a:avLst/>
              <a:gdLst>
                <a:gd name="T0" fmla="*/ 870 w 883"/>
                <a:gd name="T1" fmla="*/ 557 h 884"/>
                <a:gd name="T2" fmla="*/ 883 w 883"/>
                <a:gd name="T3" fmla="*/ 480 h 884"/>
                <a:gd name="T4" fmla="*/ 787 w 883"/>
                <a:gd name="T5" fmla="*/ 425 h 884"/>
                <a:gd name="T6" fmla="*/ 763 w 883"/>
                <a:gd name="T7" fmla="*/ 308 h 884"/>
                <a:gd name="T8" fmla="*/ 825 w 883"/>
                <a:gd name="T9" fmla="*/ 220 h 884"/>
                <a:gd name="T10" fmla="*/ 781 w 883"/>
                <a:gd name="T11" fmla="*/ 156 h 884"/>
                <a:gd name="T12" fmla="*/ 680 w 883"/>
                <a:gd name="T13" fmla="*/ 184 h 884"/>
                <a:gd name="T14" fmla="*/ 573 w 883"/>
                <a:gd name="T15" fmla="*/ 115 h 884"/>
                <a:gd name="T16" fmla="*/ 556 w 883"/>
                <a:gd name="T17" fmla="*/ 14 h 884"/>
                <a:gd name="T18" fmla="*/ 479 w 883"/>
                <a:gd name="T19" fmla="*/ 0 h 884"/>
                <a:gd name="T20" fmla="*/ 429 w 883"/>
                <a:gd name="T21" fmla="*/ 90 h 884"/>
                <a:gd name="T22" fmla="*/ 305 w 883"/>
                <a:gd name="T23" fmla="*/ 118 h 884"/>
                <a:gd name="T24" fmla="*/ 220 w 883"/>
                <a:gd name="T25" fmla="*/ 58 h 884"/>
                <a:gd name="T26" fmla="*/ 156 w 883"/>
                <a:gd name="T27" fmla="*/ 103 h 884"/>
                <a:gd name="T28" fmla="*/ 185 w 883"/>
                <a:gd name="T29" fmla="*/ 206 h 884"/>
                <a:gd name="T30" fmla="*/ 123 w 883"/>
                <a:gd name="T31" fmla="*/ 309 h 884"/>
                <a:gd name="T32" fmla="*/ 13 w 883"/>
                <a:gd name="T33" fmla="*/ 327 h 884"/>
                <a:gd name="T34" fmla="*/ 0 w 883"/>
                <a:gd name="T35" fmla="*/ 404 h 884"/>
                <a:gd name="T36" fmla="*/ 100 w 883"/>
                <a:gd name="T37" fmla="*/ 461 h 884"/>
                <a:gd name="T38" fmla="*/ 127 w 883"/>
                <a:gd name="T39" fmla="*/ 569 h 884"/>
                <a:gd name="T40" fmla="*/ 124 w 883"/>
                <a:gd name="T41" fmla="*/ 569 h 884"/>
                <a:gd name="T42" fmla="*/ 58 w 883"/>
                <a:gd name="T43" fmla="*/ 664 h 884"/>
                <a:gd name="T44" fmla="*/ 102 w 883"/>
                <a:gd name="T45" fmla="*/ 727 h 884"/>
                <a:gd name="T46" fmla="*/ 214 w 883"/>
                <a:gd name="T47" fmla="*/ 697 h 884"/>
                <a:gd name="T48" fmla="*/ 217 w 883"/>
                <a:gd name="T49" fmla="*/ 692 h 884"/>
                <a:gd name="T50" fmla="*/ 311 w 883"/>
                <a:gd name="T51" fmla="*/ 750 h 884"/>
                <a:gd name="T52" fmla="*/ 307 w 883"/>
                <a:gd name="T53" fmla="*/ 756 h 884"/>
                <a:gd name="T54" fmla="*/ 327 w 883"/>
                <a:gd name="T55" fmla="*/ 870 h 884"/>
                <a:gd name="T56" fmla="*/ 404 w 883"/>
                <a:gd name="T57" fmla="*/ 884 h 884"/>
                <a:gd name="T58" fmla="*/ 461 w 883"/>
                <a:gd name="T59" fmla="*/ 783 h 884"/>
                <a:gd name="T60" fmla="*/ 460 w 883"/>
                <a:gd name="T61" fmla="*/ 777 h 884"/>
                <a:gd name="T62" fmla="*/ 568 w 883"/>
                <a:gd name="T63" fmla="*/ 754 h 884"/>
                <a:gd name="T64" fmla="*/ 569 w 883"/>
                <a:gd name="T65" fmla="*/ 759 h 884"/>
                <a:gd name="T66" fmla="*/ 663 w 883"/>
                <a:gd name="T67" fmla="*/ 826 h 884"/>
                <a:gd name="T68" fmla="*/ 727 w 883"/>
                <a:gd name="T69" fmla="*/ 781 h 884"/>
                <a:gd name="T70" fmla="*/ 696 w 883"/>
                <a:gd name="T71" fmla="*/ 670 h 884"/>
                <a:gd name="T72" fmla="*/ 694 w 883"/>
                <a:gd name="T73" fmla="*/ 668 h 884"/>
                <a:gd name="T74" fmla="*/ 756 w 883"/>
                <a:gd name="T75" fmla="*/ 576 h 884"/>
                <a:gd name="T76" fmla="*/ 870 w 883"/>
                <a:gd name="T77" fmla="*/ 557 h 884"/>
                <a:gd name="T78" fmla="*/ 423 w 883"/>
                <a:gd name="T79" fmla="*/ 538 h 884"/>
                <a:gd name="T80" fmla="*/ 339 w 883"/>
                <a:gd name="T81" fmla="*/ 418 h 884"/>
                <a:gd name="T82" fmla="*/ 459 w 883"/>
                <a:gd name="T83" fmla="*/ 334 h 884"/>
                <a:gd name="T84" fmla="*/ 543 w 883"/>
                <a:gd name="T85" fmla="*/ 454 h 884"/>
                <a:gd name="T86" fmla="*/ 423 w 883"/>
                <a:gd name="T87" fmla="*/ 538 h 8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83" h="884">
                  <a:moveTo>
                    <a:pt x="870" y="557"/>
                  </a:moveTo>
                  <a:cubicBezTo>
                    <a:pt x="883" y="480"/>
                    <a:pt x="883" y="480"/>
                    <a:pt x="883" y="480"/>
                  </a:cubicBezTo>
                  <a:cubicBezTo>
                    <a:pt x="787" y="425"/>
                    <a:pt x="787" y="425"/>
                    <a:pt x="787" y="425"/>
                  </a:cubicBezTo>
                  <a:cubicBezTo>
                    <a:pt x="786" y="384"/>
                    <a:pt x="778" y="345"/>
                    <a:pt x="763" y="308"/>
                  </a:cubicBezTo>
                  <a:cubicBezTo>
                    <a:pt x="825" y="220"/>
                    <a:pt x="825" y="220"/>
                    <a:pt x="825" y="220"/>
                  </a:cubicBezTo>
                  <a:cubicBezTo>
                    <a:pt x="781" y="156"/>
                    <a:pt x="781" y="156"/>
                    <a:pt x="781" y="156"/>
                  </a:cubicBezTo>
                  <a:cubicBezTo>
                    <a:pt x="680" y="184"/>
                    <a:pt x="680" y="184"/>
                    <a:pt x="680" y="184"/>
                  </a:cubicBezTo>
                  <a:cubicBezTo>
                    <a:pt x="650" y="155"/>
                    <a:pt x="614" y="131"/>
                    <a:pt x="573" y="115"/>
                  </a:cubicBezTo>
                  <a:cubicBezTo>
                    <a:pt x="556" y="14"/>
                    <a:pt x="556" y="14"/>
                    <a:pt x="556" y="14"/>
                  </a:cubicBezTo>
                  <a:cubicBezTo>
                    <a:pt x="479" y="0"/>
                    <a:pt x="479" y="0"/>
                    <a:pt x="479" y="0"/>
                  </a:cubicBezTo>
                  <a:cubicBezTo>
                    <a:pt x="429" y="90"/>
                    <a:pt x="429" y="90"/>
                    <a:pt x="429" y="90"/>
                  </a:cubicBezTo>
                  <a:cubicBezTo>
                    <a:pt x="385" y="91"/>
                    <a:pt x="343" y="101"/>
                    <a:pt x="305" y="118"/>
                  </a:cubicBezTo>
                  <a:cubicBezTo>
                    <a:pt x="220" y="58"/>
                    <a:pt x="220" y="58"/>
                    <a:pt x="220" y="58"/>
                  </a:cubicBezTo>
                  <a:cubicBezTo>
                    <a:pt x="156" y="103"/>
                    <a:pt x="156" y="103"/>
                    <a:pt x="156" y="103"/>
                  </a:cubicBezTo>
                  <a:cubicBezTo>
                    <a:pt x="185" y="206"/>
                    <a:pt x="185" y="206"/>
                    <a:pt x="185" y="206"/>
                  </a:cubicBezTo>
                  <a:cubicBezTo>
                    <a:pt x="158" y="236"/>
                    <a:pt x="137" y="271"/>
                    <a:pt x="123" y="309"/>
                  </a:cubicBezTo>
                  <a:cubicBezTo>
                    <a:pt x="13" y="327"/>
                    <a:pt x="13" y="327"/>
                    <a:pt x="13" y="327"/>
                  </a:cubicBezTo>
                  <a:cubicBezTo>
                    <a:pt x="0" y="404"/>
                    <a:pt x="0" y="404"/>
                    <a:pt x="0" y="404"/>
                  </a:cubicBezTo>
                  <a:cubicBezTo>
                    <a:pt x="100" y="461"/>
                    <a:pt x="100" y="461"/>
                    <a:pt x="100" y="461"/>
                  </a:cubicBezTo>
                  <a:cubicBezTo>
                    <a:pt x="103" y="499"/>
                    <a:pt x="113" y="535"/>
                    <a:pt x="127" y="569"/>
                  </a:cubicBezTo>
                  <a:cubicBezTo>
                    <a:pt x="124" y="569"/>
                    <a:pt x="124" y="569"/>
                    <a:pt x="124" y="569"/>
                  </a:cubicBezTo>
                  <a:cubicBezTo>
                    <a:pt x="58" y="664"/>
                    <a:pt x="58" y="664"/>
                    <a:pt x="58" y="664"/>
                  </a:cubicBezTo>
                  <a:cubicBezTo>
                    <a:pt x="102" y="727"/>
                    <a:pt x="102" y="727"/>
                    <a:pt x="102" y="727"/>
                  </a:cubicBezTo>
                  <a:cubicBezTo>
                    <a:pt x="214" y="697"/>
                    <a:pt x="214" y="697"/>
                    <a:pt x="214" y="697"/>
                  </a:cubicBezTo>
                  <a:cubicBezTo>
                    <a:pt x="217" y="692"/>
                    <a:pt x="217" y="692"/>
                    <a:pt x="217" y="692"/>
                  </a:cubicBezTo>
                  <a:cubicBezTo>
                    <a:pt x="244" y="716"/>
                    <a:pt x="276" y="736"/>
                    <a:pt x="311" y="750"/>
                  </a:cubicBezTo>
                  <a:cubicBezTo>
                    <a:pt x="307" y="756"/>
                    <a:pt x="307" y="756"/>
                    <a:pt x="307" y="756"/>
                  </a:cubicBezTo>
                  <a:cubicBezTo>
                    <a:pt x="327" y="870"/>
                    <a:pt x="327" y="870"/>
                    <a:pt x="327" y="870"/>
                  </a:cubicBezTo>
                  <a:cubicBezTo>
                    <a:pt x="404" y="884"/>
                    <a:pt x="404" y="884"/>
                    <a:pt x="404" y="884"/>
                  </a:cubicBezTo>
                  <a:cubicBezTo>
                    <a:pt x="461" y="783"/>
                    <a:pt x="461" y="783"/>
                    <a:pt x="461" y="783"/>
                  </a:cubicBezTo>
                  <a:cubicBezTo>
                    <a:pt x="460" y="777"/>
                    <a:pt x="460" y="777"/>
                    <a:pt x="460" y="777"/>
                  </a:cubicBezTo>
                  <a:cubicBezTo>
                    <a:pt x="497" y="775"/>
                    <a:pt x="533" y="767"/>
                    <a:pt x="568" y="754"/>
                  </a:cubicBezTo>
                  <a:cubicBezTo>
                    <a:pt x="569" y="759"/>
                    <a:pt x="569" y="759"/>
                    <a:pt x="569" y="759"/>
                  </a:cubicBezTo>
                  <a:cubicBezTo>
                    <a:pt x="663" y="826"/>
                    <a:pt x="663" y="826"/>
                    <a:pt x="663" y="826"/>
                  </a:cubicBezTo>
                  <a:cubicBezTo>
                    <a:pt x="727" y="781"/>
                    <a:pt x="727" y="781"/>
                    <a:pt x="727" y="781"/>
                  </a:cubicBezTo>
                  <a:cubicBezTo>
                    <a:pt x="696" y="670"/>
                    <a:pt x="696" y="670"/>
                    <a:pt x="696" y="670"/>
                  </a:cubicBezTo>
                  <a:cubicBezTo>
                    <a:pt x="694" y="668"/>
                    <a:pt x="694" y="668"/>
                    <a:pt x="694" y="668"/>
                  </a:cubicBezTo>
                  <a:cubicBezTo>
                    <a:pt x="719" y="641"/>
                    <a:pt x="740" y="610"/>
                    <a:pt x="756" y="576"/>
                  </a:cubicBezTo>
                  <a:lnTo>
                    <a:pt x="870" y="557"/>
                  </a:lnTo>
                  <a:close/>
                  <a:moveTo>
                    <a:pt x="423" y="538"/>
                  </a:moveTo>
                  <a:cubicBezTo>
                    <a:pt x="367" y="528"/>
                    <a:pt x="329" y="474"/>
                    <a:pt x="339" y="418"/>
                  </a:cubicBezTo>
                  <a:cubicBezTo>
                    <a:pt x="349" y="362"/>
                    <a:pt x="402" y="324"/>
                    <a:pt x="459" y="334"/>
                  </a:cubicBezTo>
                  <a:cubicBezTo>
                    <a:pt x="515" y="344"/>
                    <a:pt x="553" y="398"/>
                    <a:pt x="543" y="454"/>
                  </a:cubicBezTo>
                  <a:cubicBezTo>
                    <a:pt x="533" y="510"/>
                    <a:pt x="479" y="548"/>
                    <a:pt x="423" y="53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0" name="Freeform 19"/>
            <p:cNvSpPr>
              <a:spLocks noEditPoints="1"/>
            </p:cNvSpPr>
            <p:nvPr/>
          </p:nvSpPr>
          <p:spPr bwMode="auto">
            <a:xfrm>
              <a:off x="5932488" y="4175125"/>
              <a:ext cx="1739900" cy="1739900"/>
            </a:xfrm>
            <a:custGeom>
              <a:avLst/>
              <a:gdLst>
                <a:gd name="T0" fmla="*/ 682 w 706"/>
                <a:gd name="T1" fmla="*/ 519 h 706"/>
                <a:gd name="T2" fmla="*/ 706 w 706"/>
                <a:gd name="T3" fmla="*/ 459 h 706"/>
                <a:gd name="T4" fmla="*/ 637 w 706"/>
                <a:gd name="T5" fmla="*/ 398 h 706"/>
                <a:gd name="T6" fmla="*/ 638 w 706"/>
                <a:gd name="T7" fmla="*/ 298 h 706"/>
                <a:gd name="T8" fmla="*/ 703 w 706"/>
                <a:gd name="T9" fmla="*/ 238 h 706"/>
                <a:gd name="T10" fmla="*/ 677 w 706"/>
                <a:gd name="T11" fmla="*/ 178 h 706"/>
                <a:gd name="T12" fmla="*/ 591 w 706"/>
                <a:gd name="T13" fmla="*/ 184 h 706"/>
                <a:gd name="T14" fmla="*/ 516 w 706"/>
                <a:gd name="T15" fmla="*/ 110 h 706"/>
                <a:gd name="T16" fmla="*/ 519 w 706"/>
                <a:gd name="T17" fmla="*/ 24 h 706"/>
                <a:gd name="T18" fmla="*/ 458 w 706"/>
                <a:gd name="T19" fmla="*/ 0 h 706"/>
                <a:gd name="T20" fmla="*/ 402 w 706"/>
                <a:gd name="T21" fmla="*/ 65 h 706"/>
                <a:gd name="T22" fmla="*/ 297 w 706"/>
                <a:gd name="T23" fmla="*/ 67 h 706"/>
                <a:gd name="T24" fmla="*/ 237 w 706"/>
                <a:gd name="T25" fmla="*/ 4 h 706"/>
                <a:gd name="T26" fmla="*/ 178 w 706"/>
                <a:gd name="T27" fmla="*/ 30 h 706"/>
                <a:gd name="T28" fmla="*/ 184 w 706"/>
                <a:gd name="T29" fmla="*/ 119 h 706"/>
                <a:gd name="T30" fmla="*/ 116 w 706"/>
                <a:gd name="T31" fmla="*/ 191 h 706"/>
                <a:gd name="T32" fmla="*/ 24 w 706"/>
                <a:gd name="T33" fmla="*/ 188 h 706"/>
                <a:gd name="T34" fmla="*/ 0 w 706"/>
                <a:gd name="T35" fmla="*/ 248 h 706"/>
                <a:gd name="T36" fmla="*/ 73 w 706"/>
                <a:gd name="T37" fmla="*/ 312 h 706"/>
                <a:gd name="T38" fmla="*/ 76 w 706"/>
                <a:gd name="T39" fmla="*/ 403 h 706"/>
                <a:gd name="T40" fmla="*/ 74 w 706"/>
                <a:gd name="T41" fmla="*/ 404 h 706"/>
                <a:gd name="T42" fmla="*/ 4 w 706"/>
                <a:gd name="T43" fmla="*/ 469 h 706"/>
                <a:gd name="T44" fmla="*/ 29 w 706"/>
                <a:gd name="T45" fmla="*/ 529 h 706"/>
                <a:gd name="T46" fmla="*/ 125 w 706"/>
                <a:gd name="T47" fmla="*/ 522 h 706"/>
                <a:gd name="T48" fmla="*/ 129 w 706"/>
                <a:gd name="T49" fmla="*/ 519 h 706"/>
                <a:gd name="T50" fmla="*/ 195 w 706"/>
                <a:gd name="T51" fmla="*/ 582 h 706"/>
                <a:gd name="T52" fmla="*/ 191 w 706"/>
                <a:gd name="T53" fmla="*/ 586 h 706"/>
                <a:gd name="T54" fmla="*/ 188 w 706"/>
                <a:gd name="T55" fmla="*/ 682 h 706"/>
                <a:gd name="T56" fmla="*/ 248 w 706"/>
                <a:gd name="T57" fmla="*/ 706 h 706"/>
                <a:gd name="T58" fmla="*/ 312 w 706"/>
                <a:gd name="T59" fmla="*/ 634 h 706"/>
                <a:gd name="T60" fmla="*/ 312 w 706"/>
                <a:gd name="T61" fmla="*/ 629 h 706"/>
                <a:gd name="T62" fmla="*/ 403 w 706"/>
                <a:gd name="T63" fmla="*/ 628 h 706"/>
                <a:gd name="T64" fmla="*/ 404 w 706"/>
                <a:gd name="T65" fmla="*/ 633 h 706"/>
                <a:gd name="T66" fmla="*/ 469 w 706"/>
                <a:gd name="T67" fmla="*/ 703 h 706"/>
                <a:gd name="T68" fmla="*/ 529 w 706"/>
                <a:gd name="T69" fmla="*/ 677 h 706"/>
                <a:gd name="T70" fmla="*/ 522 w 706"/>
                <a:gd name="T71" fmla="*/ 581 h 706"/>
                <a:gd name="T72" fmla="*/ 521 w 706"/>
                <a:gd name="T73" fmla="*/ 580 h 706"/>
                <a:gd name="T74" fmla="*/ 587 w 706"/>
                <a:gd name="T75" fmla="*/ 515 h 706"/>
                <a:gd name="T76" fmla="*/ 682 w 706"/>
                <a:gd name="T77" fmla="*/ 519 h 706"/>
                <a:gd name="T78" fmla="*/ 322 w 706"/>
                <a:gd name="T79" fmla="*/ 428 h 706"/>
                <a:gd name="T80" fmla="*/ 274 w 706"/>
                <a:gd name="T81" fmla="*/ 317 h 706"/>
                <a:gd name="T82" fmla="*/ 385 w 706"/>
                <a:gd name="T83" fmla="*/ 268 h 706"/>
                <a:gd name="T84" fmla="*/ 434 w 706"/>
                <a:gd name="T85" fmla="*/ 380 h 706"/>
                <a:gd name="T86" fmla="*/ 322 w 706"/>
                <a:gd name="T87" fmla="*/ 42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06" h="706">
                  <a:moveTo>
                    <a:pt x="682" y="519"/>
                  </a:moveTo>
                  <a:cubicBezTo>
                    <a:pt x="706" y="459"/>
                    <a:pt x="706" y="459"/>
                    <a:pt x="706" y="459"/>
                  </a:cubicBezTo>
                  <a:cubicBezTo>
                    <a:pt x="637" y="398"/>
                    <a:pt x="637" y="398"/>
                    <a:pt x="637" y="398"/>
                  </a:cubicBezTo>
                  <a:cubicBezTo>
                    <a:pt x="643" y="364"/>
                    <a:pt x="643" y="331"/>
                    <a:pt x="638" y="298"/>
                  </a:cubicBezTo>
                  <a:cubicBezTo>
                    <a:pt x="703" y="238"/>
                    <a:pt x="703" y="238"/>
                    <a:pt x="703" y="238"/>
                  </a:cubicBezTo>
                  <a:cubicBezTo>
                    <a:pt x="677" y="178"/>
                    <a:pt x="677" y="178"/>
                    <a:pt x="677" y="178"/>
                  </a:cubicBezTo>
                  <a:cubicBezTo>
                    <a:pt x="591" y="184"/>
                    <a:pt x="591" y="184"/>
                    <a:pt x="591" y="184"/>
                  </a:cubicBezTo>
                  <a:cubicBezTo>
                    <a:pt x="571" y="155"/>
                    <a:pt x="546" y="130"/>
                    <a:pt x="516" y="110"/>
                  </a:cubicBezTo>
                  <a:cubicBezTo>
                    <a:pt x="519" y="24"/>
                    <a:pt x="519" y="24"/>
                    <a:pt x="519" y="24"/>
                  </a:cubicBezTo>
                  <a:cubicBezTo>
                    <a:pt x="458" y="0"/>
                    <a:pt x="458" y="0"/>
                    <a:pt x="458" y="0"/>
                  </a:cubicBezTo>
                  <a:cubicBezTo>
                    <a:pt x="402" y="65"/>
                    <a:pt x="402" y="65"/>
                    <a:pt x="402" y="65"/>
                  </a:cubicBezTo>
                  <a:cubicBezTo>
                    <a:pt x="367" y="59"/>
                    <a:pt x="331" y="60"/>
                    <a:pt x="297" y="67"/>
                  </a:cubicBezTo>
                  <a:cubicBezTo>
                    <a:pt x="237" y="4"/>
                    <a:pt x="237" y="4"/>
                    <a:pt x="237" y="4"/>
                  </a:cubicBezTo>
                  <a:cubicBezTo>
                    <a:pt x="178" y="30"/>
                    <a:pt x="178" y="30"/>
                    <a:pt x="178" y="30"/>
                  </a:cubicBezTo>
                  <a:cubicBezTo>
                    <a:pt x="184" y="119"/>
                    <a:pt x="184" y="119"/>
                    <a:pt x="184" y="119"/>
                  </a:cubicBezTo>
                  <a:cubicBezTo>
                    <a:pt x="158" y="138"/>
                    <a:pt x="135" y="163"/>
                    <a:pt x="116" y="191"/>
                  </a:cubicBezTo>
                  <a:cubicBezTo>
                    <a:pt x="24" y="188"/>
                    <a:pt x="24" y="188"/>
                    <a:pt x="24" y="188"/>
                  </a:cubicBezTo>
                  <a:cubicBezTo>
                    <a:pt x="0" y="248"/>
                    <a:pt x="0" y="248"/>
                    <a:pt x="0" y="248"/>
                  </a:cubicBezTo>
                  <a:cubicBezTo>
                    <a:pt x="73" y="312"/>
                    <a:pt x="73" y="312"/>
                    <a:pt x="73" y="312"/>
                  </a:cubicBezTo>
                  <a:cubicBezTo>
                    <a:pt x="69" y="343"/>
                    <a:pt x="70" y="374"/>
                    <a:pt x="76" y="403"/>
                  </a:cubicBezTo>
                  <a:cubicBezTo>
                    <a:pt x="74" y="404"/>
                    <a:pt x="74" y="404"/>
                    <a:pt x="74" y="404"/>
                  </a:cubicBezTo>
                  <a:cubicBezTo>
                    <a:pt x="4" y="469"/>
                    <a:pt x="4" y="469"/>
                    <a:pt x="4" y="469"/>
                  </a:cubicBezTo>
                  <a:cubicBezTo>
                    <a:pt x="29" y="529"/>
                    <a:pt x="29" y="529"/>
                    <a:pt x="29" y="529"/>
                  </a:cubicBezTo>
                  <a:cubicBezTo>
                    <a:pt x="125" y="522"/>
                    <a:pt x="125" y="522"/>
                    <a:pt x="125" y="522"/>
                  </a:cubicBezTo>
                  <a:cubicBezTo>
                    <a:pt x="129" y="519"/>
                    <a:pt x="129" y="519"/>
                    <a:pt x="129" y="519"/>
                  </a:cubicBezTo>
                  <a:cubicBezTo>
                    <a:pt x="147" y="543"/>
                    <a:pt x="169" y="565"/>
                    <a:pt x="195" y="582"/>
                  </a:cubicBezTo>
                  <a:cubicBezTo>
                    <a:pt x="191" y="586"/>
                    <a:pt x="191" y="586"/>
                    <a:pt x="191" y="586"/>
                  </a:cubicBezTo>
                  <a:cubicBezTo>
                    <a:pt x="188" y="682"/>
                    <a:pt x="188" y="682"/>
                    <a:pt x="188" y="682"/>
                  </a:cubicBezTo>
                  <a:cubicBezTo>
                    <a:pt x="248" y="706"/>
                    <a:pt x="248" y="706"/>
                    <a:pt x="248" y="706"/>
                  </a:cubicBezTo>
                  <a:cubicBezTo>
                    <a:pt x="312" y="634"/>
                    <a:pt x="312" y="634"/>
                    <a:pt x="312" y="634"/>
                  </a:cubicBezTo>
                  <a:cubicBezTo>
                    <a:pt x="312" y="629"/>
                    <a:pt x="312" y="629"/>
                    <a:pt x="312" y="629"/>
                  </a:cubicBezTo>
                  <a:cubicBezTo>
                    <a:pt x="343" y="634"/>
                    <a:pt x="373" y="633"/>
                    <a:pt x="403" y="628"/>
                  </a:cubicBezTo>
                  <a:cubicBezTo>
                    <a:pt x="404" y="633"/>
                    <a:pt x="404" y="633"/>
                    <a:pt x="404" y="633"/>
                  </a:cubicBezTo>
                  <a:cubicBezTo>
                    <a:pt x="469" y="703"/>
                    <a:pt x="469" y="703"/>
                    <a:pt x="469" y="703"/>
                  </a:cubicBezTo>
                  <a:cubicBezTo>
                    <a:pt x="529" y="677"/>
                    <a:pt x="529" y="677"/>
                    <a:pt x="529" y="677"/>
                  </a:cubicBezTo>
                  <a:cubicBezTo>
                    <a:pt x="522" y="581"/>
                    <a:pt x="522" y="581"/>
                    <a:pt x="522" y="581"/>
                  </a:cubicBezTo>
                  <a:cubicBezTo>
                    <a:pt x="521" y="580"/>
                    <a:pt x="521" y="580"/>
                    <a:pt x="521" y="580"/>
                  </a:cubicBezTo>
                  <a:cubicBezTo>
                    <a:pt x="546" y="562"/>
                    <a:pt x="568" y="541"/>
                    <a:pt x="587" y="515"/>
                  </a:cubicBezTo>
                  <a:lnTo>
                    <a:pt x="682" y="519"/>
                  </a:lnTo>
                  <a:close/>
                  <a:moveTo>
                    <a:pt x="322" y="428"/>
                  </a:moveTo>
                  <a:cubicBezTo>
                    <a:pt x="278" y="411"/>
                    <a:pt x="256" y="361"/>
                    <a:pt x="274" y="317"/>
                  </a:cubicBezTo>
                  <a:cubicBezTo>
                    <a:pt x="291" y="273"/>
                    <a:pt x="341" y="251"/>
                    <a:pt x="385" y="268"/>
                  </a:cubicBezTo>
                  <a:cubicBezTo>
                    <a:pt x="430" y="286"/>
                    <a:pt x="451" y="336"/>
                    <a:pt x="434" y="380"/>
                  </a:cubicBezTo>
                  <a:cubicBezTo>
                    <a:pt x="416" y="424"/>
                    <a:pt x="366" y="446"/>
                    <a:pt x="322" y="42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11" name="accelerate_blue"/>
          <p:cNvGrpSpPr/>
          <p:nvPr userDrawn="1"/>
        </p:nvGrpSpPr>
        <p:grpSpPr>
          <a:xfrm>
            <a:off x="4325919" y="336913"/>
            <a:ext cx="1463216" cy="1135843"/>
            <a:chOff x="1676400" y="-3175"/>
            <a:chExt cx="8975725" cy="6967538"/>
          </a:xfrm>
        </p:grpSpPr>
        <p:sp>
          <p:nvSpPr>
            <p:cNvPr id="12" name="Freeform 23"/>
            <p:cNvSpPr>
              <a:spLocks/>
            </p:cNvSpPr>
            <p:nvPr/>
          </p:nvSpPr>
          <p:spPr bwMode="auto">
            <a:xfrm>
              <a:off x="1676400" y="-3175"/>
              <a:ext cx="8975725" cy="6967538"/>
            </a:xfrm>
            <a:custGeom>
              <a:avLst/>
              <a:gdLst>
                <a:gd name="T0" fmla="*/ 1546 w 3092"/>
                <a:gd name="T1" fmla="*/ 0 h 2399"/>
                <a:gd name="T2" fmla="*/ 0 w 3092"/>
                <a:gd name="T3" fmla="*/ 1546 h 2399"/>
                <a:gd name="T4" fmla="*/ 257 w 3092"/>
                <a:gd name="T5" fmla="*/ 2399 h 2399"/>
                <a:gd name="T6" fmla="*/ 671 w 3092"/>
                <a:gd name="T7" fmla="*/ 2161 h 2399"/>
                <a:gd name="T8" fmla="*/ 476 w 3092"/>
                <a:gd name="T9" fmla="*/ 1546 h 2399"/>
                <a:gd name="T10" fmla="*/ 1546 w 3092"/>
                <a:gd name="T11" fmla="*/ 476 h 2399"/>
                <a:gd name="T12" fmla="*/ 2616 w 3092"/>
                <a:gd name="T13" fmla="*/ 1546 h 2399"/>
                <a:gd name="T14" fmla="*/ 2421 w 3092"/>
                <a:gd name="T15" fmla="*/ 2161 h 2399"/>
                <a:gd name="T16" fmla="*/ 2835 w 3092"/>
                <a:gd name="T17" fmla="*/ 2399 h 2399"/>
                <a:gd name="T18" fmla="*/ 3092 w 3092"/>
                <a:gd name="T19" fmla="*/ 1546 h 2399"/>
                <a:gd name="T20" fmla="*/ 1546 w 3092"/>
                <a:gd name="T21" fmla="*/ 0 h 2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92" h="2399">
                  <a:moveTo>
                    <a:pt x="1546" y="0"/>
                  </a:moveTo>
                  <a:cubicBezTo>
                    <a:pt x="692" y="0"/>
                    <a:pt x="0" y="692"/>
                    <a:pt x="0" y="1546"/>
                  </a:cubicBezTo>
                  <a:cubicBezTo>
                    <a:pt x="0" y="1862"/>
                    <a:pt x="95" y="2155"/>
                    <a:pt x="257" y="2399"/>
                  </a:cubicBezTo>
                  <a:cubicBezTo>
                    <a:pt x="671" y="2161"/>
                    <a:pt x="671" y="2161"/>
                    <a:pt x="671" y="2161"/>
                  </a:cubicBezTo>
                  <a:cubicBezTo>
                    <a:pt x="548" y="1987"/>
                    <a:pt x="476" y="1775"/>
                    <a:pt x="476" y="1546"/>
                  </a:cubicBezTo>
                  <a:cubicBezTo>
                    <a:pt x="476" y="955"/>
                    <a:pt x="955" y="476"/>
                    <a:pt x="1546" y="476"/>
                  </a:cubicBezTo>
                  <a:cubicBezTo>
                    <a:pt x="2137" y="476"/>
                    <a:pt x="2616" y="955"/>
                    <a:pt x="2616" y="1546"/>
                  </a:cubicBezTo>
                  <a:cubicBezTo>
                    <a:pt x="2616" y="1775"/>
                    <a:pt x="2544" y="1987"/>
                    <a:pt x="2421" y="2161"/>
                  </a:cubicBezTo>
                  <a:cubicBezTo>
                    <a:pt x="2835" y="2399"/>
                    <a:pt x="2835" y="2399"/>
                    <a:pt x="2835" y="2399"/>
                  </a:cubicBezTo>
                  <a:cubicBezTo>
                    <a:pt x="2997" y="2155"/>
                    <a:pt x="3092" y="1862"/>
                    <a:pt x="3092" y="1546"/>
                  </a:cubicBezTo>
                  <a:cubicBezTo>
                    <a:pt x="3092" y="692"/>
                    <a:pt x="2400" y="0"/>
                    <a:pt x="1546" y="0"/>
                  </a:cubicBezTo>
                  <a:close/>
                </a:path>
              </a:pathLst>
            </a:custGeom>
            <a:solidFill>
              <a:srgbClr val="1A475F"/>
            </a:solidFill>
            <a:ln>
              <a:noFill/>
            </a:ln>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3" name="Freeform 24"/>
            <p:cNvSpPr>
              <a:spLocks noEditPoints="1"/>
            </p:cNvSpPr>
            <p:nvPr/>
          </p:nvSpPr>
          <p:spPr bwMode="auto">
            <a:xfrm>
              <a:off x="5138738" y="2843213"/>
              <a:ext cx="2879725" cy="2878138"/>
            </a:xfrm>
            <a:custGeom>
              <a:avLst/>
              <a:gdLst>
                <a:gd name="T0" fmla="*/ 126 w 992"/>
                <a:gd name="T1" fmla="*/ 866 h 991"/>
                <a:gd name="T2" fmla="*/ 580 w 992"/>
                <a:gd name="T3" fmla="*/ 866 h 991"/>
                <a:gd name="T4" fmla="*/ 992 w 992"/>
                <a:gd name="T5" fmla="*/ 0 h 991"/>
                <a:gd name="T6" fmla="*/ 126 w 992"/>
                <a:gd name="T7" fmla="*/ 411 h 991"/>
                <a:gd name="T8" fmla="*/ 126 w 992"/>
                <a:gd name="T9" fmla="*/ 866 h 991"/>
                <a:gd name="T10" fmla="*/ 353 w 992"/>
                <a:gd name="T11" fmla="*/ 534 h 991"/>
                <a:gd name="T12" fmla="*/ 472 w 992"/>
                <a:gd name="T13" fmla="*/ 653 h 991"/>
                <a:gd name="T14" fmla="*/ 353 w 992"/>
                <a:gd name="T15" fmla="*/ 772 h 991"/>
                <a:gd name="T16" fmla="*/ 234 w 992"/>
                <a:gd name="T17" fmla="*/ 653 h 991"/>
                <a:gd name="T18" fmla="*/ 353 w 992"/>
                <a:gd name="T19" fmla="*/ 534 h 9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92" h="991">
                  <a:moveTo>
                    <a:pt x="126" y="866"/>
                  </a:moveTo>
                  <a:cubicBezTo>
                    <a:pt x="251" y="991"/>
                    <a:pt x="455" y="991"/>
                    <a:pt x="580" y="866"/>
                  </a:cubicBezTo>
                  <a:cubicBezTo>
                    <a:pt x="706" y="740"/>
                    <a:pt x="992" y="0"/>
                    <a:pt x="992" y="0"/>
                  </a:cubicBezTo>
                  <a:cubicBezTo>
                    <a:pt x="992" y="0"/>
                    <a:pt x="251" y="286"/>
                    <a:pt x="126" y="411"/>
                  </a:cubicBezTo>
                  <a:cubicBezTo>
                    <a:pt x="0" y="537"/>
                    <a:pt x="0" y="740"/>
                    <a:pt x="126" y="866"/>
                  </a:cubicBezTo>
                  <a:close/>
                  <a:moveTo>
                    <a:pt x="353" y="534"/>
                  </a:moveTo>
                  <a:cubicBezTo>
                    <a:pt x="419" y="534"/>
                    <a:pt x="472" y="588"/>
                    <a:pt x="472" y="653"/>
                  </a:cubicBezTo>
                  <a:cubicBezTo>
                    <a:pt x="472" y="718"/>
                    <a:pt x="419" y="772"/>
                    <a:pt x="353" y="772"/>
                  </a:cubicBezTo>
                  <a:cubicBezTo>
                    <a:pt x="288" y="772"/>
                    <a:pt x="234" y="718"/>
                    <a:pt x="234" y="653"/>
                  </a:cubicBezTo>
                  <a:cubicBezTo>
                    <a:pt x="234" y="588"/>
                    <a:pt x="288" y="534"/>
                    <a:pt x="353" y="534"/>
                  </a:cubicBezTo>
                  <a:close/>
                </a:path>
              </a:pathLst>
            </a:custGeom>
            <a:solidFill>
              <a:srgbClr val="1A475F"/>
            </a:solidFill>
            <a:ln>
              <a:noFill/>
            </a:ln>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14" name="baby_highchair_blue"/>
          <p:cNvGrpSpPr/>
          <p:nvPr userDrawn="1"/>
        </p:nvGrpSpPr>
        <p:grpSpPr>
          <a:xfrm>
            <a:off x="6458247" y="235968"/>
            <a:ext cx="1247040" cy="1318485"/>
            <a:chOff x="4230688" y="2212975"/>
            <a:chExt cx="4267200" cy="4511675"/>
          </a:xfrm>
        </p:grpSpPr>
        <p:sp>
          <p:nvSpPr>
            <p:cNvPr id="15" name="Line 36"/>
            <p:cNvSpPr>
              <a:spLocks noChangeShapeType="1"/>
            </p:cNvSpPr>
            <p:nvPr/>
          </p:nvSpPr>
          <p:spPr bwMode="auto">
            <a:xfrm>
              <a:off x="7442200" y="2365375"/>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6" name="Line 37"/>
            <p:cNvSpPr>
              <a:spLocks noChangeShapeType="1"/>
            </p:cNvSpPr>
            <p:nvPr/>
          </p:nvSpPr>
          <p:spPr bwMode="auto">
            <a:xfrm>
              <a:off x="7442200" y="2365375"/>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7" name="Oval 38"/>
            <p:cNvSpPr>
              <a:spLocks noChangeArrowheads="1"/>
            </p:cNvSpPr>
            <p:nvPr/>
          </p:nvSpPr>
          <p:spPr bwMode="auto">
            <a:xfrm>
              <a:off x="4994275" y="3017838"/>
              <a:ext cx="574675" cy="574675"/>
            </a:xfrm>
            <a:prstGeom prst="ellipse">
              <a:avLst/>
            </a:pr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8" name="Freeform 39"/>
            <p:cNvSpPr>
              <a:spLocks/>
            </p:cNvSpPr>
            <p:nvPr/>
          </p:nvSpPr>
          <p:spPr bwMode="auto">
            <a:xfrm>
              <a:off x="4959350" y="3570288"/>
              <a:ext cx="1025525" cy="1058863"/>
            </a:xfrm>
            <a:custGeom>
              <a:avLst/>
              <a:gdLst>
                <a:gd name="T0" fmla="*/ 135 w 551"/>
                <a:gd name="T1" fmla="*/ 41 h 570"/>
                <a:gd name="T2" fmla="*/ 311 w 551"/>
                <a:gd name="T3" fmla="*/ 109 h 570"/>
                <a:gd name="T4" fmla="*/ 384 w 551"/>
                <a:gd name="T5" fmla="*/ 24 h 570"/>
                <a:gd name="T6" fmla="*/ 456 w 551"/>
                <a:gd name="T7" fmla="*/ 18 h 570"/>
                <a:gd name="T8" fmla="*/ 461 w 551"/>
                <a:gd name="T9" fmla="*/ 90 h 570"/>
                <a:gd name="T10" fmla="*/ 361 w 551"/>
                <a:gd name="T11" fmla="*/ 208 h 570"/>
                <a:gd name="T12" fmla="*/ 284 w 551"/>
                <a:gd name="T13" fmla="*/ 225 h 570"/>
                <a:gd name="T14" fmla="*/ 270 w 551"/>
                <a:gd name="T15" fmla="*/ 219 h 570"/>
                <a:gd name="T16" fmla="*/ 274 w 551"/>
                <a:gd name="T17" fmla="*/ 274 h 570"/>
                <a:gd name="T18" fmla="*/ 272 w 551"/>
                <a:gd name="T19" fmla="*/ 332 h 570"/>
                <a:gd name="T20" fmla="*/ 382 w 551"/>
                <a:gd name="T21" fmla="*/ 346 h 570"/>
                <a:gd name="T22" fmla="*/ 510 w 551"/>
                <a:gd name="T23" fmla="*/ 459 h 570"/>
                <a:gd name="T24" fmla="*/ 533 w 551"/>
                <a:gd name="T25" fmla="*/ 537 h 570"/>
                <a:gd name="T26" fmla="*/ 454 w 551"/>
                <a:gd name="T27" fmla="*/ 552 h 570"/>
                <a:gd name="T28" fmla="*/ 364 w 551"/>
                <a:gd name="T29" fmla="*/ 485 h 570"/>
                <a:gd name="T30" fmla="*/ 205 w 551"/>
                <a:gd name="T31" fmla="*/ 516 h 570"/>
                <a:gd name="T32" fmla="*/ 76 w 551"/>
                <a:gd name="T33" fmla="*/ 487 h 570"/>
                <a:gd name="T34" fmla="*/ 0 w 551"/>
                <a:gd name="T35" fmla="*/ 274 h 570"/>
                <a:gd name="T36" fmla="*/ 135 w 551"/>
                <a:gd name="T37" fmla="*/ 41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51" h="570">
                  <a:moveTo>
                    <a:pt x="135" y="41"/>
                  </a:moveTo>
                  <a:cubicBezTo>
                    <a:pt x="203" y="41"/>
                    <a:pt x="311" y="109"/>
                    <a:pt x="311" y="109"/>
                  </a:cubicBezTo>
                  <a:cubicBezTo>
                    <a:pt x="384" y="24"/>
                    <a:pt x="384" y="24"/>
                    <a:pt x="384" y="24"/>
                  </a:cubicBezTo>
                  <a:cubicBezTo>
                    <a:pt x="403" y="2"/>
                    <a:pt x="435" y="0"/>
                    <a:pt x="456" y="18"/>
                  </a:cubicBezTo>
                  <a:cubicBezTo>
                    <a:pt x="477" y="37"/>
                    <a:pt x="480" y="69"/>
                    <a:pt x="461" y="90"/>
                  </a:cubicBezTo>
                  <a:cubicBezTo>
                    <a:pt x="461" y="90"/>
                    <a:pt x="389" y="177"/>
                    <a:pt x="361" y="208"/>
                  </a:cubicBezTo>
                  <a:cubicBezTo>
                    <a:pt x="343" y="228"/>
                    <a:pt x="308" y="235"/>
                    <a:pt x="284" y="225"/>
                  </a:cubicBezTo>
                  <a:cubicBezTo>
                    <a:pt x="278" y="222"/>
                    <a:pt x="270" y="219"/>
                    <a:pt x="270" y="219"/>
                  </a:cubicBezTo>
                  <a:cubicBezTo>
                    <a:pt x="272" y="237"/>
                    <a:pt x="274" y="255"/>
                    <a:pt x="274" y="274"/>
                  </a:cubicBezTo>
                  <a:cubicBezTo>
                    <a:pt x="274" y="285"/>
                    <a:pt x="273" y="322"/>
                    <a:pt x="272" y="332"/>
                  </a:cubicBezTo>
                  <a:cubicBezTo>
                    <a:pt x="272" y="332"/>
                    <a:pt x="345" y="329"/>
                    <a:pt x="382" y="346"/>
                  </a:cubicBezTo>
                  <a:cubicBezTo>
                    <a:pt x="415" y="361"/>
                    <a:pt x="475" y="429"/>
                    <a:pt x="510" y="459"/>
                  </a:cubicBezTo>
                  <a:cubicBezTo>
                    <a:pt x="533" y="479"/>
                    <a:pt x="551" y="511"/>
                    <a:pt x="533" y="537"/>
                  </a:cubicBezTo>
                  <a:cubicBezTo>
                    <a:pt x="515" y="563"/>
                    <a:pt x="480" y="570"/>
                    <a:pt x="454" y="552"/>
                  </a:cubicBezTo>
                  <a:cubicBezTo>
                    <a:pt x="364" y="485"/>
                    <a:pt x="364" y="485"/>
                    <a:pt x="364" y="485"/>
                  </a:cubicBezTo>
                  <a:cubicBezTo>
                    <a:pt x="324" y="496"/>
                    <a:pt x="261" y="517"/>
                    <a:pt x="205" y="516"/>
                  </a:cubicBezTo>
                  <a:cubicBezTo>
                    <a:pt x="140" y="515"/>
                    <a:pt x="99" y="502"/>
                    <a:pt x="76" y="487"/>
                  </a:cubicBezTo>
                  <a:cubicBezTo>
                    <a:pt x="23" y="452"/>
                    <a:pt x="0" y="377"/>
                    <a:pt x="0" y="274"/>
                  </a:cubicBezTo>
                  <a:cubicBezTo>
                    <a:pt x="0" y="146"/>
                    <a:pt x="56" y="41"/>
                    <a:pt x="135" y="41"/>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9" name="Freeform 40"/>
            <p:cNvSpPr>
              <a:spLocks/>
            </p:cNvSpPr>
            <p:nvPr/>
          </p:nvSpPr>
          <p:spPr bwMode="auto">
            <a:xfrm>
              <a:off x="4230688" y="3622675"/>
              <a:ext cx="2119312" cy="3101975"/>
            </a:xfrm>
            <a:custGeom>
              <a:avLst/>
              <a:gdLst>
                <a:gd name="T0" fmla="*/ 1132 w 1140"/>
                <a:gd name="T1" fmla="*/ 1601 h 1670"/>
                <a:gd name="T2" fmla="*/ 882 w 1140"/>
                <a:gd name="T3" fmla="*/ 688 h 1670"/>
                <a:gd name="T4" fmla="*/ 885 w 1140"/>
                <a:gd name="T5" fmla="*/ 664 h 1670"/>
                <a:gd name="T6" fmla="*/ 885 w 1140"/>
                <a:gd name="T7" fmla="*/ 655 h 1670"/>
                <a:gd name="T8" fmla="*/ 849 w 1140"/>
                <a:gd name="T9" fmla="*/ 577 h 1670"/>
                <a:gd name="T10" fmla="*/ 565 w 1140"/>
                <a:gd name="T11" fmla="*/ 495 h 1670"/>
                <a:gd name="T12" fmla="*/ 364 w 1140"/>
                <a:gd name="T13" fmla="*/ 526 h 1670"/>
                <a:gd name="T14" fmla="*/ 364 w 1140"/>
                <a:gd name="T15" fmla="*/ 59 h 1670"/>
                <a:gd name="T16" fmla="*/ 305 w 1140"/>
                <a:gd name="T17" fmla="*/ 0 h 1670"/>
                <a:gd name="T18" fmla="*/ 255 w 1140"/>
                <a:gd name="T19" fmla="*/ 59 h 1670"/>
                <a:gd name="T20" fmla="*/ 254 w 1140"/>
                <a:gd name="T21" fmla="*/ 702 h 1670"/>
                <a:gd name="T22" fmla="*/ 8 w 1140"/>
                <a:gd name="T23" fmla="*/ 1601 h 1670"/>
                <a:gd name="T24" fmla="*/ 37 w 1140"/>
                <a:gd name="T25" fmla="*/ 1664 h 1670"/>
                <a:gd name="T26" fmla="*/ 94 w 1140"/>
                <a:gd name="T27" fmla="*/ 1625 h 1670"/>
                <a:gd name="T28" fmla="*/ 330 w 1140"/>
                <a:gd name="T29" fmla="*/ 766 h 1670"/>
                <a:gd name="T30" fmla="*/ 351 w 1140"/>
                <a:gd name="T31" fmla="*/ 768 h 1670"/>
                <a:gd name="T32" fmla="*/ 781 w 1140"/>
                <a:gd name="T33" fmla="*/ 768 h 1670"/>
                <a:gd name="T34" fmla="*/ 809 w 1140"/>
                <a:gd name="T35" fmla="*/ 764 h 1670"/>
                <a:gd name="T36" fmla="*/ 1045 w 1140"/>
                <a:gd name="T37" fmla="*/ 1625 h 1670"/>
                <a:gd name="T38" fmla="*/ 1103 w 1140"/>
                <a:gd name="T39" fmla="*/ 1664 h 1670"/>
                <a:gd name="T40" fmla="*/ 1132 w 1140"/>
                <a:gd name="T41" fmla="*/ 1601 h 1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40" h="1670">
                  <a:moveTo>
                    <a:pt x="1132" y="1601"/>
                  </a:moveTo>
                  <a:cubicBezTo>
                    <a:pt x="882" y="688"/>
                    <a:pt x="882" y="688"/>
                    <a:pt x="882" y="688"/>
                  </a:cubicBezTo>
                  <a:cubicBezTo>
                    <a:pt x="884" y="681"/>
                    <a:pt x="885" y="672"/>
                    <a:pt x="885" y="664"/>
                  </a:cubicBezTo>
                  <a:cubicBezTo>
                    <a:pt x="885" y="655"/>
                    <a:pt x="885" y="655"/>
                    <a:pt x="885" y="655"/>
                  </a:cubicBezTo>
                  <a:cubicBezTo>
                    <a:pt x="885" y="624"/>
                    <a:pt x="871" y="596"/>
                    <a:pt x="849" y="577"/>
                  </a:cubicBezTo>
                  <a:cubicBezTo>
                    <a:pt x="811" y="529"/>
                    <a:pt x="699" y="495"/>
                    <a:pt x="565" y="495"/>
                  </a:cubicBezTo>
                  <a:cubicBezTo>
                    <a:pt x="488" y="495"/>
                    <a:pt x="417" y="507"/>
                    <a:pt x="364" y="526"/>
                  </a:cubicBezTo>
                  <a:cubicBezTo>
                    <a:pt x="364" y="59"/>
                    <a:pt x="364" y="59"/>
                    <a:pt x="364" y="59"/>
                  </a:cubicBezTo>
                  <a:cubicBezTo>
                    <a:pt x="364" y="26"/>
                    <a:pt x="338" y="0"/>
                    <a:pt x="305" y="0"/>
                  </a:cubicBezTo>
                  <a:cubicBezTo>
                    <a:pt x="273" y="0"/>
                    <a:pt x="255" y="26"/>
                    <a:pt x="255" y="59"/>
                  </a:cubicBezTo>
                  <a:cubicBezTo>
                    <a:pt x="255" y="59"/>
                    <a:pt x="255" y="656"/>
                    <a:pt x="254" y="702"/>
                  </a:cubicBezTo>
                  <a:cubicBezTo>
                    <a:pt x="8" y="1601"/>
                    <a:pt x="8" y="1601"/>
                    <a:pt x="8" y="1601"/>
                  </a:cubicBezTo>
                  <a:cubicBezTo>
                    <a:pt x="0" y="1629"/>
                    <a:pt x="13" y="1657"/>
                    <a:pt x="37" y="1664"/>
                  </a:cubicBezTo>
                  <a:cubicBezTo>
                    <a:pt x="61" y="1670"/>
                    <a:pt x="87" y="1653"/>
                    <a:pt x="94" y="1625"/>
                  </a:cubicBezTo>
                  <a:cubicBezTo>
                    <a:pt x="330" y="766"/>
                    <a:pt x="330" y="766"/>
                    <a:pt x="330" y="766"/>
                  </a:cubicBezTo>
                  <a:cubicBezTo>
                    <a:pt x="336" y="768"/>
                    <a:pt x="344" y="768"/>
                    <a:pt x="351" y="768"/>
                  </a:cubicBezTo>
                  <a:cubicBezTo>
                    <a:pt x="781" y="768"/>
                    <a:pt x="781" y="768"/>
                    <a:pt x="781" y="768"/>
                  </a:cubicBezTo>
                  <a:cubicBezTo>
                    <a:pt x="791" y="768"/>
                    <a:pt x="800" y="767"/>
                    <a:pt x="809" y="764"/>
                  </a:cubicBezTo>
                  <a:cubicBezTo>
                    <a:pt x="1045" y="1625"/>
                    <a:pt x="1045" y="1625"/>
                    <a:pt x="1045" y="1625"/>
                  </a:cubicBezTo>
                  <a:cubicBezTo>
                    <a:pt x="1053" y="1653"/>
                    <a:pt x="1079" y="1670"/>
                    <a:pt x="1103" y="1664"/>
                  </a:cubicBezTo>
                  <a:cubicBezTo>
                    <a:pt x="1127" y="1657"/>
                    <a:pt x="1140" y="1629"/>
                    <a:pt x="1132" y="1601"/>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0" name="Freeform 41"/>
            <p:cNvSpPr>
              <a:spLocks/>
            </p:cNvSpPr>
            <p:nvPr/>
          </p:nvSpPr>
          <p:spPr bwMode="auto">
            <a:xfrm>
              <a:off x="7186613" y="2212975"/>
              <a:ext cx="952500" cy="954088"/>
            </a:xfrm>
            <a:custGeom>
              <a:avLst/>
              <a:gdLst>
                <a:gd name="T0" fmla="*/ 203 w 512"/>
                <a:gd name="T1" fmla="*/ 29 h 513"/>
                <a:gd name="T2" fmla="*/ 483 w 512"/>
                <a:gd name="T3" fmla="*/ 203 h 513"/>
                <a:gd name="T4" fmla="*/ 309 w 512"/>
                <a:gd name="T5" fmla="*/ 483 h 513"/>
                <a:gd name="T6" fmla="*/ 29 w 512"/>
                <a:gd name="T7" fmla="*/ 309 h 513"/>
                <a:gd name="T8" fmla="*/ 203 w 512"/>
                <a:gd name="T9" fmla="*/ 29 h 513"/>
              </a:gdLst>
              <a:ahLst/>
              <a:cxnLst>
                <a:cxn ang="0">
                  <a:pos x="T0" y="T1"/>
                </a:cxn>
                <a:cxn ang="0">
                  <a:pos x="T2" y="T3"/>
                </a:cxn>
                <a:cxn ang="0">
                  <a:pos x="T4" y="T5"/>
                </a:cxn>
                <a:cxn ang="0">
                  <a:pos x="T6" y="T7"/>
                </a:cxn>
                <a:cxn ang="0">
                  <a:pos x="T8" y="T9"/>
                </a:cxn>
              </a:cxnLst>
              <a:rect l="0" t="0" r="r" b="b"/>
              <a:pathLst>
                <a:path w="512" h="513">
                  <a:moveTo>
                    <a:pt x="203" y="29"/>
                  </a:moveTo>
                  <a:cubicBezTo>
                    <a:pt x="329" y="0"/>
                    <a:pt x="454" y="78"/>
                    <a:pt x="483" y="203"/>
                  </a:cubicBezTo>
                  <a:cubicBezTo>
                    <a:pt x="512" y="329"/>
                    <a:pt x="434" y="454"/>
                    <a:pt x="309" y="483"/>
                  </a:cubicBezTo>
                  <a:cubicBezTo>
                    <a:pt x="183" y="513"/>
                    <a:pt x="58" y="435"/>
                    <a:pt x="29" y="309"/>
                  </a:cubicBezTo>
                  <a:cubicBezTo>
                    <a:pt x="0" y="184"/>
                    <a:pt x="78" y="58"/>
                    <a:pt x="203" y="29"/>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1" name="Freeform 42"/>
            <p:cNvSpPr>
              <a:spLocks/>
            </p:cNvSpPr>
            <p:nvPr/>
          </p:nvSpPr>
          <p:spPr bwMode="auto">
            <a:xfrm>
              <a:off x="6510338" y="3449638"/>
              <a:ext cx="1322387" cy="914400"/>
            </a:xfrm>
            <a:custGeom>
              <a:avLst/>
              <a:gdLst>
                <a:gd name="T0" fmla="*/ 676 w 711"/>
                <a:gd name="T1" fmla="*/ 216 h 492"/>
                <a:gd name="T2" fmla="*/ 710 w 711"/>
                <a:gd name="T3" fmla="*/ 81 h 492"/>
                <a:gd name="T4" fmla="*/ 634 w 711"/>
                <a:gd name="T5" fmla="*/ 1 h 492"/>
                <a:gd name="T6" fmla="*/ 554 w 711"/>
                <a:gd name="T7" fmla="*/ 75 h 492"/>
                <a:gd name="T8" fmla="*/ 554 w 711"/>
                <a:gd name="T9" fmla="*/ 75 h 492"/>
                <a:gd name="T10" fmla="*/ 554 w 711"/>
                <a:gd name="T11" fmla="*/ 76 h 492"/>
                <a:gd name="T12" fmla="*/ 554 w 711"/>
                <a:gd name="T13" fmla="*/ 76 h 492"/>
                <a:gd name="T14" fmla="*/ 554 w 711"/>
                <a:gd name="T15" fmla="*/ 76 h 492"/>
                <a:gd name="T16" fmla="*/ 502 w 711"/>
                <a:gd name="T17" fmla="*/ 208 h 492"/>
                <a:gd name="T18" fmla="*/ 392 w 711"/>
                <a:gd name="T19" fmla="*/ 294 h 492"/>
                <a:gd name="T20" fmla="*/ 167 w 711"/>
                <a:gd name="T21" fmla="*/ 336 h 492"/>
                <a:gd name="T22" fmla="*/ 87 w 711"/>
                <a:gd name="T23" fmla="*/ 333 h 492"/>
                <a:gd name="T24" fmla="*/ 3 w 711"/>
                <a:gd name="T25" fmla="*/ 404 h 492"/>
                <a:gd name="T26" fmla="*/ 74 w 711"/>
                <a:gd name="T27" fmla="*/ 488 h 492"/>
                <a:gd name="T28" fmla="*/ 167 w 711"/>
                <a:gd name="T29" fmla="*/ 492 h 492"/>
                <a:gd name="T30" fmla="*/ 167 w 711"/>
                <a:gd name="T31" fmla="*/ 492 h 492"/>
                <a:gd name="T32" fmla="*/ 465 w 711"/>
                <a:gd name="T33" fmla="*/ 432 h 492"/>
                <a:gd name="T34" fmla="*/ 676 w 711"/>
                <a:gd name="T35" fmla="*/ 216 h 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11" h="492">
                  <a:moveTo>
                    <a:pt x="676" y="216"/>
                  </a:moveTo>
                  <a:cubicBezTo>
                    <a:pt x="707" y="144"/>
                    <a:pt x="709" y="88"/>
                    <a:pt x="710" y="81"/>
                  </a:cubicBezTo>
                  <a:cubicBezTo>
                    <a:pt x="711" y="38"/>
                    <a:pt x="677" y="2"/>
                    <a:pt x="634" y="1"/>
                  </a:cubicBezTo>
                  <a:cubicBezTo>
                    <a:pt x="592" y="0"/>
                    <a:pt x="556" y="33"/>
                    <a:pt x="554" y="75"/>
                  </a:cubicBezTo>
                  <a:cubicBezTo>
                    <a:pt x="554" y="75"/>
                    <a:pt x="554" y="75"/>
                    <a:pt x="554" y="75"/>
                  </a:cubicBezTo>
                  <a:cubicBezTo>
                    <a:pt x="554" y="75"/>
                    <a:pt x="554" y="76"/>
                    <a:pt x="554" y="76"/>
                  </a:cubicBezTo>
                  <a:cubicBezTo>
                    <a:pt x="554" y="76"/>
                    <a:pt x="554" y="76"/>
                    <a:pt x="554" y="76"/>
                  </a:cubicBezTo>
                  <a:cubicBezTo>
                    <a:pt x="554" y="76"/>
                    <a:pt x="554" y="76"/>
                    <a:pt x="554" y="76"/>
                  </a:cubicBezTo>
                  <a:cubicBezTo>
                    <a:pt x="554" y="84"/>
                    <a:pt x="547" y="149"/>
                    <a:pt x="502" y="208"/>
                  </a:cubicBezTo>
                  <a:cubicBezTo>
                    <a:pt x="478" y="239"/>
                    <a:pt x="445" y="270"/>
                    <a:pt x="392" y="294"/>
                  </a:cubicBezTo>
                  <a:cubicBezTo>
                    <a:pt x="340" y="318"/>
                    <a:pt x="268" y="336"/>
                    <a:pt x="167" y="336"/>
                  </a:cubicBezTo>
                  <a:cubicBezTo>
                    <a:pt x="142" y="336"/>
                    <a:pt x="115" y="335"/>
                    <a:pt x="87" y="333"/>
                  </a:cubicBezTo>
                  <a:cubicBezTo>
                    <a:pt x="44" y="329"/>
                    <a:pt x="7" y="361"/>
                    <a:pt x="3" y="404"/>
                  </a:cubicBezTo>
                  <a:cubicBezTo>
                    <a:pt x="0" y="447"/>
                    <a:pt x="31" y="484"/>
                    <a:pt x="74" y="488"/>
                  </a:cubicBezTo>
                  <a:cubicBezTo>
                    <a:pt x="107" y="491"/>
                    <a:pt x="137" y="492"/>
                    <a:pt x="167" y="492"/>
                  </a:cubicBezTo>
                  <a:cubicBezTo>
                    <a:pt x="167" y="492"/>
                    <a:pt x="167" y="492"/>
                    <a:pt x="167" y="492"/>
                  </a:cubicBezTo>
                  <a:cubicBezTo>
                    <a:pt x="290" y="492"/>
                    <a:pt x="388" y="469"/>
                    <a:pt x="465" y="432"/>
                  </a:cubicBezTo>
                  <a:cubicBezTo>
                    <a:pt x="581" y="376"/>
                    <a:pt x="645" y="288"/>
                    <a:pt x="676" y="216"/>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2" name="Freeform 43"/>
            <p:cNvSpPr>
              <a:spLocks/>
            </p:cNvSpPr>
            <p:nvPr/>
          </p:nvSpPr>
          <p:spPr bwMode="auto">
            <a:xfrm>
              <a:off x="6376988" y="3187700"/>
              <a:ext cx="2120900" cy="3527425"/>
            </a:xfrm>
            <a:custGeom>
              <a:avLst/>
              <a:gdLst>
                <a:gd name="T0" fmla="*/ 1 w 1141"/>
                <a:gd name="T1" fmla="*/ 285 h 1899"/>
                <a:gd name="T2" fmla="*/ 77 w 1141"/>
                <a:gd name="T3" fmla="*/ 347 h 1899"/>
                <a:gd name="T4" fmla="*/ 465 w 1141"/>
                <a:gd name="T5" fmla="*/ 274 h 1899"/>
                <a:gd name="T6" fmla="*/ 423 w 1141"/>
                <a:gd name="T7" fmla="*/ 431 h 1899"/>
                <a:gd name="T8" fmla="*/ 459 w 1141"/>
                <a:gd name="T9" fmla="*/ 416 h 1899"/>
                <a:gd name="T10" fmla="*/ 561 w 1141"/>
                <a:gd name="T11" fmla="*/ 336 h 1899"/>
                <a:gd name="T12" fmla="*/ 609 w 1141"/>
                <a:gd name="T13" fmla="*/ 216 h 1899"/>
                <a:gd name="T14" fmla="*/ 708 w 1141"/>
                <a:gd name="T15" fmla="*/ 121 h 1899"/>
                <a:gd name="T16" fmla="*/ 711 w 1141"/>
                <a:gd name="T17" fmla="*/ 121 h 1899"/>
                <a:gd name="T18" fmla="*/ 806 w 1141"/>
                <a:gd name="T19" fmla="*/ 223 h 1899"/>
                <a:gd name="T20" fmla="*/ 806 w 1141"/>
                <a:gd name="T21" fmla="*/ 223 h 1899"/>
                <a:gd name="T22" fmla="*/ 806 w 1141"/>
                <a:gd name="T23" fmla="*/ 224 h 1899"/>
                <a:gd name="T24" fmla="*/ 771 w 1141"/>
                <a:gd name="T25" fmla="*/ 365 h 1899"/>
                <a:gd name="T26" fmla="*/ 550 w 1141"/>
                <a:gd name="T27" fmla="*/ 591 h 1899"/>
                <a:gd name="T28" fmla="*/ 388 w 1141"/>
                <a:gd name="T29" fmla="*/ 642 h 1899"/>
                <a:gd name="T30" fmla="*/ 359 w 1141"/>
                <a:gd name="T31" fmla="*/ 1326 h 1899"/>
                <a:gd name="T32" fmla="*/ 603 w 1141"/>
                <a:gd name="T33" fmla="*/ 1326 h 1899"/>
                <a:gd name="T34" fmla="*/ 603 w 1141"/>
                <a:gd name="T35" fmla="*/ 1775 h 1899"/>
                <a:gd name="T36" fmla="*/ 728 w 1141"/>
                <a:gd name="T37" fmla="*/ 1899 h 1899"/>
                <a:gd name="T38" fmla="*/ 852 w 1141"/>
                <a:gd name="T39" fmla="*/ 1775 h 1899"/>
                <a:gd name="T40" fmla="*/ 852 w 1141"/>
                <a:gd name="T41" fmla="*/ 1326 h 1899"/>
                <a:gd name="T42" fmla="*/ 1088 w 1141"/>
                <a:gd name="T43" fmla="*/ 1326 h 1899"/>
                <a:gd name="T44" fmla="*/ 724 w 1141"/>
                <a:gd name="T45" fmla="*/ 0 h 1899"/>
                <a:gd name="T46" fmla="*/ 626 w 1141"/>
                <a:gd name="T47" fmla="*/ 28 h 1899"/>
                <a:gd name="T48" fmla="*/ 619 w 1141"/>
                <a:gd name="T49" fmla="*/ 32 h 1899"/>
                <a:gd name="T50" fmla="*/ 619 w 1141"/>
                <a:gd name="T51" fmla="*/ 32 h 1899"/>
                <a:gd name="T52" fmla="*/ 617 w 1141"/>
                <a:gd name="T53" fmla="*/ 33 h 1899"/>
                <a:gd name="T54" fmla="*/ 77 w 1141"/>
                <a:gd name="T55" fmla="*/ 191 h 1899"/>
                <a:gd name="T56" fmla="*/ 0 w 1141"/>
                <a:gd name="T57" fmla="*/ 260 h 1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41" h="1899">
                  <a:moveTo>
                    <a:pt x="1" y="285"/>
                  </a:moveTo>
                  <a:cubicBezTo>
                    <a:pt x="8" y="320"/>
                    <a:pt x="39" y="347"/>
                    <a:pt x="77" y="347"/>
                  </a:cubicBezTo>
                  <a:cubicBezTo>
                    <a:pt x="223" y="347"/>
                    <a:pt x="358" y="312"/>
                    <a:pt x="465" y="274"/>
                  </a:cubicBezTo>
                  <a:cubicBezTo>
                    <a:pt x="449" y="323"/>
                    <a:pt x="435" y="375"/>
                    <a:pt x="423" y="431"/>
                  </a:cubicBezTo>
                  <a:cubicBezTo>
                    <a:pt x="435" y="426"/>
                    <a:pt x="448" y="422"/>
                    <a:pt x="459" y="416"/>
                  </a:cubicBezTo>
                  <a:cubicBezTo>
                    <a:pt x="502" y="396"/>
                    <a:pt x="535" y="370"/>
                    <a:pt x="561" y="336"/>
                  </a:cubicBezTo>
                  <a:cubicBezTo>
                    <a:pt x="604" y="280"/>
                    <a:pt x="609" y="217"/>
                    <a:pt x="609" y="216"/>
                  </a:cubicBezTo>
                  <a:cubicBezTo>
                    <a:pt x="612" y="163"/>
                    <a:pt x="655" y="121"/>
                    <a:pt x="708" y="121"/>
                  </a:cubicBezTo>
                  <a:cubicBezTo>
                    <a:pt x="709" y="121"/>
                    <a:pt x="710" y="121"/>
                    <a:pt x="711" y="121"/>
                  </a:cubicBezTo>
                  <a:cubicBezTo>
                    <a:pt x="765" y="123"/>
                    <a:pt x="808" y="169"/>
                    <a:pt x="806" y="223"/>
                  </a:cubicBezTo>
                  <a:cubicBezTo>
                    <a:pt x="806" y="223"/>
                    <a:pt x="806" y="223"/>
                    <a:pt x="806" y="223"/>
                  </a:cubicBezTo>
                  <a:cubicBezTo>
                    <a:pt x="806" y="224"/>
                    <a:pt x="806" y="224"/>
                    <a:pt x="806" y="224"/>
                  </a:cubicBezTo>
                  <a:cubicBezTo>
                    <a:pt x="805" y="244"/>
                    <a:pt x="800" y="299"/>
                    <a:pt x="771" y="365"/>
                  </a:cubicBezTo>
                  <a:cubicBezTo>
                    <a:pt x="746" y="422"/>
                    <a:pt x="685" y="526"/>
                    <a:pt x="550" y="591"/>
                  </a:cubicBezTo>
                  <a:cubicBezTo>
                    <a:pt x="502" y="615"/>
                    <a:pt x="447" y="632"/>
                    <a:pt x="388" y="642"/>
                  </a:cubicBezTo>
                  <a:cubicBezTo>
                    <a:pt x="345" y="980"/>
                    <a:pt x="359" y="1326"/>
                    <a:pt x="359" y="1326"/>
                  </a:cubicBezTo>
                  <a:cubicBezTo>
                    <a:pt x="603" y="1326"/>
                    <a:pt x="603" y="1326"/>
                    <a:pt x="603" y="1326"/>
                  </a:cubicBezTo>
                  <a:cubicBezTo>
                    <a:pt x="603" y="1775"/>
                    <a:pt x="603" y="1775"/>
                    <a:pt x="603" y="1775"/>
                  </a:cubicBezTo>
                  <a:cubicBezTo>
                    <a:pt x="603" y="1843"/>
                    <a:pt x="659" y="1899"/>
                    <a:pt x="728" y="1899"/>
                  </a:cubicBezTo>
                  <a:cubicBezTo>
                    <a:pt x="797" y="1899"/>
                    <a:pt x="852" y="1843"/>
                    <a:pt x="852" y="1775"/>
                  </a:cubicBezTo>
                  <a:cubicBezTo>
                    <a:pt x="852" y="1326"/>
                    <a:pt x="852" y="1326"/>
                    <a:pt x="852" y="1326"/>
                  </a:cubicBezTo>
                  <a:cubicBezTo>
                    <a:pt x="1088" y="1326"/>
                    <a:pt x="1088" y="1326"/>
                    <a:pt x="1088" y="1326"/>
                  </a:cubicBezTo>
                  <a:cubicBezTo>
                    <a:pt x="1088" y="1326"/>
                    <a:pt x="1141" y="0"/>
                    <a:pt x="724" y="0"/>
                  </a:cubicBezTo>
                  <a:cubicBezTo>
                    <a:pt x="688" y="0"/>
                    <a:pt x="655" y="10"/>
                    <a:pt x="626" y="28"/>
                  </a:cubicBezTo>
                  <a:cubicBezTo>
                    <a:pt x="624" y="29"/>
                    <a:pt x="621" y="31"/>
                    <a:pt x="619" y="32"/>
                  </a:cubicBezTo>
                  <a:cubicBezTo>
                    <a:pt x="619" y="32"/>
                    <a:pt x="619" y="32"/>
                    <a:pt x="619" y="32"/>
                  </a:cubicBezTo>
                  <a:cubicBezTo>
                    <a:pt x="619" y="32"/>
                    <a:pt x="618" y="32"/>
                    <a:pt x="617" y="33"/>
                  </a:cubicBezTo>
                  <a:cubicBezTo>
                    <a:pt x="592" y="49"/>
                    <a:pt x="342" y="192"/>
                    <a:pt x="77" y="191"/>
                  </a:cubicBezTo>
                  <a:cubicBezTo>
                    <a:pt x="37" y="191"/>
                    <a:pt x="4" y="221"/>
                    <a:pt x="0" y="260"/>
                  </a:cubicBezTo>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3" name="Freeform 44"/>
            <p:cNvSpPr>
              <a:spLocks noEditPoints="1"/>
            </p:cNvSpPr>
            <p:nvPr/>
          </p:nvSpPr>
          <p:spPr bwMode="auto">
            <a:xfrm>
              <a:off x="5888038" y="3641725"/>
              <a:ext cx="633412" cy="123825"/>
            </a:xfrm>
            <a:custGeom>
              <a:avLst/>
              <a:gdLst>
                <a:gd name="T0" fmla="*/ 340 w 341"/>
                <a:gd name="T1" fmla="*/ 12 h 66"/>
                <a:gd name="T2" fmla="*/ 166 w 341"/>
                <a:gd name="T3" fmla="*/ 12 h 66"/>
                <a:gd name="T4" fmla="*/ 0 w 341"/>
                <a:gd name="T5" fmla="*/ 23 h 66"/>
                <a:gd name="T6" fmla="*/ 91 w 341"/>
                <a:gd name="T7" fmla="*/ 66 h 66"/>
                <a:gd name="T8" fmla="*/ 179 w 341"/>
                <a:gd name="T9" fmla="*/ 36 h 66"/>
                <a:gd name="T10" fmla="*/ 341 w 341"/>
                <a:gd name="T11" fmla="*/ 36 h 66"/>
                <a:gd name="T12" fmla="*/ 340 w 341"/>
                <a:gd name="T13" fmla="*/ 12 h 66"/>
                <a:gd name="T14" fmla="*/ 91 w 341"/>
                <a:gd name="T15" fmla="*/ 39 h 66"/>
                <a:gd name="T16" fmla="*/ 34 w 341"/>
                <a:gd name="T17" fmla="*/ 25 h 66"/>
                <a:gd name="T18" fmla="*/ 149 w 341"/>
                <a:gd name="T19" fmla="*/ 25 h 66"/>
                <a:gd name="T20" fmla="*/ 91 w 341"/>
                <a:gd name="T21" fmla="*/ 39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1" h="66">
                  <a:moveTo>
                    <a:pt x="340" y="12"/>
                  </a:moveTo>
                  <a:cubicBezTo>
                    <a:pt x="166" y="12"/>
                    <a:pt x="166" y="12"/>
                    <a:pt x="166" y="12"/>
                  </a:cubicBezTo>
                  <a:cubicBezTo>
                    <a:pt x="121" y="0"/>
                    <a:pt x="0" y="3"/>
                    <a:pt x="0" y="23"/>
                  </a:cubicBezTo>
                  <a:cubicBezTo>
                    <a:pt x="0" y="47"/>
                    <a:pt x="41" y="66"/>
                    <a:pt x="91" y="66"/>
                  </a:cubicBezTo>
                  <a:cubicBezTo>
                    <a:pt x="132" y="66"/>
                    <a:pt x="167" y="54"/>
                    <a:pt x="179" y="36"/>
                  </a:cubicBezTo>
                  <a:cubicBezTo>
                    <a:pt x="341" y="36"/>
                    <a:pt x="341" y="36"/>
                    <a:pt x="341" y="36"/>
                  </a:cubicBezTo>
                  <a:lnTo>
                    <a:pt x="340" y="12"/>
                  </a:lnTo>
                  <a:close/>
                  <a:moveTo>
                    <a:pt x="91" y="39"/>
                  </a:moveTo>
                  <a:cubicBezTo>
                    <a:pt x="60" y="39"/>
                    <a:pt x="34" y="33"/>
                    <a:pt x="34" y="25"/>
                  </a:cubicBezTo>
                  <a:cubicBezTo>
                    <a:pt x="34" y="18"/>
                    <a:pt x="149" y="18"/>
                    <a:pt x="149" y="25"/>
                  </a:cubicBezTo>
                  <a:cubicBezTo>
                    <a:pt x="149" y="33"/>
                    <a:pt x="123" y="39"/>
                    <a:pt x="91" y="39"/>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24" name="baby_stroller_blue"/>
          <p:cNvGrpSpPr/>
          <p:nvPr userDrawn="1"/>
        </p:nvGrpSpPr>
        <p:grpSpPr>
          <a:xfrm>
            <a:off x="8323123" y="237508"/>
            <a:ext cx="1446076" cy="1315701"/>
            <a:chOff x="3838576" y="2184401"/>
            <a:chExt cx="4419599" cy="4021138"/>
          </a:xfrm>
        </p:grpSpPr>
        <p:sp>
          <p:nvSpPr>
            <p:cNvPr id="25" name="Freeform 48"/>
            <p:cNvSpPr>
              <a:spLocks/>
            </p:cNvSpPr>
            <p:nvPr/>
          </p:nvSpPr>
          <p:spPr bwMode="auto">
            <a:xfrm>
              <a:off x="5568950" y="2443163"/>
              <a:ext cx="914400" cy="915988"/>
            </a:xfrm>
            <a:custGeom>
              <a:avLst/>
              <a:gdLst>
                <a:gd name="T0" fmla="*/ 28 w 546"/>
                <a:gd name="T1" fmla="*/ 222 h 547"/>
                <a:gd name="T2" fmla="*/ 325 w 546"/>
                <a:gd name="T3" fmla="*/ 29 h 547"/>
                <a:gd name="T4" fmla="*/ 517 w 546"/>
                <a:gd name="T5" fmla="*/ 325 h 547"/>
                <a:gd name="T6" fmla="*/ 221 w 546"/>
                <a:gd name="T7" fmla="*/ 518 h 547"/>
                <a:gd name="T8" fmla="*/ 28 w 546"/>
                <a:gd name="T9" fmla="*/ 222 h 547"/>
              </a:gdLst>
              <a:ahLst/>
              <a:cxnLst>
                <a:cxn ang="0">
                  <a:pos x="T0" y="T1"/>
                </a:cxn>
                <a:cxn ang="0">
                  <a:pos x="T2" y="T3"/>
                </a:cxn>
                <a:cxn ang="0">
                  <a:pos x="T4" y="T5"/>
                </a:cxn>
                <a:cxn ang="0">
                  <a:pos x="T6" y="T7"/>
                </a:cxn>
                <a:cxn ang="0">
                  <a:pos x="T8" y="T9"/>
                </a:cxn>
              </a:cxnLst>
              <a:rect l="0" t="0" r="r" b="b"/>
              <a:pathLst>
                <a:path w="546" h="547">
                  <a:moveTo>
                    <a:pt x="28" y="222"/>
                  </a:moveTo>
                  <a:cubicBezTo>
                    <a:pt x="57" y="86"/>
                    <a:pt x="189" y="0"/>
                    <a:pt x="325" y="29"/>
                  </a:cubicBezTo>
                  <a:cubicBezTo>
                    <a:pt x="460" y="58"/>
                    <a:pt x="546" y="190"/>
                    <a:pt x="517" y="325"/>
                  </a:cubicBezTo>
                  <a:cubicBezTo>
                    <a:pt x="489" y="460"/>
                    <a:pt x="356" y="547"/>
                    <a:pt x="221" y="518"/>
                  </a:cubicBezTo>
                  <a:cubicBezTo>
                    <a:pt x="86" y="489"/>
                    <a:pt x="0" y="357"/>
                    <a:pt x="28" y="222"/>
                  </a:cubicBezTo>
                  <a:close/>
                </a:path>
              </a:pathLst>
            </a:custGeom>
            <a:solidFill>
              <a:srgbClr val="1A475F"/>
            </a:solidFill>
            <a:ln>
              <a:noFill/>
            </a:ln>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6" name="Freeform 49"/>
            <p:cNvSpPr>
              <a:spLocks/>
            </p:cNvSpPr>
            <p:nvPr/>
          </p:nvSpPr>
          <p:spPr bwMode="auto">
            <a:xfrm>
              <a:off x="4549775" y="4033838"/>
              <a:ext cx="898525" cy="747713"/>
            </a:xfrm>
            <a:custGeom>
              <a:avLst/>
              <a:gdLst>
                <a:gd name="T0" fmla="*/ 403 w 536"/>
                <a:gd name="T1" fmla="*/ 19 h 446"/>
                <a:gd name="T2" fmla="*/ 290 w 536"/>
                <a:gd name="T3" fmla="*/ 36 h 446"/>
                <a:gd name="T4" fmla="*/ 40 w 536"/>
                <a:gd name="T5" fmla="*/ 277 h 446"/>
                <a:gd name="T6" fmla="*/ 38 w 536"/>
                <a:gd name="T7" fmla="*/ 416 h 446"/>
                <a:gd name="T8" fmla="*/ 109 w 536"/>
                <a:gd name="T9" fmla="*/ 446 h 446"/>
                <a:gd name="T10" fmla="*/ 177 w 536"/>
                <a:gd name="T11" fmla="*/ 418 h 446"/>
                <a:gd name="T12" fmla="*/ 377 w 536"/>
                <a:gd name="T13" fmla="*/ 226 h 446"/>
                <a:gd name="T14" fmla="*/ 390 w 536"/>
                <a:gd name="T15" fmla="*/ 232 h 446"/>
                <a:gd name="T16" fmla="*/ 536 w 536"/>
                <a:gd name="T17" fmla="*/ 86 h 446"/>
                <a:gd name="T18" fmla="*/ 403 w 536"/>
                <a:gd name="T19" fmla="*/ 19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6" h="446">
                  <a:moveTo>
                    <a:pt x="403" y="19"/>
                  </a:moveTo>
                  <a:cubicBezTo>
                    <a:pt x="366" y="0"/>
                    <a:pt x="321" y="7"/>
                    <a:pt x="290" y="36"/>
                  </a:cubicBezTo>
                  <a:cubicBezTo>
                    <a:pt x="40" y="277"/>
                    <a:pt x="40" y="277"/>
                    <a:pt x="40" y="277"/>
                  </a:cubicBezTo>
                  <a:cubicBezTo>
                    <a:pt x="1" y="314"/>
                    <a:pt x="0" y="377"/>
                    <a:pt x="38" y="416"/>
                  </a:cubicBezTo>
                  <a:cubicBezTo>
                    <a:pt x="57" y="436"/>
                    <a:pt x="83" y="446"/>
                    <a:pt x="109" y="446"/>
                  </a:cubicBezTo>
                  <a:cubicBezTo>
                    <a:pt x="133" y="446"/>
                    <a:pt x="158" y="437"/>
                    <a:pt x="177" y="418"/>
                  </a:cubicBezTo>
                  <a:cubicBezTo>
                    <a:pt x="377" y="226"/>
                    <a:pt x="377" y="226"/>
                    <a:pt x="377" y="226"/>
                  </a:cubicBezTo>
                  <a:cubicBezTo>
                    <a:pt x="390" y="232"/>
                    <a:pt x="390" y="232"/>
                    <a:pt x="390" y="232"/>
                  </a:cubicBezTo>
                  <a:cubicBezTo>
                    <a:pt x="536" y="86"/>
                    <a:pt x="536" y="86"/>
                    <a:pt x="536" y="86"/>
                  </a:cubicBezTo>
                  <a:lnTo>
                    <a:pt x="403" y="19"/>
                  </a:lnTo>
                  <a:close/>
                </a:path>
              </a:pathLst>
            </a:custGeom>
            <a:solidFill>
              <a:srgbClr val="1A475F"/>
            </a:solidFill>
            <a:ln>
              <a:noFill/>
            </a:ln>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7" name="Freeform 50"/>
            <p:cNvSpPr>
              <a:spLocks/>
            </p:cNvSpPr>
            <p:nvPr/>
          </p:nvSpPr>
          <p:spPr bwMode="auto">
            <a:xfrm>
              <a:off x="4983163" y="3449638"/>
              <a:ext cx="1166812" cy="609600"/>
            </a:xfrm>
            <a:custGeom>
              <a:avLst/>
              <a:gdLst>
                <a:gd name="T0" fmla="*/ 697 w 697"/>
                <a:gd name="T1" fmla="*/ 15 h 364"/>
                <a:gd name="T2" fmla="*/ 668 w 697"/>
                <a:gd name="T3" fmla="*/ 6 h 364"/>
                <a:gd name="T4" fmla="*/ 609 w 697"/>
                <a:gd name="T5" fmla="*/ 1 h 364"/>
                <a:gd name="T6" fmla="*/ 577 w 697"/>
                <a:gd name="T7" fmla="*/ 2 h 364"/>
                <a:gd name="T8" fmla="*/ 88 w 697"/>
                <a:gd name="T9" fmla="*/ 99 h 364"/>
                <a:gd name="T10" fmla="*/ 10 w 697"/>
                <a:gd name="T11" fmla="*/ 214 h 364"/>
                <a:gd name="T12" fmla="*/ 107 w 697"/>
                <a:gd name="T13" fmla="*/ 294 h 364"/>
                <a:gd name="T14" fmla="*/ 126 w 697"/>
                <a:gd name="T15" fmla="*/ 292 h 364"/>
                <a:gd name="T16" fmla="*/ 373 w 697"/>
                <a:gd name="T17" fmla="*/ 243 h 364"/>
                <a:gd name="T18" fmla="*/ 347 w 697"/>
                <a:gd name="T19" fmla="*/ 364 h 364"/>
                <a:gd name="T20" fmla="*/ 697 w 697"/>
                <a:gd name="T21" fmla="*/ 15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7" h="364">
                  <a:moveTo>
                    <a:pt x="697" y="15"/>
                  </a:moveTo>
                  <a:cubicBezTo>
                    <a:pt x="688" y="11"/>
                    <a:pt x="678" y="8"/>
                    <a:pt x="668" y="6"/>
                  </a:cubicBezTo>
                  <a:cubicBezTo>
                    <a:pt x="648" y="2"/>
                    <a:pt x="629" y="1"/>
                    <a:pt x="609" y="1"/>
                  </a:cubicBezTo>
                  <a:cubicBezTo>
                    <a:pt x="599" y="0"/>
                    <a:pt x="588" y="0"/>
                    <a:pt x="577" y="2"/>
                  </a:cubicBezTo>
                  <a:cubicBezTo>
                    <a:pt x="88" y="99"/>
                    <a:pt x="88" y="99"/>
                    <a:pt x="88" y="99"/>
                  </a:cubicBezTo>
                  <a:cubicBezTo>
                    <a:pt x="34" y="110"/>
                    <a:pt x="0" y="161"/>
                    <a:pt x="10" y="214"/>
                  </a:cubicBezTo>
                  <a:cubicBezTo>
                    <a:pt x="19" y="261"/>
                    <a:pt x="61" y="294"/>
                    <a:pt x="107" y="294"/>
                  </a:cubicBezTo>
                  <a:cubicBezTo>
                    <a:pt x="113" y="294"/>
                    <a:pt x="119" y="293"/>
                    <a:pt x="126" y="292"/>
                  </a:cubicBezTo>
                  <a:cubicBezTo>
                    <a:pt x="373" y="243"/>
                    <a:pt x="373" y="243"/>
                    <a:pt x="373" y="243"/>
                  </a:cubicBezTo>
                  <a:cubicBezTo>
                    <a:pt x="347" y="364"/>
                    <a:pt x="347" y="364"/>
                    <a:pt x="347" y="364"/>
                  </a:cubicBezTo>
                  <a:lnTo>
                    <a:pt x="697" y="15"/>
                  </a:lnTo>
                  <a:close/>
                </a:path>
              </a:pathLst>
            </a:custGeom>
            <a:solidFill>
              <a:srgbClr val="1A475F"/>
            </a:solidFill>
            <a:ln>
              <a:noFill/>
            </a:ln>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8" name="Freeform 51"/>
            <p:cNvSpPr>
              <a:spLocks/>
            </p:cNvSpPr>
            <p:nvPr/>
          </p:nvSpPr>
          <p:spPr bwMode="auto">
            <a:xfrm>
              <a:off x="4506913" y="2184401"/>
              <a:ext cx="3751262" cy="3146425"/>
            </a:xfrm>
            <a:custGeom>
              <a:avLst/>
              <a:gdLst>
                <a:gd name="T0" fmla="*/ 1930 w 2239"/>
                <a:gd name="T1" fmla="*/ 0 h 1877"/>
                <a:gd name="T2" fmla="*/ 1930 w 2239"/>
                <a:gd name="T3" fmla="*/ 0 h 1877"/>
                <a:gd name="T4" fmla="*/ 1929 w 2239"/>
                <a:gd name="T5" fmla="*/ 0 h 1877"/>
                <a:gd name="T6" fmla="*/ 1711 w 2239"/>
                <a:gd name="T7" fmla="*/ 90 h 1877"/>
                <a:gd name="T8" fmla="*/ 0 w 2239"/>
                <a:gd name="T9" fmla="*/ 1802 h 1877"/>
                <a:gd name="T10" fmla="*/ 76 w 2239"/>
                <a:gd name="T11" fmla="*/ 1877 h 1877"/>
                <a:gd name="T12" fmla="*/ 76 w 2239"/>
                <a:gd name="T13" fmla="*/ 1877 h 1877"/>
                <a:gd name="T14" fmla="*/ 238 w 2239"/>
                <a:gd name="T15" fmla="*/ 1715 h 1877"/>
                <a:gd name="T16" fmla="*/ 696 w 2239"/>
                <a:gd name="T17" fmla="*/ 1740 h 1877"/>
                <a:gd name="T18" fmla="*/ 1224 w 2239"/>
                <a:gd name="T19" fmla="*/ 1643 h 1877"/>
                <a:gd name="T20" fmla="*/ 1374 w 2239"/>
                <a:gd name="T21" fmla="*/ 579 h 1877"/>
                <a:gd name="T22" fmla="*/ 1787 w 2239"/>
                <a:gd name="T23" fmla="*/ 166 h 1877"/>
                <a:gd name="T24" fmla="*/ 1930 w 2239"/>
                <a:gd name="T25" fmla="*/ 107 h 1877"/>
                <a:gd name="T26" fmla="*/ 2073 w 2239"/>
                <a:gd name="T27" fmla="*/ 166 h 1877"/>
                <a:gd name="T28" fmla="*/ 2132 w 2239"/>
                <a:gd name="T29" fmla="*/ 309 h 1877"/>
                <a:gd name="T30" fmla="*/ 2073 w 2239"/>
                <a:gd name="T31" fmla="*/ 452 h 1877"/>
                <a:gd name="T32" fmla="*/ 2148 w 2239"/>
                <a:gd name="T33" fmla="*/ 527 h 1877"/>
                <a:gd name="T34" fmla="*/ 2239 w 2239"/>
                <a:gd name="T35" fmla="*/ 309 h 1877"/>
                <a:gd name="T36" fmla="*/ 2148 w 2239"/>
                <a:gd name="T37" fmla="*/ 90 h 1877"/>
                <a:gd name="T38" fmla="*/ 1930 w 2239"/>
                <a:gd name="T39" fmla="*/ 0 h 18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239" h="1877">
                  <a:moveTo>
                    <a:pt x="1930" y="0"/>
                  </a:moveTo>
                  <a:cubicBezTo>
                    <a:pt x="1930" y="0"/>
                    <a:pt x="1930" y="0"/>
                    <a:pt x="1930" y="0"/>
                  </a:cubicBezTo>
                  <a:cubicBezTo>
                    <a:pt x="1930" y="0"/>
                    <a:pt x="1930" y="0"/>
                    <a:pt x="1929" y="0"/>
                  </a:cubicBezTo>
                  <a:cubicBezTo>
                    <a:pt x="1851" y="0"/>
                    <a:pt x="1771" y="30"/>
                    <a:pt x="1711" y="90"/>
                  </a:cubicBezTo>
                  <a:cubicBezTo>
                    <a:pt x="0" y="1802"/>
                    <a:pt x="0" y="1802"/>
                    <a:pt x="0" y="1802"/>
                  </a:cubicBezTo>
                  <a:cubicBezTo>
                    <a:pt x="76" y="1877"/>
                    <a:pt x="76" y="1877"/>
                    <a:pt x="76" y="1877"/>
                  </a:cubicBezTo>
                  <a:cubicBezTo>
                    <a:pt x="76" y="1877"/>
                    <a:pt x="76" y="1877"/>
                    <a:pt x="76" y="1877"/>
                  </a:cubicBezTo>
                  <a:cubicBezTo>
                    <a:pt x="238" y="1715"/>
                    <a:pt x="238" y="1715"/>
                    <a:pt x="238" y="1715"/>
                  </a:cubicBezTo>
                  <a:cubicBezTo>
                    <a:pt x="310" y="1722"/>
                    <a:pt x="499" y="1740"/>
                    <a:pt x="696" y="1740"/>
                  </a:cubicBezTo>
                  <a:cubicBezTo>
                    <a:pt x="907" y="1740"/>
                    <a:pt x="1128" y="1720"/>
                    <a:pt x="1224" y="1643"/>
                  </a:cubicBezTo>
                  <a:cubicBezTo>
                    <a:pt x="1407" y="1497"/>
                    <a:pt x="1383" y="757"/>
                    <a:pt x="1374" y="579"/>
                  </a:cubicBezTo>
                  <a:cubicBezTo>
                    <a:pt x="1787" y="166"/>
                    <a:pt x="1787" y="166"/>
                    <a:pt x="1787" y="166"/>
                  </a:cubicBezTo>
                  <a:cubicBezTo>
                    <a:pt x="1826" y="126"/>
                    <a:pt x="1878" y="107"/>
                    <a:pt x="1930" y="107"/>
                  </a:cubicBezTo>
                  <a:cubicBezTo>
                    <a:pt x="1982" y="107"/>
                    <a:pt x="2033" y="126"/>
                    <a:pt x="2073" y="166"/>
                  </a:cubicBezTo>
                  <a:cubicBezTo>
                    <a:pt x="2112" y="206"/>
                    <a:pt x="2132" y="257"/>
                    <a:pt x="2132" y="309"/>
                  </a:cubicBezTo>
                  <a:cubicBezTo>
                    <a:pt x="2132" y="361"/>
                    <a:pt x="2112" y="412"/>
                    <a:pt x="2073" y="452"/>
                  </a:cubicBezTo>
                  <a:cubicBezTo>
                    <a:pt x="2148" y="527"/>
                    <a:pt x="2148" y="527"/>
                    <a:pt x="2148" y="527"/>
                  </a:cubicBezTo>
                  <a:cubicBezTo>
                    <a:pt x="2209" y="467"/>
                    <a:pt x="2239" y="388"/>
                    <a:pt x="2239" y="309"/>
                  </a:cubicBezTo>
                  <a:cubicBezTo>
                    <a:pt x="2239" y="230"/>
                    <a:pt x="2209" y="150"/>
                    <a:pt x="2148" y="90"/>
                  </a:cubicBezTo>
                  <a:cubicBezTo>
                    <a:pt x="2088" y="30"/>
                    <a:pt x="2009" y="0"/>
                    <a:pt x="1930" y="0"/>
                  </a:cubicBezTo>
                </a:path>
              </a:pathLst>
            </a:custGeom>
            <a:solidFill>
              <a:srgbClr val="1A475F"/>
            </a:solidFill>
            <a:ln>
              <a:noFill/>
            </a:ln>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9" name="Freeform 52"/>
            <p:cNvSpPr>
              <a:spLocks noEditPoints="1"/>
            </p:cNvSpPr>
            <p:nvPr/>
          </p:nvSpPr>
          <p:spPr bwMode="auto">
            <a:xfrm>
              <a:off x="3838576" y="5337176"/>
              <a:ext cx="868362" cy="868363"/>
            </a:xfrm>
            <a:custGeom>
              <a:avLst/>
              <a:gdLst>
                <a:gd name="T0" fmla="*/ 259 w 518"/>
                <a:gd name="T1" fmla="*/ 380 h 518"/>
                <a:gd name="T2" fmla="*/ 138 w 518"/>
                <a:gd name="T3" fmla="*/ 259 h 518"/>
                <a:gd name="T4" fmla="*/ 259 w 518"/>
                <a:gd name="T5" fmla="*/ 139 h 518"/>
                <a:gd name="T6" fmla="*/ 380 w 518"/>
                <a:gd name="T7" fmla="*/ 259 h 518"/>
                <a:gd name="T8" fmla="*/ 259 w 518"/>
                <a:gd name="T9" fmla="*/ 380 h 518"/>
                <a:gd name="T10" fmla="*/ 259 w 518"/>
                <a:gd name="T11" fmla="*/ 0 h 518"/>
                <a:gd name="T12" fmla="*/ 0 w 518"/>
                <a:gd name="T13" fmla="*/ 259 h 518"/>
                <a:gd name="T14" fmla="*/ 259 w 518"/>
                <a:gd name="T15" fmla="*/ 518 h 518"/>
                <a:gd name="T16" fmla="*/ 518 w 518"/>
                <a:gd name="T17" fmla="*/ 259 h 518"/>
                <a:gd name="T18" fmla="*/ 259 w 518"/>
                <a:gd name="T19" fmla="*/ 0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8" h="518">
                  <a:moveTo>
                    <a:pt x="259" y="380"/>
                  </a:moveTo>
                  <a:cubicBezTo>
                    <a:pt x="192" y="380"/>
                    <a:pt x="138" y="326"/>
                    <a:pt x="138" y="259"/>
                  </a:cubicBezTo>
                  <a:cubicBezTo>
                    <a:pt x="138" y="193"/>
                    <a:pt x="192" y="139"/>
                    <a:pt x="259" y="139"/>
                  </a:cubicBezTo>
                  <a:cubicBezTo>
                    <a:pt x="326" y="139"/>
                    <a:pt x="380" y="193"/>
                    <a:pt x="380" y="259"/>
                  </a:cubicBezTo>
                  <a:cubicBezTo>
                    <a:pt x="380" y="326"/>
                    <a:pt x="326" y="380"/>
                    <a:pt x="259" y="380"/>
                  </a:cubicBezTo>
                  <a:moveTo>
                    <a:pt x="259" y="0"/>
                  </a:moveTo>
                  <a:cubicBezTo>
                    <a:pt x="116" y="0"/>
                    <a:pt x="0" y="116"/>
                    <a:pt x="0" y="259"/>
                  </a:cubicBezTo>
                  <a:cubicBezTo>
                    <a:pt x="0" y="403"/>
                    <a:pt x="116" y="518"/>
                    <a:pt x="259" y="518"/>
                  </a:cubicBezTo>
                  <a:cubicBezTo>
                    <a:pt x="402" y="518"/>
                    <a:pt x="518" y="403"/>
                    <a:pt x="518" y="259"/>
                  </a:cubicBezTo>
                  <a:cubicBezTo>
                    <a:pt x="518" y="116"/>
                    <a:pt x="402" y="0"/>
                    <a:pt x="259" y="0"/>
                  </a:cubicBezTo>
                </a:path>
              </a:pathLst>
            </a:custGeom>
            <a:solidFill>
              <a:srgbClr val="1A475F"/>
            </a:solidFill>
            <a:ln>
              <a:noFill/>
            </a:ln>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0" name="Freeform 53"/>
            <p:cNvSpPr>
              <a:spLocks noEditPoints="1"/>
            </p:cNvSpPr>
            <p:nvPr/>
          </p:nvSpPr>
          <p:spPr bwMode="auto">
            <a:xfrm>
              <a:off x="6183313" y="5337176"/>
              <a:ext cx="868362" cy="868363"/>
            </a:xfrm>
            <a:custGeom>
              <a:avLst/>
              <a:gdLst>
                <a:gd name="T0" fmla="*/ 259 w 518"/>
                <a:gd name="T1" fmla="*/ 380 h 518"/>
                <a:gd name="T2" fmla="*/ 138 w 518"/>
                <a:gd name="T3" fmla="*/ 259 h 518"/>
                <a:gd name="T4" fmla="*/ 259 w 518"/>
                <a:gd name="T5" fmla="*/ 139 h 518"/>
                <a:gd name="T6" fmla="*/ 379 w 518"/>
                <a:gd name="T7" fmla="*/ 259 h 518"/>
                <a:gd name="T8" fmla="*/ 259 w 518"/>
                <a:gd name="T9" fmla="*/ 380 h 518"/>
                <a:gd name="T10" fmla="*/ 259 w 518"/>
                <a:gd name="T11" fmla="*/ 0 h 518"/>
                <a:gd name="T12" fmla="*/ 0 w 518"/>
                <a:gd name="T13" fmla="*/ 259 h 518"/>
                <a:gd name="T14" fmla="*/ 259 w 518"/>
                <a:gd name="T15" fmla="*/ 518 h 518"/>
                <a:gd name="T16" fmla="*/ 518 w 518"/>
                <a:gd name="T17" fmla="*/ 259 h 518"/>
                <a:gd name="T18" fmla="*/ 259 w 518"/>
                <a:gd name="T19" fmla="*/ 0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8" h="518">
                  <a:moveTo>
                    <a:pt x="259" y="380"/>
                  </a:moveTo>
                  <a:cubicBezTo>
                    <a:pt x="192" y="380"/>
                    <a:pt x="138" y="326"/>
                    <a:pt x="138" y="259"/>
                  </a:cubicBezTo>
                  <a:cubicBezTo>
                    <a:pt x="138" y="193"/>
                    <a:pt x="192" y="139"/>
                    <a:pt x="259" y="139"/>
                  </a:cubicBezTo>
                  <a:cubicBezTo>
                    <a:pt x="326" y="139"/>
                    <a:pt x="379" y="193"/>
                    <a:pt x="379" y="259"/>
                  </a:cubicBezTo>
                  <a:cubicBezTo>
                    <a:pt x="379" y="326"/>
                    <a:pt x="326" y="380"/>
                    <a:pt x="259" y="380"/>
                  </a:cubicBezTo>
                  <a:moveTo>
                    <a:pt x="259" y="0"/>
                  </a:moveTo>
                  <a:cubicBezTo>
                    <a:pt x="116" y="0"/>
                    <a:pt x="0" y="116"/>
                    <a:pt x="0" y="259"/>
                  </a:cubicBezTo>
                  <a:cubicBezTo>
                    <a:pt x="0" y="403"/>
                    <a:pt x="116" y="518"/>
                    <a:pt x="259" y="518"/>
                  </a:cubicBezTo>
                  <a:cubicBezTo>
                    <a:pt x="402" y="518"/>
                    <a:pt x="518" y="403"/>
                    <a:pt x="518" y="259"/>
                  </a:cubicBezTo>
                  <a:cubicBezTo>
                    <a:pt x="518" y="116"/>
                    <a:pt x="402" y="0"/>
                    <a:pt x="259" y="0"/>
                  </a:cubicBezTo>
                </a:path>
              </a:pathLst>
            </a:custGeom>
            <a:solidFill>
              <a:srgbClr val="1A475F"/>
            </a:solidFill>
            <a:ln>
              <a:noFill/>
            </a:ln>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31" name="baggage_blue"/>
          <p:cNvGrpSpPr/>
          <p:nvPr userDrawn="1"/>
        </p:nvGrpSpPr>
        <p:grpSpPr>
          <a:xfrm>
            <a:off x="10489991" y="246151"/>
            <a:ext cx="1009293" cy="1300060"/>
            <a:chOff x="3413126" y="2317750"/>
            <a:chExt cx="3532187" cy="4549775"/>
          </a:xfrm>
        </p:grpSpPr>
        <p:sp>
          <p:nvSpPr>
            <p:cNvPr id="32" name="Freeform 57"/>
            <p:cNvSpPr>
              <a:spLocks/>
            </p:cNvSpPr>
            <p:nvPr/>
          </p:nvSpPr>
          <p:spPr bwMode="auto">
            <a:xfrm>
              <a:off x="5953125" y="2317750"/>
              <a:ext cx="968375" cy="966788"/>
            </a:xfrm>
            <a:custGeom>
              <a:avLst/>
              <a:gdLst>
                <a:gd name="T0" fmla="*/ 205 w 517"/>
                <a:gd name="T1" fmla="*/ 487 h 516"/>
                <a:gd name="T2" fmla="*/ 30 w 517"/>
                <a:gd name="T3" fmla="*/ 205 h 516"/>
                <a:gd name="T4" fmla="*/ 312 w 517"/>
                <a:gd name="T5" fmla="*/ 29 h 516"/>
                <a:gd name="T6" fmla="*/ 488 w 517"/>
                <a:gd name="T7" fmla="*/ 311 h 516"/>
                <a:gd name="T8" fmla="*/ 205 w 517"/>
                <a:gd name="T9" fmla="*/ 487 h 516"/>
              </a:gdLst>
              <a:ahLst/>
              <a:cxnLst>
                <a:cxn ang="0">
                  <a:pos x="T0" y="T1"/>
                </a:cxn>
                <a:cxn ang="0">
                  <a:pos x="T2" y="T3"/>
                </a:cxn>
                <a:cxn ang="0">
                  <a:pos x="T4" y="T5"/>
                </a:cxn>
                <a:cxn ang="0">
                  <a:pos x="T6" y="T7"/>
                </a:cxn>
                <a:cxn ang="0">
                  <a:pos x="T8" y="T9"/>
                </a:cxn>
              </a:cxnLst>
              <a:rect l="0" t="0" r="r" b="b"/>
              <a:pathLst>
                <a:path w="517" h="516">
                  <a:moveTo>
                    <a:pt x="205" y="487"/>
                  </a:moveTo>
                  <a:cubicBezTo>
                    <a:pt x="79" y="458"/>
                    <a:pt x="0" y="331"/>
                    <a:pt x="30" y="205"/>
                  </a:cubicBezTo>
                  <a:cubicBezTo>
                    <a:pt x="59" y="78"/>
                    <a:pt x="186" y="0"/>
                    <a:pt x="312" y="29"/>
                  </a:cubicBezTo>
                  <a:cubicBezTo>
                    <a:pt x="439" y="58"/>
                    <a:pt x="517" y="185"/>
                    <a:pt x="488" y="311"/>
                  </a:cubicBezTo>
                  <a:cubicBezTo>
                    <a:pt x="458" y="438"/>
                    <a:pt x="332" y="516"/>
                    <a:pt x="205" y="487"/>
                  </a:cubicBezTo>
                  <a:close/>
                </a:path>
              </a:pathLst>
            </a:custGeom>
            <a:solidFill>
              <a:srgbClr val="1A475F"/>
            </a:solidFill>
            <a:ln>
              <a:noFill/>
            </a:ln>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3" name="Freeform 58"/>
            <p:cNvSpPr>
              <a:spLocks noEditPoints="1"/>
            </p:cNvSpPr>
            <p:nvPr/>
          </p:nvSpPr>
          <p:spPr bwMode="auto">
            <a:xfrm>
              <a:off x="3413126" y="3238500"/>
              <a:ext cx="3463925" cy="3629025"/>
            </a:xfrm>
            <a:custGeom>
              <a:avLst/>
              <a:gdLst>
                <a:gd name="T0" fmla="*/ 1521 w 1847"/>
                <a:gd name="T1" fmla="*/ 234 h 1936"/>
                <a:gd name="T2" fmla="*/ 1555 w 1847"/>
                <a:gd name="T3" fmla="*/ 398 h 1936"/>
                <a:gd name="T4" fmla="*/ 1582 w 1847"/>
                <a:gd name="T5" fmla="*/ 264 h 1936"/>
                <a:gd name="T6" fmla="*/ 1483 w 1847"/>
                <a:gd name="T7" fmla="*/ 13 h 1936"/>
                <a:gd name="T8" fmla="*/ 1312 w 1847"/>
                <a:gd name="T9" fmla="*/ 51 h 1936"/>
                <a:gd name="T10" fmla="*/ 1152 w 1847"/>
                <a:gd name="T11" fmla="*/ 162 h 1936"/>
                <a:gd name="T12" fmla="*/ 855 w 1847"/>
                <a:gd name="T13" fmla="*/ 703 h 1936"/>
                <a:gd name="T14" fmla="*/ 874 w 1847"/>
                <a:gd name="T15" fmla="*/ 772 h 1936"/>
                <a:gd name="T16" fmla="*/ 763 w 1847"/>
                <a:gd name="T17" fmla="*/ 1037 h 1936"/>
                <a:gd name="T18" fmla="*/ 395 w 1847"/>
                <a:gd name="T19" fmla="*/ 882 h 1936"/>
                <a:gd name="T20" fmla="*/ 286 w 1847"/>
                <a:gd name="T21" fmla="*/ 927 h 1936"/>
                <a:gd name="T22" fmla="*/ 18 w 1847"/>
                <a:gd name="T23" fmla="*/ 1563 h 1936"/>
                <a:gd name="T24" fmla="*/ 63 w 1847"/>
                <a:gd name="T25" fmla="*/ 1672 h 1936"/>
                <a:gd name="T26" fmla="*/ 451 w 1847"/>
                <a:gd name="T27" fmla="*/ 1836 h 1936"/>
                <a:gd name="T28" fmla="*/ 573 w 1847"/>
                <a:gd name="T29" fmla="*/ 1932 h 1936"/>
                <a:gd name="T30" fmla="*/ 699 w 1847"/>
                <a:gd name="T31" fmla="*/ 1806 h 1936"/>
                <a:gd name="T32" fmla="*/ 673 w 1847"/>
                <a:gd name="T33" fmla="*/ 1731 h 1936"/>
                <a:gd name="T34" fmla="*/ 902 w 1847"/>
                <a:gd name="T35" fmla="*/ 1187 h 1936"/>
                <a:gd name="T36" fmla="*/ 858 w 1847"/>
                <a:gd name="T37" fmla="*/ 1077 h 1936"/>
                <a:gd name="T38" fmla="*/ 824 w 1847"/>
                <a:gd name="T39" fmla="*/ 1063 h 1936"/>
                <a:gd name="T40" fmla="*/ 934 w 1847"/>
                <a:gd name="T41" fmla="*/ 801 h 1936"/>
                <a:gd name="T42" fmla="*/ 937 w 1847"/>
                <a:gd name="T43" fmla="*/ 801 h 1936"/>
                <a:gd name="T44" fmla="*/ 1020 w 1847"/>
                <a:gd name="T45" fmla="*/ 732 h 1936"/>
                <a:gd name="T46" fmla="*/ 1156 w 1847"/>
                <a:gd name="T47" fmla="*/ 404 h 1936"/>
                <a:gd name="T48" fmla="*/ 1153 w 1847"/>
                <a:gd name="T49" fmla="*/ 772 h 1936"/>
                <a:gd name="T50" fmla="*/ 1249 w 1847"/>
                <a:gd name="T51" fmla="*/ 927 h 1936"/>
                <a:gd name="T52" fmla="*/ 1262 w 1847"/>
                <a:gd name="T53" fmla="*/ 1084 h 1936"/>
                <a:gd name="T54" fmla="*/ 1207 w 1847"/>
                <a:gd name="T55" fmla="*/ 1384 h 1936"/>
                <a:gd name="T56" fmla="*/ 980 w 1847"/>
                <a:gd name="T57" fmla="*/ 1688 h 1936"/>
                <a:gd name="T58" fmla="*/ 962 w 1847"/>
                <a:gd name="T59" fmla="*/ 1872 h 1936"/>
                <a:gd name="T60" fmla="*/ 1146 w 1847"/>
                <a:gd name="T61" fmla="*/ 1890 h 1936"/>
                <a:gd name="T62" fmla="*/ 1449 w 1847"/>
                <a:gd name="T63" fmla="*/ 1481 h 1936"/>
                <a:gd name="T64" fmla="*/ 1494 w 1847"/>
                <a:gd name="T65" fmla="*/ 1340 h 1936"/>
                <a:gd name="T66" fmla="*/ 1581 w 1847"/>
                <a:gd name="T67" fmla="*/ 1799 h 1936"/>
                <a:gd name="T68" fmla="*/ 1711 w 1847"/>
                <a:gd name="T69" fmla="*/ 1919 h 1936"/>
                <a:gd name="T70" fmla="*/ 1721 w 1847"/>
                <a:gd name="T71" fmla="*/ 1919 h 1936"/>
                <a:gd name="T72" fmla="*/ 1841 w 1847"/>
                <a:gd name="T73" fmla="*/ 1779 h 1936"/>
                <a:gd name="T74" fmla="*/ 1526 w 1847"/>
                <a:gd name="T75" fmla="*/ 794 h 1936"/>
                <a:gd name="T76" fmla="*/ 1521 w 1847"/>
                <a:gd name="T77" fmla="*/ 683 h 1936"/>
                <a:gd name="T78" fmla="*/ 1383 w 1847"/>
                <a:gd name="T79" fmla="*/ 521 h 1936"/>
                <a:gd name="T80" fmla="*/ 1312 w 1847"/>
                <a:gd name="T81" fmla="*/ 248 h 1936"/>
                <a:gd name="T82" fmla="*/ 1312 w 1847"/>
                <a:gd name="T83" fmla="*/ 234 h 1936"/>
                <a:gd name="T84" fmla="*/ 1314 w 1847"/>
                <a:gd name="T85" fmla="*/ 188 h 1936"/>
                <a:gd name="T86" fmla="*/ 1418 w 1847"/>
                <a:gd name="T87" fmla="*/ 95 h 1936"/>
                <a:gd name="T88" fmla="*/ 1430 w 1847"/>
                <a:gd name="T89" fmla="*/ 96 h 1936"/>
                <a:gd name="T90" fmla="*/ 1492 w 1847"/>
                <a:gd name="T91" fmla="*/ 126 h 1936"/>
                <a:gd name="T92" fmla="*/ 1522 w 1847"/>
                <a:gd name="T93" fmla="*/ 211 h 1936"/>
                <a:gd name="T94" fmla="*/ 1521 w 1847"/>
                <a:gd name="T95" fmla="*/ 234 h 1936"/>
                <a:gd name="T96" fmla="*/ 591 w 1847"/>
                <a:gd name="T97" fmla="*/ 1867 h 1936"/>
                <a:gd name="T98" fmla="*/ 573 w 1847"/>
                <a:gd name="T99" fmla="*/ 1869 h 1936"/>
                <a:gd name="T100" fmla="*/ 510 w 1847"/>
                <a:gd name="T101" fmla="*/ 1806 h 1936"/>
                <a:gd name="T102" fmla="*/ 573 w 1847"/>
                <a:gd name="T103" fmla="*/ 1744 h 1936"/>
                <a:gd name="T104" fmla="*/ 636 w 1847"/>
                <a:gd name="T105" fmla="*/ 1806 h 1936"/>
                <a:gd name="T106" fmla="*/ 632 w 1847"/>
                <a:gd name="T107" fmla="*/ 1827 h 1936"/>
                <a:gd name="T108" fmla="*/ 591 w 1847"/>
                <a:gd name="T109" fmla="*/ 1867 h 1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847" h="1936">
                  <a:moveTo>
                    <a:pt x="1521" y="234"/>
                  </a:moveTo>
                  <a:cubicBezTo>
                    <a:pt x="1521" y="256"/>
                    <a:pt x="1523" y="327"/>
                    <a:pt x="1555" y="398"/>
                  </a:cubicBezTo>
                  <a:cubicBezTo>
                    <a:pt x="1564" y="349"/>
                    <a:pt x="1574" y="304"/>
                    <a:pt x="1582" y="264"/>
                  </a:cubicBezTo>
                  <a:cubicBezTo>
                    <a:pt x="1612" y="160"/>
                    <a:pt x="1573" y="35"/>
                    <a:pt x="1483" y="13"/>
                  </a:cubicBezTo>
                  <a:cubicBezTo>
                    <a:pt x="1432" y="0"/>
                    <a:pt x="1368" y="11"/>
                    <a:pt x="1312" y="51"/>
                  </a:cubicBezTo>
                  <a:cubicBezTo>
                    <a:pt x="1270" y="74"/>
                    <a:pt x="1213" y="109"/>
                    <a:pt x="1152" y="162"/>
                  </a:cubicBezTo>
                  <a:cubicBezTo>
                    <a:pt x="1032" y="266"/>
                    <a:pt x="900" y="440"/>
                    <a:pt x="855" y="703"/>
                  </a:cubicBezTo>
                  <a:cubicBezTo>
                    <a:pt x="850" y="729"/>
                    <a:pt x="858" y="754"/>
                    <a:pt x="874" y="772"/>
                  </a:cubicBezTo>
                  <a:cubicBezTo>
                    <a:pt x="763" y="1037"/>
                    <a:pt x="763" y="1037"/>
                    <a:pt x="763" y="1037"/>
                  </a:cubicBezTo>
                  <a:cubicBezTo>
                    <a:pt x="395" y="882"/>
                    <a:pt x="395" y="882"/>
                    <a:pt x="395" y="882"/>
                  </a:cubicBezTo>
                  <a:cubicBezTo>
                    <a:pt x="353" y="864"/>
                    <a:pt x="304" y="884"/>
                    <a:pt x="286" y="927"/>
                  </a:cubicBezTo>
                  <a:cubicBezTo>
                    <a:pt x="18" y="1563"/>
                    <a:pt x="18" y="1563"/>
                    <a:pt x="18" y="1563"/>
                  </a:cubicBezTo>
                  <a:cubicBezTo>
                    <a:pt x="0" y="1605"/>
                    <a:pt x="20" y="1654"/>
                    <a:pt x="63" y="1672"/>
                  </a:cubicBezTo>
                  <a:cubicBezTo>
                    <a:pt x="451" y="1836"/>
                    <a:pt x="451" y="1836"/>
                    <a:pt x="451" y="1836"/>
                  </a:cubicBezTo>
                  <a:cubicBezTo>
                    <a:pt x="465" y="1891"/>
                    <a:pt x="514" y="1932"/>
                    <a:pt x="573" y="1932"/>
                  </a:cubicBezTo>
                  <a:cubicBezTo>
                    <a:pt x="642" y="1932"/>
                    <a:pt x="699" y="1876"/>
                    <a:pt x="699" y="1806"/>
                  </a:cubicBezTo>
                  <a:cubicBezTo>
                    <a:pt x="699" y="1778"/>
                    <a:pt x="689" y="1752"/>
                    <a:pt x="673" y="1731"/>
                  </a:cubicBezTo>
                  <a:cubicBezTo>
                    <a:pt x="902" y="1187"/>
                    <a:pt x="902" y="1187"/>
                    <a:pt x="902" y="1187"/>
                  </a:cubicBezTo>
                  <a:cubicBezTo>
                    <a:pt x="920" y="1144"/>
                    <a:pt x="900" y="1095"/>
                    <a:pt x="858" y="1077"/>
                  </a:cubicBezTo>
                  <a:cubicBezTo>
                    <a:pt x="824" y="1063"/>
                    <a:pt x="824" y="1063"/>
                    <a:pt x="824" y="1063"/>
                  </a:cubicBezTo>
                  <a:cubicBezTo>
                    <a:pt x="934" y="801"/>
                    <a:pt x="934" y="801"/>
                    <a:pt x="934" y="801"/>
                  </a:cubicBezTo>
                  <a:cubicBezTo>
                    <a:pt x="935" y="801"/>
                    <a:pt x="936" y="801"/>
                    <a:pt x="937" y="801"/>
                  </a:cubicBezTo>
                  <a:cubicBezTo>
                    <a:pt x="977" y="801"/>
                    <a:pt x="1013" y="772"/>
                    <a:pt x="1020" y="732"/>
                  </a:cubicBezTo>
                  <a:cubicBezTo>
                    <a:pt x="1044" y="591"/>
                    <a:pt x="1096" y="485"/>
                    <a:pt x="1156" y="404"/>
                  </a:cubicBezTo>
                  <a:cubicBezTo>
                    <a:pt x="1136" y="517"/>
                    <a:pt x="1136" y="626"/>
                    <a:pt x="1153" y="772"/>
                  </a:cubicBezTo>
                  <a:cubicBezTo>
                    <a:pt x="1169" y="855"/>
                    <a:pt x="1205" y="901"/>
                    <a:pt x="1249" y="927"/>
                  </a:cubicBezTo>
                  <a:cubicBezTo>
                    <a:pt x="1256" y="971"/>
                    <a:pt x="1262" y="1025"/>
                    <a:pt x="1262" y="1084"/>
                  </a:cubicBezTo>
                  <a:cubicBezTo>
                    <a:pt x="1262" y="1176"/>
                    <a:pt x="1248" y="1280"/>
                    <a:pt x="1207" y="1384"/>
                  </a:cubicBezTo>
                  <a:cubicBezTo>
                    <a:pt x="1165" y="1487"/>
                    <a:pt x="1097" y="1591"/>
                    <a:pt x="980" y="1688"/>
                  </a:cubicBezTo>
                  <a:cubicBezTo>
                    <a:pt x="924" y="1734"/>
                    <a:pt x="916" y="1816"/>
                    <a:pt x="962" y="1872"/>
                  </a:cubicBezTo>
                  <a:cubicBezTo>
                    <a:pt x="1008" y="1927"/>
                    <a:pt x="1090" y="1936"/>
                    <a:pt x="1146" y="1890"/>
                  </a:cubicBezTo>
                  <a:cubicBezTo>
                    <a:pt x="1297" y="1766"/>
                    <a:pt x="1393" y="1622"/>
                    <a:pt x="1449" y="1481"/>
                  </a:cubicBezTo>
                  <a:cubicBezTo>
                    <a:pt x="1468" y="1433"/>
                    <a:pt x="1483" y="1386"/>
                    <a:pt x="1494" y="1340"/>
                  </a:cubicBezTo>
                  <a:cubicBezTo>
                    <a:pt x="1534" y="1467"/>
                    <a:pt x="1567" y="1620"/>
                    <a:pt x="1581" y="1799"/>
                  </a:cubicBezTo>
                  <a:cubicBezTo>
                    <a:pt x="1586" y="1867"/>
                    <a:pt x="1643" y="1919"/>
                    <a:pt x="1711" y="1919"/>
                  </a:cubicBezTo>
                  <a:cubicBezTo>
                    <a:pt x="1714" y="1919"/>
                    <a:pt x="1717" y="1919"/>
                    <a:pt x="1721" y="1919"/>
                  </a:cubicBezTo>
                  <a:cubicBezTo>
                    <a:pt x="1793" y="1913"/>
                    <a:pt x="1847" y="1851"/>
                    <a:pt x="1841" y="1779"/>
                  </a:cubicBezTo>
                  <a:cubicBezTo>
                    <a:pt x="1803" y="1282"/>
                    <a:pt x="1632" y="953"/>
                    <a:pt x="1526" y="794"/>
                  </a:cubicBezTo>
                  <a:cubicBezTo>
                    <a:pt x="1521" y="758"/>
                    <a:pt x="1520" y="720"/>
                    <a:pt x="1521" y="683"/>
                  </a:cubicBezTo>
                  <a:cubicBezTo>
                    <a:pt x="1449" y="627"/>
                    <a:pt x="1406" y="564"/>
                    <a:pt x="1383" y="521"/>
                  </a:cubicBezTo>
                  <a:cubicBezTo>
                    <a:pt x="1339" y="440"/>
                    <a:pt x="1315" y="345"/>
                    <a:pt x="1312" y="248"/>
                  </a:cubicBezTo>
                  <a:cubicBezTo>
                    <a:pt x="1312" y="243"/>
                    <a:pt x="1312" y="238"/>
                    <a:pt x="1312" y="234"/>
                  </a:cubicBezTo>
                  <a:cubicBezTo>
                    <a:pt x="1312" y="209"/>
                    <a:pt x="1314" y="193"/>
                    <a:pt x="1314" y="188"/>
                  </a:cubicBezTo>
                  <a:cubicBezTo>
                    <a:pt x="1320" y="135"/>
                    <a:pt x="1365" y="95"/>
                    <a:pt x="1418" y="95"/>
                  </a:cubicBezTo>
                  <a:cubicBezTo>
                    <a:pt x="1422" y="95"/>
                    <a:pt x="1426" y="96"/>
                    <a:pt x="1430" y="96"/>
                  </a:cubicBezTo>
                  <a:cubicBezTo>
                    <a:pt x="1454" y="99"/>
                    <a:pt x="1476" y="110"/>
                    <a:pt x="1492" y="126"/>
                  </a:cubicBezTo>
                  <a:cubicBezTo>
                    <a:pt x="1514" y="148"/>
                    <a:pt x="1526" y="179"/>
                    <a:pt x="1522" y="211"/>
                  </a:cubicBezTo>
                  <a:cubicBezTo>
                    <a:pt x="1522" y="214"/>
                    <a:pt x="1521" y="221"/>
                    <a:pt x="1521" y="234"/>
                  </a:cubicBezTo>
                  <a:close/>
                  <a:moveTo>
                    <a:pt x="591" y="1867"/>
                  </a:moveTo>
                  <a:cubicBezTo>
                    <a:pt x="585" y="1868"/>
                    <a:pt x="579" y="1869"/>
                    <a:pt x="573" y="1869"/>
                  </a:cubicBezTo>
                  <a:cubicBezTo>
                    <a:pt x="539" y="1869"/>
                    <a:pt x="510" y="1841"/>
                    <a:pt x="510" y="1806"/>
                  </a:cubicBezTo>
                  <a:cubicBezTo>
                    <a:pt x="510" y="1772"/>
                    <a:pt x="539" y="1744"/>
                    <a:pt x="573" y="1744"/>
                  </a:cubicBezTo>
                  <a:cubicBezTo>
                    <a:pt x="608" y="1744"/>
                    <a:pt x="636" y="1772"/>
                    <a:pt x="636" y="1806"/>
                  </a:cubicBezTo>
                  <a:cubicBezTo>
                    <a:pt x="636" y="1813"/>
                    <a:pt x="635" y="1820"/>
                    <a:pt x="632" y="1827"/>
                  </a:cubicBezTo>
                  <a:cubicBezTo>
                    <a:pt x="626" y="1846"/>
                    <a:pt x="610" y="1861"/>
                    <a:pt x="591" y="1867"/>
                  </a:cubicBezTo>
                  <a:close/>
                </a:path>
              </a:pathLst>
            </a:custGeom>
            <a:solidFill>
              <a:srgbClr val="1A475F"/>
            </a:solidFill>
            <a:ln>
              <a:noFill/>
            </a:ln>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4" name="Freeform 59"/>
            <p:cNvSpPr>
              <a:spLocks/>
            </p:cNvSpPr>
            <p:nvPr/>
          </p:nvSpPr>
          <p:spPr bwMode="auto">
            <a:xfrm>
              <a:off x="5913438" y="3448050"/>
              <a:ext cx="1031875" cy="1247775"/>
            </a:xfrm>
            <a:custGeom>
              <a:avLst/>
              <a:gdLst>
                <a:gd name="T0" fmla="*/ 458 w 550"/>
                <a:gd name="T1" fmla="*/ 666 h 666"/>
                <a:gd name="T2" fmla="*/ 439 w 550"/>
                <a:gd name="T3" fmla="*/ 664 h 666"/>
                <a:gd name="T4" fmla="*/ 188 w 550"/>
                <a:gd name="T5" fmla="*/ 544 h 666"/>
                <a:gd name="T6" fmla="*/ 68 w 550"/>
                <a:gd name="T7" fmla="*/ 399 h 666"/>
                <a:gd name="T8" fmla="*/ 0 w 550"/>
                <a:gd name="T9" fmla="*/ 122 h 666"/>
                <a:gd name="T10" fmla="*/ 0 w 550"/>
                <a:gd name="T11" fmla="*/ 122 h 666"/>
                <a:gd name="T12" fmla="*/ 2 w 550"/>
                <a:gd name="T13" fmla="*/ 79 h 666"/>
                <a:gd name="T14" fmla="*/ 94 w 550"/>
                <a:gd name="T15" fmla="*/ 5 h 666"/>
                <a:gd name="T16" fmla="*/ 148 w 550"/>
                <a:gd name="T17" fmla="*/ 34 h 666"/>
                <a:gd name="T18" fmla="*/ 168 w 550"/>
                <a:gd name="T19" fmla="*/ 97 h 666"/>
                <a:gd name="T20" fmla="*/ 168 w 550"/>
                <a:gd name="T21" fmla="*/ 98 h 666"/>
                <a:gd name="T22" fmla="*/ 167 w 550"/>
                <a:gd name="T23" fmla="*/ 122 h 666"/>
                <a:gd name="T24" fmla="*/ 215 w 550"/>
                <a:gd name="T25" fmla="*/ 319 h 666"/>
                <a:gd name="T26" fmla="*/ 216 w 550"/>
                <a:gd name="T27" fmla="*/ 320 h 666"/>
                <a:gd name="T28" fmla="*/ 477 w 550"/>
                <a:gd name="T29" fmla="*/ 501 h 666"/>
                <a:gd name="T30" fmla="*/ 539 w 550"/>
                <a:gd name="T31" fmla="*/ 602 h 666"/>
                <a:gd name="T32" fmla="*/ 458 w 550"/>
                <a:gd name="T33" fmla="*/ 666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0" h="666">
                  <a:moveTo>
                    <a:pt x="458" y="666"/>
                  </a:moveTo>
                  <a:cubicBezTo>
                    <a:pt x="452" y="666"/>
                    <a:pt x="445" y="666"/>
                    <a:pt x="439" y="664"/>
                  </a:cubicBezTo>
                  <a:cubicBezTo>
                    <a:pt x="334" y="640"/>
                    <a:pt x="252" y="597"/>
                    <a:pt x="188" y="544"/>
                  </a:cubicBezTo>
                  <a:cubicBezTo>
                    <a:pt x="135" y="500"/>
                    <a:pt x="95" y="450"/>
                    <a:pt x="68" y="399"/>
                  </a:cubicBezTo>
                  <a:cubicBezTo>
                    <a:pt x="8" y="287"/>
                    <a:pt x="0" y="179"/>
                    <a:pt x="0" y="122"/>
                  </a:cubicBezTo>
                  <a:cubicBezTo>
                    <a:pt x="0" y="122"/>
                    <a:pt x="0" y="122"/>
                    <a:pt x="0" y="122"/>
                  </a:cubicBezTo>
                  <a:cubicBezTo>
                    <a:pt x="0" y="97"/>
                    <a:pt x="2" y="81"/>
                    <a:pt x="2" y="79"/>
                  </a:cubicBezTo>
                  <a:cubicBezTo>
                    <a:pt x="7" y="33"/>
                    <a:pt x="48" y="0"/>
                    <a:pt x="94" y="5"/>
                  </a:cubicBezTo>
                  <a:cubicBezTo>
                    <a:pt x="116" y="7"/>
                    <a:pt x="135" y="18"/>
                    <a:pt x="148" y="34"/>
                  </a:cubicBezTo>
                  <a:cubicBezTo>
                    <a:pt x="163" y="51"/>
                    <a:pt x="171" y="73"/>
                    <a:pt x="168" y="97"/>
                  </a:cubicBezTo>
                  <a:cubicBezTo>
                    <a:pt x="168" y="98"/>
                    <a:pt x="168" y="98"/>
                    <a:pt x="168" y="98"/>
                  </a:cubicBezTo>
                  <a:cubicBezTo>
                    <a:pt x="168" y="100"/>
                    <a:pt x="167" y="109"/>
                    <a:pt x="167" y="122"/>
                  </a:cubicBezTo>
                  <a:cubicBezTo>
                    <a:pt x="167" y="162"/>
                    <a:pt x="174" y="244"/>
                    <a:pt x="215" y="319"/>
                  </a:cubicBezTo>
                  <a:cubicBezTo>
                    <a:pt x="215" y="319"/>
                    <a:pt x="216" y="319"/>
                    <a:pt x="216" y="320"/>
                  </a:cubicBezTo>
                  <a:cubicBezTo>
                    <a:pt x="258" y="394"/>
                    <a:pt x="327" y="465"/>
                    <a:pt x="477" y="501"/>
                  </a:cubicBezTo>
                  <a:cubicBezTo>
                    <a:pt x="522" y="512"/>
                    <a:pt x="550" y="557"/>
                    <a:pt x="539" y="602"/>
                  </a:cubicBezTo>
                  <a:cubicBezTo>
                    <a:pt x="530" y="640"/>
                    <a:pt x="496" y="666"/>
                    <a:pt x="458" y="666"/>
                  </a:cubicBezTo>
                  <a:close/>
                </a:path>
              </a:pathLst>
            </a:custGeom>
            <a:solidFill>
              <a:srgbClr val="1A475F"/>
            </a:solidFill>
            <a:ln>
              <a:noFill/>
            </a:ln>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35" name="bike_blue"/>
          <p:cNvGrpSpPr/>
          <p:nvPr userDrawn="1"/>
        </p:nvGrpSpPr>
        <p:grpSpPr>
          <a:xfrm>
            <a:off x="298402" y="1742114"/>
            <a:ext cx="1582023" cy="1345623"/>
            <a:chOff x="2016126" y="2601913"/>
            <a:chExt cx="5003800" cy="4256088"/>
          </a:xfrm>
        </p:grpSpPr>
        <p:sp>
          <p:nvSpPr>
            <p:cNvPr id="36" name="Freeform 63"/>
            <p:cNvSpPr>
              <a:spLocks/>
            </p:cNvSpPr>
            <p:nvPr/>
          </p:nvSpPr>
          <p:spPr bwMode="auto">
            <a:xfrm>
              <a:off x="3065463" y="2681288"/>
              <a:ext cx="1773238" cy="1643063"/>
            </a:xfrm>
            <a:custGeom>
              <a:avLst/>
              <a:gdLst>
                <a:gd name="T0" fmla="*/ 367 w 1013"/>
                <a:gd name="T1" fmla="*/ 764 h 939"/>
                <a:gd name="T2" fmla="*/ 367 w 1013"/>
                <a:gd name="T3" fmla="*/ 763 h 939"/>
                <a:gd name="T4" fmla="*/ 821 w 1013"/>
                <a:gd name="T5" fmla="*/ 367 h 939"/>
                <a:gd name="T6" fmla="*/ 960 w 1013"/>
                <a:gd name="T7" fmla="*/ 328 h 939"/>
                <a:gd name="T8" fmla="*/ 1013 w 1013"/>
                <a:gd name="T9" fmla="*/ 330 h 939"/>
                <a:gd name="T10" fmla="*/ 71 w 1013"/>
                <a:gd name="T11" fmla="*/ 631 h 939"/>
                <a:gd name="T12" fmla="*/ 326 w 1013"/>
                <a:gd name="T13" fmla="*/ 865 h 939"/>
                <a:gd name="T14" fmla="*/ 338 w 1013"/>
                <a:gd name="T15" fmla="*/ 854 h 939"/>
                <a:gd name="T16" fmla="*/ 366 w 1013"/>
                <a:gd name="T17" fmla="*/ 764 h 939"/>
                <a:gd name="T18" fmla="*/ 367 w 1013"/>
                <a:gd name="T19" fmla="*/ 764 h 9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13" h="939">
                  <a:moveTo>
                    <a:pt x="367" y="764"/>
                  </a:moveTo>
                  <a:cubicBezTo>
                    <a:pt x="367" y="763"/>
                    <a:pt x="367" y="763"/>
                    <a:pt x="367" y="763"/>
                  </a:cubicBezTo>
                  <a:cubicBezTo>
                    <a:pt x="508" y="573"/>
                    <a:pt x="618" y="476"/>
                    <a:pt x="821" y="367"/>
                  </a:cubicBezTo>
                  <a:cubicBezTo>
                    <a:pt x="867" y="343"/>
                    <a:pt x="914" y="330"/>
                    <a:pt x="960" y="328"/>
                  </a:cubicBezTo>
                  <a:cubicBezTo>
                    <a:pt x="978" y="327"/>
                    <a:pt x="996" y="328"/>
                    <a:pt x="1013" y="330"/>
                  </a:cubicBezTo>
                  <a:cubicBezTo>
                    <a:pt x="820" y="236"/>
                    <a:pt x="216" y="0"/>
                    <a:pt x="71" y="631"/>
                  </a:cubicBezTo>
                  <a:cubicBezTo>
                    <a:pt x="0" y="939"/>
                    <a:pt x="326" y="865"/>
                    <a:pt x="326" y="865"/>
                  </a:cubicBezTo>
                  <a:cubicBezTo>
                    <a:pt x="326" y="865"/>
                    <a:pt x="330" y="861"/>
                    <a:pt x="338" y="854"/>
                  </a:cubicBezTo>
                  <a:cubicBezTo>
                    <a:pt x="341" y="822"/>
                    <a:pt x="349" y="792"/>
                    <a:pt x="366" y="764"/>
                  </a:cubicBezTo>
                  <a:lnTo>
                    <a:pt x="367" y="764"/>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7" name="Freeform 64"/>
            <p:cNvSpPr>
              <a:spLocks/>
            </p:cNvSpPr>
            <p:nvPr/>
          </p:nvSpPr>
          <p:spPr bwMode="auto">
            <a:xfrm>
              <a:off x="2016126" y="4932363"/>
              <a:ext cx="1917700" cy="1925638"/>
            </a:xfrm>
            <a:custGeom>
              <a:avLst/>
              <a:gdLst>
                <a:gd name="T0" fmla="*/ 550 w 1096"/>
                <a:gd name="T1" fmla="*/ 975 h 1100"/>
                <a:gd name="T2" fmla="*/ 125 w 1096"/>
                <a:gd name="T3" fmla="*/ 550 h 1100"/>
                <a:gd name="T4" fmla="*/ 550 w 1096"/>
                <a:gd name="T5" fmla="*/ 125 h 1100"/>
                <a:gd name="T6" fmla="*/ 709 w 1096"/>
                <a:gd name="T7" fmla="*/ 156 h 1100"/>
                <a:gd name="T8" fmla="*/ 778 w 1096"/>
                <a:gd name="T9" fmla="*/ 50 h 1100"/>
                <a:gd name="T10" fmla="*/ 550 w 1096"/>
                <a:gd name="T11" fmla="*/ 0 h 1100"/>
                <a:gd name="T12" fmla="*/ 0 w 1096"/>
                <a:gd name="T13" fmla="*/ 550 h 1100"/>
                <a:gd name="T14" fmla="*/ 550 w 1096"/>
                <a:gd name="T15" fmla="*/ 1100 h 1100"/>
                <a:gd name="T16" fmla="*/ 1096 w 1096"/>
                <a:gd name="T17" fmla="*/ 614 h 1100"/>
                <a:gd name="T18" fmla="*/ 970 w 1096"/>
                <a:gd name="T19" fmla="*/ 614 h 1100"/>
                <a:gd name="T20" fmla="*/ 550 w 1096"/>
                <a:gd name="T21" fmla="*/ 975 h 1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96" h="1100">
                  <a:moveTo>
                    <a:pt x="550" y="975"/>
                  </a:moveTo>
                  <a:cubicBezTo>
                    <a:pt x="315" y="975"/>
                    <a:pt x="125" y="785"/>
                    <a:pt x="125" y="550"/>
                  </a:cubicBezTo>
                  <a:cubicBezTo>
                    <a:pt x="125" y="315"/>
                    <a:pt x="315" y="125"/>
                    <a:pt x="550" y="125"/>
                  </a:cubicBezTo>
                  <a:cubicBezTo>
                    <a:pt x="606" y="125"/>
                    <a:pt x="660" y="136"/>
                    <a:pt x="709" y="156"/>
                  </a:cubicBezTo>
                  <a:cubicBezTo>
                    <a:pt x="778" y="50"/>
                    <a:pt x="778" y="50"/>
                    <a:pt x="778" y="50"/>
                  </a:cubicBezTo>
                  <a:cubicBezTo>
                    <a:pt x="708" y="18"/>
                    <a:pt x="631" y="0"/>
                    <a:pt x="550" y="0"/>
                  </a:cubicBezTo>
                  <a:cubicBezTo>
                    <a:pt x="246" y="0"/>
                    <a:pt x="0" y="246"/>
                    <a:pt x="0" y="550"/>
                  </a:cubicBezTo>
                  <a:cubicBezTo>
                    <a:pt x="0" y="854"/>
                    <a:pt x="246" y="1100"/>
                    <a:pt x="550" y="1100"/>
                  </a:cubicBezTo>
                  <a:cubicBezTo>
                    <a:pt x="832" y="1100"/>
                    <a:pt x="1064" y="888"/>
                    <a:pt x="1096" y="614"/>
                  </a:cubicBezTo>
                  <a:cubicBezTo>
                    <a:pt x="970" y="614"/>
                    <a:pt x="970" y="614"/>
                    <a:pt x="970" y="614"/>
                  </a:cubicBezTo>
                  <a:cubicBezTo>
                    <a:pt x="939" y="818"/>
                    <a:pt x="763" y="975"/>
                    <a:pt x="550" y="975"/>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8" name="Freeform 65"/>
            <p:cNvSpPr>
              <a:spLocks/>
            </p:cNvSpPr>
            <p:nvPr/>
          </p:nvSpPr>
          <p:spPr bwMode="auto">
            <a:xfrm>
              <a:off x="4308476" y="4344988"/>
              <a:ext cx="682625" cy="287338"/>
            </a:xfrm>
            <a:custGeom>
              <a:avLst/>
              <a:gdLst>
                <a:gd name="T0" fmla="*/ 0 w 390"/>
                <a:gd name="T1" fmla="*/ 55 h 164"/>
                <a:gd name="T2" fmla="*/ 30 w 390"/>
                <a:gd name="T3" fmla="*/ 115 h 164"/>
                <a:gd name="T4" fmla="*/ 53 w 390"/>
                <a:gd name="T5" fmla="*/ 164 h 164"/>
                <a:gd name="T6" fmla="*/ 390 w 390"/>
                <a:gd name="T7" fmla="*/ 164 h 164"/>
                <a:gd name="T8" fmla="*/ 53 w 390"/>
                <a:gd name="T9" fmla="*/ 0 h 164"/>
                <a:gd name="T10" fmla="*/ 0 w 390"/>
                <a:gd name="T11" fmla="*/ 55 h 164"/>
              </a:gdLst>
              <a:ahLst/>
              <a:cxnLst>
                <a:cxn ang="0">
                  <a:pos x="T0" y="T1"/>
                </a:cxn>
                <a:cxn ang="0">
                  <a:pos x="T2" y="T3"/>
                </a:cxn>
                <a:cxn ang="0">
                  <a:pos x="T4" y="T5"/>
                </a:cxn>
                <a:cxn ang="0">
                  <a:pos x="T6" y="T7"/>
                </a:cxn>
                <a:cxn ang="0">
                  <a:pos x="T8" y="T9"/>
                </a:cxn>
                <a:cxn ang="0">
                  <a:pos x="T10" y="T11"/>
                </a:cxn>
              </a:cxnLst>
              <a:rect l="0" t="0" r="r" b="b"/>
              <a:pathLst>
                <a:path w="390" h="164">
                  <a:moveTo>
                    <a:pt x="0" y="55"/>
                  </a:moveTo>
                  <a:cubicBezTo>
                    <a:pt x="11" y="75"/>
                    <a:pt x="21" y="94"/>
                    <a:pt x="30" y="115"/>
                  </a:cubicBezTo>
                  <a:cubicBezTo>
                    <a:pt x="38" y="130"/>
                    <a:pt x="45" y="146"/>
                    <a:pt x="53" y="164"/>
                  </a:cubicBezTo>
                  <a:cubicBezTo>
                    <a:pt x="390" y="164"/>
                    <a:pt x="390" y="164"/>
                    <a:pt x="390" y="164"/>
                  </a:cubicBezTo>
                  <a:cubicBezTo>
                    <a:pt x="53" y="0"/>
                    <a:pt x="53" y="0"/>
                    <a:pt x="53" y="0"/>
                  </a:cubicBezTo>
                  <a:cubicBezTo>
                    <a:pt x="35" y="18"/>
                    <a:pt x="17" y="36"/>
                    <a:pt x="0" y="55"/>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9" name="Freeform 66"/>
            <p:cNvSpPr>
              <a:spLocks/>
            </p:cNvSpPr>
            <p:nvPr/>
          </p:nvSpPr>
          <p:spPr bwMode="auto">
            <a:xfrm>
              <a:off x="4943476" y="2601913"/>
              <a:ext cx="939800" cy="939800"/>
            </a:xfrm>
            <a:custGeom>
              <a:avLst/>
              <a:gdLst>
                <a:gd name="T0" fmla="*/ 116 w 537"/>
                <a:gd name="T1" fmla="*/ 452 h 537"/>
                <a:gd name="T2" fmla="*/ 452 w 537"/>
                <a:gd name="T3" fmla="*/ 421 h 537"/>
                <a:gd name="T4" fmla="*/ 421 w 537"/>
                <a:gd name="T5" fmla="*/ 85 h 537"/>
                <a:gd name="T6" fmla="*/ 85 w 537"/>
                <a:gd name="T7" fmla="*/ 116 h 537"/>
                <a:gd name="T8" fmla="*/ 116 w 537"/>
                <a:gd name="T9" fmla="*/ 452 h 537"/>
              </a:gdLst>
              <a:ahLst/>
              <a:cxnLst>
                <a:cxn ang="0">
                  <a:pos x="T0" y="T1"/>
                </a:cxn>
                <a:cxn ang="0">
                  <a:pos x="T2" y="T3"/>
                </a:cxn>
                <a:cxn ang="0">
                  <a:pos x="T4" y="T5"/>
                </a:cxn>
                <a:cxn ang="0">
                  <a:pos x="T6" y="T7"/>
                </a:cxn>
                <a:cxn ang="0">
                  <a:pos x="T8" y="T9"/>
                </a:cxn>
              </a:cxnLst>
              <a:rect l="0" t="0" r="r" b="b"/>
              <a:pathLst>
                <a:path w="537" h="537">
                  <a:moveTo>
                    <a:pt x="116" y="452"/>
                  </a:moveTo>
                  <a:cubicBezTo>
                    <a:pt x="217" y="537"/>
                    <a:pt x="368" y="523"/>
                    <a:pt x="452" y="421"/>
                  </a:cubicBezTo>
                  <a:cubicBezTo>
                    <a:pt x="537" y="320"/>
                    <a:pt x="523" y="169"/>
                    <a:pt x="421" y="85"/>
                  </a:cubicBezTo>
                  <a:cubicBezTo>
                    <a:pt x="320" y="0"/>
                    <a:pt x="169" y="14"/>
                    <a:pt x="85" y="116"/>
                  </a:cubicBezTo>
                  <a:cubicBezTo>
                    <a:pt x="0" y="217"/>
                    <a:pt x="14" y="368"/>
                    <a:pt x="116" y="452"/>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0" name="Freeform 67"/>
            <p:cNvSpPr>
              <a:spLocks/>
            </p:cNvSpPr>
            <p:nvPr/>
          </p:nvSpPr>
          <p:spPr bwMode="auto">
            <a:xfrm>
              <a:off x="5094288" y="4932363"/>
              <a:ext cx="1925638" cy="1925638"/>
            </a:xfrm>
            <a:custGeom>
              <a:avLst/>
              <a:gdLst>
                <a:gd name="T0" fmla="*/ 550 w 1100"/>
                <a:gd name="T1" fmla="*/ 0 h 1100"/>
                <a:gd name="T2" fmla="*/ 373 w 1100"/>
                <a:gd name="T3" fmla="*/ 30 h 1100"/>
                <a:gd name="T4" fmla="*/ 427 w 1100"/>
                <a:gd name="T5" fmla="*/ 143 h 1100"/>
                <a:gd name="T6" fmla="*/ 550 w 1100"/>
                <a:gd name="T7" fmla="*/ 125 h 1100"/>
                <a:gd name="T8" fmla="*/ 975 w 1100"/>
                <a:gd name="T9" fmla="*/ 550 h 1100"/>
                <a:gd name="T10" fmla="*/ 550 w 1100"/>
                <a:gd name="T11" fmla="*/ 975 h 1100"/>
                <a:gd name="T12" fmla="*/ 125 w 1100"/>
                <a:gd name="T13" fmla="*/ 550 h 1100"/>
                <a:gd name="T14" fmla="*/ 312 w 1100"/>
                <a:gd name="T15" fmla="*/ 198 h 1100"/>
                <a:gd name="T16" fmla="*/ 258 w 1100"/>
                <a:gd name="T17" fmla="*/ 84 h 1100"/>
                <a:gd name="T18" fmla="*/ 0 w 1100"/>
                <a:gd name="T19" fmla="*/ 550 h 1100"/>
                <a:gd name="T20" fmla="*/ 550 w 1100"/>
                <a:gd name="T21" fmla="*/ 1100 h 1100"/>
                <a:gd name="T22" fmla="*/ 1100 w 1100"/>
                <a:gd name="T23" fmla="*/ 550 h 1100"/>
                <a:gd name="T24" fmla="*/ 550 w 1100"/>
                <a:gd name="T25" fmla="*/ 0 h 1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00" h="1100">
                  <a:moveTo>
                    <a:pt x="550" y="0"/>
                  </a:moveTo>
                  <a:cubicBezTo>
                    <a:pt x="488" y="0"/>
                    <a:pt x="428" y="11"/>
                    <a:pt x="373" y="30"/>
                  </a:cubicBezTo>
                  <a:cubicBezTo>
                    <a:pt x="427" y="143"/>
                    <a:pt x="427" y="143"/>
                    <a:pt x="427" y="143"/>
                  </a:cubicBezTo>
                  <a:cubicBezTo>
                    <a:pt x="466" y="131"/>
                    <a:pt x="507" y="125"/>
                    <a:pt x="550" y="125"/>
                  </a:cubicBezTo>
                  <a:cubicBezTo>
                    <a:pt x="785" y="125"/>
                    <a:pt x="975" y="315"/>
                    <a:pt x="975" y="550"/>
                  </a:cubicBezTo>
                  <a:cubicBezTo>
                    <a:pt x="975" y="785"/>
                    <a:pt x="785" y="975"/>
                    <a:pt x="550" y="975"/>
                  </a:cubicBezTo>
                  <a:cubicBezTo>
                    <a:pt x="315" y="975"/>
                    <a:pt x="125" y="785"/>
                    <a:pt x="125" y="550"/>
                  </a:cubicBezTo>
                  <a:cubicBezTo>
                    <a:pt x="125" y="404"/>
                    <a:pt x="199" y="274"/>
                    <a:pt x="312" y="198"/>
                  </a:cubicBezTo>
                  <a:cubicBezTo>
                    <a:pt x="258" y="84"/>
                    <a:pt x="258" y="84"/>
                    <a:pt x="258" y="84"/>
                  </a:cubicBezTo>
                  <a:cubicBezTo>
                    <a:pt x="103" y="182"/>
                    <a:pt x="0" y="354"/>
                    <a:pt x="0" y="550"/>
                  </a:cubicBezTo>
                  <a:cubicBezTo>
                    <a:pt x="0" y="854"/>
                    <a:pt x="246" y="1100"/>
                    <a:pt x="550" y="1100"/>
                  </a:cubicBezTo>
                  <a:cubicBezTo>
                    <a:pt x="854" y="1100"/>
                    <a:pt x="1100" y="854"/>
                    <a:pt x="1100" y="550"/>
                  </a:cubicBezTo>
                  <a:cubicBezTo>
                    <a:pt x="1100" y="246"/>
                    <a:pt x="854" y="0"/>
                    <a:pt x="550" y="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1" name="Freeform 68"/>
            <p:cNvSpPr>
              <a:spLocks/>
            </p:cNvSpPr>
            <p:nvPr/>
          </p:nvSpPr>
          <p:spPr bwMode="auto">
            <a:xfrm>
              <a:off x="3449638" y="5135563"/>
              <a:ext cx="484188" cy="647700"/>
            </a:xfrm>
            <a:custGeom>
              <a:avLst/>
              <a:gdLst>
                <a:gd name="T0" fmla="*/ 68 w 277"/>
                <a:gd name="T1" fmla="*/ 0 h 370"/>
                <a:gd name="T2" fmla="*/ 0 w 277"/>
                <a:gd name="T3" fmla="*/ 105 h 370"/>
                <a:gd name="T4" fmla="*/ 151 w 277"/>
                <a:gd name="T5" fmla="*/ 370 h 370"/>
                <a:gd name="T6" fmla="*/ 277 w 277"/>
                <a:gd name="T7" fmla="*/ 370 h 370"/>
                <a:gd name="T8" fmla="*/ 68 w 277"/>
                <a:gd name="T9" fmla="*/ 0 h 370"/>
              </a:gdLst>
              <a:ahLst/>
              <a:cxnLst>
                <a:cxn ang="0">
                  <a:pos x="T0" y="T1"/>
                </a:cxn>
                <a:cxn ang="0">
                  <a:pos x="T2" y="T3"/>
                </a:cxn>
                <a:cxn ang="0">
                  <a:pos x="T4" y="T5"/>
                </a:cxn>
                <a:cxn ang="0">
                  <a:pos x="T6" y="T7"/>
                </a:cxn>
                <a:cxn ang="0">
                  <a:pos x="T8" y="T9"/>
                </a:cxn>
              </a:cxnLst>
              <a:rect l="0" t="0" r="r" b="b"/>
              <a:pathLst>
                <a:path w="277" h="370">
                  <a:moveTo>
                    <a:pt x="68" y="0"/>
                  </a:moveTo>
                  <a:cubicBezTo>
                    <a:pt x="0" y="105"/>
                    <a:pt x="0" y="105"/>
                    <a:pt x="0" y="105"/>
                  </a:cubicBezTo>
                  <a:cubicBezTo>
                    <a:pt x="80" y="170"/>
                    <a:pt x="135" y="264"/>
                    <a:pt x="151" y="370"/>
                  </a:cubicBezTo>
                  <a:cubicBezTo>
                    <a:pt x="277" y="370"/>
                    <a:pt x="277" y="370"/>
                    <a:pt x="277" y="370"/>
                  </a:cubicBezTo>
                  <a:cubicBezTo>
                    <a:pt x="260" y="220"/>
                    <a:pt x="181" y="88"/>
                    <a:pt x="68" y="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2" name="Freeform 69"/>
            <p:cNvSpPr>
              <a:spLocks/>
            </p:cNvSpPr>
            <p:nvPr/>
          </p:nvSpPr>
          <p:spPr bwMode="auto">
            <a:xfrm>
              <a:off x="4481513" y="4854575"/>
              <a:ext cx="720725" cy="855663"/>
            </a:xfrm>
            <a:custGeom>
              <a:avLst/>
              <a:gdLst>
                <a:gd name="T0" fmla="*/ 71 w 412"/>
                <a:gd name="T1" fmla="*/ 347 h 488"/>
                <a:gd name="T2" fmla="*/ 131 w 412"/>
                <a:gd name="T3" fmla="*/ 488 h 488"/>
                <a:gd name="T4" fmla="*/ 395 w 412"/>
                <a:gd name="T5" fmla="*/ 103 h 488"/>
                <a:gd name="T6" fmla="*/ 408 w 412"/>
                <a:gd name="T7" fmla="*/ 42 h 488"/>
                <a:gd name="T8" fmla="*/ 410 w 412"/>
                <a:gd name="T9" fmla="*/ 0 h 488"/>
                <a:gd name="T10" fmla="*/ 0 w 412"/>
                <a:gd name="T11" fmla="*/ 0 h 488"/>
                <a:gd name="T12" fmla="*/ 8 w 412"/>
                <a:gd name="T13" fmla="*/ 30 h 488"/>
                <a:gd name="T14" fmla="*/ 127 w 412"/>
                <a:gd name="T15" fmla="*/ 88 h 488"/>
                <a:gd name="T16" fmla="*/ 71 w 412"/>
                <a:gd name="T17" fmla="*/ 347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2" h="488">
                  <a:moveTo>
                    <a:pt x="71" y="347"/>
                  </a:moveTo>
                  <a:cubicBezTo>
                    <a:pt x="59" y="403"/>
                    <a:pt x="85" y="459"/>
                    <a:pt x="131" y="488"/>
                  </a:cubicBezTo>
                  <a:cubicBezTo>
                    <a:pt x="395" y="103"/>
                    <a:pt x="395" y="103"/>
                    <a:pt x="395" y="103"/>
                  </a:cubicBezTo>
                  <a:cubicBezTo>
                    <a:pt x="408" y="42"/>
                    <a:pt x="408" y="42"/>
                    <a:pt x="408" y="42"/>
                  </a:cubicBezTo>
                  <a:cubicBezTo>
                    <a:pt x="411" y="28"/>
                    <a:pt x="412" y="14"/>
                    <a:pt x="410" y="0"/>
                  </a:cubicBezTo>
                  <a:cubicBezTo>
                    <a:pt x="0" y="0"/>
                    <a:pt x="0" y="0"/>
                    <a:pt x="0" y="0"/>
                  </a:cubicBezTo>
                  <a:cubicBezTo>
                    <a:pt x="3" y="10"/>
                    <a:pt x="5" y="20"/>
                    <a:pt x="8" y="30"/>
                  </a:cubicBezTo>
                  <a:cubicBezTo>
                    <a:pt x="127" y="88"/>
                    <a:pt x="127" y="88"/>
                    <a:pt x="127" y="88"/>
                  </a:cubicBezTo>
                  <a:lnTo>
                    <a:pt x="71" y="347"/>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3" name="Freeform 70"/>
            <p:cNvSpPr>
              <a:spLocks/>
            </p:cNvSpPr>
            <p:nvPr/>
          </p:nvSpPr>
          <p:spPr bwMode="auto">
            <a:xfrm>
              <a:off x="2870201" y="4452938"/>
              <a:ext cx="1158875" cy="1517650"/>
            </a:xfrm>
            <a:custGeom>
              <a:avLst/>
              <a:gdLst>
                <a:gd name="T0" fmla="*/ 309 w 662"/>
                <a:gd name="T1" fmla="*/ 333 h 867"/>
                <a:gd name="T2" fmla="*/ 241 w 662"/>
                <a:gd name="T3" fmla="*/ 439 h 867"/>
                <a:gd name="T4" fmla="*/ 9 w 662"/>
                <a:gd name="T5" fmla="*/ 801 h 867"/>
                <a:gd name="T6" fmla="*/ 7 w 662"/>
                <a:gd name="T7" fmla="*/ 845 h 867"/>
                <a:gd name="T8" fmla="*/ 45 w 662"/>
                <a:gd name="T9" fmla="*/ 867 h 867"/>
                <a:gd name="T10" fmla="*/ 485 w 662"/>
                <a:gd name="T11" fmla="*/ 867 h 867"/>
                <a:gd name="T12" fmla="*/ 610 w 662"/>
                <a:gd name="T13" fmla="*/ 867 h 867"/>
                <a:gd name="T14" fmla="*/ 649 w 662"/>
                <a:gd name="T15" fmla="*/ 867 h 867"/>
                <a:gd name="T16" fmla="*/ 650 w 662"/>
                <a:gd name="T17" fmla="*/ 861 h 867"/>
                <a:gd name="T18" fmla="*/ 659 w 662"/>
                <a:gd name="T19" fmla="*/ 803 h 867"/>
                <a:gd name="T20" fmla="*/ 662 w 662"/>
                <a:gd name="T21" fmla="*/ 782 h 867"/>
                <a:gd name="T22" fmla="*/ 610 w 662"/>
                <a:gd name="T23" fmla="*/ 782 h 867"/>
                <a:gd name="T24" fmla="*/ 485 w 662"/>
                <a:gd name="T25" fmla="*/ 782 h 867"/>
                <a:gd name="T26" fmla="*/ 122 w 662"/>
                <a:gd name="T27" fmla="*/ 782 h 867"/>
                <a:gd name="T28" fmla="*/ 314 w 662"/>
                <a:gd name="T29" fmla="*/ 482 h 867"/>
                <a:gd name="T30" fmla="*/ 382 w 662"/>
                <a:gd name="T31" fmla="*/ 377 h 867"/>
                <a:gd name="T32" fmla="*/ 489 w 662"/>
                <a:gd name="T33" fmla="*/ 209 h 867"/>
                <a:gd name="T34" fmla="*/ 587 w 662"/>
                <a:gd name="T35" fmla="*/ 209 h 867"/>
                <a:gd name="T36" fmla="*/ 577 w 662"/>
                <a:gd name="T37" fmla="*/ 188 h 867"/>
                <a:gd name="T38" fmla="*/ 551 w 662"/>
                <a:gd name="T39" fmla="*/ 138 h 867"/>
                <a:gd name="T40" fmla="*/ 543 w 662"/>
                <a:gd name="T41" fmla="*/ 124 h 867"/>
                <a:gd name="T42" fmla="*/ 529 w 662"/>
                <a:gd name="T43" fmla="*/ 103 h 867"/>
                <a:gd name="T44" fmla="*/ 523 w 662"/>
                <a:gd name="T45" fmla="*/ 94 h 867"/>
                <a:gd name="T46" fmla="*/ 476 w 662"/>
                <a:gd name="T47" fmla="*/ 1 h 867"/>
                <a:gd name="T48" fmla="*/ 447 w 662"/>
                <a:gd name="T49" fmla="*/ 0 h 867"/>
                <a:gd name="T50" fmla="*/ 249 w 662"/>
                <a:gd name="T51" fmla="*/ 74 h 867"/>
                <a:gd name="T52" fmla="*/ 403 w 662"/>
                <a:gd name="T53" fmla="*/ 147 h 867"/>
                <a:gd name="T54" fmla="*/ 427 w 662"/>
                <a:gd name="T55" fmla="*/ 148 h 867"/>
                <a:gd name="T56" fmla="*/ 309 w 662"/>
                <a:gd name="T57" fmla="*/ 333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62" h="867">
                  <a:moveTo>
                    <a:pt x="309" y="333"/>
                  </a:moveTo>
                  <a:cubicBezTo>
                    <a:pt x="241" y="439"/>
                    <a:pt x="241" y="439"/>
                    <a:pt x="241" y="439"/>
                  </a:cubicBezTo>
                  <a:cubicBezTo>
                    <a:pt x="9" y="801"/>
                    <a:pt x="9" y="801"/>
                    <a:pt x="9" y="801"/>
                  </a:cubicBezTo>
                  <a:cubicBezTo>
                    <a:pt x="0" y="814"/>
                    <a:pt x="0" y="831"/>
                    <a:pt x="7" y="845"/>
                  </a:cubicBezTo>
                  <a:cubicBezTo>
                    <a:pt x="15" y="858"/>
                    <a:pt x="29" y="867"/>
                    <a:pt x="45" y="867"/>
                  </a:cubicBezTo>
                  <a:cubicBezTo>
                    <a:pt x="485" y="867"/>
                    <a:pt x="485" y="867"/>
                    <a:pt x="485" y="867"/>
                  </a:cubicBezTo>
                  <a:cubicBezTo>
                    <a:pt x="610" y="867"/>
                    <a:pt x="610" y="867"/>
                    <a:pt x="610" y="867"/>
                  </a:cubicBezTo>
                  <a:cubicBezTo>
                    <a:pt x="649" y="867"/>
                    <a:pt x="649" y="867"/>
                    <a:pt x="649" y="867"/>
                  </a:cubicBezTo>
                  <a:cubicBezTo>
                    <a:pt x="650" y="865"/>
                    <a:pt x="650" y="863"/>
                    <a:pt x="650" y="861"/>
                  </a:cubicBezTo>
                  <a:cubicBezTo>
                    <a:pt x="654" y="842"/>
                    <a:pt x="657" y="822"/>
                    <a:pt x="659" y="803"/>
                  </a:cubicBezTo>
                  <a:cubicBezTo>
                    <a:pt x="660" y="796"/>
                    <a:pt x="661" y="789"/>
                    <a:pt x="662" y="782"/>
                  </a:cubicBezTo>
                  <a:cubicBezTo>
                    <a:pt x="610" y="782"/>
                    <a:pt x="610" y="782"/>
                    <a:pt x="610" y="782"/>
                  </a:cubicBezTo>
                  <a:cubicBezTo>
                    <a:pt x="485" y="782"/>
                    <a:pt x="485" y="782"/>
                    <a:pt x="485" y="782"/>
                  </a:cubicBezTo>
                  <a:cubicBezTo>
                    <a:pt x="122" y="782"/>
                    <a:pt x="122" y="782"/>
                    <a:pt x="122" y="782"/>
                  </a:cubicBezTo>
                  <a:cubicBezTo>
                    <a:pt x="314" y="482"/>
                    <a:pt x="314" y="482"/>
                    <a:pt x="314" y="482"/>
                  </a:cubicBezTo>
                  <a:cubicBezTo>
                    <a:pt x="382" y="377"/>
                    <a:pt x="382" y="377"/>
                    <a:pt x="382" y="377"/>
                  </a:cubicBezTo>
                  <a:cubicBezTo>
                    <a:pt x="489" y="209"/>
                    <a:pt x="489" y="209"/>
                    <a:pt x="489" y="209"/>
                  </a:cubicBezTo>
                  <a:cubicBezTo>
                    <a:pt x="587" y="209"/>
                    <a:pt x="587" y="209"/>
                    <a:pt x="587" y="209"/>
                  </a:cubicBezTo>
                  <a:cubicBezTo>
                    <a:pt x="583" y="202"/>
                    <a:pt x="580" y="194"/>
                    <a:pt x="577" y="188"/>
                  </a:cubicBezTo>
                  <a:cubicBezTo>
                    <a:pt x="568" y="168"/>
                    <a:pt x="559" y="152"/>
                    <a:pt x="551" y="138"/>
                  </a:cubicBezTo>
                  <a:cubicBezTo>
                    <a:pt x="548" y="133"/>
                    <a:pt x="545" y="128"/>
                    <a:pt x="543" y="124"/>
                  </a:cubicBezTo>
                  <a:cubicBezTo>
                    <a:pt x="537" y="115"/>
                    <a:pt x="533" y="108"/>
                    <a:pt x="529" y="103"/>
                  </a:cubicBezTo>
                  <a:cubicBezTo>
                    <a:pt x="527" y="99"/>
                    <a:pt x="524" y="96"/>
                    <a:pt x="523" y="94"/>
                  </a:cubicBezTo>
                  <a:cubicBezTo>
                    <a:pt x="510" y="76"/>
                    <a:pt x="491" y="42"/>
                    <a:pt x="476" y="1"/>
                  </a:cubicBezTo>
                  <a:cubicBezTo>
                    <a:pt x="467" y="0"/>
                    <a:pt x="457" y="0"/>
                    <a:pt x="447" y="0"/>
                  </a:cubicBezTo>
                  <a:cubicBezTo>
                    <a:pt x="338" y="0"/>
                    <a:pt x="249" y="33"/>
                    <a:pt x="249" y="74"/>
                  </a:cubicBezTo>
                  <a:cubicBezTo>
                    <a:pt x="249" y="110"/>
                    <a:pt x="315" y="139"/>
                    <a:pt x="403" y="147"/>
                  </a:cubicBezTo>
                  <a:cubicBezTo>
                    <a:pt x="411" y="148"/>
                    <a:pt x="419" y="148"/>
                    <a:pt x="427" y="148"/>
                  </a:cubicBezTo>
                  <a:lnTo>
                    <a:pt x="309" y="333"/>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4" name="Freeform 71"/>
            <p:cNvSpPr>
              <a:spLocks/>
            </p:cNvSpPr>
            <p:nvPr/>
          </p:nvSpPr>
          <p:spPr bwMode="auto">
            <a:xfrm>
              <a:off x="6048376" y="4119563"/>
              <a:ext cx="150813" cy="201613"/>
            </a:xfrm>
            <a:custGeom>
              <a:avLst/>
              <a:gdLst>
                <a:gd name="T0" fmla="*/ 51 w 86"/>
                <a:gd name="T1" fmla="*/ 115 h 115"/>
                <a:gd name="T2" fmla="*/ 76 w 86"/>
                <a:gd name="T3" fmla="*/ 66 h 115"/>
                <a:gd name="T4" fmla="*/ 55 w 86"/>
                <a:gd name="T5" fmla="*/ 10 h 115"/>
                <a:gd name="T6" fmla="*/ 0 w 86"/>
                <a:gd name="T7" fmla="*/ 29 h 115"/>
                <a:gd name="T8" fmla="*/ 51 w 86"/>
                <a:gd name="T9" fmla="*/ 115 h 115"/>
              </a:gdLst>
              <a:ahLst/>
              <a:cxnLst>
                <a:cxn ang="0">
                  <a:pos x="T0" y="T1"/>
                </a:cxn>
                <a:cxn ang="0">
                  <a:pos x="T2" y="T3"/>
                </a:cxn>
                <a:cxn ang="0">
                  <a:pos x="T4" y="T5"/>
                </a:cxn>
                <a:cxn ang="0">
                  <a:pos x="T6" y="T7"/>
                </a:cxn>
                <a:cxn ang="0">
                  <a:pos x="T8" y="T9"/>
                </a:cxn>
              </a:cxnLst>
              <a:rect l="0" t="0" r="r" b="b"/>
              <a:pathLst>
                <a:path w="86" h="115">
                  <a:moveTo>
                    <a:pt x="51" y="115"/>
                  </a:moveTo>
                  <a:cubicBezTo>
                    <a:pt x="60" y="100"/>
                    <a:pt x="68" y="83"/>
                    <a:pt x="76" y="66"/>
                  </a:cubicBezTo>
                  <a:cubicBezTo>
                    <a:pt x="86" y="45"/>
                    <a:pt x="77" y="20"/>
                    <a:pt x="55" y="10"/>
                  </a:cubicBezTo>
                  <a:cubicBezTo>
                    <a:pt x="35" y="0"/>
                    <a:pt x="11" y="9"/>
                    <a:pt x="0" y="29"/>
                  </a:cubicBezTo>
                  <a:cubicBezTo>
                    <a:pt x="30" y="47"/>
                    <a:pt x="50" y="79"/>
                    <a:pt x="51" y="115"/>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5" name="Freeform 72"/>
            <p:cNvSpPr>
              <a:spLocks/>
            </p:cNvSpPr>
            <p:nvPr/>
          </p:nvSpPr>
          <p:spPr bwMode="auto">
            <a:xfrm>
              <a:off x="4414838" y="4502150"/>
              <a:ext cx="1725613" cy="1468438"/>
            </a:xfrm>
            <a:custGeom>
              <a:avLst/>
              <a:gdLst>
                <a:gd name="T0" fmla="*/ 938 w 986"/>
                <a:gd name="T1" fmla="*/ 839 h 839"/>
                <a:gd name="T2" fmla="*/ 956 w 986"/>
                <a:gd name="T3" fmla="*/ 835 h 839"/>
                <a:gd name="T4" fmla="*/ 976 w 986"/>
                <a:gd name="T5" fmla="*/ 778 h 839"/>
                <a:gd name="T6" fmla="*/ 795 w 986"/>
                <a:gd name="T7" fmla="*/ 396 h 839"/>
                <a:gd name="T8" fmla="*/ 741 w 986"/>
                <a:gd name="T9" fmla="*/ 283 h 839"/>
                <a:gd name="T10" fmla="*/ 688 w 986"/>
                <a:gd name="T11" fmla="*/ 172 h 839"/>
                <a:gd name="T12" fmla="*/ 777 w 986"/>
                <a:gd name="T13" fmla="*/ 133 h 839"/>
                <a:gd name="T14" fmla="*/ 919 w 986"/>
                <a:gd name="T15" fmla="*/ 0 h 839"/>
                <a:gd name="T16" fmla="*/ 883 w 986"/>
                <a:gd name="T17" fmla="*/ 8 h 839"/>
                <a:gd name="T18" fmla="*/ 873 w 986"/>
                <a:gd name="T19" fmla="*/ 8 h 839"/>
                <a:gd name="T20" fmla="*/ 806 w 986"/>
                <a:gd name="T21" fmla="*/ 2 h 839"/>
                <a:gd name="T22" fmla="*/ 733 w 986"/>
                <a:gd name="T23" fmla="*/ 60 h 839"/>
                <a:gd name="T24" fmla="*/ 627 w 986"/>
                <a:gd name="T25" fmla="*/ 96 h 839"/>
                <a:gd name="T26" fmla="*/ 627 w 986"/>
                <a:gd name="T27" fmla="*/ 96 h 839"/>
                <a:gd name="T28" fmla="*/ 626 w 986"/>
                <a:gd name="T29" fmla="*/ 96 h 839"/>
                <a:gd name="T30" fmla="*/ 625 w 986"/>
                <a:gd name="T31" fmla="*/ 96 h 839"/>
                <a:gd name="T32" fmla="*/ 373 w 986"/>
                <a:gd name="T33" fmla="*/ 96 h 839"/>
                <a:gd name="T34" fmla="*/ 0 w 986"/>
                <a:gd name="T35" fmla="*/ 96 h 839"/>
                <a:gd name="T36" fmla="*/ 24 w 986"/>
                <a:gd name="T37" fmla="*/ 160 h 839"/>
                <a:gd name="T38" fmla="*/ 31 w 986"/>
                <a:gd name="T39" fmla="*/ 181 h 839"/>
                <a:gd name="T40" fmla="*/ 444 w 986"/>
                <a:gd name="T41" fmla="*/ 181 h 839"/>
                <a:gd name="T42" fmla="*/ 544 w 986"/>
                <a:gd name="T43" fmla="*/ 181 h 839"/>
                <a:gd name="T44" fmla="*/ 421 w 986"/>
                <a:gd name="T45" fmla="*/ 360 h 839"/>
                <a:gd name="T46" fmla="*/ 188 w 986"/>
                <a:gd name="T47" fmla="*/ 699 h 839"/>
                <a:gd name="T48" fmla="*/ 151 w 986"/>
                <a:gd name="T49" fmla="*/ 754 h 839"/>
                <a:gd name="T50" fmla="*/ 89 w 986"/>
                <a:gd name="T51" fmla="*/ 754 h 839"/>
                <a:gd name="T52" fmla="*/ 87 w 986"/>
                <a:gd name="T53" fmla="*/ 775 h 839"/>
                <a:gd name="T54" fmla="*/ 78 w 986"/>
                <a:gd name="T55" fmla="*/ 839 h 839"/>
                <a:gd name="T56" fmla="*/ 173 w 986"/>
                <a:gd name="T57" fmla="*/ 839 h 839"/>
                <a:gd name="T58" fmla="*/ 208 w 986"/>
                <a:gd name="T59" fmla="*/ 820 h 839"/>
                <a:gd name="T60" fmla="*/ 292 w 986"/>
                <a:gd name="T61" fmla="*/ 698 h 839"/>
                <a:gd name="T62" fmla="*/ 374 w 986"/>
                <a:gd name="T63" fmla="*/ 579 h 839"/>
                <a:gd name="T64" fmla="*/ 618 w 986"/>
                <a:gd name="T65" fmla="*/ 223 h 839"/>
                <a:gd name="T66" fmla="*/ 664 w 986"/>
                <a:gd name="T67" fmla="*/ 319 h 839"/>
                <a:gd name="T68" fmla="*/ 718 w 986"/>
                <a:gd name="T69" fmla="*/ 432 h 839"/>
                <a:gd name="T70" fmla="*/ 900 w 986"/>
                <a:gd name="T71" fmla="*/ 814 h 839"/>
                <a:gd name="T72" fmla="*/ 938 w 986"/>
                <a:gd name="T73" fmla="*/ 839 h 8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86" h="839">
                  <a:moveTo>
                    <a:pt x="938" y="839"/>
                  </a:moveTo>
                  <a:cubicBezTo>
                    <a:pt x="944" y="839"/>
                    <a:pt x="950" y="837"/>
                    <a:pt x="956" y="835"/>
                  </a:cubicBezTo>
                  <a:cubicBezTo>
                    <a:pt x="977" y="824"/>
                    <a:pt x="986" y="799"/>
                    <a:pt x="976" y="778"/>
                  </a:cubicBezTo>
                  <a:cubicBezTo>
                    <a:pt x="795" y="396"/>
                    <a:pt x="795" y="396"/>
                    <a:pt x="795" y="396"/>
                  </a:cubicBezTo>
                  <a:cubicBezTo>
                    <a:pt x="741" y="283"/>
                    <a:pt x="741" y="283"/>
                    <a:pt x="741" y="283"/>
                  </a:cubicBezTo>
                  <a:cubicBezTo>
                    <a:pt x="688" y="172"/>
                    <a:pt x="688" y="172"/>
                    <a:pt x="688" y="172"/>
                  </a:cubicBezTo>
                  <a:cubicBezTo>
                    <a:pt x="713" y="165"/>
                    <a:pt x="743" y="153"/>
                    <a:pt x="777" y="133"/>
                  </a:cubicBezTo>
                  <a:cubicBezTo>
                    <a:pt x="822" y="106"/>
                    <a:pt x="871" y="64"/>
                    <a:pt x="919" y="0"/>
                  </a:cubicBezTo>
                  <a:cubicBezTo>
                    <a:pt x="908" y="4"/>
                    <a:pt x="896" y="7"/>
                    <a:pt x="883" y="8"/>
                  </a:cubicBezTo>
                  <a:cubicBezTo>
                    <a:pt x="880" y="8"/>
                    <a:pt x="877" y="8"/>
                    <a:pt x="873" y="8"/>
                  </a:cubicBezTo>
                  <a:cubicBezTo>
                    <a:pt x="850" y="7"/>
                    <a:pt x="828" y="5"/>
                    <a:pt x="806" y="2"/>
                  </a:cubicBezTo>
                  <a:cubicBezTo>
                    <a:pt x="780" y="28"/>
                    <a:pt x="755" y="47"/>
                    <a:pt x="733" y="60"/>
                  </a:cubicBezTo>
                  <a:cubicBezTo>
                    <a:pt x="675" y="95"/>
                    <a:pt x="633" y="96"/>
                    <a:pt x="627" y="96"/>
                  </a:cubicBezTo>
                  <a:cubicBezTo>
                    <a:pt x="627" y="96"/>
                    <a:pt x="627" y="96"/>
                    <a:pt x="627" y="96"/>
                  </a:cubicBezTo>
                  <a:cubicBezTo>
                    <a:pt x="626" y="96"/>
                    <a:pt x="626" y="96"/>
                    <a:pt x="626" y="96"/>
                  </a:cubicBezTo>
                  <a:cubicBezTo>
                    <a:pt x="626" y="96"/>
                    <a:pt x="625" y="96"/>
                    <a:pt x="625" y="96"/>
                  </a:cubicBezTo>
                  <a:cubicBezTo>
                    <a:pt x="373" y="96"/>
                    <a:pt x="373" y="96"/>
                    <a:pt x="373" y="96"/>
                  </a:cubicBezTo>
                  <a:cubicBezTo>
                    <a:pt x="0" y="96"/>
                    <a:pt x="0" y="96"/>
                    <a:pt x="0" y="96"/>
                  </a:cubicBezTo>
                  <a:cubicBezTo>
                    <a:pt x="8" y="116"/>
                    <a:pt x="16" y="137"/>
                    <a:pt x="24" y="160"/>
                  </a:cubicBezTo>
                  <a:cubicBezTo>
                    <a:pt x="26" y="167"/>
                    <a:pt x="29" y="174"/>
                    <a:pt x="31" y="181"/>
                  </a:cubicBezTo>
                  <a:cubicBezTo>
                    <a:pt x="444" y="181"/>
                    <a:pt x="444" y="181"/>
                    <a:pt x="444" y="181"/>
                  </a:cubicBezTo>
                  <a:cubicBezTo>
                    <a:pt x="544" y="181"/>
                    <a:pt x="544" y="181"/>
                    <a:pt x="544" y="181"/>
                  </a:cubicBezTo>
                  <a:cubicBezTo>
                    <a:pt x="421" y="360"/>
                    <a:pt x="421" y="360"/>
                    <a:pt x="421" y="360"/>
                  </a:cubicBezTo>
                  <a:cubicBezTo>
                    <a:pt x="188" y="699"/>
                    <a:pt x="188" y="699"/>
                    <a:pt x="188" y="699"/>
                  </a:cubicBezTo>
                  <a:cubicBezTo>
                    <a:pt x="151" y="754"/>
                    <a:pt x="151" y="754"/>
                    <a:pt x="151" y="754"/>
                  </a:cubicBezTo>
                  <a:cubicBezTo>
                    <a:pt x="89" y="754"/>
                    <a:pt x="89" y="754"/>
                    <a:pt x="89" y="754"/>
                  </a:cubicBezTo>
                  <a:cubicBezTo>
                    <a:pt x="88" y="761"/>
                    <a:pt x="87" y="768"/>
                    <a:pt x="87" y="775"/>
                  </a:cubicBezTo>
                  <a:cubicBezTo>
                    <a:pt x="84" y="796"/>
                    <a:pt x="82" y="817"/>
                    <a:pt x="78" y="839"/>
                  </a:cubicBezTo>
                  <a:cubicBezTo>
                    <a:pt x="173" y="839"/>
                    <a:pt x="173" y="839"/>
                    <a:pt x="173" y="839"/>
                  </a:cubicBezTo>
                  <a:cubicBezTo>
                    <a:pt x="188" y="839"/>
                    <a:pt x="201" y="832"/>
                    <a:pt x="208" y="820"/>
                  </a:cubicBezTo>
                  <a:cubicBezTo>
                    <a:pt x="292" y="698"/>
                    <a:pt x="292" y="698"/>
                    <a:pt x="292" y="698"/>
                  </a:cubicBezTo>
                  <a:cubicBezTo>
                    <a:pt x="374" y="579"/>
                    <a:pt x="374" y="579"/>
                    <a:pt x="374" y="579"/>
                  </a:cubicBezTo>
                  <a:cubicBezTo>
                    <a:pt x="618" y="223"/>
                    <a:pt x="618" y="223"/>
                    <a:pt x="618" y="223"/>
                  </a:cubicBezTo>
                  <a:cubicBezTo>
                    <a:pt x="664" y="319"/>
                    <a:pt x="664" y="319"/>
                    <a:pt x="664" y="319"/>
                  </a:cubicBezTo>
                  <a:cubicBezTo>
                    <a:pt x="718" y="432"/>
                    <a:pt x="718" y="432"/>
                    <a:pt x="718" y="432"/>
                  </a:cubicBezTo>
                  <a:cubicBezTo>
                    <a:pt x="900" y="814"/>
                    <a:pt x="900" y="814"/>
                    <a:pt x="900" y="814"/>
                  </a:cubicBezTo>
                  <a:cubicBezTo>
                    <a:pt x="907" y="830"/>
                    <a:pt x="922" y="839"/>
                    <a:pt x="938" y="839"/>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6" name="Freeform 73"/>
            <p:cNvSpPr>
              <a:spLocks/>
            </p:cNvSpPr>
            <p:nvPr/>
          </p:nvSpPr>
          <p:spPr bwMode="auto">
            <a:xfrm>
              <a:off x="3686176" y="3276600"/>
              <a:ext cx="1452563" cy="2965450"/>
            </a:xfrm>
            <a:custGeom>
              <a:avLst/>
              <a:gdLst>
                <a:gd name="T0" fmla="*/ 482 w 830"/>
                <a:gd name="T1" fmla="*/ 1475 h 1694"/>
                <a:gd name="T2" fmla="*/ 485 w 830"/>
                <a:gd name="T3" fmla="*/ 1454 h 1694"/>
                <a:gd name="T4" fmla="*/ 486 w 830"/>
                <a:gd name="T5" fmla="*/ 1432 h 1694"/>
                <a:gd name="T6" fmla="*/ 491 w 830"/>
                <a:gd name="T7" fmla="*/ 1243 h 1694"/>
                <a:gd name="T8" fmla="*/ 438 w 830"/>
                <a:gd name="T9" fmla="*/ 920 h 1694"/>
                <a:gd name="T10" fmla="*/ 432 w 830"/>
                <a:gd name="T11" fmla="*/ 902 h 1694"/>
                <a:gd name="T12" fmla="*/ 426 w 830"/>
                <a:gd name="T13" fmla="*/ 881 h 1694"/>
                <a:gd name="T14" fmla="*/ 419 w 830"/>
                <a:gd name="T15" fmla="*/ 860 h 1694"/>
                <a:gd name="T16" fmla="*/ 394 w 830"/>
                <a:gd name="T17" fmla="*/ 796 h 1694"/>
                <a:gd name="T18" fmla="*/ 385 w 830"/>
                <a:gd name="T19" fmla="*/ 775 h 1694"/>
                <a:gd name="T20" fmla="*/ 367 w 830"/>
                <a:gd name="T21" fmla="*/ 735 h 1694"/>
                <a:gd name="T22" fmla="*/ 330 w 830"/>
                <a:gd name="T23" fmla="*/ 663 h 1694"/>
                <a:gd name="T24" fmla="*/ 389 w 830"/>
                <a:gd name="T25" fmla="*/ 601 h 1694"/>
                <a:gd name="T26" fmla="*/ 649 w 830"/>
                <a:gd name="T27" fmla="*/ 393 h 1694"/>
                <a:gd name="T28" fmla="*/ 547 w 830"/>
                <a:gd name="T29" fmla="*/ 261 h 1694"/>
                <a:gd name="T30" fmla="*/ 534 w 830"/>
                <a:gd name="T31" fmla="*/ 180 h 1694"/>
                <a:gd name="T32" fmla="*/ 583 w 830"/>
                <a:gd name="T33" fmla="*/ 114 h 1694"/>
                <a:gd name="T34" fmla="*/ 633 w 830"/>
                <a:gd name="T35" fmla="*/ 99 h 1694"/>
                <a:gd name="T36" fmla="*/ 728 w 830"/>
                <a:gd name="T37" fmla="*/ 151 h 1694"/>
                <a:gd name="T38" fmla="*/ 730 w 830"/>
                <a:gd name="T39" fmla="*/ 153 h 1694"/>
                <a:gd name="T40" fmla="*/ 736 w 830"/>
                <a:gd name="T41" fmla="*/ 162 h 1694"/>
                <a:gd name="T42" fmla="*/ 763 w 830"/>
                <a:gd name="T43" fmla="*/ 199 h 1694"/>
                <a:gd name="T44" fmla="*/ 803 w 830"/>
                <a:gd name="T45" fmla="*/ 246 h 1694"/>
                <a:gd name="T46" fmla="*/ 803 w 830"/>
                <a:gd name="T47" fmla="*/ 101 h 1694"/>
                <a:gd name="T48" fmla="*/ 708 w 830"/>
                <a:gd name="T49" fmla="*/ 26 h 1694"/>
                <a:gd name="T50" fmla="*/ 477 w 830"/>
                <a:gd name="T51" fmla="*/ 46 h 1694"/>
                <a:gd name="T52" fmla="*/ 30 w 830"/>
                <a:gd name="T53" fmla="*/ 435 h 1694"/>
                <a:gd name="T54" fmla="*/ 8 w 830"/>
                <a:gd name="T55" fmla="*/ 492 h 1694"/>
                <a:gd name="T56" fmla="*/ 17 w 830"/>
                <a:gd name="T57" fmla="*/ 625 h 1694"/>
                <a:gd name="T58" fmla="*/ 33 w 830"/>
                <a:gd name="T59" fmla="*/ 675 h 1694"/>
                <a:gd name="T60" fmla="*/ 59 w 830"/>
                <a:gd name="T61" fmla="*/ 729 h 1694"/>
                <a:gd name="T62" fmla="*/ 74 w 830"/>
                <a:gd name="T63" fmla="*/ 754 h 1694"/>
                <a:gd name="T64" fmla="*/ 88 w 830"/>
                <a:gd name="T65" fmla="*/ 775 h 1694"/>
                <a:gd name="T66" fmla="*/ 101 w 830"/>
                <a:gd name="T67" fmla="*/ 796 h 1694"/>
                <a:gd name="T68" fmla="*/ 106 w 830"/>
                <a:gd name="T69" fmla="*/ 804 h 1694"/>
                <a:gd name="T70" fmla="*/ 134 w 830"/>
                <a:gd name="T71" fmla="*/ 860 h 1694"/>
                <a:gd name="T72" fmla="*/ 144 w 830"/>
                <a:gd name="T73" fmla="*/ 881 h 1694"/>
                <a:gd name="T74" fmla="*/ 153 w 830"/>
                <a:gd name="T75" fmla="*/ 902 h 1694"/>
                <a:gd name="T76" fmla="*/ 225 w 830"/>
                <a:gd name="T77" fmla="*/ 1255 h 1694"/>
                <a:gd name="T78" fmla="*/ 220 w 830"/>
                <a:gd name="T79" fmla="*/ 1432 h 1694"/>
                <a:gd name="T80" fmla="*/ 217 w 830"/>
                <a:gd name="T81" fmla="*/ 1454 h 1694"/>
                <a:gd name="T82" fmla="*/ 215 w 830"/>
                <a:gd name="T83" fmla="*/ 1475 h 1694"/>
                <a:gd name="T84" fmla="*/ 205 w 830"/>
                <a:gd name="T85" fmla="*/ 1537 h 1694"/>
                <a:gd name="T86" fmla="*/ 205 w 830"/>
                <a:gd name="T87" fmla="*/ 1539 h 1694"/>
                <a:gd name="T88" fmla="*/ 203 w 830"/>
                <a:gd name="T89" fmla="*/ 1560 h 1694"/>
                <a:gd name="T90" fmla="*/ 312 w 830"/>
                <a:gd name="T91" fmla="*/ 1691 h 1694"/>
                <a:gd name="T92" fmla="*/ 341 w 830"/>
                <a:gd name="T93" fmla="*/ 1693 h 1694"/>
                <a:gd name="T94" fmla="*/ 466 w 830"/>
                <a:gd name="T95" fmla="*/ 1584 h 1694"/>
                <a:gd name="T96" fmla="*/ 470 w 830"/>
                <a:gd name="T97" fmla="*/ 1560 h 1694"/>
                <a:gd name="T98" fmla="*/ 474 w 830"/>
                <a:gd name="T99" fmla="*/ 1539 h 1694"/>
                <a:gd name="T100" fmla="*/ 482 w 830"/>
                <a:gd name="T101" fmla="*/ 1475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30" h="1694">
                  <a:moveTo>
                    <a:pt x="482" y="1475"/>
                  </a:moveTo>
                  <a:cubicBezTo>
                    <a:pt x="483" y="1468"/>
                    <a:pt x="484" y="1461"/>
                    <a:pt x="485" y="1454"/>
                  </a:cubicBezTo>
                  <a:cubicBezTo>
                    <a:pt x="485" y="1446"/>
                    <a:pt x="486" y="1439"/>
                    <a:pt x="486" y="1432"/>
                  </a:cubicBezTo>
                  <a:cubicBezTo>
                    <a:pt x="492" y="1366"/>
                    <a:pt x="493" y="1303"/>
                    <a:pt x="491" y="1243"/>
                  </a:cubicBezTo>
                  <a:cubicBezTo>
                    <a:pt x="485" y="1120"/>
                    <a:pt x="465" y="1012"/>
                    <a:pt x="438" y="920"/>
                  </a:cubicBezTo>
                  <a:cubicBezTo>
                    <a:pt x="436" y="914"/>
                    <a:pt x="434" y="908"/>
                    <a:pt x="432" y="902"/>
                  </a:cubicBezTo>
                  <a:cubicBezTo>
                    <a:pt x="430" y="895"/>
                    <a:pt x="428" y="888"/>
                    <a:pt x="426" y="881"/>
                  </a:cubicBezTo>
                  <a:cubicBezTo>
                    <a:pt x="423" y="874"/>
                    <a:pt x="421" y="867"/>
                    <a:pt x="419" y="860"/>
                  </a:cubicBezTo>
                  <a:cubicBezTo>
                    <a:pt x="411" y="837"/>
                    <a:pt x="403" y="816"/>
                    <a:pt x="394" y="796"/>
                  </a:cubicBezTo>
                  <a:cubicBezTo>
                    <a:pt x="391" y="789"/>
                    <a:pt x="388" y="782"/>
                    <a:pt x="385" y="775"/>
                  </a:cubicBezTo>
                  <a:cubicBezTo>
                    <a:pt x="379" y="761"/>
                    <a:pt x="373" y="747"/>
                    <a:pt x="367" y="735"/>
                  </a:cubicBezTo>
                  <a:cubicBezTo>
                    <a:pt x="355" y="708"/>
                    <a:pt x="342" y="684"/>
                    <a:pt x="330" y="663"/>
                  </a:cubicBezTo>
                  <a:cubicBezTo>
                    <a:pt x="348" y="642"/>
                    <a:pt x="368" y="621"/>
                    <a:pt x="389" y="601"/>
                  </a:cubicBezTo>
                  <a:cubicBezTo>
                    <a:pt x="471" y="521"/>
                    <a:pt x="568" y="451"/>
                    <a:pt x="649" y="393"/>
                  </a:cubicBezTo>
                  <a:cubicBezTo>
                    <a:pt x="589" y="328"/>
                    <a:pt x="555" y="274"/>
                    <a:pt x="547" y="261"/>
                  </a:cubicBezTo>
                  <a:cubicBezTo>
                    <a:pt x="531" y="236"/>
                    <a:pt x="527" y="207"/>
                    <a:pt x="534" y="180"/>
                  </a:cubicBezTo>
                  <a:cubicBezTo>
                    <a:pt x="541" y="152"/>
                    <a:pt x="558" y="129"/>
                    <a:pt x="583" y="114"/>
                  </a:cubicBezTo>
                  <a:cubicBezTo>
                    <a:pt x="598" y="105"/>
                    <a:pt x="615" y="100"/>
                    <a:pt x="633" y="99"/>
                  </a:cubicBezTo>
                  <a:cubicBezTo>
                    <a:pt x="672" y="98"/>
                    <a:pt x="708" y="117"/>
                    <a:pt x="728" y="151"/>
                  </a:cubicBezTo>
                  <a:cubicBezTo>
                    <a:pt x="730" y="153"/>
                    <a:pt x="730" y="153"/>
                    <a:pt x="730" y="153"/>
                  </a:cubicBezTo>
                  <a:cubicBezTo>
                    <a:pt x="731" y="155"/>
                    <a:pt x="733" y="158"/>
                    <a:pt x="736" y="162"/>
                  </a:cubicBezTo>
                  <a:cubicBezTo>
                    <a:pt x="741" y="170"/>
                    <a:pt x="750" y="183"/>
                    <a:pt x="763" y="199"/>
                  </a:cubicBezTo>
                  <a:cubicBezTo>
                    <a:pt x="773" y="212"/>
                    <a:pt x="787" y="228"/>
                    <a:pt x="803" y="246"/>
                  </a:cubicBezTo>
                  <a:cubicBezTo>
                    <a:pt x="827" y="197"/>
                    <a:pt x="830" y="143"/>
                    <a:pt x="803" y="101"/>
                  </a:cubicBezTo>
                  <a:cubicBezTo>
                    <a:pt x="783" y="70"/>
                    <a:pt x="750" y="42"/>
                    <a:pt x="708" y="26"/>
                  </a:cubicBezTo>
                  <a:cubicBezTo>
                    <a:pt x="646" y="1"/>
                    <a:pt x="564" y="0"/>
                    <a:pt x="477" y="46"/>
                  </a:cubicBezTo>
                  <a:cubicBezTo>
                    <a:pt x="278" y="153"/>
                    <a:pt x="171" y="244"/>
                    <a:pt x="30" y="435"/>
                  </a:cubicBezTo>
                  <a:cubicBezTo>
                    <a:pt x="19" y="453"/>
                    <a:pt x="12" y="472"/>
                    <a:pt x="8" y="492"/>
                  </a:cubicBezTo>
                  <a:cubicBezTo>
                    <a:pt x="0" y="535"/>
                    <a:pt x="5" y="583"/>
                    <a:pt x="17" y="625"/>
                  </a:cubicBezTo>
                  <a:cubicBezTo>
                    <a:pt x="22" y="643"/>
                    <a:pt x="27" y="659"/>
                    <a:pt x="33" y="675"/>
                  </a:cubicBezTo>
                  <a:cubicBezTo>
                    <a:pt x="41" y="696"/>
                    <a:pt x="50" y="714"/>
                    <a:pt x="59" y="729"/>
                  </a:cubicBezTo>
                  <a:cubicBezTo>
                    <a:pt x="64" y="739"/>
                    <a:pt x="70" y="747"/>
                    <a:pt x="74" y="754"/>
                  </a:cubicBezTo>
                  <a:cubicBezTo>
                    <a:pt x="79" y="760"/>
                    <a:pt x="83" y="767"/>
                    <a:pt x="88" y="775"/>
                  </a:cubicBezTo>
                  <a:cubicBezTo>
                    <a:pt x="93" y="781"/>
                    <a:pt x="97" y="788"/>
                    <a:pt x="101" y="796"/>
                  </a:cubicBezTo>
                  <a:cubicBezTo>
                    <a:pt x="103" y="799"/>
                    <a:pt x="105" y="801"/>
                    <a:pt x="106" y="804"/>
                  </a:cubicBezTo>
                  <a:cubicBezTo>
                    <a:pt x="115" y="820"/>
                    <a:pt x="125" y="839"/>
                    <a:pt x="134" y="860"/>
                  </a:cubicBezTo>
                  <a:cubicBezTo>
                    <a:pt x="138" y="867"/>
                    <a:pt x="141" y="874"/>
                    <a:pt x="144" y="881"/>
                  </a:cubicBezTo>
                  <a:cubicBezTo>
                    <a:pt x="147" y="888"/>
                    <a:pt x="150" y="895"/>
                    <a:pt x="153" y="902"/>
                  </a:cubicBezTo>
                  <a:cubicBezTo>
                    <a:pt x="188" y="991"/>
                    <a:pt x="219" y="1109"/>
                    <a:pt x="225" y="1255"/>
                  </a:cubicBezTo>
                  <a:cubicBezTo>
                    <a:pt x="228" y="1310"/>
                    <a:pt x="226" y="1369"/>
                    <a:pt x="220" y="1432"/>
                  </a:cubicBezTo>
                  <a:cubicBezTo>
                    <a:pt x="219" y="1439"/>
                    <a:pt x="218" y="1446"/>
                    <a:pt x="217" y="1454"/>
                  </a:cubicBezTo>
                  <a:cubicBezTo>
                    <a:pt x="217" y="1461"/>
                    <a:pt x="216" y="1468"/>
                    <a:pt x="215" y="1475"/>
                  </a:cubicBezTo>
                  <a:cubicBezTo>
                    <a:pt x="212" y="1495"/>
                    <a:pt x="209" y="1516"/>
                    <a:pt x="205" y="1537"/>
                  </a:cubicBezTo>
                  <a:cubicBezTo>
                    <a:pt x="205" y="1537"/>
                    <a:pt x="205" y="1538"/>
                    <a:pt x="205" y="1539"/>
                  </a:cubicBezTo>
                  <a:cubicBezTo>
                    <a:pt x="203" y="1546"/>
                    <a:pt x="203" y="1553"/>
                    <a:pt x="203" y="1560"/>
                  </a:cubicBezTo>
                  <a:cubicBezTo>
                    <a:pt x="202" y="1623"/>
                    <a:pt x="247" y="1680"/>
                    <a:pt x="312" y="1691"/>
                  </a:cubicBezTo>
                  <a:cubicBezTo>
                    <a:pt x="322" y="1693"/>
                    <a:pt x="332" y="1694"/>
                    <a:pt x="341" y="1693"/>
                  </a:cubicBezTo>
                  <a:cubicBezTo>
                    <a:pt x="402" y="1691"/>
                    <a:pt x="455" y="1647"/>
                    <a:pt x="466" y="1584"/>
                  </a:cubicBezTo>
                  <a:cubicBezTo>
                    <a:pt x="468" y="1576"/>
                    <a:pt x="469" y="1568"/>
                    <a:pt x="470" y="1560"/>
                  </a:cubicBezTo>
                  <a:cubicBezTo>
                    <a:pt x="472" y="1553"/>
                    <a:pt x="473" y="1546"/>
                    <a:pt x="474" y="1539"/>
                  </a:cubicBezTo>
                  <a:cubicBezTo>
                    <a:pt x="477" y="1517"/>
                    <a:pt x="480" y="1496"/>
                    <a:pt x="482" y="1475"/>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7" name="Freeform 74"/>
            <p:cNvSpPr>
              <a:spLocks/>
            </p:cNvSpPr>
            <p:nvPr/>
          </p:nvSpPr>
          <p:spPr bwMode="auto">
            <a:xfrm>
              <a:off x="4630738" y="3467100"/>
              <a:ext cx="1473200" cy="1011238"/>
            </a:xfrm>
            <a:custGeom>
              <a:avLst/>
              <a:gdLst>
                <a:gd name="T0" fmla="*/ 206 w 842"/>
                <a:gd name="T1" fmla="*/ 103 h 578"/>
                <a:gd name="T2" fmla="*/ 178 w 842"/>
                <a:gd name="T3" fmla="*/ 65 h 578"/>
                <a:gd name="T4" fmla="*/ 172 w 842"/>
                <a:gd name="T5" fmla="*/ 55 h 578"/>
                <a:gd name="T6" fmla="*/ 170 w 842"/>
                <a:gd name="T7" fmla="*/ 53 h 578"/>
                <a:gd name="T8" fmla="*/ 170 w 842"/>
                <a:gd name="T9" fmla="*/ 53 h 578"/>
                <a:gd name="T10" fmla="*/ 54 w 842"/>
                <a:gd name="T11" fmla="*/ 24 h 578"/>
                <a:gd name="T12" fmla="*/ 24 w 842"/>
                <a:gd name="T13" fmla="*/ 140 h 578"/>
                <a:gd name="T14" fmla="*/ 24 w 842"/>
                <a:gd name="T15" fmla="*/ 140 h 578"/>
                <a:gd name="T16" fmla="*/ 127 w 842"/>
                <a:gd name="T17" fmla="*/ 272 h 578"/>
                <a:gd name="T18" fmla="*/ 142 w 842"/>
                <a:gd name="T19" fmla="*/ 288 h 578"/>
                <a:gd name="T20" fmla="*/ 208 w 842"/>
                <a:gd name="T21" fmla="*/ 351 h 578"/>
                <a:gd name="T22" fmla="*/ 675 w 842"/>
                <a:gd name="T23" fmla="*/ 570 h 578"/>
                <a:gd name="T24" fmla="*/ 701 w 842"/>
                <a:gd name="T25" fmla="*/ 574 h 578"/>
                <a:gd name="T26" fmla="*/ 751 w 842"/>
                <a:gd name="T27" fmla="*/ 578 h 578"/>
                <a:gd name="T28" fmla="*/ 759 w 842"/>
                <a:gd name="T29" fmla="*/ 578 h 578"/>
                <a:gd name="T30" fmla="*/ 840 w 842"/>
                <a:gd name="T31" fmla="*/ 497 h 578"/>
                <a:gd name="T32" fmla="*/ 800 w 842"/>
                <a:gd name="T33" fmla="*/ 421 h 578"/>
                <a:gd name="T34" fmla="*/ 781 w 842"/>
                <a:gd name="T35" fmla="*/ 412 h 578"/>
                <a:gd name="T36" fmla="*/ 759 w 842"/>
                <a:gd name="T37" fmla="*/ 408 h 578"/>
                <a:gd name="T38" fmla="*/ 320 w 842"/>
                <a:gd name="T39" fmla="*/ 223 h 578"/>
                <a:gd name="T40" fmla="*/ 267 w 842"/>
                <a:gd name="T41" fmla="*/ 173 h 578"/>
                <a:gd name="T42" fmla="*/ 252 w 842"/>
                <a:gd name="T43" fmla="*/ 157 h 578"/>
                <a:gd name="T44" fmla="*/ 206 w 842"/>
                <a:gd name="T45" fmla="*/ 103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42" h="578">
                  <a:moveTo>
                    <a:pt x="206" y="103"/>
                  </a:moveTo>
                  <a:cubicBezTo>
                    <a:pt x="193" y="87"/>
                    <a:pt x="184" y="74"/>
                    <a:pt x="178" y="65"/>
                  </a:cubicBezTo>
                  <a:cubicBezTo>
                    <a:pt x="175" y="61"/>
                    <a:pt x="173" y="57"/>
                    <a:pt x="172" y="55"/>
                  </a:cubicBezTo>
                  <a:cubicBezTo>
                    <a:pt x="171" y="54"/>
                    <a:pt x="171" y="53"/>
                    <a:pt x="170" y="53"/>
                  </a:cubicBezTo>
                  <a:cubicBezTo>
                    <a:pt x="170" y="53"/>
                    <a:pt x="170" y="53"/>
                    <a:pt x="170" y="53"/>
                  </a:cubicBezTo>
                  <a:cubicBezTo>
                    <a:pt x="146" y="13"/>
                    <a:pt x="94" y="0"/>
                    <a:pt x="54" y="24"/>
                  </a:cubicBezTo>
                  <a:cubicBezTo>
                    <a:pt x="13" y="48"/>
                    <a:pt x="0" y="100"/>
                    <a:pt x="24" y="140"/>
                  </a:cubicBezTo>
                  <a:cubicBezTo>
                    <a:pt x="24" y="140"/>
                    <a:pt x="24" y="140"/>
                    <a:pt x="24" y="140"/>
                  </a:cubicBezTo>
                  <a:cubicBezTo>
                    <a:pt x="27" y="144"/>
                    <a:pt x="60" y="200"/>
                    <a:pt x="127" y="272"/>
                  </a:cubicBezTo>
                  <a:cubicBezTo>
                    <a:pt x="132" y="277"/>
                    <a:pt x="136" y="282"/>
                    <a:pt x="142" y="288"/>
                  </a:cubicBezTo>
                  <a:cubicBezTo>
                    <a:pt x="161" y="308"/>
                    <a:pt x="183" y="329"/>
                    <a:pt x="208" y="351"/>
                  </a:cubicBezTo>
                  <a:cubicBezTo>
                    <a:pt x="314" y="444"/>
                    <a:pt x="471" y="542"/>
                    <a:pt x="675" y="570"/>
                  </a:cubicBezTo>
                  <a:cubicBezTo>
                    <a:pt x="684" y="571"/>
                    <a:pt x="692" y="573"/>
                    <a:pt x="701" y="574"/>
                  </a:cubicBezTo>
                  <a:cubicBezTo>
                    <a:pt x="717" y="575"/>
                    <a:pt x="734" y="577"/>
                    <a:pt x="751" y="578"/>
                  </a:cubicBezTo>
                  <a:cubicBezTo>
                    <a:pt x="754" y="578"/>
                    <a:pt x="757" y="578"/>
                    <a:pt x="759" y="578"/>
                  </a:cubicBezTo>
                  <a:cubicBezTo>
                    <a:pt x="803" y="576"/>
                    <a:pt x="838" y="541"/>
                    <a:pt x="840" y="497"/>
                  </a:cubicBezTo>
                  <a:cubicBezTo>
                    <a:pt x="842" y="465"/>
                    <a:pt x="826" y="436"/>
                    <a:pt x="800" y="421"/>
                  </a:cubicBezTo>
                  <a:cubicBezTo>
                    <a:pt x="795" y="417"/>
                    <a:pt x="788" y="414"/>
                    <a:pt x="781" y="412"/>
                  </a:cubicBezTo>
                  <a:cubicBezTo>
                    <a:pt x="774" y="410"/>
                    <a:pt x="767" y="408"/>
                    <a:pt x="759" y="408"/>
                  </a:cubicBezTo>
                  <a:cubicBezTo>
                    <a:pt x="567" y="399"/>
                    <a:pt x="421" y="311"/>
                    <a:pt x="320" y="223"/>
                  </a:cubicBezTo>
                  <a:cubicBezTo>
                    <a:pt x="300" y="206"/>
                    <a:pt x="283" y="189"/>
                    <a:pt x="267" y="173"/>
                  </a:cubicBezTo>
                  <a:cubicBezTo>
                    <a:pt x="262" y="168"/>
                    <a:pt x="257" y="162"/>
                    <a:pt x="252" y="157"/>
                  </a:cubicBezTo>
                  <a:cubicBezTo>
                    <a:pt x="234" y="137"/>
                    <a:pt x="218" y="119"/>
                    <a:pt x="206" y="103"/>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48" name="binocular_blue"/>
          <p:cNvGrpSpPr/>
          <p:nvPr userDrawn="1"/>
        </p:nvGrpSpPr>
        <p:grpSpPr>
          <a:xfrm>
            <a:off x="2386780" y="1829693"/>
            <a:ext cx="1386399" cy="1261619"/>
            <a:chOff x="2282825" y="2395538"/>
            <a:chExt cx="4938713" cy="4494212"/>
          </a:xfrm>
        </p:grpSpPr>
        <p:sp>
          <p:nvSpPr>
            <p:cNvPr id="49" name="Freeform 78"/>
            <p:cNvSpPr>
              <a:spLocks/>
            </p:cNvSpPr>
            <p:nvPr/>
          </p:nvSpPr>
          <p:spPr bwMode="auto">
            <a:xfrm>
              <a:off x="4900613" y="2395538"/>
              <a:ext cx="1058863" cy="1379538"/>
            </a:xfrm>
            <a:custGeom>
              <a:avLst/>
              <a:gdLst>
                <a:gd name="T0" fmla="*/ 387 w 572"/>
                <a:gd name="T1" fmla="*/ 744 h 744"/>
                <a:gd name="T2" fmla="*/ 493 w 572"/>
                <a:gd name="T3" fmla="*/ 682 h 744"/>
                <a:gd name="T4" fmla="*/ 571 w 572"/>
                <a:gd name="T5" fmla="*/ 510 h 744"/>
                <a:gd name="T6" fmla="*/ 304 w 572"/>
                <a:gd name="T7" fmla="*/ 47 h 744"/>
                <a:gd name="T8" fmla="*/ 113 w 572"/>
                <a:gd name="T9" fmla="*/ 28 h 744"/>
                <a:gd name="T10" fmla="*/ 0 w 572"/>
                <a:gd name="T11" fmla="*/ 94 h 744"/>
                <a:gd name="T12" fmla="*/ 387 w 572"/>
                <a:gd name="T13" fmla="*/ 744 h 744"/>
              </a:gdLst>
              <a:ahLst/>
              <a:cxnLst>
                <a:cxn ang="0">
                  <a:pos x="T0" y="T1"/>
                </a:cxn>
                <a:cxn ang="0">
                  <a:pos x="T2" y="T3"/>
                </a:cxn>
                <a:cxn ang="0">
                  <a:pos x="T4" y="T5"/>
                </a:cxn>
                <a:cxn ang="0">
                  <a:pos x="T6" y="T7"/>
                </a:cxn>
                <a:cxn ang="0">
                  <a:pos x="T8" y="T9"/>
                </a:cxn>
                <a:cxn ang="0">
                  <a:pos x="T10" y="T11"/>
                </a:cxn>
                <a:cxn ang="0">
                  <a:pos x="T12" y="T13"/>
                </a:cxn>
              </a:cxnLst>
              <a:rect l="0" t="0" r="r" b="b"/>
              <a:pathLst>
                <a:path w="572" h="744">
                  <a:moveTo>
                    <a:pt x="387" y="744"/>
                  </a:moveTo>
                  <a:cubicBezTo>
                    <a:pt x="493" y="682"/>
                    <a:pt x="493" y="682"/>
                    <a:pt x="493" y="682"/>
                  </a:cubicBezTo>
                  <a:cubicBezTo>
                    <a:pt x="541" y="654"/>
                    <a:pt x="571" y="595"/>
                    <a:pt x="571" y="510"/>
                  </a:cubicBezTo>
                  <a:cubicBezTo>
                    <a:pt x="572" y="340"/>
                    <a:pt x="452" y="132"/>
                    <a:pt x="304" y="47"/>
                  </a:cubicBezTo>
                  <a:cubicBezTo>
                    <a:pt x="229" y="4"/>
                    <a:pt x="162" y="0"/>
                    <a:pt x="113" y="28"/>
                  </a:cubicBezTo>
                  <a:cubicBezTo>
                    <a:pt x="0" y="94"/>
                    <a:pt x="0" y="94"/>
                    <a:pt x="0" y="94"/>
                  </a:cubicBezTo>
                  <a:cubicBezTo>
                    <a:pt x="207" y="225"/>
                    <a:pt x="369" y="498"/>
                    <a:pt x="387" y="744"/>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0" name="Freeform 79"/>
            <p:cNvSpPr>
              <a:spLocks noEditPoints="1"/>
            </p:cNvSpPr>
            <p:nvPr/>
          </p:nvSpPr>
          <p:spPr bwMode="auto">
            <a:xfrm>
              <a:off x="2282825" y="2606675"/>
              <a:ext cx="4394200" cy="4283075"/>
            </a:xfrm>
            <a:custGeom>
              <a:avLst/>
              <a:gdLst>
                <a:gd name="T0" fmla="*/ 684 w 2372"/>
                <a:gd name="T1" fmla="*/ 1634 h 2311"/>
                <a:gd name="T2" fmla="*/ 1037 w 2372"/>
                <a:gd name="T3" fmla="*/ 2246 h 2311"/>
                <a:gd name="T4" fmla="*/ 1290 w 2372"/>
                <a:gd name="T5" fmla="*/ 2271 h 2311"/>
                <a:gd name="T6" fmla="*/ 2268 w 2372"/>
                <a:gd name="T7" fmla="*/ 1702 h 2311"/>
                <a:gd name="T8" fmla="*/ 2372 w 2372"/>
                <a:gd name="T9" fmla="*/ 1475 h 2311"/>
                <a:gd name="T10" fmla="*/ 2018 w 2372"/>
                <a:gd name="T11" fmla="*/ 863 h 2311"/>
                <a:gd name="T12" fmla="*/ 1834 w 2372"/>
                <a:gd name="T13" fmla="*/ 815 h 2311"/>
                <a:gd name="T14" fmla="*/ 1682 w 2372"/>
                <a:gd name="T15" fmla="*/ 582 h 2311"/>
                <a:gd name="T16" fmla="*/ 1337 w 2372"/>
                <a:gd name="T17" fmla="*/ 63 h 2311"/>
                <a:gd name="T18" fmla="*/ 1084 w 2372"/>
                <a:gd name="T19" fmla="*/ 38 h 2311"/>
                <a:gd name="T20" fmla="*/ 115 w 2372"/>
                <a:gd name="T21" fmla="*/ 602 h 2311"/>
                <a:gd name="T22" fmla="*/ 2 w 2372"/>
                <a:gd name="T23" fmla="*/ 835 h 2311"/>
                <a:gd name="T24" fmla="*/ 356 w 2372"/>
                <a:gd name="T25" fmla="*/ 1447 h 2311"/>
                <a:gd name="T26" fmla="*/ 599 w 2372"/>
                <a:gd name="T27" fmla="*/ 1476 h 2311"/>
                <a:gd name="T28" fmla="*/ 733 w 2372"/>
                <a:gd name="T29" fmla="*/ 1309 h 2311"/>
                <a:gd name="T30" fmla="*/ 1000 w 2372"/>
                <a:gd name="T31" fmla="*/ 1155 h 2311"/>
                <a:gd name="T32" fmla="*/ 1057 w 2372"/>
                <a:gd name="T33" fmla="*/ 1250 h 2311"/>
                <a:gd name="T34" fmla="*/ 795 w 2372"/>
                <a:gd name="T35" fmla="*/ 1402 h 2311"/>
                <a:gd name="T36" fmla="*/ 684 w 2372"/>
                <a:gd name="T37" fmla="*/ 1634 h 2311"/>
                <a:gd name="T38" fmla="*/ 515 w 2372"/>
                <a:gd name="T39" fmla="*/ 1361 h 2311"/>
                <a:gd name="T40" fmla="*/ 423 w 2372"/>
                <a:gd name="T41" fmla="*/ 1331 h 2311"/>
                <a:gd name="T42" fmla="*/ 136 w 2372"/>
                <a:gd name="T43" fmla="*/ 835 h 2311"/>
                <a:gd name="T44" fmla="*/ 199 w 2372"/>
                <a:gd name="T45" fmla="*/ 717 h 2311"/>
                <a:gd name="T46" fmla="*/ 291 w 2372"/>
                <a:gd name="T47" fmla="*/ 748 h 2311"/>
                <a:gd name="T48" fmla="*/ 577 w 2372"/>
                <a:gd name="T49" fmla="*/ 1244 h 2311"/>
                <a:gd name="T50" fmla="*/ 515 w 2372"/>
                <a:gd name="T51" fmla="*/ 1361 h 2311"/>
                <a:gd name="T52" fmla="*/ 1215 w 2372"/>
                <a:gd name="T53" fmla="*/ 578 h 2311"/>
                <a:gd name="T54" fmla="*/ 1350 w 2372"/>
                <a:gd name="T55" fmla="*/ 591 h 2311"/>
                <a:gd name="T56" fmla="*/ 1538 w 2372"/>
                <a:gd name="T57" fmla="*/ 917 h 2311"/>
                <a:gd name="T58" fmla="*/ 1483 w 2372"/>
                <a:gd name="T59" fmla="*/ 1039 h 2311"/>
                <a:gd name="T60" fmla="*/ 1352 w 2372"/>
                <a:gd name="T61" fmla="*/ 1104 h 2311"/>
                <a:gd name="T62" fmla="*/ 1369 w 2372"/>
                <a:gd name="T63" fmla="*/ 1024 h 2311"/>
                <a:gd name="T64" fmla="*/ 1181 w 2372"/>
                <a:gd name="T65" fmla="*/ 698 h 2311"/>
                <a:gd name="T66" fmla="*/ 1086 w 2372"/>
                <a:gd name="T67" fmla="*/ 673 h 2311"/>
                <a:gd name="T68" fmla="*/ 1215 w 2372"/>
                <a:gd name="T69" fmla="*/ 578 h 2311"/>
                <a:gd name="T70" fmla="*/ 880 w 2372"/>
                <a:gd name="T71" fmla="*/ 1517 h 2311"/>
                <a:gd name="T72" fmla="*/ 972 w 2372"/>
                <a:gd name="T73" fmla="*/ 1548 h 2311"/>
                <a:gd name="T74" fmla="*/ 1259 w 2372"/>
                <a:gd name="T75" fmla="*/ 2043 h 2311"/>
                <a:gd name="T76" fmla="*/ 1196 w 2372"/>
                <a:gd name="T77" fmla="*/ 2161 h 2311"/>
                <a:gd name="T78" fmla="*/ 1104 w 2372"/>
                <a:gd name="T79" fmla="*/ 2130 h 2311"/>
                <a:gd name="T80" fmla="*/ 818 w 2372"/>
                <a:gd name="T81" fmla="*/ 1635 h 2311"/>
                <a:gd name="T82" fmla="*/ 880 w 2372"/>
                <a:gd name="T83" fmla="*/ 1517 h 2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372" h="2311">
                  <a:moveTo>
                    <a:pt x="684" y="1634"/>
                  </a:moveTo>
                  <a:cubicBezTo>
                    <a:pt x="683" y="1859"/>
                    <a:pt x="841" y="2133"/>
                    <a:pt x="1037" y="2246"/>
                  </a:cubicBezTo>
                  <a:cubicBezTo>
                    <a:pt x="1148" y="2311"/>
                    <a:pt x="1237" y="2302"/>
                    <a:pt x="1290" y="2271"/>
                  </a:cubicBezTo>
                  <a:cubicBezTo>
                    <a:pt x="2268" y="1702"/>
                    <a:pt x="2268" y="1702"/>
                    <a:pt x="2268" y="1702"/>
                  </a:cubicBezTo>
                  <a:cubicBezTo>
                    <a:pt x="2332" y="1665"/>
                    <a:pt x="2371" y="1587"/>
                    <a:pt x="2372" y="1475"/>
                  </a:cubicBezTo>
                  <a:cubicBezTo>
                    <a:pt x="2372" y="1250"/>
                    <a:pt x="2215" y="973"/>
                    <a:pt x="2018" y="863"/>
                  </a:cubicBezTo>
                  <a:cubicBezTo>
                    <a:pt x="1955" y="827"/>
                    <a:pt x="1892" y="808"/>
                    <a:pt x="1834" y="815"/>
                  </a:cubicBezTo>
                  <a:cubicBezTo>
                    <a:pt x="1682" y="582"/>
                    <a:pt x="1682" y="582"/>
                    <a:pt x="1682" y="582"/>
                  </a:cubicBezTo>
                  <a:cubicBezTo>
                    <a:pt x="1647" y="379"/>
                    <a:pt x="1507" y="160"/>
                    <a:pt x="1337" y="63"/>
                  </a:cubicBezTo>
                  <a:cubicBezTo>
                    <a:pt x="1243" y="10"/>
                    <a:pt x="1152" y="0"/>
                    <a:pt x="1084" y="38"/>
                  </a:cubicBezTo>
                  <a:cubicBezTo>
                    <a:pt x="115" y="602"/>
                    <a:pt x="115" y="602"/>
                    <a:pt x="115" y="602"/>
                  </a:cubicBezTo>
                  <a:cubicBezTo>
                    <a:pt x="71" y="627"/>
                    <a:pt x="4" y="680"/>
                    <a:pt x="2" y="835"/>
                  </a:cubicBezTo>
                  <a:cubicBezTo>
                    <a:pt x="0" y="1060"/>
                    <a:pt x="160" y="1334"/>
                    <a:pt x="356" y="1447"/>
                  </a:cubicBezTo>
                  <a:cubicBezTo>
                    <a:pt x="413" y="1480"/>
                    <a:pt x="510" y="1520"/>
                    <a:pt x="599" y="1476"/>
                  </a:cubicBezTo>
                  <a:cubicBezTo>
                    <a:pt x="628" y="1396"/>
                    <a:pt x="676" y="1342"/>
                    <a:pt x="733" y="1309"/>
                  </a:cubicBezTo>
                  <a:cubicBezTo>
                    <a:pt x="1000" y="1155"/>
                    <a:pt x="1000" y="1155"/>
                    <a:pt x="1000" y="1155"/>
                  </a:cubicBezTo>
                  <a:cubicBezTo>
                    <a:pt x="1025" y="1186"/>
                    <a:pt x="1044" y="1218"/>
                    <a:pt x="1057" y="1250"/>
                  </a:cubicBezTo>
                  <a:cubicBezTo>
                    <a:pt x="795" y="1402"/>
                    <a:pt x="795" y="1402"/>
                    <a:pt x="795" y="1402"/>
                  </a:cubicBezTo>
                  <a:cubicBezTo>
                    <a:pt x="727" y="1447"/>
                    <a:pt x="684" y="1509"/>
                    <a:pt x="684" y="1634"/>
                  </a:cubicBezTo>
                  <a:close/>
                  <a:moveTo>
                    <a:pt x="515" y="1361"/>
                  </a:moveTo>
                  <a:cubicBezTo>
                    <a:pt x="490" y="1361"/>
                    <a:pt x="457" y="1350"/>
                    <a:pt x="423" y="1331"/>
                  </a:cubicBezTo>
                  <a:cubicBezTo>
                    <a:pt x="270" y="1242"/>
                    <a:pt x="136" y="1011"/>
                    <a:pt x="136" y="835"/>
                  </a:cubicBezTo>
                  <a:cubicBezTo>
                    <a:pt x="136" y="791"/>
                    <a:pt x="145" y="717"/>
                    <a:pt x="199" y="717"/>
                  </a:cubicBezTo>
                  <a:cubicBezTo>
                    <a:pt x="224" y="717"/>
                    <a:pt x="257" y="728"/>
                    <a:pt x="291" y="748"/>
                  </a:cubicBezTo>
                  <a:cubicBezTo>
                    <a:pt x="444" y="836"/>
                    <a:pt x="578" y="1068"/>
                    <a:pt x="577" y="1244"/>
                  </a:cubicBezTo>
                  <a:cubicBezTo>
                    <a:pt x="577" y="1288"/>
                    <a:pt x="569" y="1361"/>
                    <a:pt x="515" y="1361"/>
                  </a:cubicBezTo>
                  <a:close/>
                  <a:moveTo>
                    <a:pt x="1215" y="578"/>
                  </a:moveTo>
                  <a:cubicBezTo>
                    <a:pt x="1250" y="559"/>
                    <a:pt x="1297" y="561"/>
                    <a:pt x="1350" y="591"/>
                  </a:cubicBezTo>
                  <a:cubicBezTo>
                    <a:pt x="1454" y="651"/>
                    <a:pt x="1539" y="797"/>
                    <a:pt x="1538" y="917"/>
                  </a:cubicBezTo>
                  <a:cubicBezTo>
                    <a:pt x="1538" y="977"/>
                    <a:pt x="1517" y="1018"/>
                    <a:pt x="1483" y="1039"/>
                  </a:cubicBezTo>
                  <a:cubicBezTo>
                    <a:pt x="1446" y="1062"/>
                    <a:pt x="1385" y="1091"/>
                    <a:pt x="1352" y="1104"/>
                  </a:cubicBezTo>
                  <a:cubicBezTo>
                    <a:pt x="1363" y="1083"/>
                    <a:pt x="1369" y="1056"/>
                    <a:pt x="1369" y="1024"/>
                  </a:cubicBezTo>
                  <a:cubicBezTo>
                    <a:pt x="1369" y="904"/>
                    <a:pt x="1285" y="758"/>
                    <a:pt x="1181" y="698"/>
                  </a:cubicBezTo>
                  <a:cubicBezTo>
                    <a:pt x="1146" y="678"/>
                    <a:pt x="1114" y="670"/>
                    <a:pt x="1086" y="673"/>
                  </a:cubicBezTo>
                  <a:cubicBezTo>
                    <a:pt x="1108" y="643"/>
                    <a:pt x="1179" y="598"/>
                    <a:pt x="1215" y="578"/>
                  </a:cubicBezTo>
                  <a:close/>
                  <a:moveTo>
                    <a:pt x="880" y="1517"/>
                  </a:moveTo>
                  <a:cubicBezTo>
                    <a:pt x="905" y="1517"/>
                    <a:pt x="938" y="1528"/>
                    <a:pt x="972" y="1548"/>
                  </a:cubicBezTo>
                  <a:cubicBezTo>
                    <a:pt x="1125" y="1636"/>
                    <a:pt x="1259" y="1868"/>
                    <a:pt x="1259" y="2043"/>
                  </a:cubicBezTo>
                  <a:cubicBezTo>
                    <a:pt x="1259" y="2087"/>
                    <a:pt x="1250" y="2161"/>
                    <a:pt x="1196" y="2161"/>
                  </a:cubicBezTo>
                  <a:cubicBezTo>
                    <a:pt x="1171" y="2161"/>
                    <a:pt x="1138" y="2150"/>
                    <a:pt x="1104" y="2130"/>
                  </a:cubicBezTo>
                  <a:cubicBezTo>
                    <a:pt x="951" y="2042"/>
                    <a:pt x="817" y="1810"/>
                    <a:pt x="818" y="1635"/>
                  </a:cubicBezTo>
                  <a:cubicBezTo>
                    <a:pt x="818" y="1591"/>
                    <a:pt x="826" y="1517"/>
                    <a:pt x="880" y="1517"/>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1" name="Freeform 80"/>
            <p:cNvSpPr>
              <a:spLocks/>
            </p:cNvSpPr>
            <p:nvPr/>
          </p:nvSpPr>
          <p:spPr bwMode="auto">
            <a:xfrm>
              <a:off x="6164263" y="3878263"/>
              <a:ext cx="1057275" cy="1376363"/>
            </a:xfrm>
            <a:custGeom>
              <a:avLst/>
              <a:gdLst>
                <a:gd name="T0" fmla="*/ 493 w 571"/>
                <a:gd name="T1" fmla="*/ 682 h 743"/>
                <a:gd name="T2" fmla="*/ 571 w 571"/>
                <a:gd name="T3" fmla="*/ 510 h 743"/>
                <a:gd name="T4" fmla="*/ 304 w 571"/>
                <a:gd name="T5" fmla="*/ 47 h 743"/>
                <a:gd name="T6" fmla="*/ 113 w 571"/>
                <a:gd name="T7" fmla="*/ 28 h 743"/>
                <a:gd name="T8" fmla="*/ 0 w 571"/>
                <a:gd name="T9" fmla="*/ 94 h 743"/>
                <a:gd name="T10" fmla="*/ 386 w 571"/>
                <a:gd name="T11" fmla="*/ 743 h 743"/>
                <a:gd name="T12" fmla="*/ 493 w 571"/>
                <a:gd name="T13" fmla="*/ 682 h 743"/>
              </a:gdLst>
              <a:ahLst/>
              <a:cxnLst>
                <a:cxn ang="0">
                  <a:pos x="T0" y="T1"/>
                </a:cxn>
                <a:cxn ang="0">
                  <a:pos x="T2" y="T3"/>
                </a:cxn>
                <a:cxn ang="0">
                  <a:pos x="T4" y="T5"/>
                </a:cxn>
                <a:cxn ang="0">
                  <a:pos x="T6" y="T7"/>
                </a:cxn>
                <a:cxn ang="0">
                  <a:pos x="T8" y="T9"/>
                </a:cxn>
                <a:cxn ang="0">
                  <a:pos x="T10" y="T11"/>
                </a:cxn>
                <a:cxn ang="0">
                  <a:pos x="T12" y="T13"/>
                </a:cxn>
              </a:cxnLst>
              <a:rect l="0" t="0" r="r" b="b"/>
              <a:pathLst>
                <a:path w="571" h="743">
                  <a:moveTo>
                    <a:pt x="493" y="682"/>
                  </a:moveTo>
                  <a:cubicBezTo>
                    <a:pt x="541" y="654"/>
                    <a:pt x="571" y="594"/>
                    <a:pt x="571" y="510"/>
                  </a:cubicBezTo>
                  <a:cubicBezTo>
                    <a:pt x="571" y="340"/>
                    <a:pt x="452" y="132"/>
                    <a:pt x="304" y="47"/>
                  </a:cubicBezTo>
                  <a:cubicBezTo>
                    <a:pt x="229" y="4"/>
                    <a:pt x="162" y="0"/>
                    <a:pt x="113" y="28"/>
                  </a:cubicBezTo>
                  <a:cubicBezTo>
                    <a:pt x="0" y="94"/>
                    <a:pt x="0" y="94"/>
                    <a:pt x="0" y="94"/>
                  </a:cubicBezTo>
                  <a:cubicBezTo>
                    <a:pt x="240" y="245"/>
                    <a:pt x="377" y="555"/>
                    <a:pt x="386" y="743"/>
                  </a:cubicBezTo>
                  <a:lnTo>
                    <a:pt x="493" y="682"/>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sp>
        <p:nvSpPr>
          <p:cNvPr id="52" name="bird_blue"/>
          <p:cNvSpPr>
            <a:spLocks noEditPoints="1"/>
          </p:cNvSpPr>
          <p:nvPr userDrawn="1"/>
        </p:nvSpPr>
        <p:spPr bwMode="auto">
          <a:xfrm>
            <a:off x="4338284" y="1880756"/>
            <a:ext cx="1439493" cy="1169229"/>
          </a:xfrm>
          <a:custGeom>
            <a:avLst/>
            <a:gdLst>
              <a:gd name="T0" fmla="*/ 2955 w 2955"/>
              <a:gd name="T1" fmla="*/ 284 h 2400"/>
              <a:gd name="T2" fmla="*/ 2607 w 2955"/>
              <a:gd name="T3" fmla="*/ 379 h 2400"/>
              <a:gd name="T4" fmla="*/ 2874 w 2955"/>
              <a:gd name="T5" fmla="*/ 44 h 2400"/>
              <a:gd name="T6" fmla="*/ 2488 w 2955"/>
              <a:gd name="T7" fmla="*/ 191 h 2400"/>
              <a:gd name="T8" fmla="*/ 2046 w 2955"/>
              <a:gd name="T9" fmla="*/ 0 h 2400"/>
              <a:gd name="T10" fmla="*/ 1440 w 2955"/>
              <a:gd name="T11" fmla="*/ 606 h 2400"/>
              <a:gd name="T12" fmla="*/ 1456 w 2955"/>
              <a:gd name="T13" fmla="*/ 744 h 2400"/>
              <a:gd name="T14" fmla="*/ 206 w 2955"/>
              <a:gd name="T15" fmla="*/ 110 h 2400"/>
              <a:gd name="T16" fmla="*/ 124 w 2955"/>
              <a:gd name="T17" fmla="*/ 415 h 2400"/>
              <a:gd name="T18" fmla="*/ 393 w 2955"/>
              <a:gd name="T19" fmla="*/ 919 h 2400"/>
              <a:gd name="T20" fmla="*/ 119 w 2955"/>
              <a:gd name="T21" fmla="*/ 843 h 2400"/>
              <a:gd name="T22" fmla="*/ 119 w 2955"/>
              <a:gd name="T23" fmla="*/ 851 h 2400"/>
              <a:gd name="T24" fmla="*/ 605 w 2955"/>
              <a:gd name="T25" fmla="*/ 1446 h 2400"/>
              <a:gd name="T26" fmla="*/ 446 w 2955"/>
              <a:gd name="T27" fmla="*/ 1466 h 2400"/>
              <a:gd name="T28" fmla="*/ 331 w 2955"/>
              <a:gd name="T29" fmla="*/ 1456 h 2400"/>
              <a:gd name="T30" fmla="*/ 897 w 2955"/>
              <a:gd name="T31" fmla="*/ 1877 h 2400"/>
              <a:gd name="T32" fmla="*/ 145 w 2955"/>
              <a:gd name="T33" fmla="*/ 2136 h 2400"/>
              <a:gd name="T34" fmla="*/ 0 w 2955"/>
              <a:gd name="T35" fmla="*/ 2128 h 2400"/>
              <a:gd name="T36" fmla="*/ 930 w 2955"/>
              <a:gd name="T37" fmla="*/ 2400 h 2400"/>
              <a:gd name="T38" fmla="*/ 2654 w 2955"/>
              <a:gd name="T39" fmla="*/ 676 h 2400"/>
              <a:gd name="T40" fmla="*/ 2652 w 2955"/>
              <a:gd name="T41" fmla="*/ 597 h 2400"/>
              <a:gd name="T42" fmla="*/ 2955 w 2955"/>
              <a:gd name="T43" fmla="*/ 284 h 2400"/>
              <a:gd name="T44" fmla="*/ 2955 w 2955"/>
              <a:gd name="T45" fmla="*/ 284 h 2400"/>
              <a:gd name="T46" fmla="*/ 2955 w 2955"/>
              <a:gd name="T47" fmla="*/ 284 h 2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55" h="2400">
                <a:moveTo>
                  <a:pt x="2955" y="284"/>
                </a:moveTo>
                <a:cubicBezTo>
                  <a:pt x="2847" y="332"/>
                  <a:pt x="2729" y="365"/>
                  <a:pt x="2607" y="379"/>
                </a:cubicBezTo>
                <a:cubicBezTo>
                  <a:pt x="2732" y="304"/>
                  <a:pt x="2828" y="185"/>
                  <a:pt x="2874" y="44"/>
                </a:cubicBezTo>
                <a:cubicBezTo>
                  <a:pt x="2756" y="113"/>
                  <a:pt x="2627" y="164"/>
                  <a:pt x="2488" y="191"/>
                </a:cubicBezTo>
                <a:cubicBezTo>
                  <a:pt x="2378" y="73"/>
                  <a:pt x="2220" y="0"/>
                  <a:pt x="2046" y="0"/>
                </a:cubicBezTo>
                <a:cubicBezTo>
                  <a:pt x="1712" y="0"/>
                  <a:pt x="1440" y="271"/>
                  <a:pt x="1440" y="606"/>
                </a:cubicBezTo>
                <a:cubicBezTo>
                  <a:pt x="1440" y="653"/>
                  <a:pt x="1446" y="699"/>
                  <a:pt x="1456" y="744"/>
                </a:cubicBezTo>
                <a:cubicBezTo>
                  <a:pt x="951" y="718"/>
                  <a:pt x="505" y="477"/>
                  <a:pt x="206" y="110"/>
                </a:cubicBezTo>
                <a:cubicBezTo>
                  <a:pt x="154" y="200"/>
                  <a:pt x="124" y="304"/>
                  <a:pt x="124" y="415"/>
                </a:cubicBezTo>
                <a:cubicBezTo>
                  <a:pt x="124" y="625"/>
                  <a:pt x="231" y="811"/>
                  <a:pt x="393" y="919"/>
                </a:cubicBezTo>
                <a:cubicBezTo>
                  <a:pt x="294" y="917"/>
                  <a:pt x="201" y="889"/>
                  <a:pt x="119" y="843"/>
                </a:cubicBezTo>
                <a:cubicBezTo>
                  <a:pt x="119" y="851"/>
                  <a:pt x="119" y="851"/>
                  <a:pt x="119" y="851"/>
                </a:cubicBezTo>
                <a:cubicBezTo>
                  <a:pt x="119" y="1145"/>
                  <a:pt x="329" y="1390"/>
                  <a:pt x="605" y="1446"/>
                </a:cubicBezTo>
                <a:cubicBezTo>
                  <a:pt x="555" y="1459"/>
                  <a:pt x="501" y="1466"/>
                  <a:pt x="446" y="1466"/>
                </a:cubicBezTo>
                <a:cubicBezTo>
                  <a:pt x="407" y="1466"/>
                  <a:pt x="369" y="1463"/>
                  <a:pt x="331" y="1456"/>
                </a:cubicBezTo>
                <a:cubicBezTo>
                  <a:pt x="409" y="1697"/>
                  <a:pt x="632" y="1871"/>
                  <a:pt x="897" y="1877"/>
                </a:cubicBezTo>
                <a:cubicBezTo>
                  <a:pt x="690" y="2039"/>
                  <a:pt x="428" y="2136"/>
                  <a:pt x="145" y="2136"/>
                </a:cubicBezTo>
                <a:cubicBezTo>
                  <a:pt x="96" y="2136"/>
                  <a:pt x="48" y="2133"/>
                  <a:pt x="0" y="2128"/>
                </a:cubicBezTo>
                <a:cubicBezTo>
                  <a:pt x="269" y="2300"/>
                  <a:pt x="587" y="2400"/>
                  <a:pt x="930" y="2400"/>
                </a:cubicBezTo>
                <a:cubicBezTo>
                  <a:pt x="2044" y="2400"/>
                  <a:pt x="2654" y="1476"/>
                  <a:pt x="2654" y="676"/>
                </a:cubicBezTo>
                <a:cubicBezTo>
                  <a:pt x="2652" y="597"/>
                  <a:pt x="2652" y="597"/>
                  <a:pt x="2652" y="597"/>
                </a:cubicBezTo>
                <a:cubicBezTo>
                  <a:pt x="2771" y="512"/>
                  <a:pt x="2874" y="405"/>
                  <a:pt x="2955" y="284"/>
                </a:cubicBezTo>
                <a:close/>
                <a:moveTo>
                  <a:pt x="2955" y="284"/>
                </a:moveTo>
                <a:cubicBezTo>
                  <a:pt x="2955" y="284"/>
                  <a:pt x="2955" y="284"/>
                  <a:pt x="2955" y="284"/>
                </a:cubicBezTo>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32" tIns="45719" rIns="91432" bIns="45719"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3" name="books_blue"/>
          <p:cNvSpPr>
            <a:spLocks noEditPoints="1"/>
          </p:cNvSpPr>
          <p:nvPr userDrawn="1"/>
        </p:nvSpPr>
        <p:spPr bwMode="auto">
          <a:xfrm>
            <a:off x="6270059" y="1872532"/>
            <a:ext cx="1608055" cy="1184104"/>
          </a:xfrm>
          <a:custGeom>
            <a:avLst/>
            <a:gdLst>
              <a:gd name="T0" fmla="*/ 3020 w 3259"/>
              <a:gd name="T1" fmla="*/ 417 h 2400"/>
              <a:gd name="T2" fmla="*/ 3105 w 3259"/>
              <a:gd name="T3" fmla="*/ 316 h 2400"/>
              <a:gd name="T4" fmla="*/ 363 w 3259"/>
              <a:gd name="T5" fmla="*/ 236 h 2400"/>
              <a:gd name="T6" fmla="*/ 292 w 3259"/>
              <a:gd name="T7" fmla="*/ 850 h 2400"/>
              <a:gd name="T8" fmla="*/ 235 w 3259"/>
              <a:gd name="T9" fmla="*/ 989 h 2400"/>
              <a:gd name="T10" fmla="*/ 311 w 3259"/>
              <a:gd name="T11" fmla="*/ 1301 h 2400"/>
              <a:gd name="T12" fmla="*/ 180 w 3259"/>
              <a:gd name="T13" fmla="*/ 1435 h 2400"/>
              <a:gd name="T14" fmla="*/ 270 w 3259"/>
              <a:gd name="T15" fmla="*/ 2040 h 2400"/>
              <a:gd name="T16" fmla="*/ 3054 w 3259"/>
              <a:gd name="T17" fmla="*/ 1995 h 2400"/>
              <a:gd name="T18" fmla="*/ 2926 w 3259"/>
              <a:gd name="T19" fmla="*/ 1569 h 2400"/>
              <a:gd name="T20" fmla="*/ 3012 w 3259"/>
              <a:gd name="T21" fmla="*/ 1468 h 2400"/>
              <a:gd name="T22" fmla="*/ 3072 w 3259"/>
              <a:gd name="T23" fmla="*/ 1141 h 2400"/>
              <a:gd name="T24" fmla="*/ 3147 w 3259"/>
              <a:gd name="T25" fmla="*/ 843 h 2400"/>
              <a:gd name="T26" fmla="*/ 1547 w 3259"/>
              <a:gd name="T27" fmla="*/ 721 h 2400"/>
              <a:gd name="T28" fmla="*/ 2780 w 3259"/>
              <a:gd name="T29" fmla="*/ 468 h 2400"/>
              <a:gd name="T30" fmla="*/ 2886 w 3259"/>
              <a:gd name="T31" fmla="*/ 708 h 2400"/>
              <a:gd name="T32" fmla="*/ 2736 w 3259"/>
              <a:gd name="T33" fmla="*/ 790 h 2400"/>
              <a:gd name="T34" fmla="*/ 1547 w 3259"/>
              <a:gd name="T35" fmla="*/ 721 h 2400"/>
              <a:gd name="T36" fmla="*/ 479 w 3259"/>
              <a:gd name="T37" fmla="*/ 1044 h 2400"/>
              <a:gd name="T38" fmla="*/ 1472 w 3259"/>
              <a:gd name="T39" fmla="*/ 1248 h 2400"/>
              <a:gd name="T40" fmla="*/ 1472 w 3259"/>
              <a:gd name="T41" fmla="*/ 1248 h 2400"/>
              <a:gd name="T42" fmla="*/ 1724 w 3259"/>
              <a:gd name="T43" fmla="*/ 1664 h 2400"/>
              <a:gd name="T44" fmla="*/ 368 w 3259"/>
              <a:gd name="T45" fmla="*/ 1327 h 2400"/>
              <a:gd name="T46" fmla="*/ 337 w 3259"/>
              <a:gd name="T47" fmla="*/ 1015 h 2400"/>
              <a:gd name="T48" fmla="*/ 323 w 3259"/>
              <a:gd name="T49" fmla="*/ 383 h 2400"/>
              <a:gd name="T50" fmla="*/ 392 w 3259"/>
              <a:gd name="T51" fmla="*/ 361 h 2400"/>
              <a:gd name="T52" fmla="*/ 1487 w 3259"/>
              <a:gd name="T53" fmla="*/ 718 h 2400"/>
              <a:gd name="T54" fmla="*/ 453 w 3259"/>
              <a:gd name="T55" fmla="*/ 801 h 2400"/>
              <a:gd name="T56" fmla="*/ 392 w 3259"/>
              <a:gd name="T57" fmla="*/ 785 h 2400"/>
              <a:gd name="T58" fmla="*/ 1382 w 3259"/>
              <a:gd name="T59" fmla="*/ 2240 h 2400"/>
              <a:gd name="T60" fmla="*/ 299 w 3259"/>
              <a:gd name="T61" fmla="*/ 1937 h 2400"/>
              <a:gd name="T62" fmla="*/ 230 w 3259"/>
              <a:gd name="T63" fmla="*/ 1535 h 2400"/>
              <a:gd name="T64" fmla="*/ 299 w 3259"/>
              <a:gd name="T65" fmla="*/ 1513 h 2400"/>
              <a:gd name="T66" fmla="*/ 1394 w 3259"/>
              <a:gd name="T67" fmla="*/ 1870 h 2400"/>
              <a:gd name="T68" fmla="*/ 2792 w 3259"/>
              <a:gd name="T69" fmla="*/ 1860 h 2400"/>
              <a:gd name="T70" fmla="*/ 1441 w 3259"/>
              <a:gd name="T71" fmla="*/ 2240 h 2400"/>
              <a:gd name="T72" fmla="*/ 1743 w 3259"/>
              <a:gd name="T73" fmla="*/ 1814 h 2400"/>
              <a:gd name="T74" fmla="*/ 1946 w 3259"/>
              <a:gd name="T75" fmla="*/ 1772 h 2400"/>
              <a:gd name="T76" fmla="*/ 2828 w 3259"/>
              <a:gd name="T77" fmla="*/ 1591 h 2400"/>
              <a:gd name="T78" fmla="*/ 2867 w 3259"/>
              <a:gd name="T79" fmla="*/ 1361 h 2400"/>
              <a:gd name="T80" fmla="*/ 2757 w 3259"/>
              <a:gd name="T81" fmla="*/ 1391 h 2400"/>
              <a:gd name="T82" fmla="*/ 1771 w 3259"/>
              <a:gd name="T83" fmla="*/ 1294 h 2400"/>
              <a:gd name="T84" fmla="*/ 2865 w 3259"/>
              <a:gd name="T85" fmla="*/ 938 h 2400"/>
              <a:gd name="T86" fmla="*/ 2977 w 3259"/>
              <a:gd name="T87" fmla="*/ 1127 h 2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259" h="2400">
                <a:moveTo>
                  <a:pt x="2947" y="725"/>
                </a:moveTo>
                <a:cubicBezTo>
                  <a:pt x="2935" y="632"/>
                  <a:pt x="2933" y="471"/>
                  <a:pt x="3020" y="417"/>
                </a:cubicBezTo>
                <a:cubicBezTo>
                  <a:pt x="3021" y="416"/>
                  <a:pt x="3022" y="414"/>
                  <a:pt x="3024" y="413"/>
                </a:cubicBezTo>
                <a:cubicBezTo>
                  <a:pt x="3095" y="390"/>
                  <a:pt x="3144" y="358"/>
                  <a:pt x="3105" y="316"/>
                </a:cubicBezTo>
                <a:cubicBezTo>
                  <a:pt x="2058" y="0"/>
                  <a:pt x="2058" y="0"/>
                  <a:pt x="2058" y="0"/>
                </a:cubicBezTo>
                <a:cubicBezTo>
                  <a:pt x="363" y="236"/>
                  <a:pt x="363" y="236"/>
                  <a:pt x="363" y="236"/>
                </a:cubicBezTo>
                <a:cubicBezTo>
                  <a:pt x="363" y="236"/>
                  <a:pt x="169" y="264"/>
                  <a:pt x="186" y="565"/>
                </a:cubicBezTo>
                <a:cubicBezTo>
                  <a:pt x="196" y="729"/>
                  <a:pt x="247" y="810"/>
                  <a:pt x="292" y="850"/>
                </a:cubicBezTo>
                <a:cubicBezTo>
                  <a:pt x="153" y="892"/>
                  <a:pt x="153" y="892"/>
                  <a:pt x="153" y="892"/>
                </a:cubicBezTo>
                <a:cubicBezTo>
                  <a:pt x="115" y="934"/>
                  <a:pt x="164" y="966"/>
                  <a:pt x="235" y="989"/>
                </a:cubicBezTo>
                <a:cubicBezTo>
                  <a:pt x="236" y="990"/>
                  <a:pt x="237" y="992"/>
                  <a:pt x="239" y="993"/>
                </a:cubicBezTo>
                <a:cubicBezTo>
                  <a:pt x="325" y="1047"/>
                  <a:pt x="324" y="1208"/>
                  <a:pt x="311" y="1301"/>
                </a:cubicBezTo>
                <a:cubicBezTo>
                  <a:pt x="0" y="1390"/>
                  <a:pt x="111" y="1419"/>
                  <a:pt x="111" y="1419"/>
                </a:cubicBezTo>
                <a:cubicBezTo>
                  <a:pt x="180" y="1435"/>
                  <a:pt x="180" y="1435"/>
                  <a:pt x="180" y="1435"/>
                </a:cubicBezTo>
                <a:cubicBezTo>
                  <a:pt x="132" y="1479"/>
                  <a:pt x="84" y="1561"/>
                  <a:pt x="93" y="1717"/>
                </a:cubicBezTo>
                <a:cubicBezTo>
                  <a:pt x="110" y="2019"/>
                  <a:pt x="270" y="2040"/>
                  <a:pt x="270" y="2040"/>
                </a:cubicBezTo>
                <a:cubicBezTo>
                  <a:pt x="1379" y="2400"/>
                  <a:pt x="1379" y="2400"/>
                  <a:pt x="1379" y="2400"/>
                </a:cubicBezTo>
                <a:cubicBezTo>
                  <a:pt x="3054" y="1995"/>
                  <a:pt x="3054" y="1995"/>
                  <a:pt x="3054" y="1995"/>
                </a:cubicBezTo>
                <a:cubicBezTo>
                  <a:pt x="3054" y="1995"/>
                  <a:pt x="3166" y="1966"/>
                  <a:pt x="2854" y="1877"/>
                </a:cubicBezTo>
                <a:cubicBezTo>
                  <a:pt x="2841" y="1784"/>
                  <a:pt x="2839" y="1623"/>
                  <a:pt x="2926" y="1569"/>
                </a:cubicBezTo>
                <a:cubicBezTo>
                  <a:pt x="2928" y="1568"/>
                  <a:pt x="2929" y="1566"/>
                  <a:pt x="2930" y="1565"/>
                </a:cubicBezTo>
                <a:cubicBezTo>
                  <a:pt x="3001" y="1542"/>
                  <a:pt x="3051" y="1510"/>
                  <a:pt x="3012" y="1468"/>
                </a:cubicBezTo>
                <a:cubicBezTo>
                  <a:pt x="2939" y="1446"/>
                  <a:pt x="2939" y="1446"/>
                  <a:pt x="2939" y="1446"/>
                </a:cubicBezTo>
                <a:cubicBezTo>
                  <a:pt x="2988" y="1416"/>
                  <a:pt x="3061" y="1340"/>
                  <a:pt x="3072" y="1141"/>
                </a:cubicBezTo>
                <a:cubicBezTo>
                  <a:pt x="3080" y="1004"/>
                  <a:pt x="3044" y="924"/>
                  <a:pt x="3003" y="877"/>
                </a:cubicBezTo>
                <a:cubicBezTo>
                  <a:pt x="3147" y="843"/>
                  <a:pt x="3147" y="843"/>
                  <a:pt x="3147" y="843"/>
                </a:cubicBezTo>
                <a:cubicBezTo>
                  <a:pt x="3147" y="843"/>
                  <a:pt x="3259" y="814"/>
                  <a:pt x="2947" y="725"/>
                </a:cubicBezTo>
                <a:close/>
                <a:moveTo>
                  <a:pt x="1547" y="721"/>
                </a:moveTo>
                <a:cubicBezTo>
                  <a:pt x="1828" y="663"/>
                  <a:pt x="1828" y="663"/>
                  <a:pt x="1828" y="663"/>
                </a:cubicBezTo>
                <a:cubicBezTo>
                  <a:pt x="2780" y="468"/>
                  <a:pt x="2780" y="468"/>
                  <a:pt x="2780" y="468"/>
                </a:cubicBezTo>
                <a:cubicBezTo>
                  <a:pt x="2921" y="439"/>
                  <a:pt x="2921" y="439"/>
                  <a:pt x="2921" y="439"/>
                </a:cubicBezTo>
                <a:cubicBezTo>
                  <a:pt x="2876" y="522"/>
                  <a:pt x="2878" y="635"/>
                  <a:pt x="2886" y="708"/>
                </a:cubicBezTo>
                <a:cubicBezTo>
                  <a:pt x="2887" y="725"/>
                  <a:pt x="2889" y="740"/>
                  <a:pt x="2891" y="751"/>
                </a:cubicBezTo>
                <a:cubicBezTo>
                  <a:pt x="2736" y="790"/>
                  <a:pt x="2736" y="790"/>
                  <a:pt x="2736" y="790"/>
                </a:cubicBezTo>
                <a:cubicBezTo>
                  <a:pt x="1535" y="1088"/>
                  <a:pt x="1535" y="1088"/>
                  <a:pt x="1535" y="1088"/>
                </a:cubicBezTo>
                <a:lnTo>
                  <a:pt x="1547" y="721"/>
                </a:lnTo>
                <a:close/>
                <a:moveTo>
                  <a:pt x="337" y="1015"/>
                </a:moveTo>
                <a:cubicBezTo>
                  <a:pt x="479" y="1044"/>
                  <a:pt x="479" y="1044"/>
                  <a:pt x="479" y="1044"/>
                </a:cubicBezTo>
                <a:cubicBezTo>
                  <a:pt x="1393" y="1232"/>
                  <a:pt x="1393" y="1232"/>
                  <a:pt x="1393" y="1232"/>
                </a:cubicBezTo>
                <a:cubicBezTo>
                  <a:pt x="1472" y="1248"/>
                  <a:pt x="1472" y="1248"/>
                  <a:pt x="1472" y="1248"/>
                </a:cubicBezTo>
                <a:cubicBezTo>
                  <a:pt x="1472" y="1248"/>
                  <a:pt x="1472" y="1248"/>
                  <a:pt x="1472" y="1248"/>
                </a:cubicBezTo>
                <a:cubicBezTo>
                  <a:pt x="1472" y="1248"/>
                  <a:pt x="1472" y="1248"/>
                  <a:pt x="1472" y="1248"/>
                </a:cubicBezTo>
                <a:cubicBezTo>
                  <a:pt x="1712" y="1297"/>
                  <a:pt x="1712" y="1297"/>
                  <a:pt x="1712" y="1297"/>
                </a:cubicBezTo>
                <a:cubicBezTo>
                  <a:pt x="1724" y="1664"/>
                  <a:pt x="1724" y="1664"/>
                  <a:pt x="1724" y="1664"/>
                </a:cubicBezTo>
                <a:cubicBezTo>
                  <a:pt x="489" y="1357"/>
                  <a:pt x="489" y="1357"/>
                  <a:pt x="489" y="1357"/>
                </a:cubicBezTo>
                <a:cubicBezTo>
                  <a:pt x="368" y="1327"/>
                  <a:pt x="368" y="1327"/>
                  <a:pt x="368" y="1327"/>
                </a:cubicBezTo>
                <a:cubicBezTo>
                  <a:pt x="369" y="1316"/>
                  <a:pt x="371" y="1301"/>
                  <a:pt x="373" y="1284"/>
                </a:cubicBezTo>
                <a:cubicBezTo>
                  <a:pt x="380" y="1211"/>
                  <a:pt x="382" y="1098"/>
                  <a:pt x="337" y="1015"/>
                </a:cubicBezTo>
                <a:close/>
                <a:moveTo>
                  <a:pt x="282" y="551"/>
                </a:moveTo>
                <a:cubicBezTo>
                  <a:pt x="280" y="470"/>
                  <a:pt x="294" y="412"/>
                  <a:pt x="323" y="383"/>
                </a:cubicBezTo>
                <a:cubicBezTo>
                  <a:pt x="342" y="364"/>
                  <a:pt x="363" y="360"/>
                  <a:pt x="378" y="360"/>
                </a:cubicBezTo>
                <a:cubicBezTo>
                  <a:pt x="386" y="360"/>
                  <a:pt x="392" y="361"/>
                  <a:pt x="392" y="361"/>
                </a:cubicBezTo>
                <a:cubicBezTo>
                  <a:pt x="1123" y="599"/>
                  <a:pt x="1123" y="599"/>
                  <a:pt x="1123" y="599"/>
                </a:cubicBezTo>
                <a:cubicBezTo>
                  <a:pt x="1487" y="718"/>
                  <a:pt x="1487" y="718"/>
                  <a:pt x="1487" y="718"/>
                </a:cubicBezTo>
                <a:cubicBezTo>
                  <a:pt x="1475" y="1088"/>
                  <a:pt x="1475" y="1088"/>
                  <a:pt x="1475" y="1088"/>
                </a:cubicBezTo>
                <a:cubicBezTo>
                  <a:pt x="453" y="801"/>
                  <a:pt x="453" y="801"/>
                  <a:pt x="453" y="801"/>
                </a:cubicBezTo>
                <a:cubicBezTo>
                  <a:pt x="399" y="786"/>
                  <a:pt x="399" y="786"/>
                  <a:pt x="399" y="786"/>
                </a:cubicBezTo>
                <a:cubicBezTo>
                  <a:pt x="397" y="786"/>
                  <a:pt x="394" y="785"/>
                  <a:pt x="392" y="785"/>
                </a:cubicBezTo>
                <a:cubicBezTo>
                  <a:pt x="388" y="785"/>
                  <a:pt x="287" y="776"/>
                  <a:pt x="282" y="551"/>
                </a:cubicBezTo>
                <a:close/>
                <a:moveTo>
                  <a:pt x="1382" y="2240"/>
                </a:moveTo>
                <a:cubicBezTo>
                  <a:pt x="305" y="1938"/>
                  <a:pt x="305" y="1938"/>
                  <a:pt x="305" y="1938"/>
                </a:cubicBezTo>
                <a:cubicBezTo>
                  <a:pt x="303" y="1938"/>
                  <a:pt x="301" y="1937"/>
                  <a:pt x="299" y="1937"/>
                </a:cubicBezTo>
                <a:cubicBezTo>
                  <a:pt x="294" y="1937"/>
                  <a:pt x="193" y="1928"/>
                  <a:pt x="188" y="1703"/>
                </a:cubicBezTo>
                <a:cubicBezTo>
                  <a:pt x="187" y="1622"/>
                  <a:pt x="201" y="1564"/>
                  <a:pt x="230" y="1535"/>
                </a:cubicBezTo>
                <a:cubicBezTo>
                  <a:pt x="248" y="1516"/>
                  <a:pt x="270" y="1512"/>
                  <a:pt x="285" y="1512"/>
                </a:cubicBezTo>
                <a:cubicBezTo>
                  <a:pt x="293" y="1512"/>
                  <a:pt x="298" y="1513"/>
                  <a:pt x="299" y="1513"/>
                </a:cubicBezTo>
                <a:cubicBezTo>
                  <a:pt x="299" y="1513"/>
                  <a:pt x="299" y="1513"/>
                  <a:pt x="299" y="1513"/>
                </a:cubicBezTo>
                <a:cubicBezTo>
                  <a:pt x="1394" y="1870"/>
                  <a:pt x="1394" y="1870"/>
                  <a:pt x="1394" y="1870"/>
                </a:cubicBezTo>
                <a:lnTo>
                  <a:pt x="1382" y="2240"/>
                </a:lnTo>
                <a:close/>
                <a:moveTo>
                  <a:pt x="2792" y="1860"/>
                </a:moveTo>
                <a:cubicBezTo>
                  <a:pt x="2794" y="1877"/>
                  <a:pt x="2796" y="1892"/>
                  <a:pt x="2798" y="1903"/>
                </a:cubicBezTo>
                <a:cubicBezTo>
                  <a:pt x="1441" y="2240"/>
                  <a:pt x="1441" y="2240"/>
                  <a:pt x="1441" y="2240"/>
                </a:cubicBezTo>
                <a:cubicBezTo>
                  <a:pt x="1453" y="1873"/>
                  <a:pt x="1453" y="1873"/>
                  <a:pt x="1453" y="1873"/>
                </a:cubicBezTo>
                <a:cubicBezTo>
                  <a:pt x="1743" y="1814"/>
                  <a:pt x="1743" y="1814"/>
                  <a:pt x="1743" y="1814"/>
                </a:cubicBezTo>
                <a:cubicBezTo>
                  <a:pt x="1786" y="1824"/>
                  <a:pt x="1786" y="1824"/>
                  <a:pt x="1786" y="1824"/>
                </a:cubicBezTo>
                <a:cubicBezTo>
                  <a:pt x="1946" y="1772"/>
                  <a:pt x="1946" y="1772"/>
                  <a:pt x="1946" y="1772"/>
                </a:cubicBezTo>
                <a:cubicBezTo>
                  <a:pt x="2686" y="1620"/>
                  <a:pt x="2686" y="1620"/>
                  <a:pt x="2686" y="1620"/>
                </a:cubicBezTo>
                <a:cubicBezTo>
                  <a:pt x="2828" y="1591"/>
                  <a:pt x="2828" y="1591"/>
                  <a:pt x="2828" y="1591"/>
                </a:cubicBezTo>
                <a:cubicBezTo>
                  <a:pt x="2783" y="1674"/>
                  <a:pt x="2785" y="1787"/>
                  <a:pt x="2792" y="1860"/>
                </a:cubicBezTo>
                <a:close/>
                <a:moveTo>
                  <a:pt x="2867" y="1361"/>
                </a:moveTo>
                <a:cubicBezTo>
                  <a:pt x="2864" y="1361"/>
                  <a:pt x="2862" y="1362"/>
                  <a:pt x="2860" y="1362"/>
                </a:cubicBezTo>
                <a:cubicBezTo>
                  <a:pt x="2757" y="1391"/>
                  <a:pt x="2757" y="1391"/>
                  <a:pt x="2757" y="1391"/>
                </a:cubicBezTo>
                <a:cubicBezTo>
                  <a:pt x="1783" y="1664"/>
                  <a:pt x="1783" y="1664"/>
                  <a:pt x="1783" y="1664"/>
                </a:cubicBezTo>
                <a:cubicBezTo>
                  <a:pt x="1771" y="1294"/>
                  <a:pt x="1771" y="1294"/>
                  <a:pt x="1771" y="1294"/>
                </a:cubicBezTo>
                <a:cubicBezTo>
                  <a:pt x="2091" y="1190"/>
                  <a:pt x="2091" y="1190"/>
                  <a:pt x="2091" y="1190"/>
                </a:cubicBezTo>
                <a:cubicBezTo>
                  <a:pt x="2865" y="938"/>
                  <a:pt x="2865" y="938"/>
                  <a:pt x="2865" y="938"/>
                </a:cubicBezTo>
                <a:cubicBezTo>
                  <a:pt x="2865" y="938"/>
                  <a:pt x="2905" y="929"/>
                  <a:pt x="2935" y="959"/>
                </a:cubicBezTo>
                <a:cubicBezTo>
                  <a:pt x="2964" y="988"/>
                  <a:pt x="2978" y="1046"/>
                  <a:pt x="2977" y="1127"/>
                </a:cubicBezTo>
                <a:cubicBezTo>
                  <a:pt x="2972" y="1351"/>
                  <a:pt x="2871" y="1361"/>
                  <a:pt x="2867" y="1361"/>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32" tIns="45719" rIns="91432" bIns="45719"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4" name="bubble_blue"/>
          <p:cNvSpPr>
            <a:spLocks noEditPoints="1"/>
          </p:cNvSpPr>
          <p:nvPr userDrawn="1"/>
        </p:nvSpPr>
        <p:spPr bwMode="auto">
          <a:xfrm>
            <a:off x="8439234" y="1885898"/>
            <a:ext cx="1223351" cy="1159935"/>
          </a:xfrm>
          <a:custGeom>
            <a:avLst/>
            <a:gdLst>
              <a:gd name="T0" fmla="*/ 2227 w 2530"/>
              <a:gd name="T1" fmla="*/ 0 h 2400"/>
              <a:gd name="T2" fmla="*/ 303 w 2530"/>
              <a:gd name="T3" fmla="*/ 0 h 2400"/>
              <a:gd name="T4" fmla="*/ 0 w 2530"/>
              <a:gd name="T5" fmla="*/ 303 h 2400"/>
              <a:gd name="T6" fmla="*/ 0 w 2530"/>
              <a:gd name="T7" fmla="*/ 1473 h 2400"/>
              <a:gd name="T8" fmla="*/ 303 w 2530"/>
              <a:gd name="T9" fmla="*/ 1775 h 2400"/>
              <a:gd name="T10" fmla="*/ 562 w 2530"/>
              <a:gd name="T11" fmla="*/ 1775 h 2400"/>
              <a:gd name="T12" fmla="*/ 562 w 2530"/>
              <a:gd name="T13" fmla="*/ 2286 h 2400"/>
              <a:gd name="T14" fmla="*/ 676 w 2530"/>
              <a:gd name="T15" fmla="*/ 2400 h 2400"/>
              <a:gd name="T16" fmla="*/ 758 w 2530"/>
              <a:gd name="T17" fmla="*/ 2366 h 2400"/>
              <a:gd name="T18" fmla="*/ 758 w 2530"/>
              <a:gd name="T19" fmla="*/ 2366 h 2400"/>
              <a:gd name="T20" fmla="*/ 1347 w 2530"/>
              <a:gd name="T21" fmla="*/ 1775 h 2400"/>
              <a:gd name="T22" fmla="*/ 2227 w 2530"/>
              <a:gd name="T23" fmla="*/ 1775 h 2400"/>
              <a:gd name="T24" fmla="*/ 2530 w 2530"/>
              <a:gd name="T25" fmla="*/ 1473 h 2400"/>
              <a:gd name="T26" fmla="*/ 2530 w 2530"/>
              <a:gd name="T27" fmla="*/ 303 h 2400"/>
              <a:gd name="T28" fmla="*/ 2227 w 2530"/>
              <a:gd name="T29" fmla="*/ 0 h 2400"/>
              <a:gd name="T30" fmla="*/ 693 w 2530"/>
              <a:gd name="T31" fmla="*/ 1035 h 2400"/>
              <a:gd name="T32" fmla="*/ 542 w 2530"/>
              <a:gd name="T33" fmla="*/ 884 h 2400"/>
              <a:gd name="T34" fmla="*/ 693 w 2530"/>
              <a:gd name="T35" fmla="*/ 732 h 2400"/>
              <a:gd name="T36" fmla="*/ 845 w 2530"/>
              <a:gd name="T37" fmla="*/ 884 h 2400"/>
              <a:gd name="T38" fmla="*/ 693 w 2530"/>
              <a:gd name="T39" fmla="*/ 1035 h 2400"/>
              <a:gd name="T40" fmla="*/ 1283 w 2530"/>
              <a:gd name="T41" fmla="*/ 1035 h 2400"/>
              <a:gd name="T42" fmla="*/ 1132 w 2530"/>
              <a:gd name="T43" fmla="*/ 884 h 2400"/>
              <a:gd name="T44" fmla="*/ 1283 w 2530"/>
              <a:gd name="T45" fmla="*/ 732 h 2400"/>
              <a:gd name="T46" fmla="*/ 1435 w 2530"/>
              <a:gd name="T47" fmla="*/ 884 h 2400"/>
              <a:gd name="T48" fmla="*/ 1283 w 2530"/>
              <a:gd name="T49" fmla="*/ 1035 h 2400"/>
              <a:gd name="T50" fmla="*/ 1882 w 2530"/>
              <a:gd name="T51" fmla="*/ 1035 h 2400"/>
              <a:gd name="T52" fmla="*/ 1730 w 2530"/>
              <a:gd name="T53" fmla="*/ 884 h 2400"/>
              <a:gd name="T54" fmla="*/ 1882 w 2530"/>
              <a:gd name="T55" fmla="*/ 732 h 2400"/>
              <a:gd name="T56" fmla="*/ 2033 w 2530"/>
              <a:gd name="T57" fmla="*/ 884 h 2400"/>
              <a:gd name="T58" fmla="*/ 1882 w 2530"/>
              <a:gd name="T59" fmla="*/ 1035 h 2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530" h="2400">
                <a:moveTo>
                  <a:pt x="2227" y="0"/>
                </a:moveTo>
                <a:cubicBezTo>
                  <a:pt x="303" y="0"/>
                  <a:pt x="303" y="0"/>
                  <a:pt x="303" y="0"/>
                </a:cubicBezTo>
                <a:cubicBezTo>
                  <a:pt x="136" y="0"/>
                  <a:pt x="0" y="136"/>
                  <a:pt x="0" y="303"/>
                </a:cubicBezTo>
                <a:cubicBezTo>
                  <a:pt x="0" y="1473"/>
                  <a:pt x="0" y="1473"/>
                  <a:pt x="0" y="1473"/>
                </a:cubicBezTo>
                <a:cubicBezTo>
                  <a:pt x="0" y="1640"/>
                  <a:pt x="136" y="1775"/>
                  <a:pt x="303" y="1775"/>
                </a:cubicBezTo>
                <a:cubicBezTo>
                  <a:pt x="562" y="1775"/>
                  <a:pt x="562" y="1775"/>
                  <a:pt x="562" y="1775"/>
                </a:cubicBezTo>
                <a:cubicBezTo>
                  <a:pt x="562" y="2286"/>
                  <a:pt x="562" y="2286"/>
                  <a:pt x="562" y="2286"/>
                </a:cubicBezTo>
                <a:cubicBezTo>
                  <a:pt x="562" y="2349"/>
                  <a:pt x="613" y="2400"/>
                  <a:pt x="676" y="2400"/>
                </a:cubicBezTo>
                <a:cubicBezTo>
                  <a:pt x="708" y="2400"/>
                  <a:pt x="737" y="2387"/>
                  <a:pt x="758" y="2366"/>
                </a:cubicBezTo>
                <a:cubicBezTo>
                  <a:pt x="758" y="2366"/>
                  <a:pt x="758" y="2366"/>
                  <a:pt x="758" y="2366"/>
                </a:cubicBezTo>
                <a:cubicBezTo>
                  <a:pt x="1347" y="1775"/>
                  <a:pt x="1347" y="1775"/>
                  <a:pt x="1347" y="1775"/>
                </a:cubicBezTo>
                <a:cubicBezTo>
                  <a:pt x="2227" y="1775"/>
                  <a:pt x="2227" y="1775"/>
                  <a:pt x="2227" y="1775"/>
                </a:cubicBezTo>
                <a:cubicBezTo>
                  <a:pt x="2394" y="1775"/>
                  <a:pt x="2530" y="1640"/>
                  <a:pt x="2530" y="1473"/>
                </a:cubicBezTo>
                <a:cubicBezTo>
                  <a:pt x="2530" y="303"/>
                  <a:pt x="2530" y="303"/>
                  <a:pt x="2530" y="303"/>
                </a:cubicBezTo>
                <a:cubicBezTo>
                  <a:pt x="2530" y="136"/>
                  <a:pt x="2394" y="0"/>
                  <a:pt x="2227" y="0"/>
                </a:cubicBezTo>
                <a:close/>
                <a:moveTo>
                  <a:pt x="693" y="1035"/>
                </a:moveTo>
                <a:cubicBezTo>
                  <a:pt x="609" y="1035"/>
                  <a:pt x="542" y="967"/>
                  <a:pt x="542" y="884"/>
                </a:cubicBezTo>
                <a:cubicBezTo>
                  <a:pt x="542" y="800"/>
                  <a:pt x="609" y="732"/>
                  <a:pt x="693" y="732"/>
                </a:cubicBezTo>
                <a:cubicBezTo>
                  <a:pt x="777" y="732"/>
                  <a:pt x="845" y="800"/>
                  <a:pt x="845" y="884"/>
                </a:cubicBezTo>
                <a:cubicBezTo>
                  <a:pt x="845" y="967"/>
                  <a:pt x="777" y="1035"/>
                  <a:pt x="693" y="1035"/>
                </a:cubicBezTo>
                <a:close/>
                <a:moveTo>
                  <a:pt x="1283" y="1035"/>
                </a:moveTo>
                <a:cubicBezTo>
                  <a:pt x="1200" y="1035"/>
                  <a:pt x="1132" y="967"/>
                  <a:pt x="1132" y="884"/>
                </a:cubicBezTo>
                <a:cubicBezTo>
                  <a:pt x="1132" y="800"/>
                  <a:pt x="1200" y="732"/>
                  <a:pt x="1283" y="732"/>
                </a:cubicBezTo>
                <a:cubicBezTo>
                  <a:pt x="1367" y="732"/>
                  <a:pt x="1435" y="800"/>
                  <a:pt x="1435" y="884"/>
                </a:cubicBezTo>
                <a:cubicBezTo>
                  <a:pt x="1435" y="967"/>
                  <a:pt x="1367" y="1035"/>
                  <a:pt x="1283" y="1035"/>
                </a:cubicBezTo>
                <a:close/>
                <a:moveTo>
                  <a:pt x="1882" y="1035"/>
                </a:moveTo>
                <a:cubicBezTo>
                  <a:pt x="1798" y="1035"/>
                  <a:pt x="1730" y="967"/>
                  <a:pt x="1730" y="884"/>
                </a:cubicBezTo>
                <a:cubicBezTo>
                  <a:pt x="1730" y="800"/>
                  <a:pt x="1798" y="732"/>
                  <a:pt x="1882" y="732"/>
                </a:cubicBezTo>
                <a:cubicBezTo>
                  <a:pt x="1965" y="732"/>
                  <a:pt x="2033" y="800"/>
                  <a:pt x="2033" y="884"/>
                </a:cubicBezTo>
                <a:cubicBezTo>
                  <a:pt x="2033" y="967"/>
                  <a:pt x="1965" y="1035"/>
                  <a:pt x="1882" y="1035"/>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32" tIns="45719" rIns="91432" bIns="45719"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nvGrpSpPr>
          <p:cNvPr id="55" name="building_selected_blue"/>
          <p:cNvGrpSpPr/>
          <p:nvPr userDrawn="1"/>
        </p:nvGrpSpPr>
        <p:grpSpPr>
          <a:xfrm>
            <a:off x="10114305" y="2008933"/>
            <a:ext cx="1729983" cy="937307"/>
            <a:chOff x="2693988" y="4051301"/>
            <a:chExt cx="4899025" cy="2654300"/>
          </a:xfrm>
          <a:solidFill>
            <a:srgbClr val="1A475F"/>
          </a:solidFill>
        </p:grpSpPr>
        <p:sp>
          <p:nvSpPr>
            <p:cNvPr id="56" name="Freeform 97"/>
            <p:cNvSpPr>
              <a:spLocks noEditPoints="1"/>
            </p:cNvSpPr>
            <p:nvPr/>
          </p:nvSpPr>
          <p:spPr bwMode="auto">
            <a:xfrm>
              <a:off x="2693988" y="5641976"/>
              <a:ext cx="514350" cy="1063625"/>
            </a:xfrm>
            <a:custGeom>
              <a:avLst/>
              <a:gdLst>
                <a:gd name="T0" fmla="*/ 69 w 324"/>
                <a:gd name="T1" fmla="*/ 566 h 670"/>
                <a:gd name="T2" fmla="*/ 69 w 324"/>
                <a:gd name="T3" fmla="*/ 490 h 670"/>
                <a:gd name="T4" fmla="*/ 125 w 324"/>
                <a:gd name="T5" fmla="*/ 490 h 670"/>
                <a:gd name="T6" fmla="*/ 125 w 324"/>
                <a:gd name="T7" fmla="*/ 566 h 670"/>
                <a:gd name="T8" fmla="*/ 69 w 324"/>
                <a:gd name="T9" fmla="*/ 566 h 670"/>
                <a:gd name="T10" fmla="*/ 194 w 324"/>
                <a:gd name="T11" fmla="*/ 566 h 670"/>
                <a:gd name="T12" fmla="*/ 194 w 324"/>
                <a:gd name="T13" fmla="*/ 490 h 670"/>
                <a:gd name="T14" fmla="*/ 263 w 324"/>
                <a:gd name="T15" fmla="*/ 490 h 670"/>
                <a:gd name="T16" fmla="*/ 263 w 324"/>
                <a:gd name="T17" fmla="*/ 566 h 670"/>
                <a:gd name="T18" fmla="*/ 194 w 324"/>
                <a:gd name="T19" fmla="*/ 566 h 670"/>
                <a:gd name="T20" fmla="*/ 69 w 324"/>
                <a:gd name="T21" fmla="*/ 456 h 670"/>
                <a:gd name="T22" fmla="*/ 69 w 324"/>
                <a:gd name="T23" fmla="*/ 380 h 670"/>
                <a:gd name="T24" fmla="*/ 125 w 324"/>
                <a:gd name="T25" fmla="*/ 380 h 670"/>
                <a:gd name="T26" fmla="*/ 125 w 324"/>
                <a:gd name="T27" fmla="*/ 456 h 670"/>
                <a:gd name="T28" fmla="*/ 69 w 324"/>
                <a:gd name="T29" fmla="*/ 456 h 670"/>
                <a:gd name="T30" fmla="*/ 194 w 324"/>
                <a:gd name="T31" fmla="*/ 456 h 670"/>
                <a:gd name="T32" fmla="*/ 194 w 324"/>
                <a:gd name="T33" fmla="*/ 380 h 670"/>
                <a:gd name="T34" fmla="*/ 263 w 324"/>
                <a:gd name="T35" fmla="*/ 380 h 670"/>
                <a:gd name="T36" fmla="*/ 263 w 324"/>
                <a:gd name="T37" fmla="*/ 456 h 670"/>
                <a:gd name="T38" fmla="*/ 194 w 324"/>
                <a:gd name="T39" fmla="*/ 456 h 670"/>
                <a:gd name="T40" fmla="*/ 69 w 324"/>
                <a:gd name="T41" fmla="*/ 338 h 670"/>
                <a:gd name="T42" fmla="*/ 69 w 324"/>
                <a:gd name="T43" fmla="*/ 269 h 670"/>
                <a:gd name="T44" fmla="*/ 125 w 324"/>
                <a:gd name="T45" fmla="*/ 269 h 670"/>
                <a:gd name="T46" fmla="*/ 125 w 324"/>
                <a:gd name="T47" fmla="*/ 338 h 670"/>
                <a:gd name="T48" fmla="*/ 69 w 324"/>
                <a:gd name="T49" fmla="*/ 338 h 670"/>
                <a:gd name="T50" fmla="*/ 194 w 324"/>
                <a:gd name="T51" fmla="*/ 338 h 670"/>
                <a:gd name="T52" fmla="*/ 194 w 324"/>
                <a:gd name="T53" fmla="*/ 269 h 670"/>
                <a:gd name="T54" fmla="*/ 263 w 324"/>
                <a:gd name="T55" fmla="*/ 269 h 670"/>
                <a:gd name="T56" fmla="*/ 263 w 324"/>
                <a:gd name="T57" fmla="*/ 338 h 670"/>
                <a:gd name="T58" fmla="*/ 194 w 324"/>
                <a:gd name="T59" fmla="*/ 338 h 670"/>
                <a:gd name="T60" fmla="*/ 69 w 324"/>
                <a:gd name="T61" fmla="*/ 234 h 670"/>
                <a:gd name="T62" fmla="*/ 69 w 324"/>
                <a:gd name="T63" fmla="*/ 158 h 670"/>
                <a:gd name="T64" fmla="*/ 125 w 324"/>
                <a:gd name="T65" fmla="*/ 158 h 670"/>
                <a:gd name="T66" fmla="*/ 125 w 324"/>
                <a:gd name="T67" fmla="*/ 234 h 670"/>
                <a:gd name="T68" fmla="*/ 69 w 324"/>
                <a:gd name="T69" fmla="*/ 234 h 670"/>
                <a:gd name="T70" fmla="*/ 194 w 324"/>
                <a:gd name="T71" fmla="*/ 234 h 670"/>
                <a:gd name="T72" fmla="*/ 194 w 324"/>
                <a:gd name="T73" fmla="*/ 158 h 670"/>
                <a:gd name="T74" fmla="*/ 263 w 324"/>
                <a:gd name="T75" fmla="*/ 158 h 670"/>
                <a:gd name="T76" fmla="*/ 263 w 324"/>
                <a:gd name="T77" fmla="*/ 234 h 670"/>
                <a:gd name="T78" fmla="*/ 194 w 324"/>
                <a:gd name="T79" fmla="*/ 234 h 670"/>
                <a:gd name="T80" fmla="*/ 69 w 324"/>
                <a:gd name="T81" fmla="*/ 131 h 670"/>
                <a:gd name="T82" fmla="*/ 69 w 324"/>
                <a:gd name="T83" fmla="*/ 48 h 670"/>
                <a:gd name="T84" fmla="*/ 125 w 324"/>
                <a:gd name="T85" fmla="*/ 48 h 670"/>
                <a:gd name="T86" fmla="*/ 125 w 324"/>
                <a:gd name="T87" fmla="*/ 131 h 670"/>
                <a:gd name="T88" fmla="*/ 69 w 324"/>
                <a:gd name="T89" fmla="*/ 131 h 670"/>
                <a:gd name="T90" fmla="*/ 194 w 324"/>
                <a:gd name="T91" fmla="*/ 131 h 670"/>
                <a:gd name="T92" fmla="*/ 194 w 324"/>
                <a:gd name="T93" fmla="*/ 48 h 670"/>
                <a:gd name="T94" fmla="*/ 263 w 324"/>
                <a:gd name="T95" fmla="*/ 48 h 670"/>
                <a:gd name="T96" fmla="*/ 263 w 324"/>
                <a:gd name="T97" fmla="*/ 131 h 670"/>
                <a:gd name="T98" fmla="*/ 194 w 324"/>
                <a:gd name="T99" fmla="*/ 131 h 670"/>
                <a:gd name="T100" fmla="*/ 324 w 324"/>
                <a:gd name="T101" fmla="*/ 0 h 670"/>
                <a:gd name="T102" fmla="*/ 0 w 324"/>
                <a:gd name="T103" fmla="*/ 0 h 670"/>
                <a:gd name="T104" fmla="*/ 0 w 324"/>
                <a:gd name="T105" fmla="*/ 670 h 670"/>
                <a:gd name="T106" fmla="*/ 324 w 324"/>
                <a:gd name="T107" fmla="*/ 670 h 670"/>
                <a:gd name="T108" fmla="*/ 324 w 324"/>
                <a:gd name="T109" fmla="*/ 0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24" h="670">
                  <a:moveTo>
                    <a:pt x="69" y="566"/>
                  </a:moveTo>
                  <a:lnTo>
                    <a:pt x="69" y="490"/>
                  </a:lnTo>
                  <a:lnTo>
                    <a:pt x="125" y="490"/>
                  </a:lnTo>
                  <a:lnTo>
                    <a:pt x="125" y="566"/>
                  </a:lnTo>
                  <a:lnTo>
                    <a:pt x="69" y="566"/>
                  </a:lnTo>
                  <a:close/>
                  <a:moveTo>
                    <a:pt x="194" y="566"/>
                  </a:moveTo>
                  <a:lnTo>
                    <a:pt x="194" y="490"/>
                  </a:lnTo>
                  <a:lnTo>
                    <a:pt x="263" y="490"/>
                  </a:lnTo>
                  <a:lnTo>
                    <a:pt x="263" y="566"/>
                  </a:lnTo>
                  <a:lnTo>
                    <a:pt x="194" y="566"/>
                  </a:lnTo>
                  <a:close/>
                  <a:moveTo>
                    <a:pt x="69" y="456"/>
                  </a:moveTo>
                  <a:lnTo>
                    <a:pt x="69" y="380"/>
                  </a:lnTo>
                  <a:lnTo>
                    <a:pt x="125" y="380"/>
                  </a:lnTo>
                  <a:lnTo>
                    <a:pt x="125" y="456"/>
                  </a:lnTo>
                  <a:lnTo>
                    <a:pt x="69" y="456"/>
                  </a:lnTo>
                  <a:close/>
                  <a:moveTo>
                    <a:pt x="194" y="456"/>
                  </a:moveTo>
                  <a:lnTo>
                    <a:pt x="194" y="380"/>
                  </a:lnTo>
                  <a:lnTo>
                    <a:pt x="263" y="380"/>
                  </a:lnTo>
                  <a:lnTo>
                    <a:pt x="263" y="456"/>
                  </a:lnTo>
                  <a:lnTo>
                    <a:pt x="194" y="456"/>
                  </a:lnTo>
                  <a:close/>
                  <a:moveTo>
                    <a:pt x="69" y="338"/>
                  </a:moveTo>
                  <a:lnTo>
                    <a:pt x="69" y="269"/>
                  </a:lnTo>
                  <a:lnTo>
                    <a:pt x="125" y="269"/>
                  </a:lnTo>
                  <a:lnTo>
                    <a:pt x="125" y="338"/>
                  </a:lnTo>
                  <a:lnTo>
                    <a:pt x="69" y="338"/>
                  </a:lnTo>
                  <a:close/>
                  <a:moveTo>
                    <a:pt x="194" y="338"/>
                  </a:moveTo>
                  <a:lnTo>
                    <a:pt x="194" y="269"/>
                  </a:lnTo>
                  <a:lnTo>
                    <a:pt x="263" y="269"/>
                  </a:lnTo>
                  <a:lnTo>
                    <a:pt x="263" y="338"/>
                  </a:lnTo>
                  <a:lnTo>
                    <a:pt x="194" y="338"/>
                  </a:lnTo>
                  <a:close/>
                  <a:moveTo>
                    <a:pt x="69" y="234"/>
                  </a:moveTo>
                  <a:lnTo>
                    <a:pt x="69" y="158"/>
                  </a:lnTo>
                  <a:lnTo>
                    <a:pt x="125" y="158"/>
                  </a:lnTo>
                  <a:lnTo>
                    <a:pt x="125" y="234"/>
                  </a:lnTo>
                  <a:lnTo>
                    <a:pt x="69" y="234"/>
                  </a:lnTo>
                  <a:close/>
                  <a:moveTo>
                    <a:pt x="194" y="234"/>
                  </a:moveTo>
                  <a:lnTo>
                    <a:pt x="194" y="158"/>
                  </a:lnTo>
                  <a:lnTo>
                    <a:pt x="263" y="158"/>
                  </a:lnTo>
                  <a:lnTo>
                    <a:pt x="263" y="234"/>
                  </a:lnTo>
                  <a:lnTo>
                    <a:pt x="194" y="234"/>
                  </a:lnTo>
                  <a:close/>
                  <a:moveTo>
                    <a:pt x="69" y="131"/>
                  </a:moveTo>
                  <a:lnTo>
                    <a:pt x="69" y="48"/>
                  </a:lnTo>
                  <a:lnTo>
                    <a:pt x="125" y="48"/>
                  </a:lnTo>
                  <a:lnTo>
                    <a:pt x="125" y="131"/>
                  </a:lnTo>
                  <a:lnTo>
                    <a:pt x="69" y="131"/>
                  </a:lnTo>
                  <a:close/>
                  <a:moveTo>
                    <a:pt x="194" y="131"/>
                  </a:moveTo>
                  <a:lnTo>
                    <a:pt x="194" y="48"/>
                  </a:lnTo>
                  <a:lnTo>
                    <a:pt x="263" y="48"/>
                  </a:lnTo>
                  <a:lnTo>
                    <a:pt x="263" y="131"/>
                  </a:lnTo>
                  <a:lnTo>
                    <a:pt x="194" y="131"/>
                  </a:lnTo>
                  <a:close/>
                  <a:moveTo>
                    <a:pt x="324" y="0"/>
                  </a:moveTo>
                  <a:lnTo>
                    <a:pt x="0" y="0"/>
                  </a:lnTo>
                  <a:lnTo>
                    <a:pt x="0" y="670"/>
                  </a:lnTo>
                  <a:lnTo>
                    <a:pt x="324" y="670"/>
                  </a:lnTo>
                  <a:lnTo>
                    <a:pt x="32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7" name="Freeform 98"/>
            <p:cNvSpPr>
              <a:spLocks noEditPoints="1"/>
            </p:cNvSpPr>
            <p:nvPr/>
          </p:nvSpPr>
          <p:spPr bwMode="auto">
            <a:xfrm>
              <a:off x="2693988" y="5641976"/>
              <a:ext cx="514350" cy="1063625"/>
            </a:xfrm>
            <a:custGeom>
              <a:avLst/>
              <a:gdLst>
                <a:gd name="T0" fmla="*/ 69 w 324"/>
                <a:gd name="T1" fmla="*/ 566 h 670"/>
                <a:gd name="T2" fmla="*/ 69 w 324"/>
                <a:gd name="T3" fmla="*/ 490 h 670"/>
                <a:gd name="T4" fmla="*/ 125 w 324"/>
                <a:gd name="T5" fmla="*/ 490 h 670"/>
                <a:gd name="T6" fmla="*/ 125 w 324"/>
                <a:gd name="T7" fmla="*/ 566 h 670"/>
                <a:gd name="T8" fmla="*/ 69 w 324"/>
                <a:gd name="T9" fmla="*/ 566 h 670"/>
                <a:gd name="T10" fmla="*/ 194 w 324"/>
                <a:gd name="T11" fmla="*/ 566 h 670"/>
                <a:gd name="T12" fmla="*/ 194 w 324"/>
                <a:gd name="T13" fmla="*/ 490 h 670"/>
                <a:gd name="T14" fmla="*/ 263 w 324"/>
                <a:gd name="T15" fmla="*/ 490 h 670"/>
                <a:gd name="T16" fmla="*/ 263 w 324"/>
                <a:gd name="T17" fmla="*/ 566 h 670"/>
                <a:gd name="T18" fmla="*/ 194 w 324"/>
                <a:gd name="T19" fmla="*/ 566 h 670"/>
                <a:gd name="T20" fmla="*/ 69 w 324"/>
                <a:gd name="T21" fmla="*/ 456 h 670"/>
                <a:gd name="T22" fmla="*/ 69 w 324"/>
                <a:gd name="T23" fmla="*/ 380 h 670"/>
                <a:gd name="T24" fmla="*/ 125 w 324"/>
                <a:gd name="T25" fmla="*/ 380 h 670"/>
                <a:gd name="T26" fmla="*/ 125 w 324"/>
                <a:gd name="T27" fmla="*/ 456 h 670"/>
                <a:gd name="T28" fmla="*/ 69 w 324"/>
                <a:gd name="T29" fmla="*/ 456 h 670"/>
                <a:gd name="T30" fmla="*/ 194 w 324"/>
                <a:gd name="T31" fmla="*/ 456 h 670"/>
                <a:gd name="T32" fmla="*/ 194 w 324"/>
                <a:gd name="T33" fmla="*/ 380 h 670"/>
                <a:gd name="T34" fmla="*/ 263 w 324"/>
                <a:gd name="T35" fmla="*/ 380 h 670"/>
                <a:gd name="T36" fmla="*/ 263 w 324"/>
                <a:gd name="T37" fmla="*/ 456 h 670"/>
                <a:gd name="T38" fmla="*/ 194 w 324"/>
                <a:gd name="T39" fmla="*/ 456 h 670"/>
                <a:gd name="T40" fmla="*/ 69 w 324"/>
                <a:gd name="T41" fmla="*/ 338 h 670"/>
                <a:gd name="T42" fmla="*/ 69 w 324"/>
                <a:gd name="T43" fmla="*/ 269 h 670"/>
                <a:gd name="T44" fmla="*/ 125 w 324"/>
                <a:gd name="T45" fmla="*/ 269 h 670"/>
                <a:gd name="T46" fmla="*/ 125 w 324"/>
                <a:gd name="T47" fmla="*/ 338 h 670"/>
                <a:gd name="T48" fmla="*/ 69 w 324"/>
                <a:gd name="T49" fmla="*/ 338 h 670"/>
                <a:gd name="T50" fmla="*/ 194 w 324"/>
                <a:gd name="T51" fmla="*/ 338 h 670"/>
                <a:gd name="T52" fmla="*/ 194 w 324"/>
                <a:gd name="T53" fmla="*/ 269 h 670"/>
                <a:gd name="T54" fmla="*/ 263 w 324"/>
                <a:gd name="T55" fmla="*/ 269 h 670"/>
                <a:gd name="T56" fmla="*/ 263 w 324"/>
                <a:gd name="T57" fmla="*/ 338 h 670"/>
                <a:gd name="T58" fmla="*/ 194 w 324"/>
                <a:gd name="T59" fmla="*/ 338 h 670"/>
                <a:gd name="T60" fmla="*/ 69 w 324"/>
                <a:gd name="T61" fmla="*/ 234 h 670"/>
                <a:gd name="T62" fmla="*/ 69 w 324"/>
                <a:gd name="T63" fmla="*/ 158 h 670"/>
                <a:gd name="T64" fmla="*/ 125 w 324"/>
                <a:gd name="T65" fmla="*/ 158 h 670"/>
                <a:gd name="T66" fmla="*/ 125 w 324"/>
                <a:gd name="T67" fmla="*/ 234 h 670"/>
                <a:gd name="T68" fmla="*/ 69 w 324"/>
                <a:gd name="T69" fmla="*/ 234 h 670"/>
                <a:gd name="T70" fmla="*/ 194 w 324"/>
                <a:gd name="T71" fmla="*/ 234 h 670"/>
                <a:gd name="T72" fmla="*/ 194 w 324"/>
                <a:gd name="T73" fmla="*/ 158 h 670"/>
                <a:gd name="T74" fmla="*/ 263 w 324"/>
                <a:gd name="T75" fmla="*/ 158 h 670"/>
                <a:gd name="T76" fmla="*/ 263 w 324"/>
                <a:gd name="T77" fmla="*/ 234 h 670"/>
                <a:gd name="T78" fmla="*/ 194 w 324"/>
                <a:gd name="T79" fmla="*/ 234 h 670"/>
                <a:gd name="T80" fmla="*/ 69 w 324"/>
                <a:gd name="T81" fmla="*/ 131 h 670"/>
                <a:gd name="T82" fmla="*/ 69 w 324"/>
                <a:gd name="T83" fmla="*/ 48 h 670"/>
                <a:gd name="T84" fmla="*/ 125 w 324"/>
                <a:gd name="T85" fmla="*/ 48 h 670"/>
                <a:gd name="T86" fmla="*/ 125 w 324"/>
                <a:gd name="T87" fmla="*/ 131 h 670"/>
                <a:gd name="T88" fmla="*/ 69 w 324"/>
                <a:gd name="T89" fmla="*/ 131 h 670"/>
                <a:gd name="T90" fmla="*/ 194 w 324"/>
                <a:gd name="T91" fmla="*/ 131 h 670"/>
                <a:gd name="T92" fmla="*/ 194 w 324"/>
                <a:gd name="T93" fmla="*/ 48 h 670"/>
                <a:gd name="T94" fmla="*/ 263 w 324"/>
                <a:gd name="T95" fmla="*/ 48 h 670"/>
                <a:gd name="T96" fmla="*/ 263 w 324"/>
                <a:gd name="T97" fmla="*/ 131 h 670"/>
                <a:gd name="T98" fmla="*/ 194 w 324"/>
                <a:gd name="T99" fmla="*/ 131 h 670"/>
                <a:gd name="T100" fmla="*/ 324 w 324"/>
                <a:gd name="T101" fmla="*/ 0 h 670"/>
                <a:gd name="T102" fmla="*/ 0 w 324"/>
                <a:gd name="T103" fmla="*/ 0 h 670"/>
                <a:gd name="T104" fmla="*/ 0 w 324"/>
                <a:gd name="T105" fmla="*/ 670 h 670"/>
                <a:gd name="T106" fmla="*/ 324 w 324"/>
                <a:gd name="T107" fmla="*/ 670 h 670"/>
                <a:gd name="T108" fmla="*/ 324 w 324"/>
                <a:gd name="T109" fmla="*/ 0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24" h="670">
                  <a:moveTo>
                    <a:pt x="69" y="566"/>
                  </a:moveTo>
                  <a:lnTo>
                    <a:pt x="69" y="490"/>
                  </a:lnTo>
                  <a:lnTo>
                    <a:pt x="125" y="490"/>
                  </a:lnTo>
                  <a:lnTo>
                    <a:pt x="125" y="566"/>
                  </a:lnTo>
                  <a:lnTo>
                    <a:pt x="69" y="566"/>
                  </a:lnTo>
                  <a:moveTo>
                    <a:pt x="194" y="566"/>
                  </a:moveTo>
                  <a:lnTo>
                    <a:pt x="194" y="490"/>
                  </a:lnTo>
                  <a:lnTo>
                    <a:pt x="263" y="490"/>
                  </a:lnTo>
                  <a:lnTo>
                    <a:pt x="263" y="566"/>
                  </a:lnTo>
                  <a:lnTo>
                    <a:pt x="194" y="566"/>
                  </a:lnTo>
                  <a:moveTo>
                    <a:pt x="69" y="456"/>
                  </a:moveTo>
                  <a:lnTo>
                    <a:pt x="69" y="380"/>
                  </a:lnTo>
                  <a:lnTo>
                    <a:pt x="125" y="380"/>
                  </a:lnTo>
                  <a:lnTo>
                    <a:pt x="125" y="456"/>
                  </a:lnTo>
                  <a:lnTo>
                    <a:pt x="69" y="456"/>
                  </a:lnTo>
                  <a:moveTo>
                    <a:pt x="194" y="456"/>
                  </a:moveTo>
                  <a:lnTo>
                    <a:pt x="194" y="380"/>
                  </a:lnTo>
                  <a:lnTo>
                    <a:pt x="263" y="380"/>
                  </a:lnTo>
                  <a:lnTo>
                    <a:pt x="263" y="456"/>
                  </a:lnTo>
                  <a:lnTo>
                    <a:pt x="194" y="456"/>
                  </a:lnTo>
                  <a:moveTo>
                    <a:pt x="69" y="338"/>
                  </a:moveTo>
                  <a:lnTo>
                    <a:pt x="69" y="269"/>
                  </a:lnTo>
                  <a:lnTo>
                    <a:pt x="125" y="269"/>
                  </a:lnTo>
                  <a:lnTo>
                    <a:pt x="125" y="338"/>
                  </a:lnTo>
                  <a:lnTo>
                    <a:pt x="69" y="338"/>
                  </a:lnTo>
                  <a:moveTo>
                    <a:pt x="194" y="338"/>
                  </a:moveTo>
                  <a:lnTo>
                    <a:pt x="194" y="269"/>
                  </a:lnTo>
                  <a:lnTo>
                    <a:pt x="263" y="269"/>
                  </a:lnTo>
                  <a:lnTo>
                    <a:pt x="263" y="338"/>
                  </a:lnTo>
                  <a:lnTo>
                    <a:pt x="194" y="338"/>
                  </a:lnTo>
                  <a:moveTo>
                    <a:pt x="69" y="234"/>
                  </a:moveTo>
                  <a:lnTo>
                    <a:pt x="69" y="158"/>
                  </a:lnTo>
                  <a:lnTo>
                    <a:pt x="125" y="158"/>
                  </a:lnTo>
                  <a:lnTo>
                    <a:pt x="125" y="234"/>
                  </a:lnTo>
                  <a:lnTo>
                    <a:pt x="69" y="234"/>
                  </a:lnTo>
                  <a:moveTo>
                    <a:pt x="194" y="234"/>
                  </a:moveTo>
                  <a:lnTo>
                    <a:pt x="194" y="158"/>
                  </a:lnTo>
                  <a:lnTo>
                    <a:pt x="263" y="158"/>
                  </a:lnTo>
                  <a:lnTo>
                    <a:pt x="263" y="234"/>
                  </a:lnTo>
                  <a:lnTo>
                    <a:pt x="194" y="234"/>
                  </a:lnTo>
                  <a:moveTo>
                    <a:pt x="69" y="131"/>
                  </a:moveTo>
                  <a:lnTo>
                    <a:pt x="69" y="48"/>
                  </a:lnTo>
                  <a:lnTo>
                    <a:pt x="125" y="48"/>
                  </a:lnTo>
                  <a:lnTo>
                    <a:pt x="125" y="131"/>
                  </a:lnTo>
                  <a:lnTo>
                    <a:pt x="69" y="131"/>
                  </a:lnTo>
                  <a:moveTo>
                    <a:pt x="194" y="131"/>
                  </a:moveTo>
                  <a:lnTo>
                    <a:pt x="194" y="48"/>
                  </a:lnTo>
                  <a:lnTo>
                    <a:pt x="263" y="48"/>
                  </a:lnTo>
                  <a:lnTo>
                    <a:pt x="263" y="131"/>
                  </a:lnTo>
                  <a:lnTo>
                    <a:pt x="194" y="131"/>
                  </a:lnTo>
                  <a:moveTo>
                    <a:pt x="324" y="0"/>
                  </a:moveTo>
                  <a:lnTo>
                    <a:pt x="0" y="0"/>
                  </a:lnTo>
                  <a:lnTo>
                    <a:pt x="0" y="670"/>
                  </a:lnTo>
                  <a:lnTo>
                    <a:pt x="324" y="670"/>
                  </a:lnTo>
                  <a:lnTo>
                    <a:pt x="324" y="0"/>
                  </a:ln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8" name="Freeform 99"/>
            <p:cNvSpPr>
              <a:spLocks noEditPoints="1"/>
            </p:cNvSpPr>
            <p:nvPr/>
          </p:nvSpPr>
          <p:spPr bwMode="auto">
            <a:xfrm>
              <a:off x="6486525" y="5148263"/>
              <a:ext cx="427037" cy="1557338"/>
            </a:xfrm>
            <a:custGeom>
              <a:avLst/>
              <a:gdLst>
                <a:gd name="T0" fmla="*/ 129 w 386"/>
                <a:gd name="T1" fmla="*/ 1240 h 1408"/>
                <a:gd name="T2" fmla="*/ 168 w 386"/>
                <a:gd name="T3" fmla="*/ 1339 h 1408"/>
                <a:gd name="T4" fmla="*/ 218 w 386"/>
                <a:gd name="T5" fmla="*/ 1339 h 1408"/>
                <a:gd name="T6" fmla="*/ 267 w 386"/>
                <a:gd name="T7" fmla="*/ 1240 h 1408"/>
                <a:gd name="T8" fmla="*/ 267 w 386"/>
                <a:gd name="T9" fmla="*/ 1339 h 1408"/>
                <a:gd name="T10" fmla="*/ 129 w 386"/>
                <a:gd name="T11" fmla="*/ 1111 h 1408"/>
                <a:gd name="T12" fmla="*/ 168 w 386"/>
                <a:gd name="T13" fmla="*/ 1200 h 1408"/>
                <a:gd name="T14" fmla="*/ 218 w 386"/>
                <a:gd name="T15" fmla="*/ 1200 h 1408"/>
                <a:gd name="T16" fmla="*/ 267 w 386"/>
                <a:gd name="T17" fmla="*/ 1111 h 1408"/>
                <a:gd name="T18" fmla="*/ 267 w 386"/>
                <a:gd name="T19" fmla="*/ 1200 h 1408"/>
                <a:gd name="T20" fmla="*/ 129 w 386"/>
                <a:gd name="T21" fmla="*/ 962 h 1408"/>
                <a:gd name="T22" fmla="*/ 168 w 386"/>
                <a:gd name="T23" fmla="*/ 1051 h 1408"/>
                <a:gd name="T24" fmla="*/ 218 w 386"/>
                <a:gd name="T25" fmla="*/ 1051 h 1408"/>
                <a:gd name="T26" fmla="*/ 267 w 386"/>
                <a:gd name="T27" fmla="*/ 962 h 1408"/>
                <a:gd name="T28" fmla="*/ 267 w 386"/>
                <a:gd name="T29" fmla="*/ 1051 h 1408"/>
                <a:gd name="T30" fmla="*/ 129 w 386"/>
                <a:gd name="T31" fmla="*/ 823 h 1408"/>
                <a:gd name="T32" fmla="*/ 168 w 386"/>
                <a:gd name="T33" fmla="*/ 922 h 1408"/>
                <a:gd name="T34" fmla="*/ 218 w 386"/>
                <a:gd name="T35" fmla="*/ 922 h 1408"/>
                <a:gd name="T36" fmla="*/ 267 w 386"/>
                <a:gd name="T37" fmla="*/ 823 h 1408"/>
                <a:gd name="T38" fmla="*/ 267 w 386"/>
                <a:gd name="T39" fmla="*/ 922 h 1408"/>
                <a:gd name="T40" fmla="*/ 129 w 386"/>
                <a:gd name="T41" fmla="*/ 684 h 1408"/>
                <a:gd name="T42" fmla="*/ 168 w 386"/>
                <a:gd name="T43" fmla="*/ 773 h 1408"/>
                <a:gd name="T44" fmla="*/ 218 w 386"/>
                <a:gd name="T45" fmla="*/ 773 h 1408"/>
                <a:gd name="T46" fmla="*/ 267 w 386"/>
                <a:gd name="T47" fmla="*/ 684 h 1408"/>
                <a:gd name="T48" fmla="*/ 267 w 386"/>
                <a:gd name="T49" fmla="*/ 773 h 1408"/>
                <a:gd name="T50" fmla="*/ 129 w 386"/>
                <a:gd name="T51" fmla="*/ 535 h 1408"/>
                <a:gd name="T52" fmla="*/ 168 w 386"/>
                <a:gd name="T53" fmla="*/ 635 h 1408"/>
                <a:gd name="T54" fmla="*/ 218 w 386"/>
                <a:gd name="T55" fmla="*/ 635 h 1408"/>
                <a:gd name="T56" fmla="*/ 267 w 386"/>
                <a:gd name="T57" fmla="*/ 535 h 1408"/>
                <a:gd name="T58" fmla="*/ 267 w 386"/>
                <a:gd name="T59" fmla="*/ 635 h 1408"/>
                <a:gd name="T60" fmla="*/ 129 w 386"/>
                <a:gd name="T61" fmla="*/ 397 h 1408"/>
                <a:gd name="T62" fmla="*/ 168 w 386"/>
                <a:gd name="T63" fmla="*/ 486 h 1408"/>
                <a:gd name="T64" fmla="*/ 218 w 386"/>
                <a:gd name="T65" fmla="*/ 486 h 1408"/>
                <a:gd name="T66" fmla="*/ 267 w 386"/>
                <a:gd name="T67" fmla="*/ 397 h 1408"/>
                <a:gd name="T68" fmla="*/ 267 w 386"/>
                <a:gd name="T69" fmla="*/ 486 h 1408"/>
                <a:gd name="T70" fmla="*/ 129 w 386"/>
                <a:gd name="T71" fmla="*/ 258 h 1408"/>
                <a:gd name="T72" fmla="*/ 168 w 386"/>
                <a:gd name="T73" fmla="*/ 347 h 1408"/>
                <a:gd name="T74" fmla="*/ 218 w 386"/>
                <a:gd name="T75" fmla="*/ 347 h 1408"/>
                <a:gd name="T76" fmla="*/ 267 w 386"/>
                <a:gd name="T77" fmla="*/ 258 h 1408"/>
                <a:gd name="T78" fmla="*/ 267 w 386"/>
                <a:gd name="T79" fmla="*/ 347 h 1408"/>
                <a:gd name="T80" fmla="*/ 307 w 386"/>
                <a:gd name="T81" fmla="*/ 159 h 1408"/>
                <a:gd name="T82" fmla="*/ 199 w 386"/>
                <a:gd name="T83" fmla="*/ 69 h 1408"/>
                <a:gd name="T84" fmla="*/ 39 w 386"/>
                <a:gd name="T85" fmla="*/ 159 h 1408"/>
                <a:gd name="T86" fmla="*/ 386 w 386"/>
                <a:gd name="T87" fmla="*/ 1408 h 1408"/>
                <a:gd name="T88" fmla="*/ 357 w 386"/>
                <a:gd name="T89" fmla="*/ 0 h 1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86" h="1408">
                  <a:moveTo>
                    <a:pt x="79" y="1339"/>
                  </a:moveTo>
                  <a:cubicBezTo>
                    <a:pt x="79" y="1240"/>
                    <a:pt x="79" y="1240"/>
                    <a:pt x="79" y="1240"/>
                  </a:cubicBezTo>
                  <a:cubicBezTo>
                    <a:pt x="129" y="1240"/>
                    <a:pt x="129" y="1240"/>
                    <a:pt x="129" y="1240"/>
                  </a:cubicBezTo>
                  <a:cubicBezTo>
                    <a:pt x="129" y="1339"/>
                    <a:pt x="129" y="1339"/>
                    <a:pt x="129" y="1339"/>
                  </a:cubicBezTo>
                  <a:cubicBezTo>
                    <a:pt x="79" y="1339"/>
                    <a:pt x="79" y="1339"/>
                    <a:pt x="79" y="1339"/>
                  </a:cubicBezTo>
                  <a:moveTo>
                    <a:pt x="168" y="1339"/>
                  </a:moveTo>
                  <a:cubicBezTo>
                    <a:pt x="168" y="1240"/>
                    <a:pt x="168" y="1240"/>
                    <a:pt x="168" y="1240"/>
                  </a:cubicBezTo>
                  <a:cubicBezTo>
                    <a:pt x="218" y="1240"/>
                    <a:pt x="218" y="1240"/>
                    <a:pt x="218" y="1240"/>
                  </a:cubicBezTo>
                  <a:cubicBezTo>
                    <a:pt x="218" y="1339"/>
                    <a:pt x="218" y="1339"/>
                    <a:pt x="218" y="1339"/>
                  </a:cubicBezTo>
                  <a:cubicBezTo>
                    <a:pt x="168" y="1339"/>
                    <a:pt x="168" y="1339"/>
                    <a:pt x="168" y="1339"/>
                  </a:cubicBezTo>
                  <a:moveTo>
                    <a:pt x="267" y="1339"/>
                  </a:moveTo>
                  <a:cubicBezTo>
                    <a:pt x="267" y="1240"/>
                    <a:pt x="267" y="1240"/>
                    <a:pt x="267" y="1240"/>
                  </a:cubicBezTo>
                  <a:cubicBezTo>
                    <a:pt x="317" y="1240"/>
                    <a:pt x="317" y="1240"/>
                    <a:pt x="317" y="1240"/>
                  </a:cubicBezTo>
                  <a:cubicBezTo>
                    <a:pt x="317" y="1339"/>
                    <a:pt x="317" y="1339"/>
                    <a:pt x="317" y="1339"/>
                  </a:cubicBezTo>
                  <a:cubicBezTo>
                    <a:pt x="267" y="1339"/>
                    <a:pt x="267" y="1339"/>
                    <a:pt x="267" y="1339"/>
                  </a:cubicBezTo>
                  <a:moveTo>
                    <a:pt x="79" y="1200"/>
                  </a:moveTo>
                  <a:cubicBezTo>
                    <a:pt x="79" y="1111"/>
                    <a:pt x="79" y="1111"/>
                    <a:pt x="79" y="1111"/>
                  </a:cubicBezTo>
                  <a:cubicBezTo>
                    <a:pt x="129" y="1111"/>
                    <a:pt x="129" y="1111"/>
                    <a:pt x="129" y="1111"/>
                  </a:cubicBezTo>
                  <a:cubicBezTo>
                    <a:pt x="129" y="1200"/>
                    <a:pt x="129" y="1200"/>
                    <a:pt x="129" y="1200"/>
                  </a:cubicBezTo>
                  <a:cubicBezTo>
                    <a:pt x="79" y="1200"/>
                    <a:pt x="79" y="1200"/>
                    <a:pt x="79" y="1200"/>
                  </a:cubicBezTo>
                  <a:moveTo>
                    <a:pt x="168" y="1200"/>
                  </a:moveTo>
                  <a:cubicBezTo>
                    <a:pt x="168" y="1111"/>
                    <a:pt x="168" y="1111"/>
                    <a:pt x="168" y="1111"/>
                  </a:cubicBezTo>
                  <a:cubicBezTo>
                    <a:pt x="218" y="1111"/>
                    <a:pt x="218" y="1111"/>
                    <a:pt x="218" y="1111"/>
                  </a:cubicBezTo>
                  <a:cubicBezTo>
                    <a:pt x="218" y="1200"/>
                    <a:pt x="218" y="1200"/>
                    <a:pt x="218" y="1200"/>
                  </a:cubicBezTo>
                  <a:cubicBezTo>
                    <a:pt x="168" y="1200"/>
                    <a:pt x="168" y="1200"/>
                    <a:pt x="168" y="1200"/>
                  </a:cubicBezTo>
                  <a:moveTo>
                    <a:pt x="267" y="1200"/>
                  </a:moveTo>
                  <a:cubicBezTo>
                    <a:pt x="267" y="1111"/>
                    <a:pt x="267" y="1111"/>
                    <a:pt x="267" y="1111"/>
                  </a:cubicBezTo>
                  <a:cubicBezTo>
                    <a:pt x="317" y="1111"/>
                    <a:pt x="317" y="1111"/>
                    <a:pt x="317" y="1111"/>
                  </a:cubicBezTo>
                  <a:cubicBezTo>
                    <a:pt x="317" y="1200"/>
                    <a:pt x="317" y="1200"/>
                    <a:pt x="317" y="1200"/>
                  </a:cubicBezTo>
                  <a:cubicBezTo>
                    <a:pt x="267" y="1200"/>
                    <a:pt x="267" y="1200"/>
                    <a:pt x="267" y="1200"/>
                  </a:cubicBezTo>
                  <a:moveTo>
                    <a:pt x="79" y="1051"/>
                  </a:moveTo>
                  <a:cubicBezTo>
                    <a:pt x="79" y="962"/>
                    <a:pt x="79" y="962"/>
                    <a:pt x="79" y="962"/>
                  </a:cubicBezTo>
                  <a:cubicBezTo>
                    <a:pt x="129" y="962"/>
                    <a:pt x="129" y="962"/>
                    <a:pt x="129" y="962"/>
                  </a:cubicBezTo>
                  <a:cubicBezTo>
                    <a:pt x="129" y="1051"/>
                    <a:pt x="129" y="1051"/>
                    <a:pt x="129" y="1051"/>
                  </a:cubicBezTo>
                  <a:cubicBezTo>
                    <a:pt x="79" y="1051"/>
                    <a:pt x="79" y="1051"/>
                    <a:pt x="79" y="1051"/>
                  </a:cubicBezTo>
                  <a:moveTo>
                    <a:pt x="168" y="1051"/>
                  </a:moveTo>
                  <a:cubicBezTo>
                    <a:pt x="168" y="962"/>
                    <a:pt x="168" y="962"/>
                    <a:pt x="168" y="962"/>
                  </a:cubicBezTo>
                  <a:cubicBezTo>
                    <a:pt x="218" y="962"/>
                    <a:pt x="218" y="962"/>
                    <a:pt x="218" y="962"/>
                  </a:cubicBezTo>
                  <a:cubicBezTo>
                    <a:pt x="218" y="1051"/>
                    <a:pt x="218" y="1051"/>
                    <a:pt x="218" y="1051"/>
                  </a:cubicBezTo>
                  <a:cubicBezTo>
                    <a:pt x="168" y="1051"/>
                    <a:pt x="168" y="1051"/>
                    <a:pt x="168" y="1051"/>
                  </a:cubicBezTo>
                  <a:moveTo>
                    <a:pt x="267" y="1051"/>
                  </a:moveTo>
                  <a:cubicBezTo>
                    <a:pt x="267" y="962"/>
                    <a:pt x="267" y="962"/>
                    <a:pt x="267" y="962"/>
                  </a:cubicBezTo>
                  <a:cubicBezTo>
                    <a:pt x="317" y="962"/>
                    <a:pt x="317" y="962"/>
                    <a:pt x="317" y="962"/>
                  </a:cubicBezTo>
                  <a:cubicBezTo>
                    <a:pt x="317" y="1051"/>
                    <a:pt x="317" y="1051"/>
                    <a:pt x="317" y="1051"/>
                  </a:cubicBezTo>
                  <a:cubicBezTo>
                    <a:pt x="267" y="1051"/>
                    <a:pt x="267" y="1051"/>
                    <a:pt x="267" y="1051"/>
                  </a:cubicBezTo>
                  <a:moveTo>
                    <a:pt x="79" y="922"/>
                  </a:moveTo>
                  <a:cubicBezTo>
                    <a:pt x="79" y="823"/>
                    <a:pt x="79" y="823"/>
                    <a:pt x="79" y="823"/>
                  </a:cubicBezTo>
                  <a:cubicBezTo>
                    <a:pt x="129" y="823"/>
                    <a:pt x="129" y="823"/>
                    <a:pt x="129" y="823"/>
                  </a:cubicBezTo>
                  <a:cubicBezTo>
                    <a:pt x="129" y="922"/>
                    <a:pt x="129" y="922"/>
                    <a:pt x="129" y="922"/>
                  </a:cubicBezTo>
                  <a:cubicBezTo>
                    <a:pt x="79" y="922"/>
                    <a:pt x="79" y="922"/>
                    <a:pt x="79" y="922"/>
                  </a:cubicBezTo>
                  <a:moveTo>
                    <a:pt x="168" y="922"/>
                  </a:moveTo>
                  <a:cubicBezTo>
                    <a:pt x="168" y="823"/>
                    <a:pt x="168" y="823"/>
                    <a:pt x="168" y="823"/>
                  </a:cubicBezTo>
                  <a:cubicBezTo>
                    <a:pt x="218" y="823"/>
                    <a:pt x="218" y="823"/>
                    <a:pt x="218" y="823"/>
                  </a:cubicBezTo>
                  <a:cubicBezTo>
                    <a:pt x="218" y="922"/>
                    <a:pt x="218" y="922"/>
                    <a:pt x="218" y="922"/>
                  </a:cubicBezTo>
                  <a:cubicBezTo>
                    <a:pt x="168" y="922"/>
                    <a:pt x="168" y="922"/>
                    <a:pt x="168" y="922"/>
                  </a:cubicBezTo>
                  <a:moveTo>
                    <a:pt x="267" y="922"/>
                  </a:moveTo>
                  <a:cubicBezTo>
                    <a:pt x="267" y="823"/>
                    <a:pt x="267" y="823"/>
                    <a:pt x="267" y="823"/>
                  </a:cubicBezTo>
                  <a:cubicBezTo>
                    <a:pt x="317" y="823"/>
                    <a:pt x="317" y="823"/>
                    <a:pt x="317" y="823"/>
                  </a:cubicBezTo>
                  <a:cubicBezTo>
                    <a:pt x="317" y="922"/>
                    <a:pt x="317" y="922"/>
                    <a:pt x="317" y="922"/>
                  </a:cubicBezTo>
                  <a:cubicBezTo>
                    <a:pt x="267" y="922"/>
                    <a:pt x="267" y="922"/>
                    <a:pt x="267" y="922"/>
                  </a:cubicBezTo>
                  <a:moveTo>
                    <a:pt x="79" y="773"/>
                  </a:moveTo>
                  <a:cubicBezTo>
                    <a:pt x="79" y="684"/>
                    <a:pt x="79" y="684"/>
                    <a:pt x="79" y="684"/>
                  </a:cubicBezTo>
                  <a:cubicBezTo>
                    <a:pt x="129" y="684"/>
                    <a:pt x="129" y="684"/>
                    <a:pt x="129" y="684"/>
                  </a:cubicBezTo>
                  <a:cubicBezTo>
                    <a:pt x="129" y="773"/>
                    <a:pt x="129" y="773"/>
                    <a:pt x="129" y="773"/>
                  </a:cubicBezTo>
                  <a:cubicBezTo>
                    <a:pt x="79" y="773"/>
                    <a:pt x="79" y="773"/>
                    <a:pt x="79" y="773"/>
                  </a:cubicBezTo>
                  <a:moveTo>
                    <a:pt x="168" y="773"/>
                  </a:moveTo>
                  <a:cubicBezTo>
                    <a:pt x="168" y="684"/>
                    <a:pt x="168" y="684"/>
                    <a:pt x="168" y="684"/>
                  </a:cubicBezTo>
                  <a:cubicBezTo>
                    <a:pt x="218" y="684"/>
                    <a:pt x="218" y="684"/>
                    <a:pt x="218" y="684"/>
                  </a:cubicBezTo>
                  <a:cubicBezTo>
                    <a:pt x="218" y="773"/>
                    <a:pt x="218" y="773"/>
                    <a:pt x="218" y="773"/>
                  </a:cubicBezTo>
                  <a:cubicBezTo>
                    <a:pt x="168" y="773"/>
                    <a:pt x="168" y="773"/>
                    <a:pt x="168" y="773"/>
                  </a:cubicBezTo>
                  <a:moveTo>
                    <a:pt x="267" y="773"/>
                  </a:moveTo>
                  <a:cubicBezTo>
                    <a:pt x="267" y="684"/>
                    <a:pt x="267" y="684"/>
                    <a:pt x="267" y="684"/>
                  </a:cubicBezTo>
                  <a:cubicBezTo>
                    <a:pt x="317" y="684"/>
                    <a:pt x="317" y="684"/>
                    <a:pt x="317" y="684"/>
                  </a:cubicBezTo>
                  <a:cubicBezTo>
                    <a:pt x="317" y="773"/>
                    <a:pt x="317" y="773"/>
                    <a:pt x="317" y="773"/>
                  </a:cubicBezTo>
                  <a:cubicBezTo>
                    <a:pt x="267" y="773"/>
                    <a:pt x="267" y="773"/>
                    <a:pt x="267" y="773"/>
                  </a:cubicBezTo>
                  <a:moveTo>
                    <a:pt x="79" y="635"/>
                  </a:moveTo>
                  <a:cubicBezTo>
                    <a:pt x="79" y="535"/>
                    <a:pt x="79" y="535"/>
                    <a:pt x="79" y="535"/>
                  </a:cubicBezTo>
                  <a:cubicBezTo>
                    <a:pt x="129" y="535"/>
                    <a:pt x="129" y="535"/>
                    <a:pt x="129" y="535"/>
                  </a:cubicBezTo>
                  <a:cubicBezTo>
                    <a:pt x="129" y="635"/>
                    <a:pt x="129" y="635"/>
                    <a:pt x="129" y="635"/>
                  </a:cubicBezTo>
                  <a:cubicBezTo>
                    <a:pt x="79" y="635"/>
                    <a:pt x="79" y="635"/>
                    <a:pt x="79" y="635"/>
                  </a:cubicBezTo>
                  <a:moveTo>
                    <a:pt x="168" y="635"/>
                  </a:moveTo>
                  <a:cubicBezTo>
                    <a:pt x="168" y="535"/>
                    <a:pt x="168" y="535"/>
                    <a:pt x="168" y="535"/>
                  </a:cubicBezTo>
                  <a:cubicBezTo>
                    <a:pt x="218" y="535"/>
                    <a:pt x="218" y="535"/>
                    <a:pt x="218" y="535"/>
                  </a:cubicBezTo>
                  <a:cubicBezTo>
                    <a:pt x="218" y="635"/>
                    <a:pt x="218" y="635"/>
                    <a:pt x="218" y="635"/>
                  </a:cubicBezTo>
                  <a:cubicBezTo>
                    <a:pt x="168" y="635"/>
                    <a:pt x="168" y="635"/>
                    <a:pt x="168" y="635"/>
                  </a:cubicBezTo>
                  <a:moveTo>
                    <a:pt x="267" y="635"/>
                  </a:moveTo>
                  <a:cubicBezTo>
                    <a:pt x="267" y="535"/>
                    <a:pt x="267" y="535"/>
                    <a:pt x="267" y="535"/>
                  </a:cubicBezTo>
                  <a:cubicBezTo>
                    <a:pt x="317" y="535"/>
                    <a:pt x="317" y="535"/>
                    <a:pt x="317" y="535"/>
                  </a:cubicBezTo>
                  <a:cubicBezTo>
                    <a:pt x="317" y="635"/>
                    <a:pt x="317" y="635"/>
                    <a:pt x="317" y="635"/>
                  </a:cubicBezTo>
                  <a:cubicBezTo>
                    <a:pt x="267" y="635"/>
                    <a:pt x="267" y="635"/>
                    <a:pt x="267" y="635"/>
                  </a:cubicBezTo>
                  <a:moveTo>
                    <a:pt x="79" y="486"/>
                  </a:moveTo>
                  <a:cubicBezTo>
                    <a:pt x="79" y="397"/>
                    <a:pt x="79" y="397"/>
                    <a:pt x="79" y="397"/>
                  </a:cubicBezTo>
                  <a:cubicBezTo>
                    <a:pt x="129" y="397"/>
                    <a:pt x="129" y="397"/>
                    <a:pt x="129" y="397"/>
                  </a:cubicBezTo>
                  <a:cubicBezTo>
                    <a:pt x="129" y="486"/>
                    <a:pt x="129" y="486"/>
                    <a:pt x="129" y="486"/>
                  </a:cubicBezTo>
                  <a:cubicBezTo>
                    <a:pt x="79" y="486"/>
                    <a:pt x="79" y="486"/>
                    <a:pt x="79" y="486"/>
                  </a:cubicBezTo>
                  <a:moveTo>
                    <a:pt x="168" y="486"/>
                  </a:moveTo>
                  <a:cubicBezTo>
                    <a:pt x="168" y="397"/>
                    <a:pt x="168" y="397"/>
                    <a:pt x="168" y="397"/>
                  </a:cubicBezTo>
                  <a:cubicBezTo>
                    <a:pt x="218" y="397"/>
                    <a:pt x="218" y="397"/>
                    <a:pt x="218" y="397"/>
                  </a:cubicBezTo>
                  <a:cubicBezTo>
                    <a:pt x="218" y="486"/>
                    <a:pt x="218" y="486"/>
                    <a:pt x="218" y="486"/>
                  </a:cubicBezTo>
                  <a:cubicBezTo>
                    <a:pt x="168" y="486"/>
                    <a:pt x="168" y="486"/>
                    <a:pt x="168" y="486"/>
                  </a:cubicBezTo>
                  <a:moveTo>
                    <a:pt x="267" y="486"/>
                  </a:moveTo>
                  <a:cubicBezTo>
                    <a:pt x="267" y="397"/>
                    <a:pt x="267" y="397"/>
                    <a:pt x="267" y="397"/>
                  </a:cubicBezTo>
                  <a:cubicBezTo>
                    <a:pt x="317" y="397"/>
                    <a:pt x="317" y="397"/>
                    <a:pt x="317" y="397"/>
                  </a:cubicBezTo>
                  <a:cubicBezTo>
                    <a:pt x="317" y="486"/>
                    <a:pt x="317" y="486"/>
                    <a:pt x="317" y="486"/>
                  </a:cubicBezTo>
                  <a:cubicBezTo>
                    <a:pt x="267" y="486"/>
                    <a:pt x="267" y="486"/>
                    <a:pt x="267" y="486"/>
                  </a:cubicBezTo>
                  <a:moveTo>
                    <a:pt x="79" y="347"/>
                  </a:moveTo>
                  <a:cubicBezTo>
                    <a:pt x="79" y="258"/>
                    <a:pt x="79" y="258"/>
                    <a:pt x="79" y="258"/>
                  </a:cubicBezTo>
                  <a:cubicBezTo>
                    <a:pt x="129" y="258"/>
                    <a:pt x="129" y="258"/>
                    <a:pt x="129" y="258"/>
                  </a:cubicBezTo>
                  <a:cubicBezTo>
                    <a:pt x="129" y="347"/>
                    <a:pt x="129" y="347"/>
                    <a:pt x="129" y="347"/>
                  </a:cubicBezTo>
                  <a:cubicBezTo>
                    <a:pt x="79" y="347"/>
                    <a:pt x="79" y="347"/>
                    <a:pt x="79" y="347"/>
                  </a:cubicBezTo>
                  <a:moveTo>
                    <a:pt x="168" y="347"/>
                  </a:moveTo>
                  <a:cubicBezTo>
                    <a:pt x="168" y="258"/>
                    <a:pt x="168" y="258"/>
                    <a:pt x="168" y="258"/>
                  </a:cubicBezTo>
                  <a:cubicBezTo>
                    <a:pt x="218" y="258"/>
                    <a:pt x="218" y="258"/>
                    <a:pt x="218" y="258"/>
                  </a:cubicBezTo>
                  <a:cubicBezTo>
                    <a:pt x="218" y="347"/>
                    <a:pt x="218" y="347"/>
                    <a:pt x="218" y="347"/>
                  </a:cubicBezTo>
                  <a:cubicBezTo>
                    <a:pt x="168" y="347"/>
                    <a:pt x="168" y="347"/>
                    <a:pt x="168" y="347"/>
                  </a:cubicBezTo>
                  <a:moveTo>
                    <a:pt x="267" y="347"/>
                  </a:moveTo>
                  <a:cubicBezTo>
                    <a:pt x="267" y="258"/>
                    <a:pt x="267" y="258"/>
                    <a:pt x="267" y="258"/>
                  </a:cubicBezTo>
                  <a:cubicBezTo>
                    <a:pt x="317" y="258"/>
                    <a:pt x="317" y="258"/>
                    <a:pt x="317" y="258"/>
                  </a:cubicBezTo>
                  <a:cubicBezTo>
                    <a:pt x="317" y="347"/>
                    <a:pt x="317" y="347"/>
                    <a:pt x="317" y="347"/>
                  </a:cubicBezTo>
                  <a:cubicBezTo>
                    <a:pt x="267" y="347"/>
                    <a:pt x="267" y="347"/>
                    <a:pt x="267" y="347"/>
                  </a:cubicBezTo>
                  <a:moveTo>
                    <a:pt x="357" y="0"/>
                  </a:moveTo>
                  <a:cubicBezTo>
                    <a:pt x="307" y="0"/>
                    <a:pt x="307" y="0"/>
                    <a:pt x="307" y="0"/>
                  </a:cubicBezTo>
                  <a:cubicBezTo>
                    <a:pt x="307" y="159"/>
                    <a:pt x="307" y="159"/>
                    <a:pt x="307" y="159"/>
                  </a:cubicBezTo>
                  <a:cubicBezTo>
                    <a:pt x="277" y="159"/>
                    <a:pt x="277" y="159"/>
                    <a:pt x="277" y="159"/>
                  </a:cubicBezTo>
                  <a:cubicBezTo>
                    <a:pt x="277" y="137"/>
                    <a:pt x="277" y="137"/>
                    <a:pt x="277" y="137"/>
                  </a:cubicBezTo>
                  <a:cubicBezTo>
                    <a:pt x="277" y="97"/>
                    <a:pt x="240" y="69"/>
                    <a:pt x="199" y="69"/>
                  </a:cubicBezTo>
                  <a:cubicBezTo>
                    <a:pt x="97" y="69"/>
                    <a:pt x="97" y="69"/>
                    <a:pt x="97" y="69"/>
                  </a:cubicBezTo>
                  <a:cubicBezTo>
                    <a:pt x="56" y="69"/>
                    <a:pt x="39" y="97"/>
                    <a:pt x="39" y="137"/>
                  </a:cubicBezTo>
                  <a:cubicBezTo>
                    <a:pt x="39" y="159"/>
                    <a:pt x="39" y="159"/>
                    <a:pt x="39" y="159"/>
                  </a:cubicBezTo>
                  <a:cubicBezTo>
                    <a:pt x="0" y="159"/>
                    <a:pt x="0" y="159"/>
                    <a:pt x="0" y="159"/>
                  </a:cubicBezTo>
                  <a:cubicBezTo>
                    <a:pt x="0" y="1408"/>
                    <a:pt x="0" y="1408"/>
                    <a:pt x="0" y="1408"/>
                  </a:cubicBezTo>
                  <a:cubicBezTo>
                    <a:pt x="386" y="1408"/>
                    <a:pt x="386" y="1408"/>
                    <a:pt x="386" y="1408"/>
                  </a:cubicBezTo>
                  <a:cubicBezTo>
                    <a:pt x="386" y="159"/>
                    <a:pt x="386" y="159"/>
                    <a:pt x="386" y="159"/>
                  </a:cubicBezTo>
                  <a:cubicBezTo>
                    <a:pt x="357" y="159"/>
                    <a:pt x="357" y="159"/>
                    <a:pt x="357" y="159"/>
                  </a:cubicBezTo>
                  <a:cubicBezTo>
                    <a:pt x="357" y="0"/>
                    <a:pt x="357" y="0"/>
                    <a:pt x="357"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9" name="Freeform 100"/>
            <p:cNvSpPr>
              <a:spLocks noEditPoints="1"/>
            </p:cNvSpPr>
            <p:nvPr/>
          </p:nvSpPr>
          <p:spPr bwMode="auto">
            <a:xfrm>
              <a:off x="3976688" y="4051301"/>
              <a:ext cx="538162" cy="2654300"/>
            </a:xfrm>
            <a:custGeom>
              <a:avLst/>
              <a:gdLst>
                <a:gd name="T0" fmla="*/ 69 w 339"/>
                <a:gd name="T1" fmla="*/ 1451 h 1672"/>
                <a:gd name="T2" fmla="*/ 110 w 339"/>
                <a:gd name="T3" fmla="*/ 1582 h 1672"/>
                <a:gd name="T4" fmla="*/ 152 w 339"/>
                <a:gd name="T5" fmla="*/ 1582 h 1672"/>
                <a:gd name="T6" fmla="*/ 193 w 339"/>
                <a:gd name="T7" fmla="*/ 1451 h 1672"/>
                <a:gd name="T8" fmla="*/ 152 w 339"/>
                <a:gd name="T9" fmla="*/ 1582 h 1672"/>
                <a:gd name="T10" fmla="*/ 228 w 339"/>
                <a:gd name="T11" fmla="*/ 1451 h 1672"/>
                <a:gd name="T12" fmla="*/ 276 w 339"/>
                <a:gd name="T13" fmla="*/ 1582 h 1672"/>
                <a:gd name="T14" fmla="*/ 69 w 339"/>
                <a:gd name="T15" fmla="*/ 1389 h 1672"/>
                <a:gd name="T16" fmla="*/ 110 w 339"/>
                <a:gd name="T17" fmla="*/ 1271 h 1672"/>
                <a:gd name="T18" fmla="*/ 69 w 339"/>
                <a:gd name="T19" fmla="*/ 1389 h 1672"/>
                <a:gd name="T20" fmla="*/ 152 w 339"/>
                <a:gd name="T21" fmla="*/ 1271 h 1672"/>
                <a:gd name="T22" fmla="*/ 193 w 339"/>
                <a:gd name="T23" fmla="*/ 1389 h 1672"/>
                <a:gd name="T24" fmla="*/ 228 w 339"/>
                <a:gd name="T25" fmla="*/ 1389 h 1672"/>
                <a:gd name="T26" fmla="*/ 276 w 339"/>
                <a:gd name="T27" fmla="*/ 1271 h 1672"/>
                <a:gd name="T28" fmla="*/ 228 w 339"/>
                <a:gd name="T29" fmla="*/ 1389 h 1672"/>
                <a:gd name="T30" fmla="*/ 69 w 339"/>
                <a:gd name="T31" fmla="*/ 1078 h 1672"/>
                <a:gd name="T32" fmla="*/ 110 w 339"/>
                <a:gd name="T33" fmla="*/ 1209 h 1672"/>
                <a:gd name="T34" fmla="*/ 152 w 339"/>
                <a:gd name="T35" fmla="*/ 1209 h 1672"/>
                <a:gd name="T36" fmla="*/ 193 w 339"/>
                <a:gd name="T37" fmla="*/ 1078 h 1672"/>
                <a:gd name="T38" fmla="*/ 152 w 339"/>
                <a:gd name="T39" fmla="*/ 1209 h 1672"/>
                <a:gd name="T40" fmla="*/ 228 w 339"/>
                <a:gd name="T41" fmla="*/ 1078 h 1672"/>
                <a:gd name="T42" fmla="*/ 276 w 339"/>
                <a:gd name="T43" fmla="*/ 1209 h 1672"/>
                <a:gd name="T44" fmla="*/ 69 w 339"/>
                <a:gd name="T45" fmla="*/ 1016 h 1672"/>
                <a:gd name="T46" fmla="*/ 110 w 339"/>
                <a:gd name="T47" fmla="*/ 891 h 1672"/>
                <a:gd name="T48" fmla="*/ 69 w 339"/>
                <a:gd name="T49" fmla="*/ 1016 h 1672"/>
                <a:gd name="T50" fmla="*/ 152 w 339"/>
                <a:gd name="T51" fmla="*/ 891 h 1672"/>
                <a:gd name="T52" fmla="*/ 193 w 339"/>
                <a:gd name="T53" fmla="*/ 1016 h 1672"/>
                <a:gd name="T54" fmla="*/ 228 w 339"/>
                <a:gd name="T55" fmla="*/ 1016 h 1672"/>
                <a:gd name="T56" fmla="*/ 276 w 339"/>
                <a:gd name="T57" fmla="*/ 891 h 1672"/>
                <a:gd name="T58" fmla="*/ 228 w 339"/>
                <a:gd name="T59" fmla="*/ 1016 h 1672"/>
                <a:gd name="T60" fmla="*/ 69 w 339"/>
                <a:gd name="T61" fmla="*/ 698 h 1672"/>
                <a:gd name="T62" fmla="*/ 110 w 339"/>
                <a:gd name="T63" fmla="*/ 822 h 1672"/>
                <a:gd name="T64" fmla="*/ 152 w 339"/>
                <a:gd name="T65" fmla="*/ 822 h 1672"/>
                <a:gd name="T66" fmla="*/ 193 w 339"/>
                <a:gd name="T67" fmla="*/ 698 h 1672"/>
                <a:gd name="T68" fmla="*/ 152 w 339"/>
                <a:gd name="T69" fmla="*/ 822 h 1672"/>
                <a:gd name="T70" fmla="*/ 228 w 339"/>
                <a:gd name="T71" fmla="*/ 698 h 1672"/>
                <a:gd name="T72" fmla="*/ 276 w 339"/>
                <a:gd name="T73" fmla="*/ 822 h 1672"/>
                <a:gd name="T74" fmla="*/ 69 w 339"/>
                <a:gd name="T75" fmla="*/ 636 h 1672"/>
                <a:gd name="T76" fmla="*/ 110 w 339"/>
                <a:gd name="T77" fmla="*/ 504 h 1672"/>
                <a:gd name="T78" fmla="*/ 69 w 339"/>
                <a:gd name="T79" fmla="*/ 636 h 1672"/>
                <a:gd name="T80" fmla="*/ 152 w 339"/>
                <a:gd name="T81" fmla="*/ 504 h 1672"/>
                <a:gd name="T82" fmla="*/ 193 w 339"/>
                <a:gd name="T83" fmla="*/ 636 h 1672"/>
                <a:gd name="T84" fmla="*/ 228 w 339"/>
                <a:gd name="T85" fmla="*/ 636 h 1672"/>
                <a:gd name="T86" fmla="*/ 276 w 339"/>
                <a:gd name="T87" fmla="*/ 504 h 1672"/>
                <a:gd name="T88" fmla="*/ 228 w 339"/>
                <a:gd name="T89" fmla="*/ 636 h 1672"/>
                <a:gd name="T90" fmla="*/ 69 w 339"/>
                <a:gd name="T91" fmla="*/ 324 h 1672"/>
                <a:gd name="T92" fmla="*/ 110 w 339"/>
                <a:gd name="T93" fmla="*/ 435 h 1672"/>
                <a:gd name="T94" fmla="*/ 152 w 339"/>
                <a:gd name="T95" fmla="*/ 435 h 1672"/>
                <a:gd name="T96" fmla="*/ 193 w 339"/>
                <a:gd name="T97" fmla="*/ 324 h 1672"/>
                <a:gd name="T98" fmla="*/ 152 w 339"/>
                <a:gd name="T99" fmla="*/ 435 h 1672"/>
                <a:gd name="T100" fmla="*/ 228 w 339"/>
                <a:gd name="T101" fmla="*/ 324 h 1672"/>
                <a:gd name="T102" fmla="*/ 276 w 339"/>
                <a:gd name="T103" fmla="*/ 435 h 1672"/>
                <a:gd name="T104" fmla="*/ 69 w 339"/>
                <a:gd name="T105" fmla="*/ 249 h 1672"/>
                <a:gd name="T106" fmla="*/ 110 w 339"/>
                <a:gd name="T107" fmla="*/ 131 h 1672"/>
                <a:gd name="T108" fmla="*/ 69 w 339"/>
                <a:gd name="T109" fmla="*/ 249 h 1672"/>
                <a:gd name="T110" fmla="*/ 152 w 339"/>
                <a:gd name="T111" fmla="*/ 131 h 1672"/>
                <a:gd name="T112" fmla="*/ 193 w 339"/>
                <a:gd name="T113" fmla="*/ 249 h 1672"/>
                <a:gd name="T114" fmla="*/ 228 w 339"/>
                <a:gd name="T115" fmla="*/ 249 h 1672"/>
                <a:gd name="T116" fmla="*/ 276 w 339"/>
                <a:gd name="T117" fmla="*/ 131 h 1672"/>
                <a:gd name="T118" fmla="*/ 228 w 339"/>
                <a:gd name="T119" fmla="*/ 249 h 1672"/>
                <a:gd name="T120" fmla="*/ 0 w 339"/>
                <a:gd name="T121" fmla="*/ 0 h 1672"/>
                <a:gd name="T122" fmla="*/ 339 w 339"/>
                <a:gd name="T123" fmla="*/ 1672 h 1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39" h="1672">
                  <a:moveTo>
                    <a:pt x="69" y="1582"/>
                  </a:moveTo>
                  <a:lnTo>
                    <a:pt x="69" y="1451"/>
                  </a:lnTo>
                  <a:lnTo>
                    <a:pt x="110" y="1451"/>
                  </a:lnTo>
                  <a:lnTo>
                    <a:pt x="110" y="1582"/>
                  </a:lnTo>
                  <a:lnTo>
                    <a:pt x="69" y="1582"/>
                  </a:lnTo>
                  <a:close/>
                  <a:moveTo>
                    <a:pt x="152" y="1582"/>
                  </a:moveTo>
                  <a:lnTo>
                    <a:pt x="152" y="1451"/>
                  </a:lnTo>
                  <a:lnTo>
                    <a:pt x="193" y="1451"/>
                  </a:lnTo>
                  <a:lnTo>
                    <a:pt x="193" y="1582"/>
                  </a:lnTo>
                  <a:lnTo>
                    <a:pt x="152" y="1582"/>
                  </a:lnTo>
                  <a:close/>
                  <a:moveTo>
                    <a:pt x="228" y="1582"/>
                  </a:moveTo>
                  <a:lnTo>
                    <a:pt x="228" y="1451"/>
                  </a:lnTo>
                  <a:lnTo>
                    <a:pt x="276" y="1451"/>
                  </a:lnTo>
                  <a:lnTo>
                    <a:pt x="276" y="1582"/>
                  </a:lnTo>
                  <a:lnTo>
                    <a:pt x="228" y="1582"/>
                  </a:lnTo>
                  <a:close/>
                  <a:moveTo>
                    <a:pt x="69" y="1389"/>
                  </a:moveTo>
                  <a:lnTo>
                    <a:pt x="69" y="1271"/>
                  </a:lnTo>
                  <a:lnTo>
                    <a:pt x="110" y="1271"/>
                  </a:lnTo>
                  <a:lnTo>
                    <a:pt x="110" y="1389"/>
                  </a:lnTo>
                  <a:lnTo>
                    <a:pt x="69" y="1389"/>
                  </a:lnTo>
                  <a:close/>
                  <a:moveTo>
                    <a:pt x="152" y="1389"/>
                  </a:moveTo>
                  <a:lnTo>
                    <a:pt x="152" y="1271"/>
                  </a:lnTo>
                  <a:lnTo>
                    <a:pt x="193" y="1271"/>
                  </a:lnTo>
                  <a:lnTo>
                    <a:pt x="193" y="1389"/>
                  </a:lnTo>
                  <a:lnTo>
                    <a:pt x="152" y="1389"/>
                  </a:lnTo>
                  <a:close/>
                  <a:moveTo>
                    <a:pt x="228" y="1389"/>
                  </a:moveTo>
                  <a:lnTo>
                    <a:pt x="228" y="1271"/>
                  </a:lnTo>
                  <a:lnTo>
                    <a:pt x="276" y="1271"/>
                  </a:lnTo>
                  <a:lnTo>
                    <a:pt x="276" y="1389"/>
                  </a:lnTo>
                  <a:lnTo>
                    <a:pt x="228" y="1389"/>
                  </a:lnTo>
                  <a:close/>
                  <a:moveTo>
                    <a:pt x="69" y="1209"/>
                  </a:moveTo>
                  <a:lnTo>
                    <a:pt x="69" y="1078"/>
                  </a:lnTo>
                  <a:lnTo>
                    <a:pt x="110" y="1078"/>
                  </a:lnTo>
                  <a:lnTo>
                    <a:pt x="110" y="1209"/>
                  </a:lnTo>
                  <a:lnTo>
                    <a:pt x="69" y="1209"/>
                  </a:lnTo>
                  <a:close/>
                  <a:moveTo>
                    <a:pt x="152" y="1209"/>
                  </a:moveTo>
                  <a:lnTo>
                    <a:pt x="152" y="1078"/>
                  </a:lnTo>
                  <a:lnTo>
                    <a:pt x="193" y="1078"/>
                  </a:lnTo>
                  <a:lnTo>
                    <a:pt x="193" y="1209"/>
                  </a:lnTo>
                  <a:lnTo>
                    <a:pt x="152" y="1209"/>
                  </a:lnTo>
                  <a:close/>
                  <a:moveTo>
                    <a:pt x="228" y="1209"/>
                  </a:moveTo>
                  <a:lnTo>
                    <a:pt x="228" y="1078"/>
                  </a:lnTo>
                  <a:lnTo>
                    <a:pt x="276" y="1078"/>
                  </a:lnTo>
                  <a:lnTo>
                    <a:pt x="276" y="1209"/>
                  </a:lnTo>
                  <a:lnTo>
                    <a:pt x="228" y="1209"/>
                  </a:lnTo>
                  <a:close/>
                  <a:moveTo>
                    <a:pt x="69" y="1016"/>
                  </a:moveTo>
                  <a:lnTo>
                    <a:pt x="69" y="891"/>
                  </a:lnTo>
                  <a:lnTo>
                    <a:pt x="110" y="891"/>
                  </a:lnTo>
                  <a:lnTo>
                    <a:pt x="110" y="1016"/>
                  </a:lnTo>
                  <a:lnTo>
                    <a:pt x="69" y="1016"/>
                  </a:lnTo>
                  <a:close/>
                  <a:moveTo>
                    <a:pt x="152" y="1016"/>
                  </a:moveTo>
                  <a:lnTo>
                    <a:pt x="152" y="891"/>
                  </a:lnTo>
                  <a:lnTo>
                    <a:pt x="193" y="891"/>
                  </a:lnTo>
                  <a:lnTo>
                    <a:pt x="193" y="1016"/>
                  </a:lnTo>
                  <a:lnTo>
                    <a:pt x="152" y="1016"/>
                  </a:lnTo>
                  <a:close/>
                  <a:moveTo>
                    <a:pt x="228" y="1016"/>
                  </a:moveTo>
                  <a:lnTo>
                    <a:pt x="228" y="891"/>
                  </a:lnTo>
                  <a:lnTo>
                    <a:pt x="276" y="891"/>
                  </a:lnTo>
                  <a:lnTo>
                    <a:pt x="276" y="1016"/>
                  </a:lnTo>
                  <a:lnTo>
                    <a:pt x="228" y="1016"/>
                  </a:lnTo>
                  <a:close/>
                  <a:moveTo>
                    <a:pt x="69" y="822"/>
                  </a:moveTo>
                  <a:lnTo>
                    <a:pt x="69" y="698"/>
                  </a:lnTo>
                  <a:lnTo>
                    <a:pt x="110" y="698"/>
                  </a:lnTo>
                  <a:lnTo>
                    <a:pt x="110" y="822"/>
                  </a:lnTo>
                  <a:lnTo>
                    <a:pt x="69" y="822"/>
                  </a:lnTo>
                  <a:close/>
                  <a:moveTo>
                    <a:pt x="152" y="822"/>
                  </a:moveTo>
                  <a:lnTo>
                    <a:pt x="152" y="698"/>
                  </a:lnTo>
                  <a:lnTo>
                    <a:pt x="193" y="698"/>
                  </a:lnTo>
                  <a:lnTo>
                    <a:pt x="193" y="822"/>
                  </a:lnTo>
                  <a:lnTo>
                    <a:pt x="152" y="822"/>
                  </a:lnTo>
                  <a:close/>
                  <a:moveTo>
                    <a:pt x="228" y="822"/>
                  </a:moveTo>
                  <a:lnTo>
                    <a:pt x="228" y="698"/>
                  </a:lnTo>
                  <a:lnTo>
                    <a:pt x="276" y="698"/>
                  </a:lnTo>
                  <a:lnTo>
                    <a:pt x="276" y="822"/>
                  </a:lnTo>
                  <a:lnTo>
                    <a:pt x="228" y="822"/>
                  </a:lnTo>
                  <a:close/>
                  <a:moveTo>
                    <a:pt x="69" y="636"/>
                  </a:moveTo>
                  <a:lnTo>
                    <a:pt x="69" y="504"/>
                  </a:lnTo>
                  <a:lnTo>
                    <a:pt x="110" y="504"/>
                  </a:lnTo>
                  <a:lnTo>
                    <a:pt x="110" y="636"/>
                  </a:lnTo>
                  <a:lnTo>
                    <a:pt x="69" y="636"/>
                  </a:lnTo>
                  <a:close/>
                  <a:moveTo>
                    <a:pt x="152" y="636"/>
                  </a:moveTo>
                  <a:lnTo>
                    <a:pt x="152" y="504"/>
                  </a:lnTo>
                  <a:lnTo>
                    <a:pt x="193" y="504"/>
                  </a:lnTo>
                  <a:lnTo>
                    <a:pt x="193" y="636"/>
                  </a:lnTo>
                  <a:lnTo>
                    <a:pt x="152" y="636"/>
                  </a:lnTo>
                  <a:close/>
                  <a:moveTo>
                    <a:pt x="228" y="636"/>
                  </a:moveTo>
                  <a:lnTo>
                    <a:pt x="228" y="504"/>
                  </a:lnTo>
                  <a:lnTo>
                    <a:pt x="276" y="504"/>
                  </a:lnTo>
                  <a:lnTo>
                    <a:pt x="276" y="636"/>
                  </a:lnTo>
                  <a:lnTo>
                    <a:pt x="228" y="636"/>
                  </a:lnTo>
                  <a:close/>
                  <a:moveTo>
                    <a:pt x="69" y="435"/>
                  </a:moveTo>
                  <a:lnTo>
                    <a:pt x="69" y="324"/>
                  </a:lnTo>
                  <a:lnTo>
                    <a:pt x="110" y="324"/>
                  </a:lnTo>
                  <a:lnTo>
                    <a:pt x="110" y="435"/>
                  </a:lnTo>
                  <a:lnTo>
                    <a:pt x="69" y="435"/>
                  </a:lnTo>
                  <a:close/>
                  <a:moveTo>
                    <a:pt x="152" y="435"/>
                  </a:moveTo>
                  <a:lnTo>
                    <a:pt x="152" y="324"/>
                  </a:lnTo>
                  <a:lnTo>
                    <a:pt x="193" y="324"/>
                  </a:lnTo>
                  <a:lnTo>
                    <a:pt x="193" y="435"/>
                  </a:lnTo>
                  <a:lnTo>
                    <a:pt x="152" y="435"/>
                  </a:lnTo>
                  <a:close/>
                  <a:moveTo>
                    <a:pt x="228" y="435"/>
                  </a:moveTo>
                  <a:lnTo>
                    <a:pt x="228" y="324"/>
                  </a:lnTo>
                  <a:lnTo>
                    <a:pt x="276" y="324"/>
                  </a:lnTo>
                  <a:lnTo>
                    <a:pt x="276" y="435"/>
                  </a:lnTo>
                  <a:lnTo>
                    <a:pt x="228" y="435"/>
                  </a:lnTo>
                  <a:close/>
                  <a:moveTo>
                    <a:pt x="69" y="249"/>
                  </a:moveTo>
                  <a:lnTo>
                    <a:pt x="69" y="131"/>
                  </a:lnTo>
                  <a:lnTo>
                    <a:pt x="110" y="131"/>
                  </a:lnTo>
                  <a:lnTo>
                    <a:pt x="110" y="249"/>
                  </a:lnTo>
                  <a:lnTo>
                    <a:pt x="69" y="249"/>
                  </a:lnTo>
                  <a:close/>
                  <a:moveTo>
                    <a:pt x="152" y="249"/>
                  </a:moveTo>
                  <a:lnTo>
                    <a:pt x="152" y="131"/>
                  </a:lnTo>
                  <a:lnTo>
                    <a:pt x="193" y="131"/>
                  </a:lnTo>
                  <a:lnTo>
                    <a:pt x="193" y="249"/>
                  </a:lnTo>
                  <a:lnTo>
                    <a:pt x="152" y="249"/>
                  </a:lnTo>
                  <a:close/>
                  <a:moveTo>
                    <a:pt x="228" y="249"/>
                  </a:moveTo>
                  <a:lnTo>
                    <a:pt x="228" y="131"/>
                  </a:lnTo>
                  <a:lnTo>
                    <a:pt x="276" y="131"/>
                  </a:lnTo>
                  <a:lnTo>
                    <a:pt x="276" y="249"/>
                  </a:lnTo>
                  <a:lnTo>
                    <a:pt x="228" y="249"/>
                  </a:lnTo>
                  <a:close/>
                  <a:moveTo>
                    <a:pt x="339" y="0"/>
                  </a:moveTo>
                  <a:lnTo>
                    <a:pt x="0" y="0"/>
                  </a:lnTo>
                  <a:lnTo>
                    <a:pt x="0" y="1672"/>
                  </a:lnTo>
                  <a:lnTo>
                    <a:pt x="339" y="1672"/>
                  </a:lnTo>
                  <a:lnTo>
                    <a:pt x="339"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0" name="Freeform 101"/>
            <p:cNvSpPr>
              <a:spLocks noEditPoints="1"/>
            </p:cNvSpPr>
            <p:nvPr/>
          </p:nvSpPr>
          <p:spPr bwMode="auto">
            <a:xfrm>
              <a:off x="3976688" y="4051301"/>
              <a:ext cx="538162" cy="2654300"/>
            </a:xfrm>
            <a:custGeom>
              <a:avLst/>
              <a:gdLst>
                <a:gd name="T0" fmla="*/ 69 w 339"/>
                <a:gd name="T1" fmla="*/ 1451 h 1672"/>
                <a:gd name="T2" fmla="*/ 110 w 339"/>
                <a:gd name="T3" fmla="*/ 1582 h 1672"/>
                <a:gd name="T4" fmla="*/ 152 w 339"/>
                <a:gd name="T5" fmla="*/ 1582 h 1672"/>
                <a:gd name="T6" fmla="*/ 193 w 339"/>
                <a:gd name="T7" fmla="*/ 1451 h 1672"/>
                <a:gd name="T8" fmla="*/ 152 w 339"/>
                <a:gd name="T9" fmla="*/ 1582 h 1672"/>
                <a:gd name="T10" fmla="*/ 228 w 339"/>
                <a:gd name="T11" fmla="*/ 1451 h 1672"/>
                <a:gd name="T12" fmla="*/ 276 w 339"/>
                <a:gd name="T13" fmla="*/ 1582 h 1672"/>
                <a:gd name="T14" fmla="*/ 69 w 339"/>
                <a:gd name="T15" fmla="*/ 1389 h 1672"/>
                <a:gd name="T16" fmla="*/ 110 w 339"/>
                <a:gd name="T17" fmla="*/ 1271 h 1672"/>
                <a:gd name="T18" fmla="*/ 69 w 339"/>
                <a:gd name="T19" fmla="*/ 1389 h 1672"/>
                <a:gd name="T20" fmla="*/ 152 w 339"/>
                <a:gd name="T21" fmla="*/ 1271 h 1672"/>
                <a:gd name="T22" fmla="*/ 193 w 339"/>
                <a:gd name="T23" fmla="*/ 1389 h 1672"/>
                <a:gd name="T24" fmla="*/ 228 w 339"/>
                <a:gd name="T25" fmla="*/ 1389 h 1672"/>
                <a:gd name="T26" fmla="*/ 276 w 339"/>
                <a:gd name="T27" fmla="*/ 1271 h 1672"/>
                <a:gd name="T28" fmla="*/ 228 w 339"/>
                <a:gd name="T29" fmla="*/ 1389 h 1672"/>
                <a:gd name="T30" fmla="*/ 69 w 339"/>
                <a:gd name="T31" fmla="*/ 1078 h 1672"/>
                <a:gd name="T32" fmla="*/ 110 w 339"/>
                <a:gd name="T33" fmla="*/ 1209 h 1672"/>
                <a:gd name="T34" fmla="*/ 152 w 339"/>
                <a:gd name="T35" fmla="*/ 1209 h 1672"/>
                <a:gd name="T36" fmla="*/ 193 w 339"/>
                <a:gd name="T37" fmla="*/ 1078 h 1672"/>
                <a:gd name="T38" fmla="*/ 152 w 339"/>
                <a:gd name="T39" fmla="*/ 1209 h 1672"/>
                <a:gd name="T40" fmla="*/ 228 w 339"/>
                <a:gd name="T41" fmla="*/ 1078 h 1672"/>
                <a:gd name="T42" fmla="*/ 276 w 339"/>
                <a:gd name="T43" fmla="*/ 1209 h 1672"/>
                <a:gd name="T44" fmla="*/ 69 w 339"/>
                <a:gd name="T45" fmla="*/ 1016 h 1672"/>
                <a:gd name="T46" fmla="*/ 110 w 339"/>
                <a:gd name="T47" fmla="*/ 891 h 1672"/>
                <a:gd name="T48" fmla="*/ 69 w 339"/>
                <a:gd name="T49" fmla="*/ 1016 h 1672"/>
                <a:gd name="T50" fmla="*/ 152 w 339"/>
                <a:gd name="T51" fmla="*/ 891 h 1672"/>
                <a:gd name="T52" fmla="*/ 193 w 339"/>
                <a:gd name="T53" fmla="*/ 1016 h 1672"/>
                <a:gd name="T54" fmla="*/ 228 w 339"/>
                <a:gd name="T55" fmla="*/ 1016 h 1672"/>
                <a:gd name="T56" fmla="*/ 276 w 339"/>
                <a:gd name="T57" fmla="*/ 891 h 1672"/>
                <a:gd name="T58" fmla="*/ 228 w 339"/>
                <a:gd name="T59" fmla="*/ 1016 h 1672"/>
                <a:gd name="T60" fmla="*/ 69 w 339"/>
                <a:gd name="T61" fmla="*/ 698 h 1672"/>
                <a:gd name="T62" fmla="*/ 110 w 339"/>
                <a:gd name="T63" fmla="*/ 822 h 1672"/>
                <a:gd name="T64" fmla="*/ 152 w 339"/>
                <a:gd name="T65" fmla="*/ 822 h 1672"/>
                <a:gd name="T66" fmla="*/ 193 w 339"/>
                <a:gd name="T67" fmla="*/ 698 h 1672"/>
                <a:gd name="T68" fmla="*/ 152 w 339"/>
                <a:gd name="T69" fmla="*/ 822 h 1672"/>
                <a:gd name="T70" fmla="*/ 228 w 339"/>
                <a:gd name="T71" fmla="*/ 698 h 1672"/>
                <a:gd name="T72" fmla="*/ 276 w 339"/>
                <a:gd name="T73" fmla="*/ 822 h 1672"/>
                <a:gd name="T74" fmla="*/ 69 w 339"/>
                <a:gd name="T75" fmla="*/ 636 h 1672"/>
                <a:gd name="T76" fmla="*/ 110 w 339"/>
                <a:gd name="T77" fmla="*/ 504 h 1672"/>
                <a:gd name="T78" fmla="*/ 69 w 339"/>
                <a:gd name="T79" fmla="*/ 636 h 1672"/>
                <a:gd name="T80" fmla="*/ 152 w 339"/>
                <a:gd name="T81" fmla="*/ 504 h 1672"/>
                <a:gd name="T82" fmla="*/ 193 w 339"/>
                <a:gd name="T83" fmla="*/ 636 h 1672"/>
                <a:gd name="T84" fmla="*/ 228 w 339"/>
                <a:gd name="T85" fmla="*/ 636 h 1672"/>
                <a:gd name="T86" fmla="*/ 276 w 339"/>
                <a:gd name="T87" fmla="*/ 504 h 1672"/>
                <a:gd name="T88" fmla="*/ 228 w 339"/>
                <a:gd name="T89" fmla="*/ 636 h 1672"/>
                <a:gd name="T90" fmla="*/ 69 w 339"/>
                <a:gd name="T91" fmla="*/ 324 h 1672"/>
                <a:gd name="T92" fmla="*/ 110 w 339"/>
                <a:gd name="T93" fmla="*/ 435 h 1672"/>
                <a:gd name="T94" fmla="*/ 152 w 339"/>
                <a:gd name="T95" fmla="*/ 435 h 1672"/>
                <a:gd name="T96" fmla="*/ 193 w 339"/>
                <a:gd name="T97" fmla="*/ 324 h 1672"/>
                <a:gd name="T98" fmla="*/ 152 w 339"/>
                <a:gd name="T99" fmla="*/ 435 h 1672"/>
                <a:gd name="T100" fmla="*/ 228 w 339"/>
                <a:gd name="T101" fmla="*/ 324 h 1672"/>
                <a:gd name="T102" fmla="*/ 276 w 339"/>
                <a:gd name="T103" fmla="*/ 435 h 1672"/>
                <a:gd name="T104" fmla="*/ 69 w 339"/>
                <a:gd name="T105" fmla="*/ 249 h 1672"/>
                <a:gd name="T106" fmla="*/ 110 w 339"/>
                <a:gd name="T107" fmla="*/ 131 h 1672"/>
                <a:gd name="T108" fmla="*/ 69 w 339"/>
                <a:gd name="T109" fmla="*/ 249 h 1672"/>
                <a:gd name="T110" fmla="*/ 152 w 339"/>
                <a:gd name="T111" fmla="*/ 131 h 1672"/>
                <a:gd name="T112" fmla="*/ 193 w 339"/>
                <a:gd name="T113" fmla="*/ 249 h 1672"/>
                <a:gd name="T114" fmla="*/ 228 w 339"/>
                <a:gd name="T115" fmla="*/ 249 h 1672"/>
                <a:gd name="T116" fmla="*/ 276 w 339"/>
                <a:gd name="T117" fmla="*/ 131 h 1672"/>
                <a:gd name="T118" fmla="*/ 228 w 339"/>
                <a:gd name="T119" fmla="*/ 249 h 1672"/>
                <a:gd name="T120" fmla="*/ 0 w 339"/>
                <a:gd name="T121" fmla="*/ 0 h 1672"/>
                <a:gd name="T122" fmla="*/ 339 w 339"/>
                <a:gd name="T123" fmla="*/ 1672 h 1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39" h="1672">
                  <a:moveTo>
                    <a:pt x="69" y="1582"/>
                  </a:moveTo>
                  <a:lnTo>
                    <a:pt x="69" y="1451"/>
                  </a:lnTo>
                  <a:lnTo>
                    <a:pt x="110" y="1451"/>
                  </a:lnTo>
                  <a:lnTo>
                    <a:pt x="110" y="1582"/>
                  </a:lnTo>
                  <a:lnTo>
                    <a:pt x="69" y="1582"/>
                  </a:lnTo>
                  <a:moveTo>
                    <a:pt x="152" y="1582"/>
                  </a:moveTo>
                  <a:lnTo>
                    <a:pt x="152" y="1451"/>
                  </a:lnTo>
                  <a:lnTo>
                    <a:pt x="193" y="1451"/>
                  </a:lnTo>
                  <a:lnTo>
                    <a:pt x="193" y="1582"/>
                  </a:lnTo>
                  <a:lnTo>
                    <a:pt x="152" y="1582"/>
                  </a:lnTo>
                  <a:moveTo>
                    <a:pt x="228" y="1582"/>
                  </a:moveTo>
                  <a:lnTo>
                    <a:pt x="228" y="1451"/>
                  </a:lnTo>
                  <a:lnTo>
                    <a:pt x="276" y="1451"/>
                  </a:lnTo>
                  <a:lnTo>
                    <a:pt x="276" y="1582"/>
                  </a:lnTo>
                  <a:lnTo>
                    <a:pt x="228" y="1582"/>
                  </a:lnTo>
                  <a:moveTo>
                    <a:pt x="69" y="1389"/>
                  </a:moveTo>
                  <a:lnTo>
                    <a:pt x="69" y="1271"/>
                  </a:lnTo>
                  <a:lnTo>
                    <a:pt x="110" y="1271"/>
                  </a:lnTo>
                  <a:lnTo>
                    <a:pt x="110" y="1389"/>
                  </a:lnTo>
                  <a:lnTo>
                    <a:pt x="69" y="1389"/>
                  </a:lnTo>
                  <a:moveTo>
                    <a:pt x="152" y="1389"/>
                  </a:moveTo>
                  <a:lnTo>
                    <a:pt x="152" y="1271"/>
                  </a:lnTo>
                  <a:lnTo>
                    <a:pt x="193" y="1271"/>
                  </a:lnTo>
                  <a:lnTo>
                    <a:pt x="193" y="1389"/>
                  </a:lnTo>
                  <a:lnTo>
                    <a:pt x="152" y="1389"/>
                  </a:lnTo>
                  <a:moveTo>
                    <a:pt x="228" y="1389"/>
                  </a:moveTo>
                  <a:lnTo>
                    <a:pt x="228" y="1271"/>
                  </a:lnTo>
                  <a:lnTo>
                    <a:pt x="276" y="1271"/>
                  </a:lnTo>
                  <a:lnTo>
                    <a:pt x="276" y="1389"/>
                  </a:lnTo>
                  <a:lnTo>
                    <a:pt x="228" y="1389"/>
                  </a:lnTo>
                  <a:moveTo>
                    <a:pt x="69" y="1209"/>
                  </a:moveTo>
                  <a:lnTo>
                    <a:pt x="69" y="1078"/>
                  </a:lnTo>
                  <a:lnTo>
                    <a:pt x="110" y="1078"/>
                  </a:lnTo>
                  <a:lnTo>
                    <a:pt x="110" y="1209"/>
                  </a:lnTo>
                  <a:lnTo>
                    <a:pt x="69" y="1209"/>
                  </a:lnTo>
                  <a:moveTo>
                    <a:pt x="152" y="1209"/>
                  </a:moveTo>
                  <a:lnTo>
                    <a:pt x="152" y="1078"/>
                  </a:lnTo>
                  <a:lnTo>
                    <a:pt x="193" y="1078"/>
                  </a:lnTo>
                  <a:lnTo>
                    <a:pt x="193" y="1209"/>
                  </a:lnTo>
                  <a:lnTo>
                    <a:pt x="152" y="1209"/>
                  </a:lnTo>
                  <a:moveTo>
                    <a:pt x="228" y="1209"/>
                  </a:moveTo>
                  <a:lnTo>
                    <a:pt x="228" y="1078"/>
                  </a:lnTo>
                  <a:lnTo>
                    <a:pt x="276" y="1078"/>
                  </a:lnTo>
                  <a:lnTo>
                    <a:pt x="276" y="1209"/>
                  </a:lnTo>
                  <a:lnTo>
                    <a:pt x="228" y="1209"/>
                  </a:lnTo>
                  <a:moveTo>
                    <a:pt x="69" y="1016"/>
                  </a:moveTo>
                  <a:lnTo>
                    <a:pt x="69" y="891"/>
                  </a:lnTo>
                  <a:lnTo>
                    <a:pt x="110" y="891"/>
                  </a:lnTo>
                  <a:lnTo>
                    <a:pt x="110" y="1016"/>
                  </a:lnTo>
                  <a:lnTo>
                    <a:pt x="69" y="1016"/>
                  </a:lnTo>
                  <a:moveTo>
                    <a:pt x="152" y="1016"/>
                  </a:moveTo>
                  <a:lnTo>
                    <a:pt x="152" y="891"/>
                  </a:lnTo>
                  <a:lnTo>
                    <a:pt x="193" y="891"/>
                  </a:lnTo>
                  <a:lnTo>
                    <a:pt x="193" y="1016"/>
                  </a:lnTo>
                  <a:lnTo>
                    <a:pt x="152" y="1016"/>
                  </a:lnTo>
                  <a:moveTo>
                    <a:pt x="228" y="1016"/>
                  </a:moveTo>
                  <a:lnTo>
                    <a:pt x="228" y="891"/>
                  </a:lnTo>
                  <a:lnTo>
                    <a:pt x="276" y="891"/>
                  </a:lnTo>
                  <a:lnTo>
                    <a:pt x="276" y="1016"/>
                  </a:lnTo>
                  <a:lnTo>
                    <a:pt x="228" y="1016"/>
                  </a:lnTo>
                  <a:moveTo>
                    <a:pt x="69" y="822"/>
                  </a:moveTo>
                  <a:lnTo>
                    <a:pt x="69" y="698"/>
                  </a:lnTo>
                  <a:lnTo>
                    <a:pt x="110" y="698"/>
                  </a:lnTo>
                  <a:lnTo>
                    <a:pt x="110" y="822"/>
                  </a:lnTo>
                  <a:lnTo>
                    <a:pt x="69" y="822"/>
                  </a:lnTo>
                  <a:moveTo>
                    <a:pt x="152" y="822"/>
                  </a:moveTo>
                  <a:lnTo>
                    <a:pt x="152" y="698"/>
                  </a:lnTo>
                  <a:lnTo>
                    <a:pt x="193" y="698"/>
                  </a:lnTo>
                  <a:lnTo>
                    <a:pt x="193" y="822"/>
                  </a:lnTo>
                  <a:lnTo>
                    <a:pt x="152" y="822"/>
                  </a:lnTo>
                  <a:moveTo>
                    <a:pt x="228" y="822"/>
                  </a:moveTo>
                  <a:lnTo>
                    <a:pt x="228" y="698"/>
                  </a:lnTo>
                  <a:lnTo>
                    <a:pt x="276" y="698"/>
                  </a:lnTo>
                  <a:lnTo>
                    <a:pt x="276" y="822"/>
                  </a:lnTo>
                  <a:lnTo>
                    <a:pt x="228" y="822"/>
                  </a:lnTo>
                  <a:moveTo>
                    <a:pt x="69" y="636"/>
                  </a:moveTo>
                  <a:lnTo>
                    <a:pt x="69" y="504"/>
                  </a:lnTo>
                  <a:lnTo>
                    <a:pt x="110" y="504"/>
                  </a:lnTo>
                  <a:lnTo>
                    <a:pt x="110" y="636"/>
                  </a:lnTo>
                  <a:lnTo>
                    <a:pt x="69" y="636"/>
                  </a:lnTo>
                  <a:moveTo>
                    <a:pt x="152" y="636"/>
                  </a:moveTo>
                  <a:lnTo>
                    <a:pt x="152" y="504"/>
                  </a:lnTo>
                  <a:lnTo>
                    <a:pt x="193" y="504"/>
                  </a:lnTo>
                  <a:lnTo>
                    <a:pt x="193" y="636"/>
                  </a:lnTo>
                  <a:lnTo>
                    <a:pt x="152" y="636"/>
                  </a:lnTo>
                  <a:moveTo>
                    <a:pt x="228" y="636"/>
                  </a:moveTo>
                  <a:lnTo>
                    <a:pt x="228" y="504"/>
                  </a:lnTo>
                  <a:lnTo>
                    <a:pt x="276" y="504"/>
                  </a:lnTo>
                  <a:lnTo>
                    <a:pt x="276" y="636"/>
                  </a:lnTo>
                  <a:lnTo>
                    <a:pt x="228" y="636"/>
                  </a:lnTo>
                  <a:moveTo>
                    <a:pt x="69" y="435"/>
                  </a:moveTo>
                  <a:lnTo>
                    <a:pt x="69" y="324"/>
                  </a:lnTo>
                  <a:lnTo>
                    <a:pt x="110" y="324"/>
                  </a:lnTo>
                  <a:lnTo>
                    <a:pt x="110" y="435"/>
                  </a:lnTo>
                  <a:lnTo>
                    <a:pt x="69" y="435"/>
                  </a:lnTo>
                  <a:moveTo>
                    <a:pt x="152" y="435"/>
                  </a:moveTo>
                  <a:lnTo>
                    <a:pt x="152" y="324"/>
                  </a:lnTo>
                  <a:lnTo>
                    <a:pt x="193" y="324"/>
                  </a:lnTo>
                  <a:lnTo>
                    <a:pt x="193" y="435"/>
                  </a:lnTo>
                  <a:lnTo>
                    <a:pt x="152" y="435"/>
                  </a:lnTo>
                  <a:moveTo>
                    <a:pt x="228" y="435"/>
                  </a:moveTo>
                  <a:lnTo>
                    <a:pt x="228" y="324"/>
                  </a:lnTo>
                  <a:lnTo>
                    <a:pt x="276" y="324"/>
                  </a:lnTo>
                  <a:lnTo>
                    <a:pt x="276" y="435"/>
                  </a:lnTo>
                  <a:lnTo>
                    <a:pt x="228" y="435"/>
                  </a:lnTo>
                  <a:moveTo>
                    <a:pt x="69" y="249"/>
                  </a:moveTo>
                  <a:lnTo>
                    <a:pt x="69" y="131"/>
                  </a:lnTo>
                  <a:lnTo>
                    <a:pt x="110" y="131"/>
                  </a:lnTo>
                  <a:lnTo>
                    <a:pt x="110" y="249"/>
                  </a:lnTo>
                  <a:lnTo>
                    <a:pt x="69" y="249"/>
                  </a:lnTo>
                  <a:moveTo>
                    <a:pt x="152" y="249"/>
                  </a:moveTo>
                  <a:lnTo>
                    <a:pt x="152" y="131"/>
                  </a:lnTo>
                  <a:lnTo>
                    <a:pt x="193" y="131"/>
                  </a:lnTo>
                  <a:lnTo>
                    <a:pt x="193" y="249"/>
                  </a:lnTo>
                  <a:lnTo>
                    <a:pt x="152" y="249"/>
                  </a:lnTo>
                  <a:moveTo>
                    <a:pt x="228" y="249"/>
                  </a:moveTo>
                  <a:lnTo>
                    <a:pt x="228" y="131"/>
                  </a:lnTo>
                  <a:lnTo>
                    <a:pt x="276" y="131"/>
                  </a:lnTo>
                  <a:lnTo>
                    <a:pt x="276" y="249"/>
                  </a:lnTo>
                  <a:lnTo>
                    <a:pt x="228" y="249"/>
                  </a:lnTo>
                  <a:moveTo>
                    <a:pt x="339" y="0"/>
                  </a:moveTo>
                  <a:lnTo>
                    <a:pt x="0" y="0"/>
                  </a:lnTo>
                  <a:lnTo>
                    <a:pt x="0" y="1672"/>
                  </a:lnTo>
                  <a:lnTo>
                    <a:pt x="339" y="1672"/>
                  </a:lnTo>
                  <a:lnTo>
                    <a:pt x="339" y="0"/>
                  </a:ln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1" name="Freeform 102"/>
            <p:cNvSpPr>
              <a:spLocks noEditPoints="1"/>
            </p:cNvSpPr>
            <p:nvPr/>
          </p:nvSpPr>
          <p:spPr bwMode="auto">
            <a:xfrm>
              <a:off x="5740400" y="4862513"/>
              <a:ext cx="582612" cy="1843088"/>
            </a:xfrm>
            <a:custGeom>
              <a:avLst/>
              <a:gdLst>
                <a:gd name="T0" fmla="*/ 119 w 526"/>
                <a:gd name="T1" fmla="*/ 1488 h 1666"/>
                <a:gd name="T2" fmla="*/ 119 w 526"/>
                <a:gd name="T3" fmla="*/ 1319 h 1666"/>
                <a:gd name="T4" fmla="*/ 179 w 526"/>
                <a:gd name="T5" fmla="*/ 1319 h 1666"/>
                <a:gd name="T6" fmla="*/ 179 w 526"/>
                <a:gd name="T7" fmla="*/ 1488 h 1666"/>
                <a:gd name="T8" fmla="*/ 119 w 526"/>
                <a:gd name="T9" fmla="*/ 1488 h 1666"/>
                <a:gd name="T10" fmla="*/ 337 w 526"/>
                <a:gd name="T11" fmla="*/ 1488 h 1666"/>
                <a:gd name="T12" fmla="*/ 337 w 526"/>
                <a:gd name="T13" fmla="*/ 1319 h 1666"/>
                <a:gd name="T14" fmla="*/ 397 w 526"/>
                <a:gd name="T15" fmla="*/ 1319 h 1666"/>
                <a:gd name="T16" fmla="*/ 397 w 526"/>
                <a:gd name="T17" fmla="*/ 1488 h 1666"/>
                <a:gd name="T18" fmla="*/ 337 w 526"/>
                <a:gd name="T19" fmla="*/ 1488 h 1666"/>
                <a:gd name="T20" fmla="*/ 119 w 526"/>
                <a:gd name="T21" fmla="*/ 1220 h 1666"/>
                <a:gd name="T22" fmla="*/ 119 w 526"/>
                <a:gd name="T23" fmla="*/ 1061 h 1666"/>
                <a:gd name="T24" fmla="*/ 179 w 526"/>
                <a:gd name="T25" fmla="*/ 1061 h 1666"/>
                <a:gd name="T26" fmla="*/ 179 w 526"/>
                <a:gd name="T27" fmla="*/ 1220 h 1666"/>
                <a:gd name="T28" fmla="*/ 119 w 526"/>
                <a:gd name="T29" fmla="*/ 1220 h 1666"/>
                <a:gd name="T30" fmla="*/ 337 w 526"/>
                <a:gd name="T31" fmla="*/ 1220 h 1666"/>
                <a:gd name="T32" fmla="*/ 337 w 526"/>
                <a:gd name="T33" fmla="*/ 1061 h 1666"/>
                <a:gd name="T34" fmla="*/ 397 w 526"/>
                <a:gd name="T35" fmla="*/ 1061 h 1666"/>
                <a:gd name="T36" fmla="*/ 397 w 526"/>
                <a:gd name="T37" fmla="*/ 1220 h 1666"/>
                <a:gd name="T38" fmla="*/ 337 w 526"/>
                <a:gd name="T39" fmla="*/ 1220 h 1666"/>
                <a:gd name="T40" fmla="*/ 119 w 526"/>
                <a:gd name="T41" fmla="*/ 962 h 1666"/>
                <a:gd name="T42" fmla="*/ 119 w 526"/>
                <a:gd name="T43" fmla="*/ 803 h 1666"/>
                <a:gd name="T44" fmla="*/ 179 w 526"/>
                <a:gd name="T45" fmla="*/ 803 h 1666"/>
                <a:gd name="T46" fmla="*/ 179 w 526"/>
                <a:gd name="T47" fmla="*/ 962 h 1666"/>
                <a:gd name="T48" fmla="*/ 119 w 526"/>
                <a:gd name="T49" fmla="*/ 962 h 1666"/>
                <a:gd name="T50" fmla="*/ 337 w 526"/>
                <a:gd name="T51" fmla="*/ 962 h 1666"/>
                <a:gd name="T52" fmla="*/ 337 w 526"/>
                <a:gd name="T53" fmla="*/ 803 h 1666"/>
                <a:gd name="T54" fmla="*/ 397 w 526"/>
                <a:gd name="T55" fmla="*/ 803 h 1666"/>
                <a:gd name="T56" fmla="*/ 397 w 526"/>
                <a:gd name="T57" fmla="*/ 962 h 1666"/>
                <a:gd name="T58" fmla="*/ 337 w 526"/>
                <a:gd name="T59" fmla="*/ 962 h 1666"/>
                <a:gd name="T60" fmla="*/ 119 w 526"/>
                <a:gd name="T61" fmla="*/ 704 h 1666"/>
                <a:gd name="T62" fmla="*/ 119 w 526"/>
                <a:gd name="T63" fmla="*/ 536 h 1666"/>
                <a:gd name="T64" fmla="*/ 179 w 526"/>
                <a:gd name="T65" fmla="*/ 536 h 1666"/>
                <a:gd name="T66" fmla="*/ 179 w 526"/>
                <a:gd name="T67" fmla="*/ 704 h 1666"/>
                <a:gd name="T68" fmla="*/ 119 w 526"/>
                <a:gd name="T69" fmla="*/ 704 h 1666"/>
                <a:gd name="T70" fmla="*/ 337 w 526"/>
                <a:gd name="T71" fmla="*/ 704 h 1666"/>
                <a:gd name="T72" fmla="*/ 337 w 526"/>
                <a:gd name="T73" fmla="*/ 536 h 1666"/>
                <a:gd name="T74" fmla="*/ 397 w 526"/>
                <a:gd name="T75" fmla="*/ 536 h 1666"/>
                <a:gd name="T76" fmla="*/ 397 w 526"/>
                <a:gd name="T77" fmla="*/ 704 h 1666"/>
                <a:gd name="T78" fmla="*/ 337 w 526"/>
                <a:gd name="T79" fmla="*/ 704 h 1666"/>
                <a:gd name="T80" fmla="*/ 119 w 526"/>
                <a:gd name="T81" fmla="*/ 446 h 1666"/>
                <a:gd name="T82" fmla="*/ 119 w 526"/>
                <a:gd name="T83" fmla="*/ 288 h 1666"/>
                <a:gd name="T84" fmla="*/ 179 w 526"/>
                <a:gd name="T85" fmla="*/ 288 h 1666"/>
                <a:gd name="T86" fmla="*/ 179 w 526"/>
                <a:gd name="T87" fmla="*/ 446 h 1666"/>
                <a:gd name="T88" fmla="*/ 119 w 526"/>
                <a:gd name="T89" fmla="*/ 446 h 1666"/>
                <a:gd name="T90" fmla="*/ 337 w 526"/>
                <a:gd name="T91" fmla="*/ 446 h 1666"/>
                <a:gd name="T92" fmla="*/ 337 w 526"/>
                <a:gd name="T93" fmla="*/ 288 h 1666"/>
                <a:gd name="T94" fmla="*/ 397 w 526"/>
                <a:gd name="T95" fmla="*/ 288 h 1666"/>
                <a:gd name="T96" fmla="*/ 397 w 526"/>
                <a:gd name="T97" fmla="*/ 446 h 1666"/>
                <a:gd name="T98" fmla="*/ 337 w 526"/>
                <a:gd name="T99" fmla="*/ 446 h 1666"/>
                <a:gd name="T100" fmla="*/ 239 w 526"/>
                <a:gd name="T101" fmla="*/ 0 h 1666"/>
                <a:gd name="T102" fmla="*/ 142 w 526"/>
                <a:gd name="T103" fmla="*/ 0 h 1666"/>
                <a:gd name="T104" fmla="*/ 60 w 526"/>
                <a:gd name="T105" fmla="*/ 64 h 1666"/>
                <a:gd name="T106" fmla="*/ 60 w 526"/>
                <a:gd name="T107" fmla="*/ 129 h 1666"/>
                <a:gd name="T108" fmla="*/ 0 w 526"/>
                <a:gd name="T109" fmla="*/ 129 h 1666"/>
                <a:gd name="T110" fmla="*/ 0 w 526"/>
                <a:gd name="T111" fmla="*/ 1666 h 1666"/>
                <a:gd name="T112" fmla="*/ 526 w 526"/>
                <a:gd name="T113" fmla="*/ 1666 h 1666"/>
                <a:gd name="T114" fmla="*/ 526 w 526"/>
                <a:gd name="T115" fmla="*/ 129 h 1666"/>
                <a:gd name="T116" fmla="*/ 337 w 526"/>
                <a:gd name="T117" fmla="*/ 129 h 1666"/>
                <a:gd name="T118" fmla="*/ 337 w 526"/>
                <a:gd name="T119" fmla="*/ 64 h 1666"/>
                <a:gd name="T120" fmla="*/ 239 w 526"/>
                <a:gd name="T121" fmla="*/ 0 h 1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26" h="1666">
                  <a:moveTo>
                    <a:pt x="119" y="1488"/>
                  </a:moveTo>
                  <a:cubicBezTo>
                    <a:pt x="119" y="1319"/>
                    <a:pt x="119" y="1319"/>
                    <a:pt x="119" y="1319"/>
                  </a:cubicBezTo>
                  <a:cubicBezTo>
                    <a:pt x="179" y="1319"/>
                    <a:pt x="179" y="1319"/>
                    <a:pt x="179" y="1319"/>
                  </a:cubicBezTo>
                  <a:cubicBezTo>
                    <a:pt x="179" y="1488"/>
                    <a:pt x="179" y="1488"/>
                    <a:pt x="179" y="1488"/>
                  </a:cubicBezTo>
                  <a:cubicBezTo>
                    <a:pt x="119" y="1488"/>
                    <a:pt x="119" y="1488"/>
                    <a:pt x="119" y="1488"/>
                  </a:cubicBezTo>
                  <a:moveTo>
                    <a:pt x="337" y="1488"/>
                  </a:moveTo>
                  <a:cubicBezTo>
                    <a:pt x="337" y="1319"/>
                    <a:pt x="337" y="1319"/>
                    <a:pt x="337" y="1319"/>
                  </a:cubicBezTo>
                  <a:cubicBezTo>
                    <a:pt x="397" y="1319"/>
                    <a:pt x="397" y="1319"/>
                    <a:pt x="397" y="1319"/>
                  </a:cubicBezTo>
                  <a:cubicBezTo>
                    <a:pt x="397" y="1488"/>
                    <a:pt x="397" y="1488"/>
                    <a:pt x="397" y="1488"/>
                  </a:cubicBezTo>
                  <a:cubicBezTo>
                    <a:pt x="337" y="1488"/>
                    <a:pt x="337" y="1488"/>
                    <a:pt x="337" y="1488"/>
                  </a:cubicBezTo>
                  <a:moveTo>
                    <a:pt x="119" y="1220"/>
                  </a:moveTo>
                  <a:cubicBezTo>
                    <a:pt x="119" y="1061"/>
                    <a:pt x="119" y="1061"/>
                    <a:pt x="119" y="1061"/>
                  </a:cubicBezTo>
                  <a:cubicBezTo>
                    <a:pt x="179" y="1061"/>
                    <a:pt x="179" y="1061"/>
                    <a:pt x="179" y="1061"/>
                  </a:cubicBezTo>
                  <a:cubicBezTo>
                    <a:pt x="179" y="1220"/>
                    <a:pt x="179" y="1220"/>
                    <a:pt x="179" y="1220"/>
                  </a:cubicBezTo>
                  <a:cubicBezTo>
                    <a:pt x="119" y="1220"/>
                    <a:pt x="119" y="1220"/>
                    <a:pt x="119" y="1220"/>
                  </a:cubicBezTo>
                  <a:moveTo>
                    <a:pt x="337" y="1220"/>
                  </a:moveTo>
                  <a:cubicBezTo>
                    <a:pt x="337" y="1061"/>
                    <a:pt x="337" y="1061"/>
                    <a:pt x="337" y="1061"/>
                  </a:cubicBezTo>
                  <a:cubicBezTo>
                    <a:pt x="397" y="1061"/>
                    <a:pt x="397" y="1061"/>
                    <a:pt x="397" y="1061"/>
                  </a:cubicBezTo>
                  <a:cubicBezTo>
                    <a:pt x="397" y="1220"/>
                    <a:pt x="397" y="1220"/>
                    <a:pt x="397" y="1220"/>
                  </a:cubicBezTo>
                  <a:cubicBezTo>
                    <a:pt x="337" y="1220"/>
                    <a:pt x="337" y="1220"/>
                    <a:pt x="337" y="1220"/>
                  </a:cubicBezTo>
                  <a:moveTo>
                    <a:pt x="119" y="962"/>
                  </a:moveTo>
                  <a:cubicBezTo>
                    <a:pt x="119" y="803"/>
                    <a:pt x="119" y="803"/>
                    <a:pt x="119" y="803"/>
                  </a:cubicBezTo>
                  <a:cubicBezTo>
                    <a:pt x="179" y="803"/>
                    <a:pt x="179" y="803"/>
                    <a:pt x="179" y="803"/>
                  </a:cubicBezTo>
                  <a:cubicBezTo>
                    <a:pt x="179" y="962"/>
                    <a:pt x="179" y="962"/>
                    <a:pt x="179" y="962"/>
                  </a:cubicBezTo>
                  <a:cubicBezTo>
                    <a:pt x="119" y="962"/>
                    <a:pt x="119" y="962"/>
                    <a:pt x="119" y="962"/>
                  </a:cubicBezTo>
                  <a:moveTo>
                    <a:pt x="337" y="962"/>
                  </a:moveTo>
                  <a:cubicBezTo>
                    <a:pt x="337" y="803"/>
                    <a:pt x="337" y="803"/>
                    <a:pt x="337" y="803"/>
                  </a:cubicBezTo>
                  <a:cubicBezTo>
                    <a:pt x="397" y="803"/>
                    <a:pt x="397" y="803"/>
                    <a:pt x="397" y="803"/>
                  </a:cubicBezTo>
                  <a:cubicBezTo>
                    <a:pt x="397" y="962"/>
                    <a:pt x="397" y="962"/>
                    <a:pt x="397" y="962"/>
                  </a:cubicBezTo>
                  <a:cubicBezTo>
                    <a:pt x="337" y="962"/>
                    <a:pt x="337" y="962"/>
                    <a:pt x="337" y="962"/>
                  </a:cubicBezTo>
                  <a:moveTo>
                    <a:pt x="119" y="704"/>
                  </a:moveTo>
                  <a:cubicBezTo>
                    <a:pt x="119" y="536"/>
                    <a:pt x="119" y="536"/>
                    <a:pt x="119" y="536"/>
                  </a:cubicBezTo>
                  <a:cubicBezTo>
                    <a:pt x="179" y="536"/>
                    <a:pt x="179" y="536"/>
                    <a:pt x="179" y="536"/>
                  </a:cubicBezTo>
                  <a:cubicBezTo>
                    <a:pt x="179" y="704"/>
                    <a:pt x="179" y="704"/>
                    <a:pt x="179" y="704"/>
                  </a:cubicBezTo>
                  <a:cubicBezTo>
                    <a:pt x="119" y="704"/>
                    <a:pt x="119" y="704"/>
                    <a:pt x="119" y="704"/>
                  </a:cubicBezTo>
                  <a:moveTo>
                    <a:pt x="337" y="704"/>
                  </a:moveTo>
                  <a:cubicBezTo>
                    <a:pt x="337" y="536"/>
                    <a:pt x="337" y="536"/>
                    <a:pt x="337" y="536"/>
                  </a:cubicBezTo>
                  <a:cubicBezTo>
                    <a:pt x="397" y="536"/>
                    <a:pt x="397" y="536"/>
                    <a:pt x="397" y="536"/>
                  </a:cubicBezTo>
                  <a:cubicBezTo>
                    <a:pt x="397" y="704"/>
                    <a:pt x="397" y="704"/>
                    <a:pt x="397" y="704"/>
                  </a:cubicBezTo>
                  <a:cubicBezTo>
                    <a:pt x="337" y="704"/>
                    <a:pt x="337" y="704"/>
                    <a:pt x="337" y="704"/>
                  </a:cubicBezTo>
                  <a:moveTo>
                    <a:pt x="119" y="446"/>
                  </a:moveTo>
                  <a:cubicBezTo>
                    <a:pt x="119" y="288"/>
                    <a:pt x="119" y="288"/>
                    <a:pt x="119" y="288"/>
                  </a:cubicBezTo>
                  <a:cubicBezTo>
                    <a:pt x="179" y="288"/>
                    <a:pt x="179" y="288"/>
                    <a:pt x="179" y="288"/>
                  </a:cubicBezTo>
                  <a:cubicBezTo>
                    <a:pt x="179" y="446"/>
                    <a:pt x="179" y="446"/>
                    <a:pt x="179" y="446"/>
                  </a:cubicBezTo>
                  <a:cubicBezTo>
                    <a:pt x="119" y="446"/>
                    <a:pt x="119" y="446"/>
                    <a:pt x="119" y="446"/>
                  </a:cubicBezTo>
                  <a:moveTo>
                    <a:pt x="337" y="446"/>
                  </a:moveTo>
                  <a:cubicBezTo>
                    <a:pt x="337" y="288"/>
                    <a:pt x="337" y="288"/>
                    <a:pt x="337" y="288"/>
                  </a:cubicBezTo>
                  <a:cubicBezTo>
                    <a:pt x="397" y="288"/>
                    <a:pt x="397" y="288"/>
                    <a:pt x="397" y="288"/>
                  </a:cubicBezTo>
                  <a:cubicBezTo>
                    <a:pt x="397" y="446"/>
                    <a:pt x="397" y="446"/>
                    <a:pt x="397" y="446"/>
                  </a:cubicBezTo>
                  <a:cubicBezTo>
                    <a:pt x="337" y="446"/>
                    <a:pt x="337" y="446"/>
                    <a:pt x="337" y="446"/>
                  </a:cubicBezTo>
                  <a:moveTo>
                    <a:pt x="239" y="0"/>
                  </a:moveTo>
                  <a:cubicBezTo>
                    <a:pt x="142" y="0"/>
                    <a:pt x="142" y="0"/>
                    <a:pt x="142" y="0"/>
                  </a:cubicBezTo>
                  <a:cubicBezTo>
                    <a:pt x="96" y="0"/>
                    <a:pt x="60" y="17"/>
                    <a:pt x="60" y="64"/>
                  </a:cubicBezTo>
                  <a:cubicBezTo>
                    <a:pt x="60" y="129"/>
                    <a:pt x="60" y="129"/>
                    <a:pt x="60" y="129"/>
                  </a:cubicBezTo>
                  <a:cubicBezTo>
                    <a:pt x="0" y="129"/>
                    <a:pt x="0" y="129"/>
                    <a:pt x="0" y="129"/>
                  </a:cubicBezTo>
                  <a:cubicBezTo>
                    <a:pt x="0" y="1666"/>
                    <a:pt x="0" y="1666"/>
                    <a:pt x="0" y="1666"/>
                  </a:cubicBezTo>
                  <a:cubicBezTo>
                    <a:pt x="526" y="1666"/>
                    <a:pt x="526" y="1666"/>
                    <a:pt x="526" y="1666"/>
                  </a:cubicBezTo>
                  <a:cubicBezTo>
                    <a:pt x="526" y="129"/>
                    <a:pt x="526" y="129"/>
                    <a:pt x="526" y="129"/>
                  </a:cubicBezTo>
                  <a:cubicBezTo>
                    <a:pt x="337" y="129"/>
                    <a:pt x="337" y="129"/>
                    <a:pt x="337" y="129"/>
                  </a:cubicBezTo>
                  <a:cubicBezTo>
                    <a:pt x="337" y="64"/>
                    <a:pt x="337" y="64"/>
                    <a:pt x="337" y="64"/>
                  </a:cubicBezTo>
                  <a:cubicBezTo>
                    <a:pt x="337" y="17"/>
                    <a:pt x="286" y="0"/>
                    <a:pt x="239"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2" name="Freeform 103"/>
            <p:cNvSpPr>
              <a:spLocks noEditPoints="1"/>
            </p:cNvSpPr>
            <p:nvPr/>
          </p:nvSpPr>
          <p:spPr bwMode="auto">
            <a:xfrm>
              <a:off x="3351213" y="5445126"/>
              <a:ext cx="473075" cy="1260475"/>
            </a:xfrm>
            <a:custGeom>
              <a:avLst/>
              <a:gdLst>
                <a:gd name="T0" fmla="*/ 76 w 298"/>
                <a:gd name="T1" fmla="*/ 600 h 794"/>
                <a:gd name="T2" fmla="*/ 76 w 298"/>
                <a:gd name="T3" fmla="*/ 538 h 794"/>
                <a:gd name="T4" fmla="*/ 111 w 298"/>
                <a:gd name="T5" fmla="*/ 538 h 794"/>
                <a:gd name="T6" fmla="*/ 111 w 298"/>
                <a:gd name="T7" fmla="*/ 600 h 794"/>
                <a:gd name="T8" fmla="*/ 76 w 298"/>
                <a:gd name="T9" fmla="*/ 600 h 794"/>
                <a:gd name="T10" fmla="*/ 180 w 298"/>
                <a:gd name="T11" fmla="*/ 600 h 794"/>
                <a:gd name="T12" fmla="*/ 180 w 298"/>
                <a:gd name="T13" fmla="*/ 538 h 794"/>
                <a:gd name="T14" fmla="*/ 229 w 298"/>
                <a:gd name="T15" fmla="*/ 538 h 794"/>
                <a:gd name="T16" fmla="*/ 229 w 298"/>
                <a:gd name="T17" fmla="*/ 600 h 794"/>
                <a:gd name="T18" fmla="*/ 180 w 298"/>
                <a:gd name="T19" fmla="*/ 600 h 794"/>
                <a:gd name="T20" fmla="*/ 76 w 298"/>
                <a:gd name="T21" fmla="*/ 504 h 794"/>
                <a:gd name="T22" fmla="*/ 76 w 298"/>
                <a:gd name="T23" fmla="*/ 441 h 794"/>
                <a:gd name="T24" fmla="*/ 111 w 298"/>
                <a:gd name="T25" fmla="*/ 441 h 794"/>
                <a:gd name="T26" fmla="*/ 111 w 298"/>
                <a:gd name="T27" fmla="*/ 504 h 794"/>
                <a:gd name="T28" fmla="*/ 76 w 298"/>
                <a:gd name="T29" fmla="*/ 504 h 794"/>
                <a:gd name="T30" fmla="*/ 180 w 298"/>
                <a:gd name="T31" fmla="*/ 504 h 794"/>
                <a:gd name="T32" fmla="*/ 180 w 298"/>
                <a:gd name="T33" fmla="*/ 441 h 794"/>
                <a:gd name="T34" fmla="*/ 229 w 298"/>
                <a:gd name="T35" fmla="*/ 441 h 794"/>
                <a:gd name="T36" fmla="*/ 229 w 298"/>
                <a:gd name="T37" fmla="*/ 504 h 794"/>
                <a:gd name="T38" fmla="*/ 180 w 298"/>
                <a:gd name="T39" fmla="*/ 504 h 794"/>
                <a:gd name="T40" fmla="*/ 76 w 298"/>
                <a:gd name="T41" fmla="*/ 400 h 794"/>
                <a:gd name="T42" fmla="*/ 76 w 298"/>
                <a:gd name="T43" fmla="*/ 351 h 794"/>
                <a:gd name="T44" fmla="*/ 111 w 298"/>
                <a:gd name="T45" fmla="*/ 351 h 794"/>
                <a:gd name="T46" fmla="*/ 111 w 298"/>
                <a:gd name="T47" fmla="*/ 400 h 794"/>
                <a:gd name="T48" fmla="*/ 76 w 298"/>
                <a:gd name="T49" fmla="*/ 400 h 794"/>
                <a:gd name="T50" fmla="*/ 180 w 298"/>
                <a:gd name="T51" fmla="*/ 400 h 794"/>
                <a:gd name="T52" fmla="*/ 180 w 298"/>
                <a:gd name="T53" fmla="*/ 351 h 794"/>
                <a:gd name="T54" fmla="*/ 229 w 298"/>
                <a:gd name="T55" fmla="*/ 351 h 794"/>
                <a:gd name="T56" fmla="*/ 229 w 298"/>
                <a:gd name="T57" fmla="*/ 400 h 794"/>
                <a:gd name="T58" fmla="*/ 180 w 298"/>
                <a:gd name="T59" fmla="*/ 400 h 794"/>
                <a:gd name="T60" fmla="*/ 76 w 298"/>
                <a:gd name="T61" fmla="*/ 310 h 794"/>
                <a:gd name="T62" fmla="*/ 76 w 298"/>
                <a:gd name="T63" fmla="*/ 248 h 794"/>
                <a:gd name="T64" fmla="*/ 111 w 298"/>
                <a:gd name="T65" fmla="*/ 248 h 794"/>
                <a:gd name="T66" fmla="*/ 111 w 298"/>
                <a:gd name="T67" fmla="*/ 310 h 794"/>
                <a:gd name="T68" fmla="*/ 76 w 298"/>
                <a:gd name="T69" fmla="*/ 310 h 794"/>
                <a:gd name="T70" fmla="*/ 180 w 298"/>
                <a:gd name="T71" fmla="*/ 310 h 794"/>
                <a:gd name="T72" fmla="*/ 180 w 298"/>
                <a:gd name="T73" fmla="*/ 248 h 794"/>
                <a:gd name="T74" fmla="*/ 229 w 298"/>
                <a:gd name="T75" fmla="*/ 248 h 794"/>
                <a:gd name="T76" fmla="*/ 229 w 298"/>
                <a:gd name="T77" fmla="*/ 310 h 794"/>
                <a:gd name="T78" fmla="*/ 180 w 298"/>
                <a:gd name="T79" fmla="*/ 310 h 794"/>
                <a:gd name="T80" fmla="*/ 76 w 298"/>
                <a:gd name="T81" fmla="*/ 213 h 794"/>
                <a:gd name="T82" fmla="*/ 76 w 298"/>
                <a:gd name="T83" fmla="*/ 151 h 794"/>
                <a:gd name="T84" fmla="*/ 111 w 298"/>
                <a:gd name="T85" fmla="*/ 151 h 794"/>
                <a:gd name="T86" fmla="*/ 111 w 298"/>
                <a:gd name="T87" fmla="*/ 213 h 794"/>
                <a:gd name="T88" fmla="*/ 76 w 298"/>
                <a:gd name="T89" fmla="*/ 213 h 794"/>
                <a:gd name="T90" fmla="*/ 180 w 298"/>
                <a:gd name="T91" fmla="*/ 213 h 794"/>
                <a:gd name="T92" fmla="*/ 180 w 298"/>
                <a:gd name="T93" fmla="*/ 151 h 794"/>
                <a:gd name="T94" fmla="*/ 229 w 298"/>
                <a:gd name="T95" fmla="*/ 151 h 794"/>
                <a:gd name="T96" fmla="*/ 229 w 298"/>
                <a:gd name="T97" fmla="*/ 213 h 794"/>
                <a:gd name="T98" fmla="*/ 180 w 298"/>
                <a:gd name="T99" fmla="*/ 213 h 794"/>
                <a:gd name="T100" fmla="*/ 242 w 298"/>
                <a:gd name="T101" fmla="*/ 0 h 794"/>
                <a:gd name="T102" fmla="*/ 173 w 298"/>
                <a:gd name="T103" fmla="*/ 0 h 794"/>
                <a:gd name="T104" fmla="*/ 173 w 298"/>
                <a:gd name="T105" fmla="*/ 69 h 794"/>
                <a:gd name="T106" fmla="*/ 0 w 298"/>
                <a:gd name="T107" fmla="*/ 69 h 794"/>
                <a:gd name="T108" fmla="*/ 0 w 298"/>
                <a:gd name="T109" fmla="*/ 794 h 794"/>
                <a:gd name="T110" fmla="*/ 298 w 298"/>
                <a:gd name="T111" fmla="*/ 794 h 794"/>
                <a:gd name="T112" fmla="*/ 298 w 298"/>
                <a:gd name="T113" fmla="*/ 69 h 794"/>
                <a:gd name="T114" fmla="*/ 242 w 298"/>
                <a:gd name="T115" fmla="*/ 69 h 794"/>
                <a:gd name="T116" fmla="*/ 242 w 298"/>
                <a:gd name="T117"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8" h="794">
                  <a:moveTo>
                    <a:pt x="76" y="600"/>
                  </a:moveTo>
                  <a:lnTo>
                    <a:pt x="76" y="538"/>
                  </a:lnTo>
                  <a:lnTo>
                    <a:pt x="111" y="538"/>
                  </a:lnTo>
                  <a:lnTo>
                    <a:pt x="111" y="600"/>
                  </a:lnTo>
                  <a:lnTo>
                    <a:pt x="76" y="600"/>
                  </a:lnTo>
                  <a:close/>
                  <a:moveTo>
                    <a:pt x="180" y="600"/>
                  </a:moveTo>
                  <a:lnTo>
                    <a:pt x="180" y="538"/>
                  </a:lnTo>
                  <a:lnTo>
                    <a:pt x="229" y="538"/>
                  </a:lnTo>
                  <a:lnTo>
                    <a:pt x="229" y="600"/>
                  </a:lnTo>
                  <a:lnTo>
                    <a:pt x="180" y="600"/>
                  </a:lnTo>
                  <a:close/>
                  <a:moveTo>
                    <a:pt x="76" y="504"/>
                  </a:moveTo>
                  <a:lnTo>
                    <a:pt x="76" y="441"/>
                  </a:lnTo>
                  <a:lnTo>
                    <a:pt x="111" y="441"/>
                  </a:lnTo>
                  <a:lnTo>
                    <a:pt x="111" y="504"/>
                  </a:lnTo>
                  <a:lnTo>
                    <a:pt x="76" y="504"/>
                  </a:lnTo>
                  <a:close/>
                  <a:moveTo>
                    <a:pt x="180" y="504"/>
                  </a:moveTo>
                  <a:lnTo>
                    <a:pt x="180" y="441"/>
                  </a:lnTo>
                  <a:lnTo>
                    <a:pt x="229" y="441"/>
                  </a:lnTo>
                  <a:lnTo>
                    <a:pt x="229" y="504"/>
                  </a:lnTo>
                  <a:lnTo>
                    <a:pt x="180" y="504"/>
                  </a:lnTo>
                  <a:close/>
                  <a:moveTo>
                    <a:pt x="76" y="400"/>
                  </a:moveTo>
                  <a:lnTo>
                    <a:pt x="76" y="351"/>
                  </a:lnTo>
                  <a:lnTo>
                    <a:pt x="111" y="351"/>
                  </a:lnTo>
                  <a:lnTo>
                    <a:pt x="111" y="400"/>
                  </a:lnTo>
                  <a:lnTo>
                    <a:pt x="76" y="400"/>
                  </a:lnTo>
                  <a:close/>
                  <a:moveTo>
                    <a:pt x="180" y="400"/>
                  </a:moveTo>
                  <a:lnTo>
                    <a:pt x="180" y="351"/>
                  </a:lnTo>
                  <a:lnTo>
                    <a:pt x="229" y="351"/>
                  </a:lnTo>
                  <a:lnTo>
                    <a:pt x="229" y="400"/>
                  </a:lnTo>
                  <a:lnTo>
                    <a:pt x="180" y="400"/>
                  </a:lnTo>
                  <a:close/>
                  <a:moveTo>
                    <a:pt x="76" y="310"/>
                  </a:moveTo>
                  <a:lnTo>
                    <a:pt x="76" y="248"/>
                  </a:lnTo>
                  <a:lnTo>
                    <a:pt x="111" y="248"/>
                  </a:lnTo>
                  <a:lnTo>
                    <a:pt x="111" y="310"/>
                  </a:lnTo>
                  <a:lnTo>
                    <a:pt x="76" y="310"/>
                  </a:lnTo>
                  <a:close/>
                  <a:moveTo>
                    <a:pt x="180" y="310"/>
                  </a:moveTo>
                  <a:lnTo>
                    <a:pt x="180" y="248"/>
                  </a:lnTo>
                  <a:lnTo>
                    <a:pt x="229" y="248"/>
                  </a:lnTo>
                  <a:lnTo>
                    <a:pt x="229" y="310"/>
                  </a:lnTo>
                  <a:lnTo>
                    <a:pt x="180" y="310"/>
                  </a:lnTo>
                  <a:close/>
                  <a:moveTo>
                    <a:pt x="76" y="213"/>
                  </a:moveTo>
                  <a:lnTo>
                    <a:pt x="76" y="151"/>
                  </a:lnTo>
                  <a:lnTo>
                    <a:pt x="111" y="151"/>
                  </a:lnTo>
                  <a:lnTo>
                    <a:pt x="111" y="213"/>
                  </a:lnTo>
                  <a:lnTo>
                    <a:pt x="76" y="213"/>
                  </a:lnTo>
                  <a:close/>
                  <a:moveTo>
                    <a:pt x="180" y="213"/>
                  </a:moveTo>
                  <a:lnTo>
                    <a:pt x="180" y="151"/>
                  </a:lnTo>
                  <a:lnTo>
                    <a:pt x="229" y="151"/>
                  </a:lnTo>
                  <a:lnTo>
                    <a:pt x="229" y="213"/>
                  </a:lnTo>
                  <a:lnTo>
                    <a:pt x="180" y="213"/>
                  </a:lnTo>
                  <a:close/>
                  <a:moveTo>
                    <a:pt x="242" y="0"/>
                  </a:moveTo>
                  <a:lnTo>
                    <a:pt x="173" y="0"/>
                  </a:lnTo>
                  <a:lnTo>
                    <a:pt x="173" y="69"/>
                  </a:lnTo>
                  <a:lnTo>
                    <a:pt x="0" y="69"/>
                  </a:lnTo>
                  <a:lnTo>
                    <a:pt x="0" y="794"/>
                  </a:lnTo>
                  <a:lnTo>
                    <a:pt x="298" y="794"/>
                  </a:lnTo>
                  <a:lnTo>
                    <a:pt x="298" y="69"/>
                  </a:lnTo>
                  <a:lnTo>
                    <a:pt x="242" y="69"/>
                  </a:lnTo>
                  <a:lnTo>
                    <a:pt x="242"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3" name="Freeform 104"/>
            <p:cNvSpPr>
              <a:spLocks noEditPoints="1"/>
            </p:cNvSpPr>
            <p:nvPr/>
          </p:nvSpPr>
          <p:spPr bwMode="auto">
            <a:xfrm>
              <a:off x="3351213" y="5445126"/>
              <a:ext cx="473075" cy="1260475"/>
            </a:xfrm>
            <a:custGeom>
              <a:avLst/>
              <a:gdLst>
                <a:gd name="T0" fmla="*/ 76 w 298"/>
                <a:gd name="T1" fmla="*/ 600 h 794"/>
                <a:gd name="T2" fmla="*/ 76 w 298"/>
                <a:gd name="T3" fmla="*/ 538 h 794"/>
                <a:gd name="T4" fmla="*/ 111 w 298"/>
                <a:gd name="T5" fmla="*/ 538 h 794"/>
                <a:gd name="T6" fmla="*/ 111 w 298"/>
                <a:gd name="T7" fmla="*/ 600 h 794"/>
                <a:gd name="T8" fmla="*/ 76 w 298"/>
                <a:gd name="T9" fmla="*/ 600 h 794"/>
                <a:gd name="T10" fmla="*/ 180 w 298"/>
                <a:gd name="T11" fmla="*/ 600 h 794"/>
                <a:gd name="T12" fmla="*/ 180 w 298"/>
                <a:gd name="T13" fmla="*/ 538 h 794"/>
                <a:gd name="T14" fmla="*/ 229 w 298"/>
                <a:gd name="T15" fmla="*/ 538 h 794"/>
                <a:gd name="T16" fmla="*/ 229 w 298"/>
                <a:gd name="T17" fmla="*/ 600 h 794"/>
                <a:gd name="T18" fmla="*/ 180 w 298"/>
                <a:gd name="T19" fmla="*/ 600 h 794"/>
                <a:gd name="T20" fmla="*/ 76 w 298"/>
                <a:gd name="T21" fmla="*/ 504 h 794"/>
                <a:gd name="T22" fmla="*/ 76 w 298"/>
                <a:gd name="T23" fmla="*/ 441 h 794"/>
                <a:gd name="T24" fmla="*/ 111 w 298"/>
                <a:gd name="T25" fmla="*/ 441 h 794"/>
                <a:gd name="T26" fmla="*/ 111 w 298"/>
                <a:gd name="T27" fmla="*/ 504 h 794"/>
                <a:gd name="T28" fmla="*/ 76 w 298"/>
                <a:gd name="T29" fmla="*/ 504 h 794"/>
                <a:gd name="T30" fmla="*/ 180 w 298"/>
                <a:gd name="T31" fmla="*/ 504 h 794"/>
                <a:gd name="T32" fmla="*/ 180 w 298"/>
                <a:gd name="T33" fmla="*/ 441 h 794"/>
                <a:gd name="T34" fmla="*/ 229 w 298"/>
                <a:gd name="T35" fmla="*/ 441 h 794"/>
                <a:gd name="T36" fmla="*/ 229 w 298"/>
                <a:gd name="T37" fmla="*/ 504 h 794"/>
                <a:gd name="T38" fmla="*/ 180 w 298"/>
                <a:gd name="T39" fmla="*/ 504 h 794"/>
                <a:gd name="T40" fmla="*/ 76 w 298"/>
                <a:gd name="T41" fmla="*/ 400 h 794"/>
                <a:gd name="T42" fmla="*/ 76 w 298"/>
                <a:gd name="T43" fmla="*/ 351 h 794"/>
                <a:gd name="T44" fmla="*/ 111 w 298"/>
                <a:gd name="T45" fmla="*/ 351 h 794"/>
                <a:gd name="T46" fmla="*/ 111 w 298"/>
                <a:gd name="T47" fmla="*/ 400 h 794"/>
                <a:gd name="T48" fmla="*/ 76 w 298"/>
                <a:gd name="T49" fmla="*/ 400 h 794"/>
                <a:gd name="T50" fmla="*/ 180 w 298"/>
                <a:gd name="T51" fmla="*/ 400 h 794"/>
                <a:gd name="T52" fmla="*/ 180 w 298"/>
                <a:gd name="T53" fmla="*/ 351 h 794"/>
                <a:gd name="T54" fmla="*/ 229 w 298"/>
                <a:gd name="T55" fmla="*/ 351 h 794"/>
                <a:gd name="T56" fmla="*/ 229 w 298"/>
                <a:gd name="T57" fmla="*/ 400 h 794"/>
                <a:gd name="T58" fmla="*/ 180 w 298"/>
                <a:gd name="T59" fmla="*/ 400 h 794"/>
                <a:gd name="T60" fmla="*/ 76 w 298"/>
                <a:gd name="T61" fmla="*/ 310 h 794"/>
                <a:gd name="T62" fmla="*/ 76 w 298"/>
                <a:gd name="T63" fmla="*/ 248 h 794"/>
                <a:gd name="T64" fmla="*/ 111 w 298"/>
                <a:gd name="T65" fmla="*/ 248 h 794"/>
                <a:gd name="T66" fmla="*/ 111 w 298"/>
                <a:gd name="T67" fmla="*/ 310 h 794"/>
                <a:gd name="T68" fmla="*/ 76 w 298"/>
                <a:gd name="T69" fmla="*/ 310 h 794"/>
                <a:gd name="T70" fmla="*/ 180 w 298"/>
                <a:gd name="T71" fmla="*/ 310 h 794"/>
                <a:gd name="T72" fmla="*/ 180 w 298"/>
                <a:gd name="T73" fmla="*/ 248 h 794"/>
                <a:gd name="T74" fmla="*/ 229 w 298"/>
                <a:gd name="T75" fmla="*/ 248 h 794"/>
                <a:gd name="T76" fmla="*/ 229 w 298"/>
                <a:gd name="T77" fmla="*/ 310 h 794"/>
                <a:gd name="T78" fmla="*/ 180 w 298"/>
                <a:gd name="T79" fmla="*/ 310 h 794"/>
                <a:gd name="T80" fmla="*/ 76 w 298"/>
                <a:gd name="T81" fmla="*/ 213 h 794"/>
                <a:gd name="T82" fmla="*/ 76 w 298"/>
                <a:gd name="T83" fmla="*/ 151 h 794"/>
                <a:gd name="T84" fmla="*/ 111 w 298"/>
                <a:gd name="T85" fmla="*/ 151 h 794"/>
                <a:gd name="T86" fmla="*/ 111 w 298"/>
                <a:gd name="T87" fmla="*/ 213 h 794"/>
                <a:gd name="T88" fmla="*/ 76 w 298"/>
                <a:gd name="T89" fmla="*/ 213 h 794"/>
                <a:gd name="T90" fmla="*/ 180 w 298"/>
                <a:gd name="T91" fmla="*/ 213 h 794"/>
                <a:gd name="T92" fmla="*/ 180 w 298"/>
                <a:gd name="T93" fmla="*/ 151 h 794"/>
                <a:gd name="T94" fmla="*/ 229 w 298"/>
                <a:gd name="T95" fmla="*/ 151 h 794"/>
                <a:gd name="T96" fmla="*/ 229 w 298"/>
                <a:gd name="T97" fmla="*/ 213 h 794"/>
                <a:gd name="T98" fmla="*/ 180 w 298"/>
                <a:gd name="T99" fmla="*/ 213 h 794"/>
                <a:gd name="T100" fmla="*/ 242 w 298"/>
                <a:gd name="T101" fmla="*/ 0 h 794"/>
                <a:gd name="T102" fmla="*/ 173 w 298"/>
                <a:gd name="T103" fmla="*/ 0 h 794"/>
                <a:gd name="T104" fmla="*/ 173 w 298"/>
                <a:gd name="T105" fmla="*/ 69 h 794"/>
                <a:gd name="T106" fmla="*/ 0 w 298"/>
                <a:gd name="T107" fmla="*/ 69 h 794"/>
                <a:gd name="T108" fmla="*/ 0 w 298"/>
                <a:gd name="T109" fmla="*/ 794 h 794"/>
                <a:gd name="T110" fmla="*/ 298 w 298"/>
                <a:gd name="T111" fmla="*/ 794 h 794"/>
                <a:gd name="T112" fmla="*/ 298 w 298"/>
                <a:gd name="T113" fmla="*/ 69 h 794"/>
                <a:gd name="T114" fmla="*/ 242 w 298"/>
                <a:gd name="T115" fmla="*/ 69 h 794"/>
                <a:gd name="T116" fmla="*/ 242 w 298"/>
                <a:gd name="T117"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8" h="794">
                  <a:moveTo>
                    <a:pt x="76" y="600"/>
                  </a:moveTo>
                  <a:lnTo>
                    <a:pt x="76" y="538"/>
                  </a:lnTo>
                  <a:lnTo>
                    <a:pt x="111" y="538"/>
                  </a:lnTo>
                  <a:lnTo>
                    <a:pt x="111" y="600"/>
                  </a:lnTo>
                  <a:lnTo>
                    <a:pt x="76" y="600"/>
                  </a:lnTo>
                  <a:moveTo>
                    <a:pt x="180" y="600"/>
                  </a:moveTo>
                  <a:lnTo>
                    <a:pt x="180" y="538"/>
                  </a:lnTo>
                  <a:lnTo>
                    <a:pt x="229" y="538"/>
                  </a:lnTo>
                  <a:lnTo>
                    <a:pt x="229" y="600"/>
                  </a:lnTo>
                  <a:lnTo>
                    <a:pt x="180" y="600"/>
                  </a:lnTo>
                  <a:moveTo>
                    <a:pt x="76" y="504"/>
                  </a:moveTo>
                  <a:lnTo>
                    <a:pt x="76" y="441"/>
                  </a:lnTo>
                  <a:lnTo>
                    <a:pt x="111" y="441"/>
                  </a:lnTo>
                  <a:lnTo>
                    <a:pt x="111" y="504"/>
                  </a:lnTo>
                  <a:lnTo>
                    <a:pt x="76" y="504"/>
                  </a:lnTo>
                  <a:moveTo>
                    <a:pt x="180" y="504"/>
                  </a:moveTo>
                  <a:lnTo>
                    <a:pt x="180" y="441"/>
                  </a:lnTo>
                  <a:lnTo>
                    <a:pt x="229" y="441"/>
                  </a:lnTo>
                  <a:lnTo>
                    <a:pt x="229" y="504"/>
                  </a:lnTo>
                  <a:lnTo>
                    <a:pt x="180" y="504"/>
                  </a:lnTo>
                  <a:moveTo>
                    <a:pt x="76" y="400"/>
                  </a:moveTo>
                  <a:lnTo>
                    <a:pt x="76" y="351"/>
                  </a:lnTo>
                  <a:lnTo>
                    <a:pt x="111" y="351"/>
                  </a:lnTo>
                  <a:lnTo>
                    <a:pt x="111" y="400"/>
                  </a:lnTo>
                  <a:lnTo>
                    <a:pt x="76" y="400"/>
                  </a:lnTo>
                  <a:moveTo>
                    <a:pt x="180" y="400"/>
                  </a:moveTo>
                  <a:lnTo>
                    <a:pt x="180" y="351"/>
                  </a:lnTo>
                  <a:lnTo>
                    <a:pt x="229" y="351"/>
                  </a:lnTo>
                  <a:lnTo>
                    <a:pt x="229" y="400"/>
                  </a:lnTo>
                  <a:lnTo>
                    <a:pt x="180" y="400"/>
                  </a:lnTo>
                  <a:moveTo>
                    <a:pt x="76" y="310"/>
                  </a:moveTo>
                  <a:lnTo>
                    <a:pt x="76" y="248"/>
                  </a:lnTo>
                  <a:lnTo>
                    <a:pt x="111" y="248"/>
                  </a:lnTo>
                  <a:lnTo>
                    <a:pt x="111" y="310"/>
                  </a:lnTo>
                  <a:lnTo>
                    <a:pt x="76" y="310"/>
                  </a:lnTo>
                  <a:moveTo>
                    <a:pt x="180" y="310"/>
                  </a:moveTo>
                  <a:lnTo>
                    <a:pt x="180" y="248"/>
                  </a:lnTo>
                  <a:lnTo>
                    <a:pt x="229" y="248"/>
                  </a:lnTo>
                  <a:lnTo>
                    <a:pt x="229" y="310"/>
                  </a:lnTo>
                  <a:lnTo>
                    <a:pt x="180" y="310"/>
                  </a:lnTo>
                  <a:moveTo>
                    <a:pt x="76" y="213"/>
                  </a:moveTo>
                  <a:lnTo>
                    <a:pt x="76" y="151"/>
                  </a:lnTo>
                  <a:lnTo>
                    <a:pt x="111" y="151"/>
                  </a:lnTo>
                  <a:lnTo>
                    <a:pt x="111" y="213"/>
                  </a:lnTo>
                  <a:lnTo>
                    <a:pt x="76" y="213"/>
                  </a:lnTo>
                  <a:moveTo>
                    <a:pt x="180" y="213"/>
                  </a:moveTo>
                  <a:lnTo>
                    <a:pt x="180" y="151"/>
                  </a:lnTo>
                  <a:lnTo>
                    <a:pt x="229" y="151"/>
                  </a:lnTo>
                  <a:lnTo>
                    <a:pt x="229" y="213"/>
                  </a:lnTo>
                  <a:lnTo>
                    <a:pt x="180" y="213"/>
                  </a:lnTo>
                  <a:moveTo>
                    <a:pt x="242" y="0"/>
                  </a:moveTo>
                  <a:lnTo>
                    <a:pt x="173" y="0"/>
                  </a:lnTo>
                  <a:lnTo>
                    <a:pt x="173" y="69"/>
                  </a:lnTo>
                  <a:lnTo>
                    <a:pt x="0" y="69"/>
                  </a:lnTo>
                  <a:lnTo>
                    <a:pt x="0" y="794"/>
                  </a:lnTo>
                  <a:lnTo>
                    <a:pt x="298" y="794"/>
                  </a:lnTo>
                  <a:lnTo>
                    <a:pt x="298" y="69"/>
                  </a:lnTo>
                  <a:lnTo>
                    <a:pt x="242" y="69"/>
                  </a:lnTo>
                  <a:lnTo>
                    <a:pt x="242" y="0"/>
                  </a:ln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4" name="Freeform 105"/>
            <p:cNvSpPr>
              <a:spLocks noEditPoints="1"/>
            </p:cNvSpPr>
            <p:nvPr/>
          </p:nvSpPr>
          <p:spPr bwMode="auto">
            <a:xfrm>
              <a:off x="7078663" y="5641976"/>
              <a:ext cx="514350" cy="1063625"/>
            </a:xfrm>
            <a:custGeom>
              <a:avLst/>
              <a:gdLst>
                <a:gd name="T0" fmla="*/ 69 w 324"/>
                <a:gd name="T1" fmla="*/ 566 h 670"/>
                <a:gd name="T2" fmla="*/ 69 w 324"/>
                <a:gd name="T3" fmla="*/ 490 h 670"/>
                <a:gd name="T4" fmla="*/ 124 w 324"/>
                <a:gd name="T5" fmla="*/ 490 h 670"/>
                <a:gd name="T6" fmla="*/ 124 w 324"/>
                <a:gd name="T7" fmla="*/ 566 h 670"/>
                <a:gd name="T8" fmla="*/ 69 w 324"/>
                <a:gd name="T9" fmla="*/ 566 h 670"/>
                <a:gd name="T10" fmla="*/ 193 w 324"/>
                <a:gd name="T11" fmla="*/ 566 h 670"/>
                <a:gd name="T12" fmla="*/ 193 w 324"/>
                <a:gd name="T13" fmla="*/ 490 h 670"/>
                <a:gd name="T14" fmla="*/ 262 w 324"/>
                <a:gd name="T15" fmla="*/ 490 h 670"/>
                <a:gd name="T16" fmla="*/ 262 w 324"/>
                <a:gd name="T17" fmla="*/ 566 h 670"/>
                <a:gd name="T18" fmla="*/ 193 w 324"/>
                <a:gd name="T19" fmla="*/ 566 h 670"/>
                <a:gd name="T20" fmla="*/ 69 w 324"/>
                <a:gd name="T21" fmla="*/ 456 h 670"/>
                <a:gd name="T22" fmla="*/ 69 w 324"/>
                <a:gd name="T23" fmla="*/ 380 h 670"/>
                <a:gd name="T24" fmla="*/ 124 w 324"/>
                <a:gd name="T25" fmla="*/ 380 h 670"/>
                <a:gd name="T26" fmla="*/ 124 w 324"/>
                <a:gd name="T27" fmla="*/ 456 h 670"/>
                <a:gd name="T28" fmla="*/ 69 w 324"/>
                <a:gd name="T29" fmla="*/ 456 h 670"/>
                <a:gd name="T30" fmla="*/ 193 w 324"/>
                <a:gd name="T31" fmla="*/ 456 h 670"/>
                <a:gd name="T32" fmla="*/ 193 w 324"/>
                <a:gd name="T33" fmla="*/ 380 h 670"/>
                <a:gd name="T34" fmla="*/ 262 w 324"/>
                <a:gd name="T35" fmla="*/ 380 h 670"/>
                <a:gd name="T36" fmla="*/ 262 w 324"/>
                <a:gd name="T37" fmla="*/ 456 h 670"/>
                <a:gd name="T38" fmla="*/ 193 w 324"/>
                <a:gd name="T39" fmla="*/ 456 h 670"/>
                <a:gd name="T40" fmla="*/ 69 w 324"/>
                <a:gd name="T41" fmla="*/ 338 h 670"/>
                <a:gd name="T42" fmla="*/ 69 w 324"/>
                <a:gd name="T43" fmla="*/ 269 h 670"/>
                <a:gd name="T44" fmla="*/ 124 w 324"/>
                <a:gd name="T45" fmla="*/ 269 h 670"/>
                <a:gd name="T46" fmla="*/ 124 w 324"/>
                <a:gd name="T47" fmla="*/ 338 h 670"/>
                <a:gd name="T48" fmla="*/ 69 w 324"/>
                <a:gd name="T49" fmla="*/ 338 h 670"/>
                <a:gd name="T50" fmla="*/ 193 w 324"/>
                <a:gd name="T51" fmla="*/ 338 h 670"/>
                <a:gd name="T52" fmla="*/ 193 w 324"/>
                <a:gd name="T53" fmla="*/ 269 h 670"/>
                <a:gd name="T54" fmla="*/ 262 w 324"/>
                <a:gd name="T55" fmla="*/ 269 h 670"/>
                <a:gd name="T56" fmla="*/ 262 w 324"/>
                <a:gd name="T57" fmla="*/ 338 h 670"/>
                <a:gd name="T58" fmla="*/ 193 w 324"/>
                <a:gd name="T59" fmla="*/ 338 h 670"/>
                <a:gd name="T60" fmla="*/ 69 w 324"/>
                <a:gd name="T61" fmla="*/ 234 h 670"/>
                <a:gd name="T62" fmla="*/ 69 w 324"/>
                <a:gd name="T63" fmla="*/ 158 h 670"/>
                <a:gd name="T64" fmla="*/ 124 w 324"/>
                <a:gd name="T65" fmla="*/ 158 h 670"/>
                <a:gd name="T66" fmla="*/ 124 w 324"/>
                <a:gd name="T67" fmla="*/ 234 h 670"/>
                <a:gd name="T68" fmla="*/ 69 w 324"/>
                <a:gd name="T69" fmla="*/ 234 h 670"/>
                <a:gd name="T70" fmla="*/ 193 w 324"/>
                <a:gd name="T71" fmla="*/ 234 h 670"/>
                <a:gd name="T72" fmla="*/ 193 w 324"/>
                <a:gd name="T73" fmla="*/ 158 h 670"/>
                <a:gd name="T74" fmla="*/ 262 w 324"/>
                <a:gd name="T75" fmla="*/ 158 h 670"/>
                <a:gd name="T76" fmla="*/ 262 w 324"/>
                <a:gd name="T77" fmla="*/ 234 h 670"/>
                <a:gd name="T78" fmla="*/ 193 w 324"/>
                <a:gd name="T79" fmla="*/ 234 h 670"/>
                <a:gd name="T80" fmla="*/ 69 w 324"/>
                <a:gd name="T81" fmla="*/ 131 h 670"/>
                <a:gd name="T82" fmla="*/ 69 w 324"/>
                <a:gd name="T83" fmla="*/ 48 h 670"/>
                <a:gd name="T84" fmla="*/ 124 w 324"/>
                <a:gd name="T85" fmla="*/ 48 h 670"/>
                <a:gd name="T86" fmla="*/ 124 w 324"/>
                <a:gd name="T87" fmla="*/ 131 h 670"/>
                <a:gd name="T88" fmla="*/ 69 w 324"/>
                <a:gd name="T89" fmla="*/ 131 h 670"/>
                <a:gd name="T90" fmla="*/ 193 w 324"/>
                <a:gd name="T91" fmla="*/ 131 h 670"/>
                <a:gd name="T92" fmla="*/ 193 w 324"/>
                <a:gd name="T93" fmla="*/ 48 h 670"/>
                <a:gd name="T94" fmla="*/ 262 w 324"/>
                <a:gd name="T95" fmla="*/ 48 h 670"/>
                <a:gd name="T96" fmla="*/ 262 w 324"/>
                <a:gd name="T97" fmla="*/ 131 h 670"/>
                <a:gd name="T98" fmla="*/ 193 w 324"/>
                <a:gd name="T99" fmla="*/ 131 h 670"/>
                <a:gd name="T100" fmla="*/ 324 w 324"/>
                <a:gd name="T101" fmla="*/ 0 h 670"/>
                <a:gd name="T102" fmla="*/ 0 w 324"/>
                <a:gd name="T103" fmla="*/ 0 h 670"/>
                <a:gd name="T104" fmla="*/ 0 w 324"/>
                <a:gd name="T105" fmla="*/ 670 h 670"/>
                <a:gd name="T106" fmla="*/ 324 w 324"/>
                <a:gd name="T107" fmla="*/ 670 h 670"/>
                <a:gd name="T108" fmla="*/ 324 w 324"/>
                <a:gd name="T109" fmla="*/ 0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24" h="670">
                  <a:moveTo>
                    <a:pt x="69" y="566"/>
                  </a:moveTo>
                  <a:lnTo>
                    <a:pt x="69" y="490"/>
                  </a:lnTo>
                  <a:lnTo>
                    <a:pt x="124" y="490"/>
                  </a:lnTo>
                  <a:lnTo>
                    <a:pt x="124" y="566"/>
                  </a:lnTo>
                  <a:lnTo>
                    <a:pt x="69" y="566"/>
                  </a:lnTo>
                  <a:close/>
                  <a:moveTo>
                    <a:pt x="193" y="566"/>
                  </a:moveTo>
                  <a:lnTo>
                    <a:pt x="193" y="490"/>
                  </a:lnTo>
                  <a:lnTo>
                    <a:pt x="262" y="490"/>
                  </a:lnTo>
                  <a:lnTo>
                    <a:pt x="262" y="566"/>
                  </a:lnTo>
                  <a:lnTo>
                    <a:pt x="193" y="566"/>
                  </a:lnTo>
                  <a:close/>
                  <a:moveTo>
                    <a:pt x="69" y="456"/>
                  </a:moveTo>
                  <a:lnTo>
                    <a:pt x="69" y="380"/>
                  </a:lnTo>
                  <a:lnTo>
                    <a:pt x="124" y="380"/>
                  </a:lnTo>
                  <a:lnTo>
                    <a:pt x="124" y="456"/>
                  </a:lnTo>
                  <a:lnTo>
                    <a:pt x="69" y="456"/>
                  </a:lnTo>
                  <a:close/>
                  <a:moveTo>
                    <a:pt x="193" y="456"/>
                  </a:moveTo>
                  <a:lnTo>
                    <a:pt x="193" y="380"/>
                  </a:lnTo>
                  <a:lnTo>
                    <a:pt x="262" y="380"/>
                  </a:lnTo>
                  <a:lnTo>
                    <a:pt x="262" y="456"/>
                  </a:lnTo>
                  <a:lnTo>
                    <a:pt x="193" y="456"/>
                  </a:lnTo>
                  <a:close/>
                  <a:moveTo>
                    <a:pt x="69" y="338"/>
                  </a:moveTo>
                  <a:lnTo>
                    <a:pt x="69" y="269"/>
                  </a:lnTo>
                  <a:lnTo>
                    <a:pt x="124" y="269"/>
                  </a:lnTo>
                  <a:lnTo>
                    <a:pt x="124" y="338"/>
                  </a:lnTo>
                  <a:lnTo>
                    <a:pt x="69" y="338"/>
                  </a:lnTo>
                  <a:close/>
                  <a:moveTo>
                    <a:pt x="193" y="338"/>
                  </a:moveTo>
                  <a:lnTo>
                    <a:pt x="193" y="269"/>
                  </a:lnTo>
                  <a:lnTo>
                    <a:pt x="262" y="269"/>
                  </a:lnTo>
                  <a:lnTo>
                    <a:pt x="262" y="338"/>
                  </a:lnTo>
                  <a:lnTo>
                    <a:pt x="193" y="338"/>
                  </a:lnTo>
                  <a:close/>
                  <a:moveTo>
                    <a:pt x="69" y="234"/>
                  </a:moveTo>
                  <a:lnTo>
                    <a:pt x="69" y="158"/>
                  </a:lnTo>
                  <a:lnTo>
                    <a:pt x="124" y="158"/>
                  </a:lnTo>
                  <a:lnTo>
                    <a:pt x="124" y="234"/>
                  </a:lnTo>
                  <a:lnTo>
                    <a:pt x="69" y="234"/>
                  </a:lnTo>
                  <a:close/>
                  <a:moveTo>
                    <a:pt x="193" y="234"/>
                  </a:moveTo>
                  <a:lnTo>
                    <a:pt x="193" y="158"/>
                  </a:lnTo>
                  <a:lnTo>
                    <a:pt x="262" y="158"/>
                  </a:lnTo>
                  <a:lnTo>
                    <a:pt x="262" y="234"/>
                  </a:lnTo>
                  <a:lnTo>
                    <a:pt x="193" y="234"/>
                  </a:lnTo>
                  <a:close/>
                  <a:moveTo>
                    <a:pt x="69" y="131"/>
                  </a:moveTo>
                  <a:lnTo>
                    <a:pt x="69" y="48"/>
                  </a:lnTo>
                  <a:lnTo>
                    <a:pt x="124" y="48"/>
                  </a:lnTo>
                  <a:lnTo>
                    <a:pt x="124" y="131"/>
                  </a:lnTo>
                  <a:lnTo>
                    <a:pt x="69" y="131"/>
                  </a:lnTo>
                  <a:close/>
                  <a:moveTo>
                    <a:pt x="193" y="131"/>
                  </a:moveTo>
                  <a:lnTo>
                    <a:pt x="193" y="48"/>
                  </a:lnTo>
                  <a:lnTo>
                    <a:pt x="262" y="48"/>
                  </a:lnTo>
                  <a:lnTo>
                    <a:pt x="262" y="131"/>
                  </a:lnTo>
                  <a:lnTo>
                    <a:pt x="193" y="131"/>
                  </a:lnTo>
                  <a:close/>
                  <a:moveTo>
                    <a:pt x="324" y="0"/>
                  </a:moveTo>
                  <a:lnTo>
                    <a:pt x="0" y="0"/>
                  </a:lnTo>
                  <a:lnTo>
                    <a:pt x="0" y="670"/>
                  </a:lnTo>
                  <a:lnTo>
                    <a:pt x="324" y="670"/>
                  </a:lnTo>
                  <a:lnTo>
                    <a:pt x="32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5" name="Freeform 106"/>
            <p:cNvSpPr>
              <a:spLocks noEditPoints="1"/>
            </p:cNvSpPr>
            <p:nvPr/>
          </p:nvSpPr>
          <p:spPr bwMode="auto">
            <a:xfrm>
              <a:off x="7078663" y="5641976"/>
              <a:ext cx="514350" cy="1063625"/>
            </a:xfrm>
            <a:custGeom>
              <a:avLst/>
              <a:gdLst>
                <a:gd name="T0" fmla="*/ 69 w 324"/>
                <a:gd name="T1" fmla="*/ 566 h 670"/>
                <a:gd name="T2" fmla="*/ 69 w 324"/>
                <a:gd name="T3" fmla="*/ 490 h 670"/>
                <a:gd name="T4" fmla="*/ 124 w 324"/>
                <a:gd name="T5" fmla="*/ 490 h 670"/>
                <a:gd name="T6" fmla="*/ 124 w 324"/>
                <a:gd name="T7" fmla="*/ 566 h 670"/>
                <a:gd name="T8" fmla="*/ 69 w 324"/>
                <a:gd name="T9" fmla="*/ 566 h 670"/>
                <a:gd name="T10" fmla="*/ 193 w 324"/>
                <a:gd name="T11" fmla="*/ 566 h 670"/>
                <a:gd name="T12" fmla="*/ 193 w 324"/>
                <a:gd name="T13" fmla="*/ 490 h 670"/>
                <a:gd name="T14" fmla="*/ 262 w 324"/>
                <a:gd name="T15" fmla="*/ 490 h 670"/>
                <a:gd name="T16" fmla="*/ 262 w 324"/>
                <a:gd name="T17" fmla="*/ 566 h 670"/>
                <a:gd name="T18" fmla="*/ 193 w 324"/>
                <a:gd name="T19" fmla="*/ 566 h 670"/>
                <a:gd name="T20" fmla="*/ 69 w 324"/>
                <a:gd name="T21" fmla="*/ 456 h 670"/>
                <a:gd name="T22" fmla="*/ 69 w 324"/>
                <a:gd name="T23" fmla="*/ 380 h 670"/>
                <a:gd name="T24" fmla="*/ 124 w 324"/>
                <a:gd name="T25" fmla="*/ 380 h 670"/>
                <a:gd name="T26" fmla="*/ 124 w 324"/>
                <a:gd name="T27" fmla="*/ 456 h 670"/>
                <a:gd name="T28" fmla="*/ 69 w 324"/>
                <a:gd name="T29" fmla="*/ 456 h 670"/>
                <a:gd name="T30" fmla="*/ 193 w 324"/>
                <a:gd name="T31" fmla="*/ 456 h 670"/>
                <a:gd name="T32" fmla="*/ 193 w 324"/>
                <a:gd name="T33" fmla="*/ 380 h 670"/>
                <a:gd name="T34" fmla="*/ 262 w 324"/>
                <a:gd name="T35" fmla="*/ 380 h 670"/>
                <a:gd name="T36" fmla="*/ 262 w 324"/>
                <a:gd name="T37" fmla="*/ 456 h 670"/>
                <a:gd name="T38" fmla="*/ 193 w 324"/>
                <a:gd name="T39" fmla="*/ 456 h 670"/>
                <a:gd name="T40" fmla="*/ 69 w 324"/>
                <a:gd name="T41" fmla="*/ 338 h 670"/>
                <a:gd name="T42" fmla="*/ 69 w 324"/>
                <a:gd name="T43" fmla="*/ 269 h 670"/>
                <a:gd name="T44" fmla="*/ 124 w 324"/>
                <a:gd name="T45" fmla="*/ 269 h 670"/>
                <a:gd name="T46" fmla="*/ 124 w 324"/>
                <a:gd name="T47" fmla="*/ 338 h 670"/>
                <a:gd name="T48" fmla="*/ 69 w 324"/>
                <a:gd name="T49" fmla="*/ 338 h 670"/>
                <a:gd name="T50" fmla="*/ 193 w 324"/>
                <a:gd name="T51" fmla="*/ 338 h 670"/>
                <a:gd name="T52" fmla="*/ 193 w 324"/>
                <a:gd name="T53" fmla="*/ 269 h 670"/>
                <a:gd name="T54" fmla="*/ 262 w 324"/>
                <a:gd name="T55" fmla="*/ 269 h 670"/>
                <a:gd name="T56" fmla="*/ 262 w 324"/>
                <a:gd name="T57" fmla="*/ 338 h 670"/>
                <a:gd name="T58" fmla="*/ 193 w 324"/>
                <a:gd name="T59" fmla="*/ 338 h 670"/>
                <a:gd name="T60" fmla="*/ 69 w 324"/>
                <a:gd name="T61" fmla="*/ 234 h 670"/>
                <a:gd name="T62" fmla="*/ 69 w 324"/>
                <a:gd name="T63" fmla="*/ 158 h 670"/>
                <a:gd name="T64" fmla="*/ 124 w 324"/>
                <a:gd name="T65" fmla="*/ 158 h 670"/>
                <a:gd name="T66" fmla="*/ 124 w 324"/>
                <a:gd name="T67" fmla="*/ 234 h 670"/>
                <a:gd name="T68" fmla="*/ 69 w 324"/>
                <a:gd name="T69" fmla="*/ 234 h 670"/>
                <a:gd name="T70" fmla="*/ 193 w 324"/>
                <a:gd name="T71" fmla="*/ 234 h 670"/>
                <a:gd name="T72" fmla="*/ 193 w 324"/>
                <a:gd name="T73" fmla="*/ 158 h 670"/>
                <a:gd name="T74" fmla="*/ 262 w 324"/>
                <a:gd name="T75" fmla="*/ 158 h 670"/>
                <a:gd name="T76" fmla="*/ 262 w 324"/>
                <a:gd name="T77" fmla="*/ 234 h 670"/>
                <a:gd name="T78" fmla="*/ 193 w 324"/>
                <a:gd name="T79" fmla="*/ 234 h 670"/>
                <a:gd name="T80" fmla="*/ 69 w 324"/>
                <a:gd name="T81" fmla="*/ 131 h 670"/>
                <a:gd name="T82" fmla="*/ 69 w 324"/>
                <a:gd name="T83" fmla="*/ 48 h 670"/>
                <a:gd name="T84" fmla="*/ 124 w 324"/>
                <a:gd name="T85" fmla="*/ 48 h 670"/>
                <a:gd name="T86" fmla="*/ 124 w 324"/>
                <a:gd name="T87" fmla="*/ 131 h 670"/>
                <a:gd name="T88" fmla="*/ 69 w 324"/>
                <a:gd name="T89" fmla="*/ 131 h 670"/>
                <a:gd name="T90" fmla="*/ 193 w 324"/>
                <a:gd name="T91" fmla="*/ 131 h 670"/>
                <a:gd name="T92" fmla="*/ 193 w 324"/>
                <a:gd name="T93" fmla="*/ 48 h 670"/>
                <a:gd name="T94" fmla="*/ 262 w 324"/>
                <a:gd name="T95" fmla="*/ 48 h 670"/>
                <a:gd name="T96" fmla="*/ 262 w 324"/>
                <a:gd name="T97" fmla="*/ 131 h 670"/>
                <a:gd name="T98" fmla="*/ 193 w 324"/>
                <a:gd name="T99" fmla="*/ 131 h 670"/>
                <a:gd name="T100" fmla="*/ 324 w 324"/>
                <a:gd name="T101" fmla="*/ 0 h 670"/>
                <a:gd name="T102" fmla="*/ 0 w 324"/>
                <a:gd name="T103" fmla="*/ 0 h 670"/>
                <a:gd name="T104" fmla="*/ 0 w 324"/>
                <a:gd name="T105" fmla="*/ 670 h 670"/>
                <a:gd name="T106" fmla="*/ 324 w 324"/>
                <a:gd name="T107" fmla="*/ 670 h 670"/>
                <a:gd name="T108" fmla="*/ 324 w 324"/>
                <a:gd name="T109" fmla="*/ 0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24" h="670">
                  <a:moveTo>
                    <a:pt x="69" y="566"/>
                  </a:moveTo>
                  <a:lnTo>
                    <a:pt x="69" y="490"/>
                  </a:lnTo>
                  <a:lnTo>
                    <a:pt x="124" y="490"/>
                  </a:lnTo>
                  <a:lnTo>
                    <a:pt x="124" y="566"/>
                  </a:lnTo>
                  <a:lnTo>
                    <a:pt x="69" y="566"/>
                  </a:lnTo>
                  <a:moveTo>
                    <a:pt x="193" y="566"/>
                  </a:moveTo>
                  <a:lnTo>
                    <a:pt x="193" y="490"/>
                  </a:lnTo>
                  <a:lnTo>
                    <a:pt x="262" y="490"/>
                  </a:lnTo>
                  <a:lnTo>
                    <a:pt x="262" y="566"/>
                  </a:lnTo>
                  <a:lnTo>
                    <a:pt x="193" y="566"/>
                  </a:lnTo>
                  <a:moveTo>
                    <a:pt x="69" y="456"/>
                  </a:moveTo>
                  <a:lnTo>
                    <a:pt x="69" y="380"/>
                  </a:lnTo>
                  <a:lnTo>
                    <a:pt x="124" y="380"/>
                  </a:lnTo>
                  <a:lnTo>
                    <a:pt x="124" y="456"/>
                  </a:lnTo>
                  <a:lnTo>
                    <a:pt x="69" y="456"/>
                  </a:lnTo>
                  <a:moveTo>
                    <a:pt x="193" y="456"/>
                  </a:moveTo>
                  <a:lnTo>
                    <a:pt x="193" y="380"/>
                  </a:lnTo>
                  <a:lnTo>
                    <a:pt x="262" y="380"/>
                  </a:lnTo>
                  <a:lnTo>
                    <a:pt x="262" y="456"/>
                  </a:lnTo>
                  <a:lnTo>
                    <a:pt x="193" y="456"/>
                  </a:lnTo>
                  <a:moveTo>
                    <a:pt x="69" y="338"/>
                  </a:moveTo>
                  <a:lnTo>
                    <a:pt x="69" y="269"/>
                  </a:lnTo>
                  <a:lnTo>
                    <a:pt x="124" y="269"/>
                  </a:lnTo>
                  <a:lnTo>
                    <a:pt x="124" y="338"/>
                  </a:lnTo>
                  <a:lnTo>
                    <a:pt x="69" y="338"/>
                  </a:lnTo>
                  <a:moveTo>
                    <a:pt x="193" y="338"/>
                  </a:moveTo>
                  <a:lnTo>
                    <a:pt x="193" y="269"/>
                  </a:lnTo>
                  <a:lnTo>
                    <a:pt x="262" y="269"/>
                  </a:lnTo>
                  <a:lnTo>
                    <a:pt x="262" y="338"/>
                  </a:lnTo>
                  <a:lnTo>
                    <a:pt x="193" y="338"/>
                  </a:lnTo>
                  <a:moveTo>
                    <a:pt x="69" y="234"/>
                  </a:moveTo>
                  <a:lnTo>
                    <a:pt x="69" y="158"/>
                  </a:lnTo>
                  <a:lnTo>
                    <a:pt x="124" y="158"/>
                  </a:lnTo>
                  <a:lnTo>
                    <a:pt x="124" y="234"/>
                  </a:lnTo>
                  <a:lnTo>
                    <a:pt x="69" y="234"/>
                  </a:lnTo>
                  <a:moveTo>
                    <a:pt x="193" y="234"/>
                  </a:moveTo>
                  <a:lnTo>
                    <a:pt x="193" y="158"/>
                  </a:lnTo>
                  <a:lnTo>
                    <a:pt x="262" y="158"/>
                  </a:lnTo>
                  <a:lnTo>
                    <a:pt x="262" y="234"/>
                  </a:lnTo>
                  <a:lnTo>
                    <a:pt x="193" y="234"/>
                  </a:lnTo>
                  <a:moveTo>
                    <a:pt x="69" y="131"/>
                  </a:moveTo>
                  <a:lnTo>
                    <a:pt x="69" y="48"/>
                  </a:lnTo>
                  <a:lnTo>
                    <a:pt x="124" y="48"/>
                  </a:lnTo>
                  <a:lnTo>
                    <a:pt x="124" y="131"/>
                  </a:lnTo>
                  <a:lnTo>
                    <a:pt x="69" y="131"/>
                  </a:lnTo>
                  <a:moveTo>
                    <a:pt x="193" y="131"/>
                  </a:moveTo>
                  <a:lnTo>
                    <a:pt x="193" y="48"/>
                  </a:lnTo>
                  <a:lnTo>
                    <a:pt x="262" y="48"/>
                  </a:lnTo>
                  <a:lnTo>
                    <a:pt x="262" y="131"/>
                  </a:lnTo>
                  <a:lnTo>
                    <a:pt x="193" y="131"/>
                  </a:lnTo>
                  <a:moveTo>
                    <a:pt x="324" y="0"/>
                  </a:moveTo>
                  <a:lnTo>
                    <a:pt x="0" y="0"/>
                  </a:lnTo>
                  <a:lnTo>
                    <a:pt x="0" y="670"/>
                  </a:lnTo>
                  <a:lnTo>
                    <a:pt x="324" y="670"/>
                  </a:lnTo>
                  <a:lnTo>
                    <a:pt x="324" y="0"/>
                  </a:ln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6" name="Freeform 107"/>
            <p:cNvSpPr>
              <a:spLocks noEditPoints="1"/>
            </p:cNvSpPr>
            <p:nvPr/>
          </p:nvSpPr>
          <p:spPr bwMode="auto">
            <a:xfrm>
              <a:off x="4578350" y="4427538"/>
              <a:ext cx="1028700" cy="2271713"/>
            </a:xfrm>
            <a:custGeom>
              <a:avLst/>
              <a:gdLst>
                <a:gd name="T0" fmla="*/ 357 w 648"/>
                <a:gd name="T1" fmla="*/ 0 h 1431"/>
                <a:gd name="T2" fmla="*/ 318 w 648"/>
                <a:gd name="T3" fmla="*/ 0 h 1431"/>
                <a:gd name="T4" fmla="*/ 318 w 648"/>
                <a:gd name="T5" fmla="*/ 50 h 1431"/>
                <a:gd name="T6" fmla="*/ 194 w 648"/>
                <a:gd name="T7" fmla="*/ 50 h 1431"/>
                <a:gd name="T8" fmla="*/ 194 w 648"/>
                <a:gd name="T9" fmla="*/ 86 h 1431"/>
                <a:gd name="T10" fmla="*/ 104 w 648"/>
                <a:gd name="T11" fmla="*/ 86 h 1431"/>
                <a:gd name="T12" fmla="*/ 104 w 648"/>
                <a:gd name="T13" fmla="*/ 123 h 1431"/>
                <a:gd name="T14" fmla="*/ 570 w 648"/>
                <a:gd name="T15" fmla="*/ 123 h 1431"/>
                <a:gd name="T16" fmla="*/ 570 w 648"/>
                <a:gd name="T17" fmla="*/ 87 h 1431"/>
                <a:gd name="T18" fmla="*/ 481 w 648"/>
                <a:gd name="T19" fmla="*/ 87 h 1431"/>
                <a:gd name="T20" fmla="*/ 481 w 648"/>
                <a:gd name="T21" fmla="*/ 50 h 1431"/>
                <a:gd name="T22" fmla="*/ 357 w 648"/>
                <a:gd name="T23" fmla="*/ 50 h 1431"/>
                <a:gd name="T24" fmla="*/ 357 w 648"/>
                <a:gd name="T25" fmla="*/ 0 h 1431"/>
                <a:gd name="T26" fmla="*/ 641 w 648"/>
                <a:gd name="T27" fmla="*/ 1396 h 1431"/>
                <a:gd name="T28" fmla="*/ 616 w 648"/>
                <a:gd name="T29" fmla="*/ 1396 h 1431"/>
                <a:gd name="T30" fmla="*/ 618 w 648"/>
                <a:gd name="T31" fmla="*/ 200 h 1431"/>
                <a:gd name="T32" fmla="*/ 648 w 648"/>
                <a:gd name="T33" fmla="*/ 200 h 1431"/>
                <a:gd name="T34" fmla="*/ 648 w 648"/>
                <a:gd name="T35" fmla="*/ 160 h 1431"/>
                <a:gd name="T36" fmla="*/ 26 w 648"/>
                <a:gd name="T37" fmla="*/ 159 h 1431"/>
                <a:gd name="T38" fmla="*/ 26 w 648"/>
                <a:gd name="T39" fmla="*/ 200 h 1431"/>
                <a:gd name="T40" fmla="*/ 52 w 648"/>
                <a:gd name="T41" fmla="*/ 200 h 1431"/>
                <a:gd name="T42" fmla="*/ 49 w 648"/>
                <a:gd name="T43" fmla="*/ 1396 h 1431"/>
                <a:gd name="T44" fmla="*/ 0 w 648"/>
                <a:gd name="T45" fmla="*/ 1396 h 1431"/>
                <a:gd name="T46" fmla="*/ 0 w 648"/>
                <a:gd name="T47" fmla="*/ 1431 h 1431"/>
                <a:gd name="T48" fmla="*/ 641 w 648"/>
                <a:gd name="T49" fmla="*/ 1431 h 1431"/>
                <a:gd name="T50" fmla="*/ 641 w 648"/>
                <a:gd name="T51" fmla="*/ 1396 h 1431"/>
                <a:gd name="T52" fmla="*/ 102 w 648"/>
                <a:gd name="T53" fmla="*/ 200 h 1431"/>
                <a:gd name="T54" fmla="*/ 567 w 648"/>
                <a:gd name="T55" fmla="*/ 200 h 1431"/>
                <a:gd name="T56" fmla="*/ 566 w 648"/>
                <a:gd name="T57" fmla="*/ 1396 h 1431"/>
                <a:gd name="T58" fmla="*/ 100 w 648"/>
                <a:gd name="T59" fmla="*/ 1396 h 1431"/>
                <a:gd name="T60" fmla="*/ 102 w 648"/>
                <a:gd name="T61" fmla="*/ 200 h 1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48" h="1431">
                  <a:moveTo>
                    <a:pt x="357" y="0"/>
                  </a:moveTo>
                  <a:lnTo>
                    <a:pt x="318" y="0"/>
                  </a:lnTo>
                  <a:lnTo>
                    <a:pt x="318" y="50"/>
                  </a:lnTo>
                  <a:lnTo>
                    <a:pt x="194" y="50"/>
                  </a:lnTo>
                  <a:lnTo>
                    <a:pt x="194" y="86"/>
                  </a:lnTo>
                  <a:lnTo>
                    <a:pt x="104" y="86"/>
                  </a:lnTo>
                  <a:lnTo>
                    <a:pt x="104" y="123"/>
                  </a:lnTo>
                  <a:lnTo>
                    <a:pt x="570" y="123"/>
                  </a:lnTo>
                  <a:lnTo>
                    <a:pt x="570" y="87"/>
                  </a:lnTo>
                  <a:lnTo>
                    <a:pt x="481" y="87"/>
                  </a:lnTo>
                  <a:lnTo>
                    <a:pt x="481" y="50"/>
                  </a:lnTo>
                  <a:lnTo>
                    <a:pt x="357" y="50"/>
                  </a:lnTo>
                  <a:lnTo>
                    <a:pt x="357" y="0"/>
                  </a:lnTo>
                  <a:close/>
                  <a:moveTo>
                    <a:pt x="641" y="1396"/>
                  </a:moveTo>
                  <a:lnTo>
                    <a:pt x="616" y="1396"/>
                  </a:lnTo>
                  <a:lnTo>
                    <a:pt x="618" y="200"/>
                  </a:lnTo>
                  <a:lnTo>
                    <a:pt x="648" y="200"/>
                  </a:lnTo>
                  <a:lnTo>
                    <a:pt x="648" y="160"/>
                  </a:lnTo>
                  <a:lnTo>
                    <a:pt x="26" y="159"/>
                  </a:lnTo>
                  <a:lnTo>
                    <a:pt x="26" y="200"/>
                  </a:lnTo>
                  <a:lnTo>
                    <a:pt x="52" y="200"/>
                  </a:lnTo>
                  <a:lnTo>
                    <a:pt x="49" y="1396"/>
                  </a:lnTo>
                  <a:lnTo>
                    <a:pt x="0" y="1396"/>
                  </a:lnTo>
                  <a:lnTo>
                    <a:pt x="0" y="1431"/>
                  </a:lnTo>
                  <a:lnTo>
                    <a:pt x="641" y="1431"/>
                  </a:lnTo>
                  <a:lnTo>
                    <a:pt x="641" y="1396"/>
                  </a:lnTo>
                  <a:close/>
                  <a:moveTo>
                    <a:pt x="102" y="200"/>
                  </a:moveTo>
                  <a:lnTo>
                    <a:pt x="567" y="200"/>
                  </a:lnTo>
                  <a:lnTo>
                    <a:pt x="566" y="1396"/>
                  </a:lnTo>
                  <a:lnTo>
                    <a:pt x="100" y="1396"/>
                  </a:lnTo>
                  <a:lnTo>
                    <a:pt x="102" y="2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7" name="Rectangle 108"/>
            <p:cNvSpPr>
              <a:spLocks noChangeArrowheads="1"/>
            </p:cNvSpPr>
            <p:nvPr/>
          </p:nvSpPr>
          <p:spPr bwMode="auto">
            <a:xfrm>
              <a:off x="4803775" y="5926138"/>
              <a:ext cx="136525" cy="15557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8" name="Rectangle 109"/>
            <p:cNvSpPr>
              <a:spLocks noChangeArrowheads="1"/>
            </p:cNvSpPr>
            <p:nvPr/>
          </p:nvSpPr>
          <p:spPr bwMode="auto">
            <a:xfrm>
              <a:off x="4805363" y="4821238"/>
              <a:ext cx="138112" cy="11747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9" name="Freeform 110"/>
            <p:cNvSpPr>
              <a:spLocks/>
            </p:cNvSpPr>
            <p:nvPr/>
          </p:nvSpPr>
          <p:spPr bwMode="auto">
            <a:xfrm>
              <a:off x="4805363" y="5000626"/>
              <a:ext cx="138112" cy="155575"/>
            </a:xfrm>
            <a:custGeom>
              <a:avLst/>
              <a:gdLst>
                <a:gd name="T0" fmla="*/ 0 w 87"/>
                <a:gd name="T1" fmla="*/ 98 h 98"/>
                <a:gd name="T2" fmla="*/ 86 w 87"/>
                <a:gd name="T3" fmla="*/ 98 h 98"/>
                <a:gd name="T4" fmla="*/ 87 w 87"/>
                <a:gd name="T5" fmla="*/ 0 h 98"/>
                <a:gd name="T6" fmla="*/ 0 w 87"/>
                <a:gd name="T7" fmla="*/ 0 h 98"/>
                <a:gd name="T8" fmla="*/ 0 w 87"/>
                <a:gd name="T9" fmla="*/ 98 h 98"/>
              </a:gdLst>
              <a:ahLst/>
              <a:cxnLst>
                <a:cxn ang="0">
                  <a:pos x="T0" y="T1"/>
                </a:cxn>
                <a:cxn ang="0">
                  <a:pos x="T2" y="T3"/>
                </a:cxn>
                <a:cxn ang="0">
                  <a:pos x="T4" y="T5"/>
                </a:cxn>
                <a:cxn ang="0">
                  <a:pos x="T6" y="T7"/>
                </a:cxn>
                <a:cxn ang="0">
                  <a:pos x="T8" y="T9"/>
                </a:cxn>
              </a:cxnLst>
              <a:rect l="0" t="0" r="r" b="b"/>
              <a:pathLst>
                <a:path w="87" h="98">
                  <a:moveTo>
                    <a:pt x="0" y="98"/>
                  </a:moveTo>
                  <a:lnTo>
                    <a:pt x="86" y="98"/>
                  </a:lnTo>
                  <a:lnTo>
                    <a:pt x="87" y="0"/>
                  </a:lnTo>
                  <a:lnTo>
                    <a:pt x="0" y="0"/>
                  </a:lnTo>
                  <a:lnTo>
                    <a:pt x="0" y="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0" name="Rectangle 111"/>
            <p:cNvSpPr>
              <a:spLocks noChangeArrowheads="1"/>
            </p:cNvSpPr>
            <p:nvPr/>
          </p:nvSpPr>
          <p:spPr bwMode="auto">
            <a:xfrm>
              <a:off x="4805363" y="5230813"/>
              <a:ext cx="136525" cy="15557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1" name="Rectangle 112"/>
            <p:cNvSpPr>
              <a:spLocks noChangeArrowheads="1"/>
            </p:cNvSpPr>
            <p:nvPr/>
          </p:nvSpPr>
          <p:spPr bwMode="auto">
            <a:xfrm>
              <a:off x="4805363" y="5462588"/>
              <a:ext cx="136525" cy="15557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2" name="Rectangle 113"/>
            <p:cNvSpPr>
              <a:spLocks noChangeArrowheads="1"/>
            </p:cNvSpPr>
            <p:nvPr/>
          </p:nvSpPr>
          <p:spPr bwMode="auto">
            <a:xfrm>
              <a:off x="5275263" y="4822826"/>
              <a:ext cx="138112" cy="115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3" name="Rectangle 114"/>
            <p:cNvSpPr>
              <a:spLocks noChangeArrowheads="1"/>
            </p:cNvSpPr>
            <p:nvPr/>
          </p:nvSpPr>
          <p:spPr bwMode="auto">
            <a:xfrm>
              <a:off x="5275263" y="5000626"/>
              <a:ext cx="138112" cy="15557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4" name="Freeform 115"/>
            <p:cNvSpPr>
              <a:spLocks/>
            </p:cNvSpPr>
            <p:nvPr/>
          </p:nvSpPr>
          <p:spPr bwMode="auto">
            <a:xfrm>
              <a:off x="5275263" y="5232401"/>
              <a:ext cx="138112" cy="155575"/>
            </a:xfrm>
            <a:custGeom>
              <a:avLst/>
              <a:gdLst>
                <a:gd name="T0" fmla="*/ 0 w 87"/>
                <a:gd name="T1" fmla="*/ 98 h 98"/>
                <a:gd name="T2" fmla="*/ 86 w 87"/>
                <a:gd name="T3" fmla="*/ 98 h 98"/>
                <a:gd name="T4" fmla="*/ 87 w 87"/>
                <a:gd name="T5" fmla="*/ 0 h 98"/>
                <a:gd name="T6" fmla="*/ 0 w 87"/>
                <a:gd name="T7" fmla="*/ 0 h 98"/>
                <a:gd name="T8" fmla="*/ 0 w 87"/>
                <a:gd name="T9" fmla="*/ 98 h 98"/>
              </a:gdLst>
              <a:ahLst/>
              <a:cxnLst>
                <a:cxn ang="0">
                  <a:pos x="T0" y="T1"/>
                </a:cxn>
                <a:cxn ang="0">
                  <a:pos x="T2" y="T3"/>
                </a:cxn>
                <a:cxn ang="0">
                  <a:pos x="T4" y="T5"/>
                </a:cxn>
                <a:cxn ang="0">
                  <a:pos x="T6" y="T7"/>
                </a:cxn>
                <a:cxn ang="0">
                  <a:pos x="T8" y="T9"/>
                </a:cxn>
              </a:cxnLst>
              <a:rect l="0" t="0" r="r" b="b"/>
              <a:pathLst>
                <a:path w="87" h="98">
                  <a:moveTo>
                    <a:pt x="0" y="98"/>
                  </a:moveTo>
                  <a:lnTo>
                    <a:pt x="86" y="98"/>
                  </a:lnTo>
                  <a:lnTo>
                    <a:pt x="87" y="0"/>
                  </a:lnTo>
                  <a:lnTo>
                    <a:pt x="0" y="0"/>
                  </a:lnTo>
                  <a:lnTo>
                    <a:pt x="0" y="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5" name="Rectangle 116"/>
            <p:cNvSpPr>
              <a:spLocks noChangeArrowheads="1"/>
            </p:cNvSpPr>
            <p:nvPr/>
          </p:nvSpPr>
          <p:spPr bwMode="auto">
            <a:xfrm>
              <a:off x="5275263" y="5462588"/>
              <a:ext cx="136525" cy="15716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6" name="Freeform 117"/>
            <p:cNvSpPr>
              <a:spLocks/>
            </p:cNvSpPr>
            <p:nvPr/>
          </p:nvSpPr>
          <p:spPr bwMode="auto">
            <a:xfrm>
              <a:off x="5273675" y="6157913"/>
              <a:ext cx="138112" cy="155575"/>
            </a:xfrm>
            <a:custGeom>
              <a:avLst/>
              <a:gdLst>
                <a:gd name="T0" fmla="*/ 0 w 87"/>
                <a:gd name="T1" fmla="*/ 98 h 98"/>
                <a:gd name="T2" fmla="*/ 86 w 87"/>
                <a:gd name="T3" fmla="*/ 98 h 98"/>
                <a:gd name="T4" fmla="*/ 87 w 87"/>
                <a:gd name="T5" fmla="*/ 0 h 98"/>
                <a:gd name="T6" fmla="*/ 0 w 87"/>
                <a:gd name="T7" fmla="*/ 0 h 98"/>
                <a:gd name="T8" fmla="*/ 0 w 87"/>
                <a:gd name="T9" fmla="*/ 98 h 98"/>
              </a:gdLst>
              <a:ahLst/>
              <a:cxnLst>
                <a:cxn ang="0">
                  <a:pos x="T0" y="T1"/>
                </a:cxn>
                <a:cxn ang="0">
                  <a:pos x="T2" y="T3"/>
                </a:cxn>
                <a:cxn ang="0">
                  <a:pos x="T4" y="T5"/>
                </a:cxn>
                <a:cxn ang="0">
                  <a:pos x="T6" y="T7"/>
                </a:cxn>
                <a:cxn ang="0">
                  <a:pos x="T8" y="T9"/>
                </a:cxn>
              </a:cxnLst>
              <a:rect l="0" t="0" r="r" b="b"/>
              <a:pathLst>
                <a:path w="87" h="98">
                  <a:moveTo>
                    <a:pt x="0" y="98"/>
                  </a:moveTo>
                  <a:lnTo>
                    <a:pt x="86" y="98"/>
                  </a:lnTo>
                  <a:lnTo>
                    <a:pt x="87" y="0"/>
                  </a:lnTo>
                  <a:lnTo>
                    <a:pt x="0" y="0"/>
                  </a:lnTo>
                  <a:lnTo>
                    <a:pt x="0" y="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7" name="Rectangle 118"/>
            <p:cNvSpPr>
              <a:spLocks noChangeArrowheads="1"/>
            </p:cNvSpPr>
            <p:nvPr/>
          </p:nvSpPr>
          <p:spPr bwMode="auto">
            <a:xfrm>
              <a:off x="5273675" y="6389688"/>
              <a:ext cx="136525" cy="2778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8" name="Freeform 119"/>
            <p:cNvSpPr>
              <a:spLocks/>
            </p:cNvSpPr>
            <p:nvPr/>
          </p:nvSpPr>
          <p:spPr bwMode="auto">
            <a:xfrm>
              <a:off x="4802188" y="6388101"/>
              <a:ext cx="138112" cy="279400"/>
            </a:xfrm>
            <a:custGeom>
              <a:avLst/>
              <a:gdLst>
                <a:gd name="T0" fmla="*/ 0 w 87"/>
                <a:gd name="T1" fmla="*/ 175 h 176"/>
                <a:gd name="T2" fmla="*/ 87 w 87"/>
                <a:gd name="T3" fmla="*/ 176 h 176"/>
                <a:gd name="T4" fmla="*/ 87 w 87"/>
                <a:gd name="T5" fmla="*/ 1 h 176"/>
                <a:gd name="T6" fmla="*/ 1 w 87"/>
                <a:gd name="T7" fmla="*/ 0 h 176"/>
                <a:gd name="T8" fmla="*/ 0 w 87"/>
                <a:gd name="T9" fmla="*/ 175 h 176"/>
              </a:gdLst>
              <a:ahLst/>
              <a:cxnLst>
                <a:cxn ang="0">
                  <a:pos x="T0" y="T1"/>
                </a:cxn>
                <a:cxn ang="0">
                  <a:pos x="T2" y="T3"/>
                </a:cxn>
                <a:cxn ang="0">
                  <a:pos x="T4" y="T5"/>
                </a:cxn>
                <a:cxn ang="0">
                  <a:pos x="T6" y="T7"/>
                </a:cxn>
                <a:cxn ang="0">
                  <a:pos x="T8" y="T9"/>
                </a:cxn>
              </a:cxnLst>
              <a:rect l="0" t="0" r="r" b="b"/>
              <a:pathLst>
                <a:path w="87" h="176">
                  <a:moveTo>
                    <a:pt x="0" y="175"/>
                  </a:moveTo>
                  <a:lnTo>
                    <a:pt x="87" y="176"/>
                  </a:lnTo>
                  <a:lnTo>
                    <a:pt x="87" y="1"/>
                  </a:lnTo>
                  <a:lnTo>
                    <a:pt x="1" y="0"/>
                  </a:lnTo>
                  <a:lnTo>
                    <a:pt x="0" y="1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9" name="Freeform 120"/>
            <p:cNvSpPr>
              <a:spLocks/>
            </p:cNvSpPr>
            <p:nvPr/>
          </p:nvSpPr>
          <p:spPr bwMode="auto">
            <a:xfrm>
              <a:off x="5275263" y="5694363"/>
              <a:ext cx="136525" cy="155575"/>
            </a:xfrm>
            <a:custGeom>
              <a:avLst/>
              <a:gdLst>
                <a:gd name="T0" fmla="*/ 0 w 86"/>
                <a:gd name="T1" fmla="*/ 98 h 98"/>
                <a:gd name="T2" fmla="*/ 86 w 86"/>
                <a:gd name="T3" fmla="*/ 98 h 98"/>
                <a:gd name="T4" fmla="*/ 86 w 86"/>
                <a:gd name="T5" fmla="*/ 1 h 98"/>
                <a:gd name="T6" fmla="*/ 0 w 86"/>
                <a:gd name="T7" fmla="*/ 0 h 98"/>
                <a:gd name="T8" fmla="*/ 0 w 86"/>
                <a:gd name="T9" fmla="*/ 98 h 98"/>
              </a:gdLst>
              <a:ahLst/>
              <a:cxnLst>
                <a:cxn ang="0">
                  <a:pos x="T0" y="T1"/>
                </a:cxn>
                <a:cxn ang="0">
                  <a:pos x="T2" y="T3"/>
                </a:cxn>
                <a:cxn ang="0">
                  <a:pos x="T4" y="T5"/>
                </a:cxn>
                <a:cxn ang="0">
                  <a:pos x="T6" y="T7"/>
                </a:cxn>
                <a:cxn ang="0">
                  <a:pos x="T8" y="T9"/>
                </a:cxn>
              </a:cxnLst>
              <a:rect l="0" t="0" r="r" b="b"/>
              <a:pathLst>
                <a:path w="86" h="98">
                  <a:moveTo>
                    <a:pt x="0" y="98"/>
                  </a:moveTo>
                  <a:lnTo>
                    <a:pt x="86" y="98"/>
                  </a:lnTo>
                  <a:lnTo>
                    <a:pt x="86" y="1"/>
                  </a:lnTo>
                  <a:lnTo>
                    <a:pt x="0" y="0"/>
                  </a:lnTo>
                  <a:lnTo>
                    <a:pt x="0" y="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80" name="Freeform 121"/>
            <p:cNvSpPr>
              <a:spLocks/>
            </p:cNvSpPr>
            <p:nvPr/>
          </p:nvSpPr>
          <p:spPr bwMode="auto">
            <a:xfrm>
              <a:off x="5040313" y="4821238"/>
              <a:ext cx="138112" cy="117475"/>
            </a:xfrm>
            <a:custGeom>
              <a:avLst/>
              <a:gdLst>
                <a:gd name="T0" fmla="*/ 0 w 87"/>
                <a:gd name="T1" fmla="*/ 74 h 74"/>
                <a:gd name="T2" fmla="*/ 86 w 87"/>
                <a:gd name="T3" fmla="*/ 74 h 74"/>
                <a:gd name="T4" fmla="*/ 87 w 87"/>
                <a:gd name="T5" fmla="*/ 1 h 74"/>
                <a:gd name="T6" fmla="*/ 0 w 87"/>
                <a:gd name="T7" fmla="*/ 0 h 74"/>
                <a:gd name="T8" fmla="*/ 0 w 87"/>
                <a:gd name="T9" fmla="*/ 74 h 74"/>
              </a:gdLst>
              <a:ahLst/>
              <a:cxnLst>
                <a:cxn ang="0">
                  <a:pos x="T0" y="T1"/>
                </a:cxn>
                <a:cxn ang="0">
                  <a:pos x="T2" y="T3"/>
                </a:cxn>
                <a:cxn ang="0">
                  <a:pos x="T4" y="T5"/>
                </a:cxn>
                <a:cxn ang="0">
                  <a:pos x="T6" y="T7"/>
                </a:cxn>
                <a:cxn ang="0">
                  <a:pos x="T8" y="T9"/>
                </a:cxn>
              </a:cxnLst>
              <a:rect l="0" t="0" r="r" b="b"/>
              <a:pathLst>
                <a:path w="87" h="74">
                  <a:moveTo>
                    <a:pt x="0" y="74"/>
                  </a:moveTo>
                  <a:lnTo>
                    <a:pt x="86" y="74"/>
                  </a:lnTo>
                  <a:lnTo>
                    <a:pt x="87" y="1"/>
                  </a:lnTo>
                  <a:lnTo>
                    <a:pt x="0" y="0"/>
                  </a:lnTo>
                  <a:lnTo>
                    <a:pt x="0" y="74"/>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81" name="Freeform 122"/>
            <p:cNvSpPr>
              <a:spLocks/>
            </p:cNvSpPr>
            <p:nvPr/>
          </p:nvSpPr>
          <p:spPr bwMode="auto">
            <a:xfrm>
              <a:off x="5038725" y="5000626"/>
              <a:ext cx="138112" cy="155575"/>
            </a:xfrm>
            <a:custGeom>
              <a:avLst/>
              <a:gdLst>
                <a:gd name="T0" fmla="*/ 0 w 87"/>
                <a:gd name="T1" fmla="*/ 98 h 98"/>
                <a:gd name="T2" fmla="*/ 87 w 87"/>
                <a:gd name="T3" fmla="*/ 98 h 98"/>
                <a:gd name="T4" fmla="*/ 87 w 87"/>
                <a:gd name="T5" fmla="*/ 0 h 98"/>
                <a:gd name="T6" fmla="*/ 1 w 87"/>
                <a:gd name="T7" fmla="*/ 0 h 98"/>
                <a:gd name="T8" fmla="*/ 0 w 87"/>
                <a:gd name="T9" fmla="*/ 98 h 98"/>
              </a:gdLst>
              <a:ahLst/>
              <a:cxnLst>
                <a:cxn ang="0">
                  <a:pos x="T0" y="T1"/>
                </a:cxn>
                <a:cxn ang="0">
                  <a:pos x="T2" y="T3"/>
                </a:cxn>
                <a:cxn ang="0">
                  <a:pos x="T4" y="T5"/>
                </a:cxn>
                <a:cxn ang="0">
                  <a:pos x="T6" y="T7"/>
                </a:cxn>
                <a:cxn ang="0">
                  <a:pos x="T8" y="T9"/>
                </a:cxn>
              </a:cxnLst>
              <a:rect l="0" t="0" r="r" b="b"/>
              <a:pathLst>
                <a:path w="87" h="98">
                  <a:moveTo>
                    <a:pt x="0" y="98"/>
                  </a:moveTo>
                  <a:lnTo>
                    <a:pt x="87" y="98"/>
                  </a:lnTo>
                  <a:lnTo>
                    <a:pt x="87" y="0"/>
                  </a:lnTo>
                  <a:lnTo>
                    <a:pt x="1" y="0"/>
                  </a:lnTo>
                  <a:lnTo>
                    <a:pt x="0" y="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82" name="Rectangle 123"/>
            <p:cNvSpPr>
              <a:spLocks noChangeArrowheads="1"/>
            </p:cNvSpPr>
            <p:nvPr/>
          </p:nvSpPr>
          <p:spPr bwMode="auto">
            <a:xfrm>
              <a:off x="5038725" y="5462588"/>
              <a:ext cx="138112" cy="15716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83" name="Freeform 124"/>
            <p:cNvSpPr>
              <a:spLocks/>
            </p:cNvSpPr>
            <p:nvPr/>
          </p:nvSpPr>
          <p:spPr bwMode="auto">
            <a:xfrm>
              <a:off x="5038725" y="5232401"/>
              <a:ext cx="138112" cy="155575"/>
            </a:xfrm>
            <a:custGeom>
              <a:avLst/>
              <a:gdLst>
                <a:gd name="T0" fmla="*/ 0 w 87"/>
                <a:gd name="T1" fmla="*/ 97 h 98"/>
                <a:gd name="T2" fmla="*/ 87 w 87"/>
                <a:gd name="T3" fmla="*/ 98 h 98"/>
                <a:gd name="T4" fmla="*/ 87 w 87"/>
                <a:gd name="T5" fmla="*/ 0 h 98"/>
                <a:gd name="T6" fmla="*/ 0 w 87"/>
                <a:gd name="T7" fmla="*/ 0 h 98"/>
                <a:gd name="T8" fmla="*/ 0 w 87"/>
                <a:gd name="T9" fmla="*/ 97 h 98"/>
              </a:gdLst>
              <a:ahLst/>
              <a:cxnLst>
                <a:cxn ang="0">
                  <a:pos x="T0" y="T1"/>
                </a:cxn>
                <a:cxn ang="0">
                  <a:pos x="T2" y="T3"/>
                </a:cxn>
                <a:cxn ang="0">
                  <a:pos x="T4" y="T5"/>
                </a:cxn>
                <a:cxn ang="0">
                  <a:pos x="T6" y="T7"/>
                </a:cxn>
                <a:cxn ang="0">
                  <a:pos x="T8" y="T9"/>
                </a:cxn>
              </a:cxnLst>
              <a:rect l="0" t="0" r="r" b="b"/>
              <a:pathLst>
                <a:path w="87" h="98">
                  <a:moveTo>
                    <a:pt x="0" y="97"/>
                  </a:moveTo>
                  <a:lnTo>
                    <a:pt x="87" y="98"/>
                  </a:lnTo>
                  <a:lnTo>
                    <a:pt x="87" y="0"/>
                  </a:lnTo>
                  <a:lnTo>
                    <a:pt x="0" y="0"/>
                  </a:lnTo>
                  <a:lnTo>
                    <a:pt x="0" y="9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84" name="Freeform 125"/>
            <p:cNvSpPr>
              <a:spLocks/>
            </p:cNvSpPr>
            <p:nvPr/>
          </p:nvSpPr>
          <p:spPr bwMode="auto">
            <a:xfrm>
              <a:off x="5038725" y="6156326"/>
              <a:ext cx="136525" cy="155575"/>
            </a:xfrm>
            <a:custGeom>
              <a:avLst/>
              <a:gdLst>
                <a:gd name="T0" fmla="*/ 0 w 86"/>
                <a:gd name="T1" fmla="*/ 98 h 98"/>
                <a:gd name="T2" fmla="*/ 86 w 86"/>
                <a:gd name="T3" fmla="*/ 98 h 98"/>
                <a:gd name="T4" fmla="*/ 86 w 86"/>
                <a:gd name="T5" fmla="*/ 1 h 98"/>
                <a:gd name="T6" fmla="*/ 0 w 86"/>
                <a:gd name="T7" fmla="*/ 0 h 98"/>
                <a:gd name="T8" fmla="*/ 0 w 86"/>
                <a:gd name="T9" fmla="*/ 98 h 98"/>
              </a:gdLst>
              <a:ahLst/>
              <a:cxnLst>
                <a:cxn ang="0">
                  <a:pos x="T0" y="T1"/>
                </a:cxn>
                <a:cxn ang="0">
                  <a:pos x="T2" y="T3"/>
                </a:cxn>
                <a:cxn ang="0">
                  <a:pos x="T4" y="T5"/>
                </a:cxn>
                <a:cxn ang="0">
                  <a:pos x="T6" y="T7"/>
                </a:cxn>
                <a:cxn ang="0">
                  <a:pos x="T8" y="T9"/>
                </a:cxn>
              </a:cxnLst>
              <a:rect l="0" t="0" r="r" b="b"/>
              <a:pathLst>
                <a:path w="86" h="98">
                  <a:moveTo>
                    <a:pt x="0" y="98"/>
                  </a:moveTo>
                  <a:lnTo>
                    <a:pt x="86" y="98"/>
                  </a:lnTo>
                  <a:lnTo>
                    <a:pt x="86" y="1"/>
                  </a:lnTo>
                  <a:lnTo>
                    <a:pt x="0" y="0"/>
                  </a:lnTo>
                  <a:lnTo>
                    <a:pt x="0" y="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85" name="Freeform 126"/>
            <p:cNvSpPr>
              <a:spLocks/>
            </p:cNvSpPr>
            <p:nvPr/>
          </p:nvSpPr>
          <p:spPr bwMode="auto">
            <a:xfrm>
              <a:off x="5037138" y="6389688"/>
              <a:ext cx="138112" cy="277813"/>
            </a:xfrm>
            <a:custGeom>
              <a:avLst/>
              <a:gdLst>
                <a:gd name="T0" fmla="*/ 0 w 87"/>
                <a:gd name="T1" fmla="*/ 175 h 175"/>
                <a:gd name="T2" fmla="*/ 87 w 87"/>
                <a:gd name="T3" fmla="*/ 175 h 175"/>
                <a:gd name="T4" fmla="*/ 87 w 87"/>
                <a:gd name="T5" fmla="*/ 0 h 175"/>
                <a:gd name="T6" fmla="*/ 1 w 87"/>
                <a:gd name="T7" fmla="*/ 0 h 175"/>
                <a:gd name="T8" fmla="*/ 0 w 87"/>
                <a:gd name="T9" fmla="*/ 175 h 175"/>
              </a:gdLst>
              <a:ahLst/>
              <a:cxnLst>
                <a:cxn ang="0">
                  <a:pos x="T0" y="T1"/>
                </a:cxn>
                <a:cxn ang="0">
                  <a:pos x="T2" y="T3"/>
                </a:cxn>
                <a:cxn ang="0">
                  <a:pos x="T4" y="T5"/>
                </a:cxn>
                <a:cxn ang="0">
                  <a:pos x="T6" y="T7"/>
                </a:cxn>
                <a:cxn ang="0">
                  <a:pos x="T8" y="T9"/>
                </a:cxn>
              </a:cxnLst>
              <a:rect l="0" t="0" r="r" b="b"/>
              <a:pathLst>
                <a:path w="87" h="175">
                  <a:moveTo>
                    <a:pt x="0" y="175"/>
                  </a:moveTo>
                  <a:lnTo>
                    <a:pt x="87" y="175"/>
                  </a:lnTo>
                  <a:lnTo>
                    <a:pt x="87" y="0"/>
                  </a:lnTo>
                  <a:lnTo>
                    <a:pt x="1" y="0"/>
                  </a:lnTo>
                  <a:lnTo>
                    <a:pt x="0" y="1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86" name="Rectangle 127"/>
            <p:cNvSpPr>
              <a:spLocks noChangeArrowheads="1"/>
            </p:cNvSpPr>
            <p:nvPr/>
          </p:nvSpPr>
          <p:spPr bwMode="auto">
            <a:xfrm>
              <a:off x="5038725" y="5694363"/>
              <a:ext cx="138112" cy="15557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87" name="Freeform 128"/>
            <p:cNvSpPr>
              <a:spLocks/>
            </p:cNvSpPr>
            <p:nvPr/>
          </p:nvSpPr>
          <p:spPr bwMode="auto">
            <a:xfrm>
              <a:off x="4803775" y="5694363"/>
              <a:ext cx="138112" cy="155575"/>
            </a:xfrm>
            <a:custGeom>
              <a:avLst/>
              <a:gdLst>
                <a:gd name="T0" fmla="*/ 0 w 87"/>
                <a:gd name="T1" fmla="*/ 98 h 98"/>
                <a:gd name="T2" fmla="*/ 87 w 87"/>
                <a:gd name="T3" fmla="*/ 98 h 98"/>
                <a:gd name="T4" fmla="*/ 87 w 87"/>
                <a:gd name="T5" fmla="*/ 0 h 98"/>
                <a:gd name="T6" fmla="*/ 1 w 87"/>
                <a:gd name="T7" fmla="*/ 0 h 98"/>
                <a:gd name="T8" fmla="*/ 0 w 87"/>
                <a:gd name="T9" fmla="*/ 98 h 98"/>
              </a:gdLst>
              <a:ahLst/>
              <a:cxnLst>
                <a:cxn ang="0">
                  <a:pos x="T0" y="T1"/>
                </a:cxn>
                <a:cxn ang="0">
                  <a:pos x="T2" y="T3"/>
                </a:cxn>
                <a:cxn ang="0">
                  <a:pos x="T4" y="T5"/>
                </a:cxn>
                <a:cxn ang="0">
                  <a:pos x="T6" y="T7"/>
                </a:cxn>
                <a:cxn ang="0">
                  <a:pos x="T8" y="T9"/>
                </a:cxn>
              </a:cxnLst>
              <a:rect l="0" t="0" r="r" b="b"/>
              <a:pathLst>
                <a:path w="87" h="98">
                  <a:moveTo>
                    <a:pt x="0" y="98"/>
                  </a:moveTo>
                  <a:lnTo>
                    <a:pt x="87" y="98"/>
                  </a:lnTo>
                  <a:lnTo>
                    <a:pt x="87" y="0"/>
                  </a:lnTo>
                  <a:lnTo>
                    <a:pt x="1" y="0"/>
                  </a:lnTo>
                  <a:lnTo>
                    <a:pt x="0" y="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88" name="Rectangle 129"/>
            <p:cNvSpPr>
              <a:spLocks noChangeArrowheads="1"/>
            </p:cNvSpPr>
            <p:nvPr/>
          </p:nvSpPr>
          <p:spPr bwMode="auto">
            <a:xfrm>
              <a:off x="5038725" y="5926138"/>
              <a:ext cx="136525" cy="15557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89" name="Freeform 130"/>
            <p:cNvSpPr>
              <a:spLocks/>
            </p:cNvSpPr>
            <p:nvPr/>
          </p:nvSpPr>
          <p:spPr bwMode="auto">
            <a:xfrm>
              <a:off x="5275263" y="5926138"/>
              <a:ext cx="136525" cy="157163"/>
            </a:xfrm>
            <a:custGeom>
              <a:avLst/>
              <a:gdLst>
                <a:gd name="T0" fmla="*/ 0 w 86"/>
                <a:gd name="T1" fmla="*/ 98 h 99"/>
                <a:gd name="T2" fmla="*/ 86 w 86"/>
                <a:gd name="T3" fmla="*/ 99 h 99"/>
                <a:gd name="T4" fmla="*/ 86 w 86"/>
                <a:gd name="T5" fmla="*/ 0 h 99"/>
                <a:gd name="T6" fmla="*/ 0 w 86"/>
                <a:gd name="T7" fmla="*/ 0 h 99"/>
                <a:gd name="T8" fmla="*/ 0 w 86"/>
                <a:gd name="T9" fmla="*/ 98 h 99"/>
              </a:gdLst>
              <a:ahLst/>
              <a:cxnLst>
                <a:cxn ang="0">
                  <a:pos x="T0" y="T1"/>
                </a:cxn>
                <a:cxn ang="0">
                  <a:pos x="T2" y="T3"/>
                </a:cxn>
                <a:cxn ang="0">
                  <a:pos x="T4" y="T5"/>
                </a:cxn>
                <a:cxn ang="0">
                  <a:pos x="T6" y="T7"/>
                </a:cxn>
                <a:cxn ang="0">
                  <a:pos x="T8" y="T9"/>
                </a:cxn>
              </a:cxnLst>
              <a:rect l="0" t="0" r="r" b="b"/>
              <a:pathLst>
                <a:path w="86" h="99">
                  <a:moveTo>
                    <a:pt x="0" y="98"/>
                  </a:moveTo>
                  <a:lnTo>
                    <a:pt x="86" y="99"/>
                  </a:lnTo>
                  <a:lnTo>
                    <a:pt x="86" y="0"/>
                  </a:lnTo>
                  <a:lnTo>
                    <a:pt x="0" y="0"/>
                  </a:lnTo>
                  <a:lnTo>
                    <a:pt x="0" y="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90" name="Rectangle 131"/>
            <p:cNvSpPr>
              <a:spLocks noChangeArrowheads="1"/>
            </p:cNvSpPr>
            <p:nvPr/>
          </p:nvSpPr>
          <p:spPr bwMode="auto">
            <a:xfrm>
              <a:off x="4803775" y="6156326"/>
              <a:ext cx="136525" cy="15557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91" name="buildings_blue"/>
          <p:cNvGrpSpPr/>
          <p:nvPr userDrawn="1"/>
        </p:nvGrpSpPr>
        <p:grpSpPr>
          <a:xfrm>
            <a:off x="324266" y="3949137"/>
            <a:ext cx="1540327" cy="473387"/>
            <a:chOff x="1119188" y="4429125"/>
            <a:chExt cx="6043612" cy="1857376"/>
          </a:xfrm>
        </p:grpSpPr>
        <p:sp>
          <p:nvSpPr>
            <p:cNvPr id="92" name="Freeform 135"/>
            <p:cNvSpPr>
              <a:spLocks noEditPoints="1"/>
            </p:cNvSpPr>
            <p:nvPr/>
          </p:nvSpPr>
          <p:spPr bwMode="auto">
            <a:xfrm>
              <a:off x="3319463" y="5197475"/>
              <a:ext cx="298450" cy="1089025"/>
            </a:xfrm>
            <a:custGeom>
              <a:avLst/>
              <a:gdLst>
                <a:gd name="T0" fmla="*/ 300 w 377"/>
                <a:gd name="T1" fmla="*/ 0 h 1372"/>
                <a:gd name="T2" fmla="*/ 271 w 377"/>
                <a:gd name="T3" fmla="*/ 138 h 1372"/>
                <a:gd name="T4" fmla="*/ 39 w 377"/>
                <a:gd name="T5" fmla="*/ 138 h 1372"/>
                <a:gd name="T6" fmla="*/ 0 w 377"/>
                <a:gd name="T7" fmla="*/ 1372 h 1372"/>
                <a:gd name="T8" fmla="*/ 348 w 377"/>
                <a:gd name="T9" fmla="*/ 154 h 1372"/>
                <a:gd name="T10" fmla="*/ 78 w 377"/>
                <a:gd name="T11" fmla="*/ 1208 h 1372"/>
                <a:gd name="T12" fmla="*/ 126 w 377"/>
                <a:gd name="T13" fmla="*/ 1169 h 1372"/>
                <a:gd name="T14" fmla="*/ 126 w 377"/>
                <a:gd name="T15" fmla="*/ 1082 h 1372"/>
                <a:gd name="T16" fmla="*/ 78 w 377"/>
                <a:gd name="T17" fmla="*/ 1024 h 1372"/>
                <a:gd name="T18" fmla="*/ 126 w 377"/>
                <a:gd name="T19" fmla="*/ 1024 h 1372"/>
                <a:gd name="T20" fmla="*/ 78 w 377"/>
                <a:gd name="T21" fmla="*/ 802 h 1372"/>
                <a:gd name="T22" fmla="*/ 126 w 377"/>
                <a:gd name="T23" fmla="*/ 753 h 1372"/>
                <a:gd name="T24" fmla="*/ 126 w 377"/>
                <a:gd name="T25" fmla="*/ 667 h 1372"/>
                <a:gd name="T26" fmla="*/ 78 w 377"/>
                <a:gd name="T27" fmla="*/ 618 h 1372"/>
                <a:gd name="T28" fmla="*/ 126 w 377"/>
                <a:gd name="T29" fmla="*/ 618 h 1372"/>
                <a:gd name="T30" fmla="*/ 78 w 377"/>
                <a:gd name="T31" fmla="*/ 386 h 1372"/>
                <a:gd name="T32" fmla="*/ 78 w 377"/>
                <a:gd name="T33" fmla="*/ 338 h 1372"/>
                <a:gd name="T34" fmla="*/ 126 w 377"/>
                <a:gd name="T35" fmla="*/ 338 h 1372"/>
                <a:gd name="T36" fmla="*/ 165 w 377"/>
                <a:gd name="T37" fmla="*/ 1304 h 1372"/>
                <a:gd name="T38" fmla="*/ 213 w 377"/>
                <a:gd name="T39" fmla="*/ 1304 h 1372"/>
                <a:gd name="T40" fmla="*/ 165 w 377"/>
                <a:gd name="T41" fmla="*/ 1082 h 1372"/>
                <a:gd name="T42" fmla="*/ 213 w 377"/>
                <a:gd name="T43" fmla="*/ 1024 h 1372"/>
                <a:gd name="T44" fmla="*/ 213 w 377"/>
                <a:gd name="T45" fmla="*/ 937 h 1372"/>
                <a:gd name="T46" fmla="*/ 165 w 377"/>
                <a:gd name="T47" fmla="*/ 898 h 1372"/>
                <a:gd name="T48" fmla="*/ 213 w 377"/>
                <a:gd name="T49" fmla="*/ 898 h 1372"/>
                <a:gd name="T50" fmla="*/ 165 w 377"/>
                <a:gd name="T51" fmla="*/ 667 h 1372"/>
                <a:gd name="T52" fmla="*/ 213 w 377"/>
                <a:gd name="T53" fmla="*/ 618 h 1372"/>
                <a:gd name="T54" fmla="*/ 213 w 377"/>
                <a:gd name="T55" fmla="*/ 522 h 1372"/>
                <a:gd name="T56" fmla="*/ 165 w 377"/>
                <a:gd name="T57" fmla="*/ 473 h 1372"/>
                <a:gd name="T58" fmla="*/ 213 w 377"/>
                <a:gd name="T59" fmla="*/ 473 h 1372"/>
                <a:gd name="T60" fmla="*/ 213 w 377"/>
                <a:gd name="T61" fmla="*/ 251 h 1372"/>
                <a:gd name="T62" fmla="*/ 310 w 377"/>
                <a:gd name="T63" fmla="*/ 1304 h 1372"/>
                <a:gd name="T64" fmla="*/ 310 w 377"/>
                <a:gd name="T65" fmla="*/ 1208 h 1372"/>
                <a:gd name="T66" fmla="*/ 261 w 377"/>
                <a:gd name="T67" fmla="*/ 1169 h 1372"/>
                <a:gd name="T68" fmla="*/ 310 w 377"/>
                <a:gd name="T69" fmla="*/ 1169 h 1372"/>
                <a:gd name="T70" fmla="*/ 261 w 377"/>
                <a:gd name="T71" fmla="*/ 937 h 1372"/>
                <a:gd name="T72" fmla="*/ 310 w 377"/>
                <a:gd name="T73" fmla="*/ 898 h 1372"/>
                <a:gd name="T74" fmla="*/ 310 w 377"/>
                <a:gd name="T75" fmla="*/ 802 h 1372"/>
                <a:gd name="T76" fmla="*/ 261 w 377"/>
                <a:gd name="T77" fmla="*/ 753 h 1372"/>
                <a:gd name="T78" fmla="*/ 310 w 377"/>
                <a:gd name="T79" fmla="*/ 753 h 1372"/>
                <a:gd name="T80" fmla="*/ 261 w 377"/>
                <a:gd name="T81" fmla="*/ 522 h 1372"/>
                <a:gd name="T82" fmla="*/ 310 w 377"/>
                <a:gd name="T83" fmla="*/ 473 h 1372"/>
                <a:gd name="T84" fmla="*/ 310 w 377"/>
                <a:gd name="T85" fmla="*/ 386 h 1372"/>
                <a:gd name="T86" fmla="*/ 261 w 377"/>
                <a:gd name="T87" fmla="*/ 338 h 1372"/>
                <a:gd name="T88" fmla="*/ 310 w 377"/>
                <a:gd name="T89" fmla="*/ 338 h 1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77" h="1372">
                  <a:moveTo>
                    <a:pt x="348" y="154"/>
                  </a:moveTo>
                  <a:cubicBezTo>
                    <a:pt x="348" y="0"/>
                    <a:pt x="348" y="0"/>
                    <a:pt x="348" y="0"/>
                  </a:cubicBezTo>
                  <a:cubicBezTo>
                    <a:pt x="300" y="0"/>
                    <a:pt x="300" y="0"/>
                    <a:pt x="300" y="0"/>
                  </a:cubicBezTo>
                  <a:cubicBezTo>
                    <a:pt x="300" y="154"/>
                    <a:pt x="300" y="154"/>
                    <a:pt x="300" y="154"/>
                  </a:cubicBezTo>
                  <a:cubicBezTo>
                    <a:pt x="271" y="154"/>
                    <a:pt x="271" y="154"/>
                    <a:pt x="271" y="154"/>
                  </a:cubicBezTo>
                  <a:cubicBezTo>
                    <a:pt x="271" y="138"/>
                    <a:pt x="271" y="138"/>
                    <a:pt x="271" y="138"/>
                  </a:cubicBezTo>
                  <a:cubicBezTo>
                    <a:pt x="271" y="98"/>
                    <a:pt x="243" y="67"/>
                    <a:pt x="203" y="67"/>
                  </a:cubicBezTo>
                  <a:cubicBezTo>
                    <a:pt x="103" y="67"/>
                    <a:pt x="103" y="67"/>
                    <a:pt x="103" y="67"/>
                  </a:cubicBezTo>
                  <a:cubicBezTo>
                    <a:pt x="63" y="67"/>
                    <a:pt x="39" y="98"/>
                    <a:pt x="39" y="138"/>
                  </a:cubicBezTo>
                  <a:cubicBezTo>
                    <a:pt x="39" y="154"/>
                    <a:pt x="39" y="154"/>
                    <a:pt x="39" y="154"/>
                  </a:cubicBezTo>
                  <a:cubicBezTo>
                    <a:pt x="0" y="154"/>
                    <a:pt x="0" y="154"/>
                    <a:pt x="0" y="154"/>
                  </a:cubicBezTo>
                  <a:cubicBezTo>
                    <a:pt x="0" y="1372"/>
                    <a:pt x="0" y="1372"/>
                    <a:pt x="0" y="1372"/>
                  </a:cubicBezTo>
                  <a:cubicBezTo>
                    <a:pt x="377" y="1372"/>
                    <a:pt x="377" y="1372"/>
                    <a:pt x="377" y="1372"/>
                  </a:cubicBezTo>
                  <a:cubicBezTo>
                    <a:pt x="377" y="154"/>
                    <a:pt x="377" y="154"/>
                    <a:pt x="377" y="154"/>
                  </a:cubicBezTo>
                  <a:lnTo>
                    <a:pt x="348" y="154"/>
                  </a:lnTo>
                  <a:close/>
                  <a:moveTo>
                    <a:pt x="126" y="1304"/>
                  </a:moveTo>
                  <a:cubicBezTo>
                    <a:pt x="78" y="1304"/>
                    <a:pt x="78" y="1304"/>
                    <a:pt x="78" y="1304"/>
                  </a:cubicBezTo>
                  <a:cubicBezTo>
                    <a:pt x="78" y="1208"/>
                    <a:pt x="78" y="1208"/>
                    <a:pt x="78" y="1208"/>
                  </a:cubicBezTo>
                  <a:cubicBezTo>
                    <a:pt x="126" y="1208"/>
                    <a:pt x="126" y="1208"/>
                    <a:pt x="126" y="1208"/>
                  </a:cubicBezTo>
                  <a:lnTo>
                    <a:pt x="126" y="1304"/>
                  </a:lnTo>
                  <a:close/>
                  <a:moveTo>
                    <a:pt x="126" y="1169"/>
                  </a:moveTo>
                  <a:cubicBezTo>
                    <a:pt x="78" y="1169"/>
                    <a:pt x="78" y="1169"/>
                    <a:pt x="78" y="1169"/>
                  </a:cubicBezTo>
                  <a:cubicBezTo>
                    <a:pt x="78" y="1082"/>
                    <a:pt x="78" y="1082"/>
                    <a:pt x="78" y="1082"/>
                  </a:cubicBezTo>
                  <a:cubicBezTo>
                    <a:pt x="126" y="1082"/>
                    <a:pt x="126" y="1082"/>
                    <a:pt x="126" y="1082"/>
                  </a:cubicBezTo>
                  <a:lnTo>
                    <a:pt x="126" y="1169"/>
                  </a:lnTo>
                  <a:close/>
                  <a:moveTo>
                    <a:pt x="126" y="1024"/>
                  </a:moveTo>
                  <a:cubicBezTo>
                    <a:pt x="78" y="1024"/>
                    <a:pt x="78" y="1024"/>
                    <a:pt x="78" y="1024"/>
                  </a:cubicBezTo>
                  <a:cubicBezTo>
                    <a:pt x="78" y="937"/>
                    <a:pt x="78" y="937"/>
                    <a:pt x="78" y="937"/>
                  </a:cubicBezTo>
                  <a:cubicBezTo>
                    <a:pt x="126" y="937"/>
                    <a:pt x="126" y="937"/>
                    <a:pt x="126" y="937"/>
                  </a:cubicBezTo>
                  <a:lnTo>
                    <a:pt x="126" y="1024"/>
                  </a:lnTo>
                  <a:close/>
                  <a:moveTo>
                    <a:pt x="126" y="898"/>
                  </a:moveTo>
                  <a:cubicBezTo>
                    <a:pt x="78" y="898"/>
                    <a:pt x="78" y="898"/>
                    <a:pt x="78" y="898"/>
                  </a:cubicBezTo>
                  <a:cubicBezTo>
                    <a:pt x="78" y="802"/>
                    <a:pt x="78" y="802"/>
                    <a:pt x="78" y="802"/>
                  </a:cubicBezTo>
                  <a:cubicBezTo>
                    <a:pt x="126" y="802"/>
                    <a:pt x="126" y="802"/>
                    <a:pt x="126" y="802"/>
                  </a:cubicBezTo>
                  <a:lnTo>
                    <a:pt x="126" y="898"/>
                  </a:lnTo>
                  <a:close/>
                  <a:moveTo>
                    <a:pt x="126" y="753"/>
                  </a:moveTo>
                  <a:cubicBezTo>
                    <a:pt x="78" y="753"/>
                    <a:pt x="78" y="753"/>
                    <a:pt x="78" y="753"/>
                  </a:cubicBezTo>
                  <a:cubicBezTo>
                    <a:pt x="78" y="667"/>
                    <a:pt x="78" y="667"/>
                    <a:pt x="78" y="667"/>
                  </a:cubicBezTo>
                  <a:cubicBezTo>
                    <a:pt x="126" y="667"/>
                    <a:pt x="126" y="667"/>
                    <a:pt x="126" y="667"/>
                  </a:cubicBezTo>
                  <a:lnTo>
                    <a:pt x="126" y="753"/>
                  </a:lnTo>
                  <a:close/>
                  <a:moveTo>
                    <a:pt x="126" y="618"/>
                  </a:moveTo>
                  <a:cubicBezTo>
                    <a:pt x="78" y="618"/>
                    <a:pt x="78" y="618"/>
                    <a:pt x="78" y="618"/>
                  </a:cubicBezTo>
                  <a:cubicBezTo>
                    <a:pt x="78" y="522"/>
                    <a:pt x="78" y="522"/>
                    <a:pt x="78" y="522"/>
                  </a:cubicBezTo>
                  <a:cubicBezTo>
                    <a:pt x="126" y="522"/>
                    <a:pt x="126" y="522"/>
                    <a:pt x="126" y="522"/>
                  </a:cubicBezTo>
                  <a:lnTo>
                    <a:pt x="126" y="618"/>
                  </a:lnTo>
                  <a:close/>
                  <a:moveTo>
                    <a:pt x="126" y="473"/>
                  </a:moveTo>
                  <a:cubicBezTo>
                    <a:pt x="78" y="473"/>
                    <a:pt x="78" y="473"/>
                    <a:pt x="78" y="473"/>
                  </a:cubicBezTo>
                  <a:cubicBezTo>
                    <a:pt x="78" y="386"/>
                    <a:pt x="78" y="386"/>
                    <a:pt x="78" y="386"/>
                  </a:cubicBezTo>
                  <a:cubicBezTo>
                    <a:pt x="126" y="386"/>
                    <a:pt x="126" y="386"/>
                    <a:pt x="126" y="386"/>
                  </a:cubicBezTo>
                  <a:lnTo>
                    <a:pt x="126" y="473"/>
                  </a:lnTo>
                  <a:close/>
                  <a:moveTo>
                    <a:pt x="78" y="338"/>
                  </a:moveTo>
                  <a:cubicBezTo>
                    <a:pt x="78" y="251"/>
                    <a:pt x="78" y="251"/>
                    <a:pt x="78" y="251"/>
                  </a:cubicBezTo>
                  <a:cubicBezTo>
                    <a:pt x="126" y="251"/>
                    <a:pt x="126" y="251"/>
                    <a:pt x="126" y="251"/>
                  </a:cubicBezTo>
                  <a:cubicBezTo>
                    <a:pt x="126" y="338"/>
                    <a:pt x="126" y="338"/>
                    <a:pt x="126" y="338"/>
                  </a:cubicBezTo>
                  <a:lnTo>
                    <a:pt x="78" y="338"/>
                  </a:lnTo>
                  <a:close/>
                  <a:moveTo>
                    <a:pt x="213" y="1304"/>
                  </a:moveTo>
                  <a:cubicBezTo>
                    <a:pt x="165" y="1304"/>
                    <a:pt x="165" y="1304"/>
                    <a:pt x="165" y="1304"/>
                  </a:cubicBezTo>
                  <a:cubicBezTo>
                    <a:pt x="165" y="1208"/>
                    <a:pt x="165" y="1208"/>
                    <a:pt x="165" y="1208"/>
                  </a:cubicBezTo>
                  <a:cubicBezTo>
                    <a:pt x="213" y="1208"/>
                    <a:pt x="213" y="1208"/>
                    <a:pt x="213" y="1208"/>
                  </a:cubicBezTo>
                  <a:lnTo>
                    <a:pt x="213" y="1304"/>
                  </a:lnTo>
                  <a:close/>
                  <a:moveTo>
                    <a:pt x="213" y="1169"/>
                  </a:moveTo>
                  <a:cubicBezTo>
                    <a:pt x="165" y="1169"/>
                    <a:pt x="165" y="1169"/>
                    <a:pt x="165" y="1169"/>
                  </a:cubicBezTo>
                  <a:cubicBezTo>
                    <a:pt x="165" y="1082"/>
                    <a:pt x="165" y="1082"/>
                    <a:pt x="165" y="1082"/>
                  </a:cubicBezTo>
                  <a:cubicBezTo>
                    <a:pt x="213" y="1082"/>
                    <a:pt x="213" y="1082"/>
                    <a:pt x="213" y="1082"/>
                  </a:cubicBezTo>
                  <a:lnTo>
                    <a:pt x="213" y="1169"/>
                  </a:lnTo>
                  <a:close/>
                  <a:moveTo>
                    <a:pt x="213" y="1024"/>
                  </a:moveTo>
                  <a:cubicBezTo>
                    <a:pt x="165" y="1024"/>
                    <a:pt x="165" y="1024"/>
                    <a:pt x="165" y="1024"/>
                  </a:cubicBezTo>
                  <a:cubicBezTo>
                    <a:pt x="165" y="937"/>
                    <a:pt x="165" y="937"/>
                    <a:pt x="165" y="937"/>
                  </a:cubicBezTo>
                  <a:cubicBezTo>
                    <a:pt x="213" y="937"/>
                    <a:pt x="213" y="937"/>
                    <a:pt x="213" y="937"/>
                  </a:cubicBezTo>
                  <a:lnTo>
                    <a:pt x="213" y="1024"/>
                  </a:lnTo>
                  <a:close/>
                  <a:moveTo>
                    <a:pt x="213" y="898"/>
                  </a:moveTo>
                  <a:cubicBezTo>
                    <a:pt x="165" y="898"/>
                    <a:pt x="165" y="898"/>
                    <a:pt x="165" y="898"/>
                  </a:cubicBezTo>
                  <a:cubicBezTo>
                    <a:pt x="165" y="802"/>
                    <a:pt x="165" y="802"/>
                    <a:pt x="165" y="802"/>
                  </a:cubicBezTo>
                  <a:cubicBezTo>
                    <a:pt x="213" y="802"/>
                    <a:pt x="213" y="802"/>
                    <a:pt x="213" y="802"/>
                  </a:cubicBezTo>
                  <a:lnTo>
                    <a:pt x="213" y="898"/>
                  </a:lnTo>
                  <a:close/>
                  <a:moveTo>
                    <a:pt x="213" y="753"/>
                  </a:moveTo>
                  <a:cubicBezTo>
                    <a:pt x="165" y="753"/>
                    <a:pt x="165" y="753"/>
                    <a:pt x="165" y="753"/>
                  </a:cubicBezTo>
                  <a:cubicBezTo>
                    <a:pt x="165" y="667"/>
                    <a:pt x="165" y="667"/>
                    <a:pt x="165" y="667"/>
                  </a:cubicBezTo>
                  <a:cubicBezTo>
                    <a:pt x="213" y="667"/>
                    <a:pt x="213" y="667"/>
                    <a:pt x="213" y="667"/>
                  </a:cubicBezTo>
                  <a:lnTo>
                    <a:pt x="213" y="753"/>
                  </a:lnTo>
                  <a:close/>
                  <a:moveTo>
                    <a:pt x="213" y="618"/>
                  </a:moveTo>
                  <a:cubicBezTo>
                    <a:pt x="165" y="618"/>
                    <a:pt x="165" y="618"/>
                    <a:pt x="165" y="618"/>
                  </a:cubicBezTo>
                  <a:cubicBezTo>
                    <a:pt x="165" y="522"/>
                    <a:pt x="165" y="522"/>
                    <a:pt x="165" y="522"/>
                  </a:cubicBezTo>
                  <a:cubicBezTo>
                    <a:pt x="213" y="522"/>
                    <a:pt x="213" y="522"/>
                    <a:pt x="213" y="522"/>
                  </a:cubicBezTo>
                  <a:lnTo>
                    <a:pt x="213" y="618"/>
                  </a:lnTo>
                  <a:close/>
                  <a:moveTo>
                    <a:pt x="213" y="473"/>
                  </a:moveTo>
                  <a:cubicBezTo>
                    <a:pt x="165" y="473"/>
                    <a:pt x="165" y="473"/>
                    <a:pt x="165" y="473"/>
                  </a:cubicBezTo>
                  <a:cubicBezTo>
                    <a:pt x="165" y="386"/>
                    <a:pt x="165" y="386"/>
                    <a:pt x="165" y="386"/>
                  </a:cubicBezTo>
                  <a:cubicBezTo>
                    <a:pt x="213" y="386"/>
                    <a:pt x="213" y="386"/>
                    <a:pt x="213" y="386"/>
                  </a:cubicBezTo>
                  <a:lnTo>
                    <a:pt x="213" y="473"/>
                  </a:lnTo>
                  <a:close/>
                  <a:moveTo>
                    <a:pt x="165" y="338"/>
                  </a:moveTo>
                  <a:cubicBezTo>
                    <a:pt x="165" y="251"/>
                    <a:pt x="165" y="251"/>
                    <a:pt x="165" y="251"/>
                  </a:cubicBezTo>
                  <a:cubicBezTo>
                    <a:pt x="213" y="251"/>
                    <a:pt x="213" y="251"/>
                    <a:pt x="213" y="251"/>
                  </a:cubicBezTo>
                  <a:cubicBezTo>
                    <a:pt x="213" y="338"/>
                    <a:pt x="213" y="338"/>
                    <a:pt x="213" y="338"/>
                  </a:cubicBezTo>
                  <a:lnTo>
                    <a:pt x="165" y="338"/>
                  </a:lnTo>
                  <a:close/>
                  <a:moveTo>
                    <a:pt x="310" y="1304"/>
                  </a:moveTo>
                  <a:cubicBezTo>
                    <a:pt x="261" y="1304"/>
                    <a:pt x="261" y="1304"/>
                    <a:pt x="261" y="1304"/>
                  </a:cubicBezTo>
                  <a:cubicBezTo>
                    <a:pt x="261" y="1208"/>
                    <a:pt x="261" y="1208"/>
                    <a:pt x="261" y="1208"/>
                  </a:cubicBezTo>
                  <a:cubicBezTo>
                    <a:pt x="310" y="1208"/>
                    <a:pt x="310" y="1208"/>
                    <a:pt x="310" y="1208"/>
                  </a:cubicBezTo>
                  <a:lnTo>
                    <a:pt x="310" y="1304"/>
                  </a:lnTo>
                  <a:close/>
                  <a:moveTo>
                    <a:pt x="310" y="1169"/>
                  </a:moveTo>
                  <a:cubicBezTo>
                    <a:pt x="261" y="1169"/>
                    <a:pt x="261" y="1169"/>
                    <a:pt x="261" y="1169"/>
                  </a:cubicBezTo>
                  <a:cubicBezTo>
                    <a:pt x="261" y="1082"/>
                    <a:pt x="261" y="1082"/>
                    <a:pt x="261" y="1082"/>
                  </a:cubicBezTo>
                  <a:cubicBezTo>
                    <a:pt x="310" y="1082"/>
                    <a:pt x="310" y="1082"/>
                    <a:pt x="310" y="1082"/>
                  </a:cubicBezTo>
                  <a:lnTo>
                    <a:pt x="310" y="1169"/>
                  </a:lnTo>
                  <a:close/>
                  <a:moveTo>
                    <a:pt x="310" y="1024"/>
                  </a:moveTo>
                  <a:cubicBezTo>
                    <a:pt x="261" y="1024"/>
                    <a:pt x="261" y="1024"/>
                    <a:pt x="261" y="1024"/>
                  </a:cubicBezTo>
                  <a:cubicBezTo>
                    <a:pt x="261" y="937"/>
                    <a:pt x="261" y="937"/>
                    <a:pt x="261" y="937"/>
                  </a:cubicBezTo>
                  <a:cubicBezTo>
                    <a:pt x="310" y="937"/>
                    <a:pt x="310" y="937"/>
                    <a:pt x="310" y="937"/>
                  </a:cubicBezTo>
                  <a:lnTo>
                    <a:pt x="310" y="1024"/>
                  </a:lnTo>
                  <a:close/>
                  <a:moveTo>
                    <a:pt x="310" y="898"/>
                  </a:moveTo>
                  <a:cubicBezTo>
                    <a:pt x="261" y="898"/>
                    <a:pt x="261" y="898"/>
                    <a:pt x="261" y="898"/>
                  </a:cubicBezTo>
                  <a:cubicBezTo>
                    <a:pt x="261" y="802"/>
                    <a:pt x="261" y="802"/>
                    <a:pt x="261" y="802"/>
                  </a:cubicBezTo>
                  <a:cubicBezTo>
                    <a:pt x="310" y="802"/>
                    <a:pt x="310" y="802"/>
                    <a:pt x="310" y="802"/>
                  </a:cubicBezTo>
                  <a:lnTo>
                    <a:pt x="310" y="898"/>
                  </a:lnTo>
                  <a:close/>
                  <a:moveTo>
                    <a:pt x="310" y="753"/>
                  </a:moveTo>
                  <a:cubicBezTo>
                    <a:pt x="261" y="753"/>
                    <a:pt x="261" y="753"/>
                    <a:pt x="261" y="753"/>
                  </a:cubicBezTo>
                  <a:cubicBezTo>
                    <a:pt x="261" y="667"/>
                    <a:pt x="261" y="667"/>
                    <a:pt x="261" y="667"/>
                  </a:cubicBezTo>
                  <a:cubicBezTo>
                    <a:pt x="310" y="667"/>
                    <a:pt x="310" y="667"/>
                    <a:pt x="310" y="667"/>
                  </a:cubicBezTo>
                  <a:lnTo>
                    <a:pt x="310" y="753"/>
                  </a:lnTo>
                  <a:close/>
                  <a:moveTo>
                    <a:pt x="310" y="618"/>
                  </a:moveTo>
                  <a:cubicBezTo>
                    <a:pt x="261" y="618"/>
                    <a:pt x="261" y="618"/>
                    <a:pt x="261" y="618"/>
                  </a:cubicBezTo>
                  <a:cubicBezTo>
                    <a:pt x="261" y="522"/>
                    <a:pt x="261" y="522"/>
                    <a:pt x="261" y="522"/>
                  </a:cubicBezTo>
                  <a:cubicBezTo>
                    <a:pt x="310" y="522"/>
                    <a:pt x="310" y="522"/>
                    <a:pt x="310" y="522"/>
                  </a:cubicBezTo>
                  <a:lnTo>
                    <a:pt x="310" y="618"/>
                  </a:lnTo>
                  <a:close/>
                  <a:moveTo>
                    <a:pt x="310" y="473"/>
                  </a:moveTo>
                  <a:cubicBezTo>
                    <a:pt x="261" y="473"/>
                    <a:pt x="261" y="473"/>
                    <a:pt x="261" y="473"/>
                  </a:cubicBezTo>
                  <a:cubicBezTo>
                    <a:pt x="261" y="386"/>
                    <a:pt x="261" y="386"/>
                    <a:pt x="261" y="386"/>
                  </a:cubicBezTo>
                  <a:cubicBezTo>
                    <a:pt x="310" y="386"/>
                    <a:pt x="310" y="386"/>
                    <a:pt x="310" y="386"/>
                  </a:cubicBezTo>
                  <a:lnTo>
                    <a:pt x="310" y="473"/>
                  </a:lnTo>
                  <a:close/>
                  <a:moveTo>
                    <a:pt x="310" y="338"/>
                  </a:moveTo>
                  <a:cubicBezTo>
                    <a:pt x="261" y="338"/>
                    <a:pt x="261" y="338"/>
                    <a:pt x="261" y="338"/>
                  </a:cubicBezTo>
                  <a:cubicBezTo>
                    <a:pt x="261" y="251"/>
                    <a:pt x="261" y="251"/>
                    <a:pt x="261" y="251"/>
                  </a:cubicBezTo>
                  <a:cubicBezTo>
                    <a:pt x="310" y="251"/>
                    <a:pt x="310" y="251"/>
                    <a:pt x="310" y="251"/>
                  </a:cubicBezTo>
                  <a:lnTo>
                    <a:pt x="310" y="338"/>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93" name="Freeform 136"/>
            <p:cNvSpPr>
              <a:spLocks noEditPoints="1"/>
            </p:cNvSpPr>
            <p:nvPr/>
          </p:nvSpPr>
          <p:spPr bwMode="auto">
            <a:xfrm>
              <a:off x="1563688" y="4429125"/>
              <a:ext cx="376237" cy="1857375"/>
            </a:xfrm>
            <a:custGeom>
              <a:avLst/>
              <a:gdLst>
                <a:gd name="T0" fmla="*/ 0 w 237"/>
                <a:gd name="T1" fmla="*/ 1170 h 1170"/>
                <a:gd name="T2" fmla="*/ 237 w 237"/>
                <a:gd name="T3" fmla="*/ 0 h 1170"/>
                <a:gd name="T4" fmla="*/ 77 w 237"/>
                <a:gd name="T5" fmla="*/ 1107 h 1170"/>
                <a:gd name="T6" fmla="*/ 48 w 237"/>
                <a:gd name="T7" fmla="*/ 1016 h 1170"/>
                <a:gd name="T8" fmla="*/ 77 w 237"/>
                <a:gd name="T9" fmla="*/ 1107 h 1170"/>
                <a:gd name="T10" fmla="*/ 48 w 237"/>
                <a:gd name="T11" fmla="*/ 972 h 1170"/>
                <a:gd name="T12" fmla="*/ 77 w 237"/>
                <a:gd name="T13" fmla="*/ 890 h 1170"/>
                <a:gd name="T14" fmla="*/ 77 w 237"/>
                <a:gd name="T15" fmla="*/ 846 h 1170"/>
                <a:gd name="T16" fmla="*/ 48 w 237"/>
                <a:gd name="T17" fmla="*/ 755 h 1170"/>
                <a:gd name="T18" fmla="*/ 77 w 237"/>
                <a:gd name="T19" fmla="*/ 846 h 1170"/>
                <a:gd name="T20" fmla="*/ 48 w 237"/>
                <a:gd name="T21" fmla="*/ 711 h 1170"/>
                <a:gd name="T22" fmla="*/ 77 w 237"/>
                <a:gd name="T23" fmla="*/ 624 h 1170"/>
                <a:gd name="T24" fmla="*/ 77 w 237"/>
                <a:gd name="T25" fmla="*/ 576 h 1170"/>
                <a:gd name="T26" fmla="*/ 48 w 237"/>
                <a:gd name="T27" fmla="*/ 488 h 1170"/>
                <a:gd name="T28" fmla="*/ 77 w 237"/>
                <a:gd name="T29" fmla="*/ 576 h 1170"/>
                <a:gd name="T30" fmla="*/ 48 w 237"/>
                <a:gd name="T31" fmla="*/ 445 h 1170"/>
                <a:gd name="T32" fmla="*/ 77 w 237"/>
                <a:gd name="T33" fmla="*/ 353 h 1170"/>
                <a:gd name="T34" fmla="*/ 77 w 237"/>
                <a:gd name="T35" fmla="*/ 305 h 1170"/>
                <a:gd name="T36" fmla="*/ 48 w 237"/>
                <a:gd name="T37" fmla="*/ 227 h 1170"/>
                <a:gd name="T38" fmla="*/ 77 w 237"/>
                <a:gd name="T39" fmla="*/ 305 h 1170"/>
                <a:gd name="T40" fmla="*/ 48 w 237"/>
                <a:gd name="T41" fmla="*/ 174 h 1170"/>
                <a:gd name="T42" fmla="*/ 77 w 237"/>
                <a:gd name="T43" fmla="*/ 92 h 1170"/>
                <a:gd name="T44" fmla="*/ 135 w 237"/>
                <a:gd name="T45" fmla="*/ 1107 h 1170"/>
                <a:gd name="T46" fmla="*/ 106 w 237"/>
                <a:gd name="T47" fmla="*/ 1016 h 1170"/>
                <a:gd name="T48" fmla="*/ 135 w 237"/>
                <a:gd name="T49" fmla="*/ 1107 h 1170"/>
                <a:gd name="T50" fmla="*/ 106 w 237"/>
                <a:gd name="T51" fmla="*/ 972 h 1170"/>
                <a:gd name="T52" fmla="*/ 135 w 237"/>
                <a:gd name="T53" fmla="*/ 890 h 1170"/>
                <a:gd name="T54" fmla="*/ 135 w 237"/>
                <a:gd name="T55" fmla="*/ 846 h 1170"/>
                <a:gd name="T56" fmla="*/ 106 w 237"/>
                <a:gd name="T57" fmla="*/ 755 h 1170"/>
                <a:gd name="T58" fmla="*/ 135 w 237"/>
                <a:gd name="T59" fmla="*/ 846 h 1170"/>
                <a:gd name="T60" fmla="*/ 106 w 237"/>
                <a:gd name="T61" fmla="*/ 711 h 1170"/>
                <a:gd name="T62" fmla="*/ 135 w 237"/>
                <a:gd name="T63" fmla="*/ 624 h 1170"/>
                <a:gd name="T64" fmla="*/ 135 w 237"/>
                <a:gd name="T65" fmla="*/ 576 h 1170"/>
                <a:gd name="T66" fmla="*/ 106 w 237"/>
                <a:gd name="T67" fmla="*/ 488 h 1170"/>
                <a:gd name="T68" fmla="*/ 135 w 237"/>
                <a:gd name="T69" fmla="*/ 576 h 1170"/>
                <a:gd name="T70" fmla="*/ 106 w 237"/>
                <a:gd name="T71" fmla="*/ 445 h 1170"/>
                <a:gd name="T72" fmla="*/ 135 w 237"/>
                <a:gd name="T73" fmla="*/ 353 h 1170"/>
                <a:gd name="T74" fmla="*/ 135 w 237"/>
                <a:gd name="T75" fmla="*/ 305 h 1170"/>
                <a:gd name="T76" fmla="*/ 106 w 237"/>
                <a:gd name="T77" fmla="*/ 227 h 1170"/>
                <a:gd name="T78" fmla="*/ 135 w 237"/>
                <a:gd name="T79" fmla="*/ 305 h 1170"/>
                <a:gd name="T80" fmla="*/ 106 w 237"/>
                <a:gd name="T81" fmla="*/ 174 h 1170"/>
                <a:gd name="T82" fmla="*/ 135 w 237"/>
                <a:gd name="T83" fmla="*/ 92 h 1170"/>
                <a:gd name="T84" fmla="*/ 193 w 237"/>
                <a:gd name="T85" fmla="*/ 1107 h 1170"/>
                <a:gd name="T86" fmla="*/ 159 w 237"/>
                <a:gd name="T87" fmla="*/ 1016 h 1170"/>
                <a:gd name="T88" fmla="*/ 193 w 237"/>
                <a:gd name="T89" fmla="*/ 1107 h 1170"/>
                <a:gd name="T90" fmla="*/ 159 w 237"/>
                <a:gd name="T91" fmla="*/ 972 h 1170"/>
                <a:gd name="T92" fmla="*/ 193 w 237"/>
                <a:gd name="T93" fmla="*/ 890 h 1170"/>
                <a:gd name="T94" fmla="*/ 193 w 237"/>
                <a:gd name="T95" fmla="*/ 846 h 1170"/>
                <a:gd name="T96" fmla="*/ 159 w 237"/>
                <a:gd name="T97" fmla="*/ 755 h 1170"/>
                <a:gd name="T98" fmla="*/ 193 w 237"/>
                <a:gd name="T99" fmla="*/ 846 h 1170"/>
                <a:gd name="T100" fmla="*/ 159 w 237"/>
                <a:gd name="T101" fmla="*/ 711 h 1170"/>
                <a:gd name="T102" fmla="*/ 193 w 237"/>
                <a:gd name="T103" fmla="*/ 624 h 1170"/>
                <a:gd name="T104" fmla="*/ 193 w 237"/>
                <a:gd name="T105" fmla="*/ 576 h 1170"/>
                <a:gd name="T106" fmla="*/ 159 w 237"/>
                <a:gd name="T107" fmla="*/ 488 h 1170"/>
                <a:gd name="T108" fmla="*/ 193 w 237"/>
                <a:gd name="T109" fmla="*/ 576 h 1170"/>
                <a:gd name="T110" fmla="*/ 159 w 237"/>
                <a:gd name="T111" fmla="*/ 445 h 1170"/>
                <a:gd name="T112" fmla="*/ 193 w 237"/>
                <a:gd name="T113" fmla="*/ 353 h 1170"/>
                <a:gd name="T114" fmla="*/ 193 w 237"/>
                <a:gd name="T115" fmla="*/ 305 h 1170"/>
                <a:gd name="T116" fmla="*/ 159 w 237"/>
                <a:gd name="T117" fmla="*/ 227 h 1170"/>
                <a:gd name="T118" fmla="*/ 193 w 237"/>
                <a:gd name="T119" fmla="*/ 305 h 1170"/>
                <a:gd name="T120" fmla="*/ 159 w 237"/>
                <a:gd name="T121" fmla="*/ 174 h 1170"/>
                <a:gd name="T122" fmla="*/ 193 w 237"/>
                <a:gd name="T123" fmla="*/ 92 h 1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37" h="1170">
                  <a:moveTo>
                    <a:pt x="0" y="0"/>
                  </a:moveTo>
                  <a:lnTo>
                    <a:pt x="0" y="1170"/>
                  </a:lnTo>
                  <a:lnTo>
                    <a:pt x="237" y="1170"/>
                  </a:lnTo>
                  <a:lnTo>
                    <a:pt x="237" y="0"/>
                  </a:lnTo>
                  <a:lnTo>
                    <a:pt x="0" y="0"/>
                  </a:lnTo>
                  <a:close/>
                  <a:moveTo>
                    <a:pt x="77" y="1107"/>
                  </a:moveTo>
                  <a:lnTo>
                    <a:pt x="48" y="1107"/>
                  </a:lnTo>
                  <a:lnTo>
                    <a:pt x="48" y="1016"/>
                  </a:lnTo>
                  <a:lnTo>
                    <a:pt x="77" y="1016"/>
                  </a:lnTo>
                  <a:lnTo>
                    <a:pt x="77" y="1107"/>
                  </a:lnTo>
                  <a:close/>
                  <a:moveTo>
                    <a:pt x="77" y="972"/>
                  </a:moveTo>
                  <a:lnTo>
                    <a:pt x="48" y="972"/>
                  </a:lnTo>
                  <a:lnTo>
                    <a:pt x="48" y="890"/>
                  </a:lnTo>
                  <a:lnTo>
                    <a:pt x="77" y="890"/>
                  </a:lnTo>
                  <a:lnTo>
                    <a:pt x="77" y="972"/>
                  </a:lnTo>
                  <a:close/>
                  <a:moveTo>
                    <a:pt x="77" y="846"/>
                  </a:moveTo>
                  <a:lnTo>
                    <a:pt x="48" y="846"/>
                  </a:lnTo>
                  <a:lnTo>
                    <a:pt x="48" y="755"/>
                  </a:lnTo>
                  <a:lnTo>
                    <a:pt x="77" y="755"/>
                  </a:lnTo>
                  <a:lnTo>
                    <a:pt x="77" y="846"/>
                  </a:lnTo>
                  <a:close/>
                  <a:moveTo>
                    <a:pt x="77" y="711"/>
                  </a:moveTo>
                  <a:lnTo>
                    <a:pt x="48" y="711"/>
                  </a:lnTo>
                  <a:lnTo>
                    <a:pt x="48" y="624"/>
                  </a:lnTo>
                  <a:lnTo>
                    <a:pt x="77" y="624"/>
                  </a:lnTo>
                  <a:lnTo>
                    <a:pt x="77" y="711"/>
                  </a:lnTo>
                  <a:close/>
                  <a:moveTo>
                    <a:pt x="77" y="576"/>
                  </a:moveTo>
                  <a:lnTo>
                    <a:pt x="48" y="576"/>
                  </a:lnTo>
                  <a:lnTo>
                    <a:pt x="48" y="488"/>
                  </a:lnTo>
                  <a:lnTo>
                    <a:pt x="77" y="488"/>
                  </a:lnTo>
                  <a:lnTo>
                    <a:pt x="77" y="576"/>
                  </a:lnTo>
                  <a:close/>
                  <a:moveTo>
                    <a:pt x="77" y="445"/>
                  </a:moveTo>
                  <a:lnTo>
                    <a:pt x="48" y="445"/>
                  </a:lnTo>
                  <a:lnTo>
                    <a:pt x="48" y="353"/>
                  </a:lnTo>
                  <a:lnTo>
                    <a:pt x="77" y="353"/>
                  </a:lnTo>
                  <a:lnTo>
                    <a:pt x="77" y="445"/>
                  </a:lnTo>
                  <a:close/>
                  <a:moveTo>
                    <a:pt x="77" y="305"/>
                  </a:moveTo>
                  <a:lnTo>
                    <a:pt x="48" y="305"/>
                  </a:lnTo>
                  <a:lnTo>
                    <a:pt x="48" y="227"/>
                  </a:lnTo>
                  <a:lnTo>
                    <a:pt x="77" y="227"/>
                  </a:lnTo>
                  <a:lnTo>
                    <a:pt x="77" y="305"/>
                  </a:lnTo>
                  <a:close/>
                  <a:moveTo>
                    <a:pt x="77" y="174"/>
                  </a:moveTo>
                  <a:lnTo>
                    <a:pt x="48" y="174"/>
                  </a:lnTo>
                  <a:lnTo>
                    <a:pt x="48" y="92"/>
                  </a:lnTo>
                  <a:lnTo>
                    <a:pt x="77" y="92"/>
                  </a:lnTo>
                  <a:lnTo>
                    <a:pt x="77" y="174"/>
                  </a:lnTo>
                  <a:close/>
                  <a:moveTo>
                    <a:pt x="135" y="1107"/>
                  </a:moveTo>
                  <a:lnTo>
                    <a:pt x="106" y="1107"/>
                  </a:lnTo>
                  <a:lnTo>
                    <a:pt x="106" y="1016"/>
                  </a:lnTo>
                  <a:lnTo>
                    <a:pt x="135" y="1016"/>
                  </a:lnTo>
                  <a:lnTo>
                    <a:pt x="135" y="1107"/>
                  </a:lnTo>
                  <a:close/>
                  <a:moveTo>
                    <a:pt x="135" y="972"/>
                  </a:moveTo>
                  <a:lnTo>
                    <a:pt x="106" y="972"/>
                  </a:lnTo>
                  <a:lnTo>
                    <a:pt x="106" y="890"/>
                  </a:lnTo>
                  <a:lnTo>
                    <a:pt x="135" y="890"/>
                  </a:lnTo>
                  <a:lnTo>
                    <a:pt x="135" y="972"/>
                  </a:lnTo>
                  <a:close/>
                  <a:moveTo>
                    <a:pt x="135" y="846"/>
                  </a:moveTo>
                  <a:lnTo>
                    <a:pt x="106" y="846"/>
                  </a:lnTo>
                  <a:lnTo>
                    <a:pt x="106" y="755"/>
                  </a:lnTo>
                  <a:lnTo>
                    <a:pt x="135" y="755"/>
                  </a:lnTo>
                  <a:lnTo>
                    <a:pt x="135" y="846"/>
                  </a:lnTo>
                  <a:close/>
                  <a:moveTo>
                    <a:pt x="135" y="711"/>
                  </a:moveTo>
                  <a:lnTo>
                    <a:pt x="106" y="711"/>
                  </a:lnTo>
                  <a:lnTo>
                    <a:pt x="106" y="624"/>
                  </a:lnTo>
                  <a:lnTo>
                    <a:pt x="135" y="624"/>
                  </a:lnTo>
                  <a:lnTo>
                    <a:pt x="135" y="711"/>
                  </a:lnTo>
                  <a:close/>
                  <a:moveTo>
                    <a:pt x="135" y="576"/>
                  </a:moveTo>
                  <a:lnTo>
                    <a:pt x="106" y="576"/>
                  </a:lnTo>
                  <a:lnTo>
                    <a:pt x="106" y="488"/>
                  </a:lnTo>
                  <a:lnTo>
                    <a:pt x="135" y="488"/>
                  </a:lnTo>
                  <a:lnTo>
                    <a:pt x="135" y="576"/>
                  </a:lnTo>
                  <a:close/>
                  <a:moveTo>
                    <a:pt x="135" y="445"/>
                  </a:moveTo>
                  <a:lnTo>
                    <a:pt x="106" y="445"/>
                  </a:lnTo>
                  <a:lnTo>
                    <a:pt x="106" y="353"/>
                  </a:lnTo>
                  <a:lnTo>
                    <a:pt x="135" y="353"/>
                  </a:lnTo>
                  <a:lnTo>
                    <a:pt x="135" y="445"/>
                  </a:lnTo>
                  <a:close/>
                  <a:moveTo>
                    <a:pt x="135" y="305"/>
                  </a:moveTo>
                  <a:lnTo>
                    <a:pt x="106" y="305"/>
                  </a:lnTo>
                  <a:lnTo>
                    <a:pt x="106" y="227"/>
                  </a:lnTo>
                  <a:lnTo>
                    <a:pt x="135" y="227"/>
                  </a:lnTo>
                  <a:lnTo>
                    <a:pt x="135" y="305"/>
                  </a:lnTo>
                  <a:close/>
                  <a:moveTo>
                    <a:pt x="135" y="174"/>
                  </a:moveTo>
                  <a:lnTo>
                    <a:pt x="106" y="174"/>
                  </a:lnTo>
                  <a:lnTo>
                    <a:pt x="106" y="92"/>
                  </a:lnTo>
                  <a:lnTo>
                    <a:pt x="135" y="92"/>
                  </a:lnTo>
                  <a:lnTo>
                    <a:pt x="135" y="174"/>
                  </a:lnTo>
                  <a:close/>
                  <a:moveTo>
                    <a:pt x="193" y="1107"/>
                  </a:moveTo>
                  <a:lnTo>
                    <a:pt x="159" y="1107"/>
                  </a:lnTo>
                  <a:lnTo>
                    <a:pt x="159" y="1016"/>
                  </a:lnTo>
                  <a:lnTo>
                    <a:pt x="193" y="1016"/>
                  </a:lnTo>
                  <a:lnTo>
                    <a:pt x="193" y="1107"/>
                  </a:lnTo>
                  <a:close/>
                  <a:moveTo>
                    <a:pt x="193" y="972"/>
                  </a:moveTo>
                  <a:lnTo>
                    <a:pt x="159" y="972"/>
                  </a:lnTo>
                  <a:lnTo>
                    <a:pt x="159" y="890"/>
                  </a:lnTo>
                  <a:lnTo>
                    <a:pt x="193" y="890"/>
                  </a:lnTo>
                  <a:lnTo>
                    <a:pt x="193" y="972"/>
                  </a:lnTo>
                  <a:close/>
                  <a:moveTo>
                    <a:pt x="193" y="846"/>
                  </a:moveTo>
                  <a:lnTo>
                    <a:pt x="159" y="846"/>
                  </a:lnTo>
                  <a:lnTo>
                    <a:pt x="159" y="755"/>
                  </a:lnTo>
                  <a:lnTo>
                    <a:pt x="193" y="755"/>
                  </a:lnTo>
                  <a:lnTo>
                    <a:pt x="193" y="846"/>
                  </a:lnTo>
                  <a:close/>
                  <a:moveTo>
                    <a:pt x="193" y="711"/>
                  </a:moveTo>
                  <a:lnTo>
                    <a:pt x="159" y="711"/>
                  </a:lnTo>
                  <a:lnTo>
                    <a:pt x="159" y="624"/>
                  </a:lnTo>
                  <a:lnTo>
                    <a:pt x="193" y="624"/>
                  </a:lnTo>
                  <a:lnTo>
                    <a:pt x="193" y="711"/>
                  </a:lnTo>
                  <a:close/>
                  <a:moveTo>
                    <a:pt x="193" y="576"/>
                  </a:moveTo>
                  <a:lnTo>
                    <a:pt x="159" y="576"/>
                  </a:lnTo>
                  <a:lnTo>
                    <a:pt x="159" y="488"/>
                  </a:lnTo>
                  <a:lnTo>
                    <a:pt x="193" y="488"/>
                  </a:lnTo>
                  <a:lnTo>
                    <a:pt x="193" y="576"/>
                  </a:lnTo>
                  <a:close/>
                  <a:moveTo>
                    <a:pt x="193" y="445"/>
                  </a:moveTo>
                  <a:lnTo>
                    <a:pt x="159" y="445"/>
                  </a:lnTo>
                  <a:lnTo>
                    <a:pt x="159" y="353"/>
                  </a:lnTo>
                  <a:lnTo>
                    <a:pt x="193" y="353"/>
                  </a:lnTo>
                  <a:lnTo>
                    <a:pt x="193" y="445"/>
                  </a:lnTo>
                  <a:close/>
                  <a:moveTo>
                    <a:pt x="193" y="305"/>
                  </a:moveTo>
                  <a:lnTo>
                    <a:pt x="159" y="305"/>
                  </a:lnTo>
                  <a:lnTo>
                    <a:pt x="159" y="227"/>
                  </a:lnTo>
                  <a:lnTo>
                    <a:pt x="193" y="227"/>
                  </a:lnTo>
                  <a:lnTo>
                    <a:pt x="193" y="305"/>
                  </a:lnTo>
                  <a:close/>
                  <a:moveTo>
                    <a:pt x="193" y="174"/>
                  </a:moveTo>
                  <a:lnTo>
                    <a:pt x="159" y="174"/>
                  </a:lnTo>
                  <a:lnTo>
                    <a:pt x="159" y="92"/>
                  </a:lnTo>
                  <a:lnTo>
                    <a:pt x="193" y="92"/>
                  </a:lnTo>
                  <a:lnTo>
                    <a:pt x="193" y="174"/>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94" name="Freeform 137"/>
            <p:cNvSpPr>
              <a:spLocks noEditPoints="1"/>
            </p:cNvSpPr>
            <p:nvPr/>
          </p:nvSpPr>
          <p:spPr bwMode="auto">
            <a:xfrm>
              <a:off x="2798763" y="4997450"/>
              <a:ext cx="404812" cy="1289050"/>
            </a:xfrm>
            <a:custGeom>
              <a:avLst/>
              <a:gdLst>
                <a:gd name="T0" fmla="*/ 329 w 512"/>
                <a:gd name="T1" fmla="*/ 126 h 1624"/>
                <a:gd name="T2" fmla="*/ 329 w 512"/>
                <a:gd name="T3" fmla="*/ 67 h 1624"/>
                <a:gd name="T4" fmla="*/ 241 w 512"/>
                <a:gd name="T5" fmla="*/ 0 h 1624"/>
                <a:gd name="T6" fmla="*/ 146 w 512"/>
                <a:gd name="T7" fmla="*/ 0 h 1624"/>
                <a:gd name="T8" fmla="*/ 58 w 512"/>
                <a:gd name="T9" fmla="*/ 67 h 1624"/>
                <a:gd name="T10" fmla="*/ 58 w 512"/>
                <a:gd name="T11" fmla="*/ 126 h 1624"/>
                <a:gd name="T12" fmla="*/ 0 w 512"/>
                <a:gd name="T13" fmla="*/ 126 h 1624"/>
                <a:gd name="T14" fmla="*/ 0 w 512"/>
                <a:gd name="T15" fmla="*/ 1624 h 1624"/>
                <a:gd name="T16" fmla="*/ 512 w 512"/>
                <a:gd name="T17" fmla="*/ 1624 h 1624"/>
                <a:gd name="T18" fmla="*/ 512 w 512"/>
                <a:gd name="T19" fmla="*/ 126 h 1624"/>
                <a:gd name="T20" fmla="*/ 329 w 512"/>
                <a:gd name="T21" fmla="*/ 126 h 1624"/>
                <a:gd name="T22" fmla="*/ 174 w 512"/>
                <a:gd name="T23" fmla="*/ 1450 h 1624"/>
                <a:gd name="T24" fmla="*/ 116 w 512"/>
                <a:gd name="T25" fmla="*/ 1450 h 1624"/>
                <a:gd name="T26" fmla="*/ 116 w 512"/>
                <a:gd name="T27" fmla="*/ 1286 h 1624"/>
                <a:gd name="T28" fmla="*/ 174 w 512"/>
                <a:gd name="T29" fmla="*/ 1286 h 1624"/>
                <a:gd name="T30" fmla="*/ 174 w 512"/>
                <a:gd name="T31" fmla="*/ 1450 h 1624"/>
                <a:gd name="T32" fmla="*/ 174 w 512"/>
                <a:gd name="T33" fmla="*/ 1189 h 1624"/>
                <a:gd name="T34" fmla="*/ 116 w 512"/>
                <a:gd name="T35" fmla="*/ 1189 h 1624"/>
                <a:gd name="T36" fmla="*/ 116 w 512"/>
                <a:gd name="T37" fmla="*/ 1034 h 1624"/>
                <a:gd name="T38" fmla="*/ 174 w 512"/>
                <a:gd name="T39" fmla="*/ 1034 h 1624"/>
                <a:gd name="T40" fmla="*/ 174 w 512"/>
                <a:gd name="T41" fmla="*/ 1189 h 1624"/>
                <a:gd name="T42" fmla="*/ 174 w 512"/>
                <a:gd name="T43" fmla="*/ 938 h 1624"/>
                <a:gd name="T44" fmla="*/ 116 w 512"/>
                <a:gd name="T45" fmla="*/ 938 h 1624"/>
                <a:gd name="T46" fmla="*/ 116 w 512"/>
                <a:gd name="T47" fmla="*/ 783 h 1624"/>
                <a:gd name="T48" fmla="*/ 174 w 512"/>
                <a:gd name="T49" fmla="*/ 783 h 1624"/>
                <a:gd name="T50" fmla="*/ 174 w 512"/>
                <a:gd name="T51" fmla="*/ 938 h 1624"/>
                <a:gd name="T52" fmla="*/ 174 w 512"/>
                <a:gd name="T53" fmla="*/ 687 h 1624"/>
                <a:gd name="T54" fmla="*/ 116 w 512"/>
                <a:gd name="T55" fmla="*/ 687 h 1624"/>
                <a:gd name="T56" fmla="*/ 116 w 512"/>
                <a:gd name="T57" fmla="*/ 522 h 1624"/>
                <a:gd name="T58" fmla="*/ 174 w 512"/>
                <a:gd name="T59" fmla="*/ 522 h 1624"/>
                <a:gd name="T60" fmla="*/ 174 w 512"/>
                <a:gd name="T61" fmla="*/ 687 h 1624"/>
                <a:gd name="T62" fmla="*/ 174 w 512"/>
                <a:gd name="T63" fmla="*/ 435 h 1624"/>
                <a:gd name="T64" fmla="*/ 116 w 512"/>
                <a:gd name="T65" fmla="*/ 435 h 1624"/>
                <a:gd name="T66" fmla="*/ 116 w 512"/>
                <a:gd name="T67" fmla="*/ 281 h 1624"/>
                <a:gd name="T68" fmla="*/ 174 w 512"/>
                <a:gd name="T69" fmla="*/ 281 h 1624"/>
                <a:gd name="T70" fmla="*/ 174 w 512"/>
                <a:gd name="T71" fmla="*/ 435 h 1624"/>
                <a:gd name="T72" fmla="*/ 387 w 512"/>
                <a:gd name="T73" fmla="*/ 1450 h 1624"/>
                <a:gd name="T74" fmla="*/ 329 w 512"/>
                <a:gd name="T75" fmla="*/ 1450 h 1624"/>
                <a:gd name="T76" fmla="*/ 329 w 512"/>
                <a:gd name="T77" fmla="*/ 1286 h 1624"/>
                <a:gd name="T78" fmla="*/ 387 w 512"/>
                <a:gd name="T79" fmla="*/ 1286 h 1624"/>
                <a:gd name="T80" fmla="*/ 387 w 512"/>
                <a:gd name="T81" fmla="*/ 1450 h 1624"/>
                <a:gd name="T82" fmla="*/ 387 w 512"/>
                <a:gd name="T83" fmla="*/ 1189 h 1624"/>
                <a:gd name="T84" fmla="*/ 329 w 512"/>
                <a:gd name="T85" fmla="*/ 1189 h 1624"/>
                <a:gd name="T86" fmla="*/ 329 w 512"/>
                <a:gd name="T87" fmla="*/ 1034 h 1624"/>
                <a:gd name="T88" fmla="*/ 387 w 512"/>
                <a:gd name="T89" fmla="*/ 1034 h 1624"/>
                <a:gd name="T90" fmla="*/ 387 w 512"/>
                <a:gd name="T91" fmla="*/ 1189 h 1624"/>
                <a:gd name="T92" fmla="*/ 387 w 512"/>
                <a:gd name="T93" fmla="*/ 938 h 1624"/>
                <a:gd name="T94" fmla="*/ 329 w 512"/>
                <a:gd name="T95" fmla="*/ 938 h 1624"/>
                <a:gd name="T96" fmla="*/ 329 w 512"/>
                <a:gd name="T97" fmla="*/ 783 h 1624"/>
                <a:gd name="T98" fmla="*/ 387 w 512"/>
                <a:gd name="T99" fmla="*/ 783 h 1624"/>
                <a:gd name="T100" fmla="*/ 387 w 512"/>
                <a:gd name="T101" fmla="*/ 938 h 1624"/>
                <a:gd name="T102" fmla="*/ 387 w 512"/>
                <a:gd name="T103" fmla="*/ 687 h 1624"/>
                <a:gd name="T104" fmla="*/ 329 w 512"/>
                <a:gd name="T105" fmla="*/ 687 h 1624"/>
                <a:gd name="T106" fmla="*/ 329 w 512"/>
                <a:gd name="T107" fmla="*/ 522 h 1624"/>
                <a:gd name="T108" fmla="*/ 387 w 512"/>
                <a:gd name="T109" fmla="*/ 522 h 1624"/>
                <a:gd name="T110" fmla="*/ 387 w 512"/>
                <a:gd name="T111" fmla="*/ 687 h 1624"/>
                <a:gd name="T112" fmla="*/ 387 w 512"/>
                <a:gd name="T113" fmla="*/ 435 h 1624"/>
                <a:gd name="T114" fmla="*/ 329 w 512"/>
                <a:gd name="T115" fmla="*/ 435 h 1624"/>
                <a:gd name="T116" fmla="*/ 329 w 512"/>
                <a:gd name="T117" fmla="*/ 281 h 1624"/>
                <a:gd name="T118" fmla="*/ 387 w 512"/>
                <a:gd name="T119" fmla="*/ 281 h 1624"/>
                <a:gd name="T120" fmla="*/ 387 w 512"/>
                <a:gd name="T121" fmla="*/ 435 h 16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12" h="1624">
                  <a:moveTo>
                    <a:pt x="329" y="126"/>
                  </a:moveTo>
                  <a:cubicBezTo>
                    <a:pt x="329" y="67"/>
                    <a:pt x="329" y="67"/>
                    <a:pt x="329" y="67"/>
                  </a:cubicBezTo>
                  <a:cubicBezTo>
                    <a:pt x="329" y="22"/>
                    <a:pt x="286" y="0"/>
                    <a:pt x="241" y="0"/>
                  </a:cubicBezTo>
                  <a:cubicBezTo>
                    <a:pt x="146" y="0"/>
                    <a:pt x="146" y="0"/>
                    <a:pt x="146" y="0"/>
                  </a:cubicBezTo>
                  <a:cubicBezTo>
                    <a:pt x="101" y="0"/>
                    <a:pt x="58" y="22"/>
                    <a:pt x="58" y="67"/>
                  </a:cubicBezTo>
                  <a:cubicBezTo>
                    <a:pt x="58" y="126"/>
                    <a:pt x="58" y="126"/>
                    <a:pt x="58" y="126"/>
                  </a:cubicBezTo>
                  <a:cubicBezTo>
                    <a:pt x="0" y="126"/>
                    <a:pt x="0" y="126"/>
                    <a:pt x="0" y="126"/>
                  </a:cubicBezTo>
                  <a:cubicBezTo>
                    <a:pt x="0" y="1624"/>
                    <a:pt x="0" y="1624"/>
                    <a:pt x="0" y="1624"/>
                  </a:cubicBezTo>
                  <a:cubicBezTo>
                    <a:pt x="512" y="1624"/>
                    <a:pt x="512" y="1624"/>
                    <a:pt x="512" y="1624"/>
                  </a:cubicBezTo>
                  <a:cubicBezTo>
                    <a:pt x="512" y="126"/>
                    <a:pt x="512" y="126"/>
                    <a:pt x="512" y="126"/>
                  </a:cubicBezTo>
                  <a:lnTo>
                    <a:pt x="329" y="126"/>
                  </a:lnTo>
                  <a:close/>
                  <a:moveTo>
                    <a:pt x="174" y="1450"/>
                  </a:moveTo>
                  <a:cubicBezTo>
                    <a:pt x="116" y="1450"/>
                    <a:pt x="116" y="1450"/>
                    <a:pt x="116" y="1450"/>
                  </a:cubicBezTo>
                  <a:cubicBezTo>
                    <a:pt x="116" y="1286"/>
                    <a:pt x="116" y="1286"/>
                    <a:pt x="116" y="1286"/>
                  </a:cubicBezTo>
                  <a:cubicBezTo>
                    <a:pt x="174" y="1286"/>
                    <a:pt x="174" y="1286"/>
                    <a:pt x="174" y="1286"/>
                  </a:cubicBezTo>
                  <a:lnTo>
                    <a:pt x="174" y="1450"/>
                  </a:lnTo>
                  <a:close/>
                  <a:moveTo>
                    <a:pt x="174" y="1189"/>
                  </a:moveTo>
                  <a:cubicBezTo>
                    <a:pt x="116" y="1189"/>
                    <a:pt x="116" y="1189"/>
                    <a:pt x="116" y="1189"/>
                  </a:cubicBezTo>
                  <a:cubicBezTo>
                    <a:pt x="116" y="1034"/>
                    <a:pt x="116" y="1034"/>
                    <a:pt x="116" y="1034"/>
                  </a:cubicBezTo>
                  <a:cubicBezTo>
                    <a:pt x="174" y="1034"/>
                    <a:pt x="174" y="1034"/>
                    <a:pt x="174" y="1034"/>
                  </a:cubicBezTo>
                  <a:lnTo>
                    <a:pt x="174" y="1189"/>
                  </a:lnTo>
                  <a:close/>
                  <a:moveTo>
                    <a:pt x="174" y="938"/>
                  </a:moveTo>
                  <a:cubicBezTo>
                    <a:pt x="116" y="938"/>
                    <a:pt x="116" y="938"/>
                    <a:pt x="116" y="938"/>
                  </a:cubicBezTo>
                  <a:cubicBezTo>
                    <a:pt x="116" y="783"/>
                    <a:pt x="116" y="783"/>
                    <a:pt x="116" y="783"/>
                  </a:cubicBezTo>
                  <a:cubicBezTo>
                    <a:pt x="174" y="783"/>
                    <a:pt x="174" y="783"/>
                    <a:pt x="174" y="783"/>
                  </a:cubicBezTo>
                  <a:lnTo>
                    <a:pt x="174" y="938"/>
                  </a:lnTo>
                  <a:close/>
                  <a:moveTo>
                    <a:pt x="174" y="687"/>
                  </a:moveTo>
                  <a:cubicBezTo>
                    <a:pt x="116" y="687"/>
                    <a:pt x="116" y="687"/>
                    <a:pt x="116" y="687"/>
                  </a:cubicBezTo>
                  <a:cubicBezTo>
                    <a:pt x="116" y="522"/>
                    <a:pt x="116" y="522"/>
                    <a:pt x="116" y="522"/>
                  </a:cubicBezTo>
                  <a:cubicBezTo>
                    <a:pt x="174" y="522"/>
                    <a:pt x="174" y="522"/>
                    <a:pt x="174" y="522"/>
                  </a:cubicBezTo>
                  <a:lnTo>
                    <a:pt x="174" y="687"/>
                  </a:lnTo>
                  <a:close/>
                  <a:moveTo>
                    <a:pt x="174" y="435"/>
                  </a:moveTo>
                  <a:cubicBezTo>
                    <a:pt x="116" y="435"/>
                    <a:pt x="116" y="435"/>
                    <a:pt x="116" y="435"/>
                  </a:cubicBezTo>
                  <a:cubicBezTo>
                    <a:pt x="116" y="281"/>
                    <a:pt x="116" y="281"/>
                    <a:pt x="116" y="281"/>
                  </a:cubicBezTo>
                  <a:cubicBezTo>
                    <a:pt x="174" y="281"/>
                    <a:pt x="174" y="281"/>
                    <a:pt x="174" y="281"/>
                  </a:cubicBezTo>
                  <a:lnTo>
                    <a:pt x="174" y="435"/>
                  </a:lnTo>
                  <a:close/>
                  <a:moveTo>
                    <a:pt x="387" y="1450"/>
                  </a:moveTo>
                  <a:cubicBezTo>
                    <a:pt x="329" y="1450"/>
                    <a:pt x="329" y="1450"/>
                    <a:pt x="329" y="1450"/>
                  </a:cubicBezTo>
                  <a:cubicBezTo>
                    <a:pt x="329" y="1286"/>
                    <a:pt x="329" y="1286"/>
                    <a:pt x="329" y="1286"/>
                  </a:cubicBezTo>
                  <a:cubicBezTo>
                    <a:pt x="387" y="1286"/>
                    <a:pt x="387" y="1286"/>
                    <a:pt x="387" y="1286"/>
                  </a:cubicBezTo>
                  <a:lnTo>
                    <a:pt x="387" y="1450"/>
                  </a:lnTo>
                  <a:close/>
                  <a:moveTo>
                    <a:pt x="387" y="1189"/>
                  </a:moveTo>
                  <a:cubicBezTo>
                    <a:pt x="329" y="1189"/>
                    <a:pt x="329" y="1189"/>
                    <a:pt x="329" y="1189"/>
                  </a:cubicBezTo>
                  <a:cubicBezTo>
                    <a:pt x="329" y="1034"/>
                    <a:pt x="329" y="1034"/>
                    <a:pt x="329" y="1034"/>
                  </a:cubicBezTo>
                  <a:cubicBezTo>
                    <a:pt x="387" y="1034"/>
                    <a:pt x="387" y="1034"/>
                    <a:pt x="387" y="1034"/>
                  </a:cubicBezTo>
                  <a:lnTo>
                    <a:pt x="387" y="1189"/>
                  </a:lnTo>
                  <a:close/>
                  <a:moveTo>
                    <a:pt x="387" y="938"/>
                  </a:moveTo>
                  <a:cubicBezTo>
                    <a:pt x="329" y="938"/>
                    <a:pt x="329" y="938"/>
                    <a:pt x="329" y="938"/>
                  </a:cubicBezTo>
                  <a:cubicBezTo>
                    <a:pt x="329" y="783"/>
                    <a:pt x="329" y="783"/>
                    <a:pt x="329" y="783"/>
                  </a:cubicBezTo>
                  <a:cubicBezTo>
                    <a:pt x="387" y="783"/>
                    <a:pt x="387" y="783"/>
                    <a:pt x="387" y="783"/>
                  </a:cubicBezTo>
                  <a:lnTo>
                    <a:pt x="387" y="938"/>
                  </a:lnTo>
                  <a:close/>
                  <a:moveTo>
                    <a:pt x="387" y="687"/>
                  </a:moveTo>
                  <a:cubicBezTo>
                    <a:pt x="329" y="687"/>
                    <a:pt x="329" y="687"/>
                    <a:pt x="329" y="687"/>
                  </a:cubicBezTo>
                  <a:cubicBezTo>
                    <a:pt x="329" y="522"/>
                    <a:pt x="329" y="522"/>
                    <a:pt x="329" y="522"/>
                  </a:cubicBezTo>
                  <a:cubicBezTo>
                    <a:pt x="387" y="522"/>
                    <a:pt x="387" y="522"/>
                    <a:pt x="387" y="522"/>
                  </a:cubicBezTo>
                  <a:lnTo>
                    <a:pt x="387" y="687"/>
                  </a:lnTo>
                  <a:close/>
                  <a:moveTo>
                    <a:pt x="387" y="435"/>
                  </a:moveTo>
                  <a:cubicBezTo>
                    <a:pt x="329" y="435"/>
                    <a:pt x="329" y="435"/>
                    <a:pt x="329" y="435"/>
                  </a:cubicBezTo>
                  <a:cubicBezTo>
                    <a:pt x="329" y="281"/>
                    <a:pt x="329" y="281"/>
                    <a:pt x="329" y="281"/>
                  </a:cubicBezTo>
                  <a:cubicBezTo>
                    <a:pt x="387" y="281"/>
                    <a:pt x="387" y="281"/>
                    <a:pt x="387" y="281"/>
                  </a:cubicBezTo>
                  <a:lnTo>
                    <a:pt x="387" y="435"/>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95" name="Freeform 138"/>
            <p:cNvSpPr>
              <a:spLocks noEditPoints="1"/>
            </p:cNvSpPr>
            <p:nvPr/>
          </p:nvSpPr>
          <p:spPr bwMode="auto">
            <a:xfrm>
              <a:off x="1119188" y="5405438"/>
              <a:ext cx="330200" cy="881063"/>
            </a:xfrm>
            <a:custGeom>
              <a:avLst/>
              <a:gdLst>
                <a:gd name="T0" fmla="*/ 170 w 208"/>
                <a:gd name="T1" fmla="*/ 48 h 555"/>
                <a:gd name="T2" fmla="*/ 170 w 208"/>
                <a:gd name="T3" fmla="*/ 0 h 555"/>
                <a:gd name="T4" fmla="*/ 121 w 208"/>
                <a:gd name="T5" fmla="*/ 0 h 555"/>
                <a:gd name="T6" fmla="*/ 121 w 208"/>
                <a:gd name="T7" fmla="*/ 48 h 555"/>
                <a:gd name="T8" fmla="*/ 0 w 208"/>
                <a:gd name="T9" fmla="*/ 48 h 555"/>
                <a:gd name="T10" fmla="*/ 0 w 208"/>
                <a:gd name="T11" fmla="*/ 555 h 555"/>
                <a:gd name="T12" fmla="*/ 208 w 208"/>
                <a:gd name="T13" fmla="*/ 555 h 555"/>
                <a:gd name="T14" fmla="*/ 208 w 208"/>
                <a:gd name="T15" fmla="*/ 48 h 555"/>
                <a:gd name="T16" fmla="*/ 170 w 208"/>
                <a:gd name="T17" fmla="*/ 48 h 555"/>
                <a:gd name="T18" fmla="*/ 78 w 208"/>
                <a:gd name="T19" fmla="*/ 420 h 555"/>
                <a:gd name="T20" fmla="*/ 54 w 208"/>
                <a:gd name="T21" fmla="*/ 420 h 555"/>
                <a:gd name="T22" fmla="*/ 54 w 208"/>
                <a:gd name="T23" fmla="*/ 376 h 555"/>
                <a:gd name="T24" fmla="*/ 78 w 208"/>
                <a:gd name="T25" fmla="*/ 376 h 555"/>
                <a:gd name="T26" fmla="*/ 78 w 208"/>
                <a:gd name="T27" fmla="*/ 420 h 555"/>
                <a:gd name="T28" fmla="*/ 78 w 208"/>
                <a:gd name="T29" fmla="*/ 352 h 555"/>
                <a:gd name="T30" fmla="*/ 54 w 208"/>
                <a:gd name="T31" fmla="*/ 352 h 555"/>
                <a:gd name="T32" fmla="*/ 54 w 208"/>
                <a:gd name="T33" fmla="*/ 309 h 555"/>
                <a:gd name="T34" fmla="*/ 78 w 208"/>
                <a:gd name="T35" fmla="*/ 309 h 555"/>
                <a:gd name="T36" fmla="*/ 78 w 208"/>
                <a:gd name="T37" fmla="*/ 352 h 555"/>
                <a:gd name="T38" fmla="*/ 78 w 208"/>
                <a:gd name="T39" fmla="*/ 280 h 555"/>
                <a:gd name="T40" fmla="*/ 54 w 208"/>
                <a:gd name="T41" fmla="*/ 280 h 555"/>
                <a:gd name="T42" fmla="*/ 54 w 208"/>
                <a:gd name="T43" fmla="*/ 246 h 555"/>
                <a:gd name="T44" fmla="*/ 78 w 208"/>
                <a:gd name="T45" fmla="*/ 246 h 555"/>
                <a:gd name="T46" fmla="*/ 78 w 208"/>
                <a:gd name="T47" fmla="*/ 280 h 555"/>
                <a:gd name="T48" fmla="*/ 78 w 208"/>
                <a:gd name="T49" fmla="*/ 217 h 555"/>
                <a:gd name="T50" fmla="*/ 54 w 208"/>
                <a:gd name="T51" fmla="*/ 217 h 555"/>
                <a:gd name="T52" fmla="*/ 54 w 208"/>
                <a:gd name="T53" fmla="*/ 174 h 555"/>
                <a:gd name="T54" fmla="*/ 78 w 208"/>
                <a:gd name="T55" fmla="*/ 174 h 555"/>
                <a:gd name="T56" fmla="*/ 78 w 208"/>
                <a:gd name="T57" fmla="*/ 217 h 555"/>
                <a:gd name="T58" fmla="*/ 78 w 208"/>
                <a:gd name="T59" fmla="*/ 149 h 555"/>
                <a:gd name="T60" fmla="*/ 54 w 208"/>
                <a:gd name="T61" fmla="*/ 149 h 555"/>
                <a:gd name="T62" fmla="*/ 54 w 208"/>
                <a:gd name="T63" fmla="*/ 106 h 555"/>
                <a:gd name="T64" fmla="*/ 78 w 208"/>
                <a:gd name="T65" fmla="*/ 106 h 555"/>
                <a:gd name="T66" fmla="*/ 78 w 208"/>
                <a:gd name="T67" fmla="*/ 149 h 555"/>
                <a:gd name="T68" fmla="*/ 160 w 208"/>
                <a:gd name="T69" fmla="*/ 420 h 555"/>
                <a:gd name="T70" fmla="*/ 126 w 208"/>
                <a:gd name="T71" fmla="*/ 420 h 555"/>
                <a:gd name="T72" fmla="*/ 126 w 208"/>
                <a:gd name="T73" fmla="*/ 376 h 555"/>
                <a:gd name="T74" fmla="*/ 160 w 208"/>
                <a:gd name="T75" fmla="*/ 376 h 555"/>
                <a:gd name="T76" fmla="*/ 160 w 208"/>
                <a:gd name="T77" fmla="*/ 420 h 555"/>
                <a:gd name="T78" fmla="*/ 160 w 208"/>
                <a:gd name="T79" fmla="*/ 352 h 555"/>
                <a:gd name="T80" fmla="*/ 126 w 208"/>
                <a:gd name="T81" fmla="*/ 352 h 555"/>
                <a:gd name="T82" fmla="*/ 126 w 208"/>
                <a:gd name="T83" fmla="*/ 309 h 555"/>
                <a:gd name="T84" fmla="*/ 160 w 208"/>
                <a:gd name="T85" fmla="*/ 309 h 555"/>
                <a:gd name="T86" fmla="*/ 160 w 208"/>
                <a:gd name="T87" fmla="*/ 352 h 555"/>
                <a:gd name="T88" fmla="*/ 160 w 208"/>
                <a:gd name="T89" fmla="*/ 280 h 555"/>
                <a:gd name="T90" fmla="*/ 126 w 208"/>
                <a:gd name="T91" fmla="*/ 280 h 555"/>
                <a:gd name="T92" fmla="*/ 126 w 208"/>
                <a:gd name="T93" fmla="*/ 246 h 555"/>
                <a:gd name="T94" fmla="*/ 160 w 208"/>
                <a:gd name="T95" fmla="*/ 246 h 555"/>
                <a:gd name="T96" fmla="*/ 160 w 208"/>
                <a:gd name="T97" fmla="*/ 280 h 555"/>
                <a:gd name="T98" fmla="*/ 160 w 208"/>
                <a:gd name="T99" fmla="*/ 217 h 555"/>
                <a:gd name="T100" fmla="*/ 126 w 208"/>
                <a:gd name="T101" fmla="*/ 217 h 555"/>
                <a:gd name="T102" fmla="*/ 126 w 208"/>
                <a:gd name="T103" fmla="*/ 174 h 555"/>
                <a:gd name="T104" fmla="*/ 160 w 208"/>
                <a:gd name="T105" fmla="*/ 174 h 555"/>
                <a:gd name="T106" fmla="*/ 160 w 208"/>
                <a:gd name="T107" fmla="*/ 217 h 555"/>
                <a:gd name="T108" fmla="*/ 160 w 208"/>
                <a:gd name="T109" fmla="*/ 149 h 555"/>
                <a:gd name="T110" fmla="*/ 126 w 208"/>
                <a:gd name="T111" fmla="*/ 149 h 555"/>
                <a:gd name="T112" fmla="*/ 126 w 208"/>
                <a:gd name="T113" fmla="*/ 106 h 555"/>
                <a:gd name="T114" fmla="*/ 160 w 208"/>
                <a:gd name="T115" fmla="*/ 106 h 555"/>
                <a:gd name="T116" fmla="*/ 160 w 208"/>
                <a:gd name="T117" fmla="*/ 149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08" h="555">
                  <a:moveTo>
                    <a:pt x="170" y="48"/>
                  </a:moveTo>
                  <a:lnTo>
                    <a:pt x="170" y="0"/>
                  </a:lnTo>
                  <a:lnTo>
                    <a:pt x="121" y="0"/>
                  </a:lnTo>
                  <a:lnTo>
                    <a:pt x="121" y="48"/>
                  </a:lnTo>
                  <a:lnTo>
                    <a:pt x="0" y="48"/>
                  </a:lnTo>
                  <a:lnTo>
                    <a:pt x="0" y="555"/>
                  </a:lnTo>
                  <a:lnTo>
                    <a:pt x="208" y="555"/>
                  </a:lnTo>
                  <a:lnTo>
                    <a:pt x="208" y="48"/>
                  </a:lnTo>
                  <a:lnTo>
                    <a:pt x="170" y="48"/>
                  </a:lnTo>
                  <a:close/>
                  <a:moveTo>
                    <a:pt x="78" y="420"/>
                  </a:moveTo>
                  <a:lnTo>
                    <a:pt x="54" y="420"/>
                  </a:lnTo>
                  <a:lnTo>
                    <a:pt x="54" y="376"/>
                  </a:lnTo>
                  <a:lnTo>
                    <a:pt x="78" y="376"/>
                  </a:lnTo>
                  <a:lnTo>
                    <a:pt x="78" y="420"/>
                  </a:lnTo>
                  <a:close/>
                  <a:moveTo>
                    <a:pt x="78" y="352"/>
                  </a:moveTo>
                  <a:lnTo>
                    <a:pt x="54" y="352"/>
                  </a:lnTo>
                  <a:lnTo>
                    <a:pt x="54" y="309"/>
                  </a:lnTo>
                  <a:lnTo>
                    <a:pt x="78" y="309"/>
                  </a:lnTo>
                  <a:lnTo>
                    <a:pt x="78" y="352"/>
                  </a:lnTo>
                  <a:close/>
                  <a:moveTo>
                    <a:pt x="78" y="280"/>
                  </a:moveTo>
                  <a:lnTo>
                    <a:pt x="54" y="280"/>
                  </a:lnTo>
                  <a:lnTo>
                    <a:pt x="54" y="246"/>
                  </a:lnTo>
                  <a:lnTo>
                    <a:pt x="78" y="246"/>
                  </a:lnTo>
                  <a:lnTo>
                    <a:pt x="78" y="280"/>
                  </a:lnTo>
                  <a:close/>
                  <a:moveTo>
                    <a:pt x="78" y="217"/>
                  </a:moveTo>
                  <a:lnTo>
                    <a:pt x="54" y="217"/>
                  </a:lnTo>
                  <a:lnTo>
                    <a:pt x="54" y="174"/>
                  </a:lnTo>
                  <a:lnTo>
                    <a:pt x="78" y="174"/>
                  </a:lnTo>
                  <a:lnTo>
                    <a:pt x="78" y="217"/>
                  </a:lnTo>
                  <a:close/>
                  <a:moveTo>
                    <a:pt x="78" y="149"/>
                  </a:moveTo>
                  <a:lnTo>
                    <a:pt x="54" y="149"/>
                  </a:lnTo>
                  <a:lnTo>
                    <a:pt x="54" y="106"/>
                  </a:lnTo>
                  <a:lnTo>
                    <a:pt x="78" y="106"/>
                  </a:lnTo>
                  <a:lnTo>
                    <a:pt x="78" y="149"/>
                  </a:lnTo>
                  <a:close/>
                  <a:moveTo>
                    <a:pt x="160" y="420"/>
                  </a:moveTo>
                  <a:lnTo>
                    <a:pt x="126" y="420"/>
                  </a:lnTo>
                  <a:lnTo>
                    <a:pt x="126" y="376"/>
                  </a:lnTo>
                  <a:lnTo>
                    <a:pt x="160" y="376"/>
                  </a:lnTo>
                  <a:lnTo>
                    <a:pt x="160" y="420"/>
                  </a:lnTo>
                  <a:close/>
                  <a:moveTo>
                    <a:pt x="160" y="352"/>
                  </a:moveTo>
                  <a:lnTo>
                    <a:pt x="126" y="352"/>
                  </a:lnTo>
                  <a:lnTo>
                    <a:pt x="126" y="309"/>
                  </a:lnTo>
                  <a:lnTo>
                    <a:pt x="160" y="309"/>
                  </a:lnTo>
                  <a:lnTo>
                    <a:pt x="160" y="352"/>
                  </a:lnTo>
                  <a:close/>
                  <a:moveTo>
                    <a:pt x="160" y="280"/>
                  </a:moveTo>
                  <a:lnTo>
                    <a:pt x="126" y="280"/>
                  </a:lnTo>
                  <a:lnTo>
                    <a:pt x="126" y="246"/>
                  </a:lnTo>
                  <a:lnTo>
                    <a:pt x="160" y="246"/>
                  </a:lnTo>
                  <a:lnTo>
                    <a:pt x="160" y="280"/>
                  </a:lnTo>
                  <a:close/>
                  <a:moveTo>
                    <a:pt x="160" y="217"/>
                  </a:moveTo>
                  <a:lnTo>
                    <a:pt x="126" y="217"/>
                  </a:lnTo>
                  <a:lnTo>
                    <a:pt x="126" y="174"/>
                  </a:lnTo>
                  <a:lnTo>
                    <a:pt x="160" y="174"/>
                  </a:lnTo>
                  <a:lnTo>
                    <a:pt x="160" y="217"/>
                  </a:lnTo>
                  <a:close/>
                  <a:moveTo>
                    <a:pt x="160" y="149"/>
                  </a:moveTo>
                  <a:lnTo>
                    <a:pt x="126" y="149"/>
                  </a:lnTo>
                  <a:lnTo>
                    <a:pt x="126" y="106"/>
                  </a:lnTo>
                  <a:lnTo>
                    <a:pt x="160" y="106"/>
                  </a:lnTo>
                  <a:lnTo>
                    <a:pt x="160" y="149"/>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96" name="Freeform 139"/>
            <p:cNvSpPr>
              <a:spLocks noEditPoints="1"/>
            </p:cNvSpPr>
            <p:nvPr/>
          </p:nvSpPr>
          <p:spPr bwMode="auto">
            <a:xfrm>
              <a:off x="3733800" y="5543550"/>
              <a:ext cx="360362" cy="742950"/>
            </a:xfrm>
            <a:custGeom>
              <a:avLst/>
              <a:gdLst>
                <a:gd name="T0" fmla="*/ 0 w 227"/>
                <a:gd name="T1" fmla="*/ 0 h 468"/>
                <a:gd name="T2" fmla="*/ 0 w 227"/>
                <a:gd name="T3" fmla="*/ 468 h 468"/>
                <a:gd name="T4" fmla="*/ 227 w 227"/>
                <a:gd name="T5" fmla="*/ 468 h 468"/>
                <a:gd name="T6" fmla="*/ 227 w 227"/>
                <a:gd name="T7" fmla="*/ 0 h 468"/>
                <a:gd name="T8" fmla="*/ 0 w 227"/>
                <a:gd name="T9" fmla="*/ 0 h 468"/>
                <a:gd name="T10" fmla="*/ 87 w 227"/>
                <a:gd name="T11" fmla="*/ 396 h 468"/>
                <a:gd name="T12" fmla="*/ 48 w 227"/>
                <a:gd name="T13" fmla="*/ 396 h 468"/>
                <a:gd name="T14" fmla="*/ 48 w 227"/>
                <a:gd name="T15" fmla="*/ 343 h 468"/>
                <a:gd name="T16" fmla="*/ 87 w 227"/>
                <a:gd name="T17" fmla="*/ 343 h 468"/>
                <a:gd name="T18" fmla="*/ 87 w 227"/>
                <a:gd name="T19" fmla="*/ 396 h 468"/>
                <a:gd name="T20" fmla="*/ 87 w 227"/>
                <a:gd name="T21" fmla="*/ 318 h 468"/>
                <a:gd name="T22" fmla="*/ 48 w 227"/>
                <a:gd name="T23" fmla="*/ 318 h 468"/>
                <a:gd name="T24" fmla="*/ 48 w 227"/>
                <a:gd name="T25" fmla="*/ 265 h 468"/>
                <a:gd name="T26" fmla="*/ 87 w 227"/>
                <a:gd name="T27" fmla="*/ 265 h 468"/>
                <a:gd name="T28" fmla="*/ 87 w 227"/>
                <a:gd name="T29" fmla="*/ 318 h 468"/>
                <a:gd name="T30" fmla="*/ 87 w 227"/>
                <a:gd name="T31" fmla="*/ 236 h 468"/>
                <a:gd name="T32" fmla="*/ 48 w 227"/>
                <a:gd name="T33" fmla="*/ 236 h 468"/>
                <a:gd name="T34" fmla="*/ 48 w 227"/>
                <a:gd name="T35" fmla="*/ 188 h 468"/>
                <a:gd name="T36" fmla="*/ 87 w 227"/>
                <a:gd name="T37" fmla="*/ 188 h 468"/>
                <a:gd name="T38" fmla="*/ 87 w 227"/>
                <a:gd name="T39" fmla="*/ 236 h 468"/>
                <a:gd name="T40" fmla="*/ 87 w 227"/>
                <a:gd name="T41" fmla="*/ 164 h 468"/>
                <a:gd name="T42" fmla="*/ 48 w 227"/>
                <a:gd name="T43" fmla="*/ 164 h 468"/>
                <a:gd name="T44" fmla="*/ 48 w 227"/>
                <a:gd name="T45" fmla="*/ 111 h 468"/>
                <a:gd name="T46" fmla="*/ 87 w 227"/>
                <a:gd name="T47" fmla="*/ 111 h 468"/>
                <a:gd name="T48" fmla="*/ 87 w 227"/>
                <a:gd name="T49" fmla="*/ 164 h 468"/>
                <a:gd name="T50" fmla="*/ 87 w 227"/>
                <a:gd name="T51" fmla="*/ 91 h 468"/>
                <a:gd name="T52" fmla="*/ 48 w 227"/>
                <a:gd name="T53" fmla="*/ 91 h 468"/>
                <a:gd name="T54" fmla="*/ 48 w 227"/>
                <a:gd name="T55" fmla="*/ 33 h 468"/>
                <a:gd name="T56" fmla="*/ 87 w 227"/>
                <a:gd name="T57" fmla="*/ 33 h 468"/>
                <a:gd name="T58" fmla="*/ 87 w 227"/>
                <a:gd name="T59" fmla="*/ 91 h 468"/>
                <a:gd name="T60" fmla="*/ 183 w 227"/>
                <a:gd name="T61" fmla="*/ 396 h 468"/>
                <a:gd name="T62" fmla="*/ 135 w 227"/>
                <a:gd name="T63" fmla="*/ 396 h 468"/>
                <a:gd name="T64" fmla="*/ 135 w 227"/>
                <a:gd name="T65" fmla="*/ 343 h 468"/>
                <a:gd name="T66" fmla="*/ 183 w 227"/>
                <a:gd name="T67" fmla="*/ 343 h 468"/>
                <a:gd name="T68" fmla="*/ 183 w 227"/>
                <a:gd name="T69" fmla="*/ 396 h 468"/>
                <a:gd name="T70" fmla="*/ 183 w 227"/>
                <a:gd name="T71" fmla="*/ 318 h 468"/>
                <a:gd name="T72" fmla="*/ 135 w 227"/>
                <a:gd name="T73" fmla="*/ 318 h 468"/>
                <a:gd name="T74" fmla="*/ 135 w 227"/>
                <a:gd name="T75" fmla="*/ 265 h 468"/>
                <a:gd name="T76" fmla="*/ 183 w 227"/>
                <a:gd name="T77" fmla="*/ 265 h 468"/>
                <a:gd name="T78" fmla="*/ 183 w 227"/>
                <a:gd name="T79" fmla="*/ 318 h 468"/>
                <a:gd name="T80" fmla="*/ 183 w 227"/>
                <a:gd name="T81" fmla="*/ 236 h 468"/>
                <a:gd name="T82" fmla="*/ 135 w 227"/>
                <a:gd name="T83" fmla="*/ 236 h 468"/>
                <a:gd name="T84" fmla="*/ 135 w 227"/>
                <a:gd name="T85" fmla="*/ 188 h 468"/>
                <a:gd name="T86" fmla="*/ 183 w 227"/>
                <a:gd name="T87" fmla="*/ 188 h 468"/>
                <a:gd name="T88" fmla="*/ 183 w 227"/>
                <a:gd name="T89" fmla="*/ 236 h 468"/>
                <a:gd name="T90" fmla="*/ 183 w 227"/>
                <a:gd name="T91" fmla="*/ 164 h 468"/>
                <a:gd name="T92" fmla="*/ 135 w 227"/>
                <a:gd name="T93" fmla="*/ 164 h 468"/>
                <a:gd name="T94" fmla="*/ 135 w 227"/>
                <a:gd name="T95" fmla="*/ 111 h 468"/>
                <a:gd name="T96" fmla="*/ 183 w 227"/>
                <a:gd name="T97" fmla="*/ 111 h 468"/>
                <a:gd name="T98" fmla="*/ 183 w 227"/>
                <a:gd name="T99" fmla="*/ 164 h 468"/>
                <a:gd name="T100" fmla="*/ 183 w 227"/>
                <a:gd name="T101" fmla="*/ 91 h 468"/>
                <a:gd name="T102" fmla="*/ 135 w 227"/>
                <a:gd name="T103" fmla="*/ 91 h 468"/>
                <a:gd name="T104" fmla="*/ 135 w 227"/>
                <a:gd name="T105" fmla="*/ 33 h 468"/>
                <a:gd name="T106" fmla="*/ 183 w 227"/>
                <a:gd name="T107" fmla="*/ 33 h 468"/>
                <a:gd name="T108" fmla="*/ 183 w 227"/>
                <a:gd name="T109" fmla="*/ 91 h 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27" h="468">
                  <a:moveTo>
                    <a:pt x="0" y="0"/>
                  </a:moveTo>
                  <a:lnTo>
                    <a:pt x="0" y="468"/>
                  </a:lnTo>
                  <a:lnTo>
                    <a:pt x="227" y="468"/>
                  </a:lnTo>
                  <a:lnTo>
                    <a:pt x="227" y="0"/>
                  </a:lnTo>
                  <a:lnTo>
                    <a:pt x="0" y="0"/>
                  </a:lnTo>
                  <a:close/>
                  <a:moveTo>
                    <a:pt x="87" y="396"/>
                  </a:moveTo>
                  <a:lnTo>
                    <a:pt x="48" y="396"/>
                  </a:lnTo>
                  <a:lnTo>
                    <a:pt x="48" y="343"/>
                  </a:lnTo>
                  <a:lnTo>
                    <a:pt x="87" y="343"/>
                  </a:lnTo>
                  <a:lnTo>
                    <a:pt x="87" y="396"/>
                  </a:lnTo>
                  <a:close/>
                  <a:moveTo>
                    <a:pt x="87" y="318"/>
                  </a:moveTo>
                  <a:lnTo>
                    <a:pt x="48" y="318"/>
                  </a:lnTo>
                  <a:lnTo>
                    <a:pt x="48" y="265"/>
                  </a:lnTo>
                  <a:lnTo>
                    <a:pt x="87" y="265"/>
                  </a:lnTo>
                  <a:lnTo>
                    <a:pt x="87" y="318"/>
                  </a:lnTo>
                  <a:close/>
                  <a:moveTo>
                    <a:pt x="87" y="236"/>
                  </a:moveTo>
                  <a:lnTo>
                    <a:pt x="48" y="236"/>
                  </a:lnTo>
                  <a:lnTo>
                    <a:pt x="48" y="188"/>
                  </a:lnTo>
                  <a:lnTo>
                    <a:pt x="87" y="188"/>
                  </a:lnTo>
                  <a:lnTo>
                    <a:pt x="87" y="236"/>
                  </a:lnTo>
                  <a:close/>
                  <a:moveTo>
                    <a:pt x="87" y="164"/>
                  </a:moveTo>
                  <a:lnTo>
                    <a:pt x="48" y="164"/>
                  </a:lnTo>
                  <a:lnTo>
                    <a:pt x="48" y="111"/>
                  </a:lnTo>
                  <a:lnTo>
                    <a:pt x="87" y="111"/>
                  </a:lnTo>
                  <a:lnTo>
                    <a:pt x="87" y="164"/>
                  </a:lnTo>
                  <a:close/>
                  <a:moveTo>
                    <a:pt x="87" y="91"/>
                  </a:moveTo>
                  <a:lnTo>
                    <a:pt x="48" y="91"/>
                  </a:lnTo>
                  <a:lnTo>
                    <a:pt x="48" y="33"/>
                  </a:lnTo>
                  <a:lnTo>
                    <a:pt x="87" y="33"/>
                  </a:lnTo>
                  <a:lnTo>
                    <a:pt x="87" y="91"/>
                  </a:lnTo>
                  <a:close/>
                  <a:moveTo>
                    <a:pt x="183" y="396"/>
                  </a:moveTo>
                  <a:lnTo>
                    <a:pt x="135" y="396"/>
                  </a:lnTo>
                  <a:lnTo>
                    <a:pt x="135" y="343"/>
                  </a:lnTo>
                  <a:lnTo>
                    <a:pt x="183" y="343"/>
                  </a:lnTo>
                  <a:lnTo>
                    <a:pt x="183" y="396"/>
                  </a:lnTo>
                  <a:close/>
                  <a:moveTo>
                    <a:pt x="183" y="318"/>
                  </a:moveTo>
                  <a:lnTo>
                    <a:pt x="135" y="318"/>
                  </a:lnTo>
                  <a:lnTo>
                    <a:pt x="135" y="265"/>
                  </a:lnTo>
                  <a:lnTo>
                    <a:pt x="183" y="265"/>
                  </a:lnTo>
                  <a:lnTo>
                    <a:pt x="183" y="318"/>
                  </a:lnTo>
                  <a:close/>
                  <a:moveTo>
                    <a:pt x="183" y="236"/>
                  </a:moveTo>
                  <a:lnTo>
                    <a:pt x="135" y="236"/>
                  </a:lnTo>
                  <a:lnTo>
                    <a:pt x="135" y="188"/>
                  </a:lnTo>
                  <a:lnTo>
                    <a:pt x="183" y="188"/>
                  </a:lnTo>
                  <a:lnTo>
                    <a:pt x="183" y="236"/>
                  </a:lnTo>
                  <a:close/>
                  <a:moveTo>
                    <a:pt x="183" y="164"/>
                  </a:moveTo>
                  <a:lnTo>
                    <a:pt x="135" y="164"/>
                  </a:lnTo>
                  <a:lnTo>
                    <a:pt x="135" y="111"/>
                  </a:lnTo>
                  <a:lnTo>
                    <a:pt x="183" y="111"/>
                  </a:lnTo>
                  <a:lnTo>
                    <a:pt x="183" y="164"/>
                  </a:lnTo>
                  <a:close/>
                  <a:moveTo>
                    <a:pt x="183" y="91"/>
                  </a:moveTo>
                  <a:lnTo>
                    <a:pt x="135" y="91"/>
                  </a:lnTo>
                  <a:lnTo>
                    <a:pt x="135" y="33"/>
                  </a:lnTo>
                  <a:lnTo>
                    <a:pt x="183" y="33"/>
                  </a:lnTo>
                  <a:lnTo>
                    <a:pt x="183" y="91"/>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97" name="Freeform 140"/>
            <p:cNvSpPr>
              <a:spLocks noEditPoints="1"/>
            </p:cNvSpPr>
            <p:nvPr/>
          </p:nvSpPr>
          <p:spPr bwMode="auto">
            <a:xfrm>
              <a:off x="1990725" y="4695825"/>
              <a:ext cx="720725" cy="1590675"/>
            </a:xfrm>
            <a:custGeom>
              <a:avLst/>
              <a:gdLst>
                <a:gd name="T0" fmla="*/ 250 w 454"/>
                <a:gd name="T1" fmla="*/ 0 h 1002"/>
                <a:gd name="T2" fmla="*/ 223 w 454"/>
                <a:gd name="T3" fmla="*/ 0 h 1002"/>
                <a:gd name="T4" fmla="*/ 223 w 454"/>
                <a:gd name="T5" fmla="*/ 35 h 1002"/>
                <a:gd name="T6" fmla="*/ 135 w 454"/>
                <a:gd name="T7" fmla="*/ 35 h 1002"/>
                <a:gd name="T8" fmla="*/ 135 w 454"/>
                <a:gd name="T9" fmla="*/ 61 h 1002"/>
                <a:gd name="T10" fmla="*/ 73 w 454"/>
                <a:gd name="T11" fmla="*/ 61 h 1002"/>
                <a:gd name="T12" fmla="*/ 73 w 454"/>
                <a:gd name="T13" fmla="*/ 86 h 1002"/>
                <a:gd name="T14" fmla="*/ 399 w 454"/>
                <a:gd name="T15" fmla="*/ 87 h 1002"/>
                <a:gd name="T16" fmla="*/ 399 w 454"/>
                <a:gd name="T17" fmla="*/ 61 h 1002"/>
                <a:gd name="T18" fmla="*/ 337 w 454"/>
                <a:gd name="T19" fmla="*/ 61 h 1002"/>
                <a:gd name="T20" fmla="*/ 337 w 454"/>
                <a:gd name="T21" fmla="*/ 35 h 1002"/>
                <a:gd name="T22" fmla="*/ 250 w 454"/>
                <a:gd name="T23" fmla="*/ 35 h 1002"/>
                <a:gd name="T24" fmla="*/ 250 w 454"/>
                <a:gd name="T25" fmla="*/ 0 h 1002"/>
                <a:gd name="T26" fmla="*/ 250 w 454"/>
                <a:gd name="T27" fmla="*/ 0 h 1002"/>
                <a:gd name="T28" fmla="*/ 449 w 454"/>
                <a:gd name="T29" fmla="*/ 978 h 1002"/>
                <a:gd name="T30" fmla="*/ 431 w 454"/>
                <a:gd name="T31" fmla="*/ 978 h 1002"/>
                <a:gd name="T32" fmla="*/ 432 w 454"/>
                <a:gd name="T33" fmla="*/ 140 h 1002"/>
                <a:gd name="T34" fmla="*/ 454 w 454"/>
                <a:gd name="T35" fmla="*/ 140 h 1002"/>
                <a:gd name="T36" fmla="*/ 454 w 454"/>
                <a:gd name="T37" fmla="*/ 112 h 1002"/>
                <a:gd name="T38" fmla="*/ 18 w 454"/>
                <a:gd name="T39" fmla="*/ 112 h 1002"/>
                <a:gd name="T40" fmla="*/ 18 w 454"/>
                <a:gd name="T41" fmla="*/ 140 h 1002"/>
                <a:gd name="T42" fmla="*/ 36 w 454"/>
                <a:gd name="T43" fmla="*/ 140 h 1002"/>
                <a:gd name="T44" fmla="*/ 35 w 454"/>
                <a:gd name="T45" fmla="*/ 977 h 1002"/>
                <a:gd name="T46" fmla="*/ 0 w 454"/>
                <a:gd name="T47" fmla="*/ 977 h 1002"/>
                <a:gd name="T48" fmla="*/ 0 w 454"/>
                <a:gd name="T49" fmla="*/ 1002 h 1002"/>
                <a:gd name="T50" fmla="*/ 449 w 454"/>
                <a:gd name="T51" fmla="*/ 1002 h 1002"/>
                <a:gd name="T52" fmla="*/ 449 w 454"/>
                <a:gd name="T53" fmla="*/ 978 h 1002"/>
                <a:gd name="T54" fmla="*/ 449 w 454"/>
                <a:gd name="T55" fmla="*/ 978 h 1002"/>
                <a:gd name="T56" fmla="*/ 71 w 454"/>
                <a:gd name="T57" fmla="*/ 140 h 1002"/>
                <a:gd name="T58" fmla="*/ 397 w 454"/>
                <a:gd name="T59" fmla="*/ 141 h 1002"/>
                <a:gd name="T60" fmla="*/ 396 w 454"/>
                <a:gd name="T61" fmla="*/ 978 h 1002"/>
                <a:gd name="T62" fmla="*/ 70 w 454"/>
                <a:gd name="T63" fmla="*/ 977 h 1002"/>
                <a:gd name="T64" fmla="*/ 71 w 454"/>
                <a:gd name="T65" fmla="*/ 140 h 1002"/>
                <a:gd name="T66" fmla="*/ 71 w 454"/>
                <a:gd name="T67" fmla="*/ 140 h 10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54" h="1002">
                  <a:moveTo>
                    <a:pt x="250" y="0"/>
                  </a:moveTo>
                  <a:lnTo>
                    <a:pt x="223" y="0"/>
                  </a:lnTo>
                  <a:lnTo>
                    <a:pt x="223" y="35"/>
                  </a:lnTo>
                  <a:lnTo>
                    <a:pt x="135" y="35"/>
                  </a:lnTo>
                  <a:lnTo>
                    <a:pt x="135" y="61"/>
                  </a:lnTo>
                  <a:lnTo>
                    <a:pt x="73" y="61"/>
                  </a:lnTo>
                  <a:lnTo>
                    <a:pt x="73" y="86"/>
                  </a:lnTo>
                  <a:lnTo>
                    <a:pt x="399" y="87"/>
                  </a:lnTo>
                  <a:lnTo>
                    <a:pt x="399" y="61"/>
                  </a:lnTo>
                  <a:lnTo>
                    <a:pt x="337" y="61"/>
                  </a:lnTo>
                  <a:lnTo>
                    <a:pt x="337" y="35"/>
                  </a:lnTo>
                  <a:lnTo>
                    <a:pt x="250" y="35"/>
                  </a:lnTo>
                  <a:lnTo>
                    <a:pt x="250" y="0"/>
                  </a:lnTo>
                  <a:lnTo>
                    <a:pt x="250" y="0"/>
                  </a:lnTo>
                  <a:close/>
                  <a:moveTo>
                    <a:pt x="449" y="978"/>
                  </a:moveTo>
                  <a:lnTo>
                    <a:pt x="431" y="978"/>
                  </a:lnTo>
                  <a:lnTo>
                    <a:pt x="432" y="140"/>
                  </a:lnTo>
                  <a:lnTo>
                    <a:pt x="454" y="140"/>
                  </a:lnTo>
                  <a:lnTo>
                    <a:pt x="454" y="112"/>
                  </a:lnTo>
                  <a:lnTo>
                    <a:pt x="18" y="112"/>
                  </a:lnTo>
                  <a:lnTo>
                    <a:pt x="18" y="140"/>
                  </a:lnTo>
                  <a:lnTo>
                    <a:pt x="36" y="140"/>
                  </a:lnTo>
                  <a:lnTo>
                    <a:pt x="35" y="977"/>
                  </a:lnTo>
                  <a:lnTo>
                    <a:pt x="0" y="977"/>
                  </a:lnTo>
                  <a:lnTo>
                    <a:pt x="0" y="1002"/>
                  </a:lnTo>
                  <a:lnTo>
                    <a:pt x="449" y="1002"/>
                  </a:lnTo>
                  <a:lnTo>
                    <a:pt x="449" y="978"/>
                  </a:lnTo>
                  <a:lnTo>
                    <a:pt x="449" y="978"/>
                  </a:lnTo>
                  <a:close/>
                  <a:moveTo>
                    <a:pt x="71" y="140"/>
                  </a:moveTo>
                  <a:lnTo>
                    <a:pt x="397" y="141"/>
                  </a:lnTo>
                  <a:lnTo>
                    <a:pt x="396" y="978"/>
                  </a:lnTo>
                  <a:lnTo>
                    <a:pt x="70" y="977"/>
                  </a:lnTo>
                  <a:lnTo>
                    <a:pt x="71" y="140"/>
                  </a:lnTo>
                  <a:lnTo>
                    <a:pt x="71" y="140"/>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98" name="Rectangle 141"/>
            <p:cNvSpPr>
              <a:spLocks noChangeArrowheads="1"/>
            </p:cNvSpPr>
            <p:nvPr/>
          </p:nvSpPr>
          <p:spPr bwMode="auto">
            <a:xfrm>
              <a:off x="2149475" y="5745163"/>
              <a:ext cx="95250" cy="109538"/>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99" name="Rectangle 142"/>
            <p:cNvSpPr>
              <a:spLocks noChangeArrowheads="1"/>
            </p:cNvSpPr>
            <p:nvPr/>
          </p:nvSpPr>
          <p:spPr bwMode="auto">
            <a:xfrm>
              <a:off x="2149475" y="4972050"/>
              <a:ext cx="96837" cy="80963"/>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00" name="Rectangle 143"/>
            <p:cNvSpPr>
              <a:spLocks noChangeArrowheads="1"/>
            </p:cNvSpPr>
            <p:nvPr/>
          </p:nvSpPr>
          <p:spPr bwMode="auto">
            <a:xfrm>
              <a:off x="2149475" y="5097463"/>
              <a:ext cx="96837" cy="107950"/>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01" name="Rectangle 144"/>
            <p:cNvSpPr>
              <a:spLocks noChangeArrowheads="1"/>
            </p:cNvSpPr>
            <p:nvPr/>
          </p:nvSpPr>
          <p:spPr bwMode="auto">
            <a:xfrm>
              <a:off x="2149475" y="5259388"/>
              <a:ext cx="95250" cy="109538"/>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02" name="Rectangle 145"/>
            <p:cNvSpPr>
              <a:spLocks noChangeArrowheads="1"/>
            </p:cNvSpPr>
            <p:nvPr/>
          </p:nvSpPr>
          <p:spPr bwMode="auto">
            <a:xfrm>
              <a:off x="2149475" y="5421313"/>
              <a:ext cx="95250" cy="109538"/>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03" name="Freeform 146"/>
            <p:cNvSpPr>
              <a:spLocks/>
            </p:cNvSpPr>
            <p:nvPr/>
          </p:nvSpPr>
          <p:spPr bwMode="auto">
            <a:xfrm>
              <a:off x="2478088" y="4972050"/>
              <a:ext cx="96837" cy="82550"/>
            </a:xfrm>
            <a:custGeom>
              <a:avLst/>
              <a:gdLst>
                <a:gd name="T0" fmla="*/ 1 w 61"/>
                <a:gd name="T1" fmla="*/ 0 h 52"/>
                <a:gd name="T2" fmla="*/ 0 w 61"/>
                <a:gd name="T3" fmla="*/ 52 h 52"/>
                <a:gd name="T4" fmla="*/ 61 w 61"/>
                <a:gd name="T5" fmla="*/ 52 h 52"/>
                <a:gd name="T6" fmla="*/ 61 w 61"/>
                <a:gd name="T7" fmla="*/ 1 h 52"/>
                <a:gd name="T8" fmla="*/ 1 w 61"/>
                <a:gd name="T9" fmla="*/ 0 h 52"/>
              </a:gdLst>
              <a:ahLst/>
              <a:cxnLst>
                <a:cxn ang="0">
                  <a:pos x="T0" y="T1"/>
                </a:cxn>
                <a:cxn ang="0">
                  <a:pos x="T2" y="T3"/>
                </a:cxn>
                <a:cxn ang="0">
                  <a:pos x="T4" y="T5"/>
                </a:cxn>
                <a:cxn ang="0">
                  <a:pos x="T6" y="T7"/>
                </a:cxn>
                <a:cxn ang="0">
                  <a:pos x="T8" y="T9"/>
                </a:cxn>
              </a:cxnLst>
              <a:rect l="0" t="0" r="r" b="b"/>
              <a:pathLst>
                <a:path w="61" h="52">
                  <a:moveTo>
                    <a:pt x="1" y="0"/>
                  </a:moveTo>
                  <a:lnTo>
                    <a:pt x="0" y="52"/>
                  </a:lnTo>
                  <a:lnTo>
                    <a:pt x="61" y="52"/>
                  </a:lnTo>
                  <a:lnTo>
                    <a:pt x="61" y="1"/>
                  </a:lnTo>
                  <a:lnTo>
                    <a:pt x="1" y="0"/>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04" name="Rectangle 147"/>
            <p:cNvSpPr>
              <a:spLocks noChangeArrowheads="1"/>
            </p:cNvSpPr>
            <p:nvPr/>
          </p:nvSpPr>
          <p:spPr bwMode="auto">
            <a:xfrm>
              <a:off x="2478088" y="5097463"/>
              <a:ext cx="96837" cy="109538"/>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05" name="Rectangle 148"/>
            <p:cNvSpPr>
              <a:spLocks noChangeArrowheads="1"/>
            </p:cNvSpPr>
            <p:nvPr/>
          </p:nvSpPr>
          <p:spPr bwMode="auto">
            <a:xfrm>
              <a:off x="2478088" y="5259388"/>
              <a:ext cx="96837" cy="109538"/>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06" name="Rectangle 149"/>
            <p:cNvSpPr>
              <a:spLocks noChangeArrowheads="1"/>
            </p:cNvSpPr>
            <p:nvPr/>
          </p:nvSpPr>
          <p:spPr bwMode="auto">
            <a:xfrm>
              <a:off x="2478088" y="5421313"/>
              <a:ext cx="96837" cy="109538"/>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07" name="Rectangle 150"/>
            <p:cNvSpPr>
              <a:spLocks noChangeArrowheads="1"/>
            </p:cNvSpPr>
            <p:nvPr/>
          </p:nvSpPr>
          <p:spPr bwMode="auto">
            <a:xfrm>
              <a:off x="2478088" y="5907088"/>
              <a:ext cx="95250" cy="109538"/>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08" name="Freeform 151"/>
            <p:cNvSpPr>
              <a:spLocks/>
            </p:cNvSpPr>
            <p:nvPr/>
          </p:nvSpPr>
          <p:spPr bwMode="auto">
            <a:xfrm>
              <a:off x="2476500" y="6069013"/>
              <a:ext cx="96837" cy="195263"/>
            </a:xfrm>
            <a:custGeom>
              <a:avLst/>
              <a:gdLst>
                <a:gd name="T0" fmla="*/ 0 w 61"/>
                <a:gd name="T1" fmla="*/ 123 h 123"/>
                <a:gd name="T2" fmla="*/ 61 w 61"/>
                <a:gd name="T3" fmla="*/ 123 h 123"/>
                <a:gd name="T4" fmla="*/ 61 w 61"/>
                <a:gd name="T5" fmla="*/ 0 h 123"/>
                <a:gd name="T6" fmla="*/ 1 w 61"/>
                <a:gd name="T7" fmla="*/ 0 h 123"/>
                <a:gd name="T8" fmla="*/ 0 w 61"/>
                <a:gd name="T9" fmla="*/ 123 h 123"/>
              </a:gdLst>
              <a:ahLst/>
              <a:cxnLst>
                <a:cxn ang="0">
                  <a:pos x="T0" y="T1"/>
                </a:cxn>
                <a:cxn ang="0">
                  <a:pos x="T2" y="T3"/>
                </a:cxn>
                <a:cxn ang="0">
                  <a:pos x="T4" y="T5"/>
                </a:cxn>
                <a:cxn ang="0">
                  <a:pos x="T6" y="T7"/>
                </a:cxn>
                <a:cxn ang="0">
                  <a:pos x="T8" y="T9"/>
                </a:cxn>
              </a:cxnLst>
              <a:rect l="0" t="0" r="r" b="b"/>
              <a:pathLst>
                <a:path w="61" h="123">
                  <a:moveTo>
                    <a:pt x="0" y="123"/>
                  </a:moveTo>
                  <a:lnTo>
                    <a:pt x="61" y="123"/>
                  </a:lnTo>
                  <a:lnTo>
                    <a:pt x="61" y="0"/>
                  </a:lnTo>
                  <a:lnTo>
                    <a:pt x="1" y="0"/>
                  </a:lnTo>
                  <a:lnTo>
                    <a:pt x="0" y="123"/>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09" name="Rectangle 152"/>
            <p:cNvSpPr>
              <a:spLocks noChangeArrowheads="1"/>
            </p:cNvSpPr>
            <p:nvPr/>
          </p:nvSpPr>
          <p:spPr bwMode="auto">
            <a:xfrm>
              <a:off x="2147888" y="6069013"/>
              <a:ext cx="96837" cy="195263"/>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10" name="Rectangle 153"/>
            <p:cNvSpPr>
              <a:spLocks noChangeArrowheads="1"/>
            </p:cNvSpPr>
            <p:nvPr/>
          </p:nvSpPr>
          <p:spPr bwMode="auto">
            <a:xfrm>
              <a:off x="2478088" y="5583238"/>
              <a:ext cx="95250" cy="109538"/>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11" name="Freeform 154"/>
            <p:cNvSpPr>
              <a:spLocks/>
            </p:cNvSpPr>
            <p:nvPr/>
          </p:nvSpPr>
          <p:spPr bwMode="auto">
            <a:xfrm>
              <a:off x="2314575" y="4972050"/>
              <a:ext cx="95250" cy="82550"/>
            </a:xfrm>
            <a:custGeom>
              <a:avLst/>
              <a:gdLst>
                <a:gd name="T0" fmla="*/ 0 w 60"/>
                <a:gd name="T1" fmla="*/ 51 h 52"/>
                <a:gd name="T2" fmla="*/ 60 w 60"/>
                <a:gd name="T3" fmla="*/ 52 h 52"/>
                <a:gd name="T4" fmla="*/ 60 w 60"/>
                <a:gd name="T5" fmla="*/ 0 h 52"/>
                <a:gd name="T6" fmla="*/ 0 w 60"/>
                <a:gd name="T7" fmla="*/ 0 h 52"/>
                <a:gd name="T8" fmla="*/ 0 w 60"/>
                <a:gd name="T9" fmla="*/ 51 h 52"/>
              </a:gdLst>
              <a:ahLst/>
              <a:cxnLst>
                <a:cxn ang="0">
                  <a:pos x="T0" y="T1"/>
                </a:cxn>
                <a:cxn ang="0">
                  <a:pos x="T2" y="T3"/>
                </a:cxn>
                <a:cxn ang="0">
                  <a:pos x="T4" y="T5"/>
                </a:cxn>
                <a:cxn ang="0">
                  <a:pos x="T6" y="T7"/>
                </a:cxn>
                <a:cxn ang="0">
                  <a:pos x="T8" y="T9"/>
                </a:cxn>
              </a:cxnLst>
              <a:rect l="0" t="0" r="r" b="b"/>
              <a:pathLst>
                <a:path w="60" h="52">
                  <a:moveTo>
                    <a:pt x="0" y="51"/>
                  </a:moveTo>
                  <a:lnTo>
                    <a:pt x="60" y="52"/>
                  </a:lnTo>
                  <a:lnTo>
                    <a:pt x="60" y="0"/>
                  </a:lnTo>
                  <a:lnTo>
                    <a:pt x="0" y="0"/>
                  </a:lnTo>
                  <a:lnTo>
                    <a:pt x="0" y="51"/>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12" name="Rectangle 155"/>
            <p:cNvSpPr>
              <a:spLocks noChangeArrowheads="1"/>
            </p:cNvSpPr>
            <p:nvPr/>
          </p:nvSpPr>
          <p:spPr bwMode="auto">
            <a:xfrm>
              <a:off x="2312988" y="5097463"/>
              <a:ext cx="96837" cy="107950"/>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13" name="Rectangle 156"/>
            <p:cNvSpPr>
              <a:spLocks noChangeArrowheads="1"/>
            </p:cNvSpPr>
            <p:nvPr/>
          </p:nvSpPr>
          <p:spPr bwMode="auto">
            <a:xfrm>
              <a:off x="2312988" y="5421313"/>
              <a:ext cx="96837" cy="109538"/>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14" name="Rectangle 157"/>
            <p:cNvSpPr>
              <a:spLocks noChangeArrowheads="1"/>
            </p:cNvSpPr>
            <p:nvPr/>
          </p:nvSpPr>
          <p:spPr bwMode="auto">
            <a:xfrm>
              <a:off x="2312988" y="5259388"/>
              <a:ext cx="96837" cy="109538"/>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15" name="Rectangle 158"/>
            <p:cNvSpPr>
              <a:spLocks noChangeArrowheads="1"/>
            </p:cNvSpPr>
            <p:nvPr/>
          </p:nvSpPr>
          <p:spPr bwMode="auto">
            <a:xfrm>
              <a:off x="2312988" y="5907088"/>
              <a:ext cx="95250" cy="109538"/>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16" name="Freeform 159"/>
            <p:cNvSpPr>
              <a:spLocks/>
            </p:cNvSpPr>
            <p:nvPr/>
          </p:nvSpPr>
          <p:spPr bwMode="auto">
            <a:xfrm>
              <a:off x="2311400" y="6069013"/>
              <a:ext cx="96837" cy="195263"/>
            </a:xfrm>
            <a:custGeom>
              <a:avLst/>
              <a:gdLst>
                <a:gd name="T0" fmla="*/ 0 w 61"/>
                <a:gd name="T1" fmla="*/ 123 h 123"/>
                <a:gd name="T2" fmla="*/ 61 w 61"/>
                <a:gd name="T3" fmla="*/ 123 h 123"/>
                <a:gd name="T4" fmla="*/ 61 w 61"/>
                <a:gd name="T5" fmla="*/ 0 h 123"/>
                <a:gd name="T6" fmla="*/ 1 w 61"/>
                <a:gd name="T7" fmla="*/ 0 h 123"/>
                <a:gd name="T8" fmla="*/ 0 w 61"/>
                <a:gd name="T9" fmla="*/ 123 h 123"/>
              </a:gdLst>
              <a:ahLst/>
              <a:cxnLst>
                <a:cxn ang="0">
                  <a:pos x="T0" y="T1"/>
                </a:cxn>
                <a:cxn ang="0">
                  <a:pos x="T2" y="T3"/>
                </a:cxn>
                <a:cxn ang="0">
                  <a:pos x="T4" y="T5"/>
                </a:cxn>
                <a:cxn ang="0">
                  <a:pos x="T6" y="T7"/>
                </a:cxn>
                <a:cxn ang="0">
                  <a:pos x="T8" y="T9"/>
                </a:cxn>
              </a:cxnLst>
              <a:rect l="0" t="0" r="r" b="b"/>
              <a:pathLst>
                <a:path w="61" h="123">
                  <a:moveTo>
                    <a:pt x="0" y="123"/>
                  </a:moveTo>
                  <a:lnTo>
                    <a:pt x="61" y="123"/>
                  </a:lnTo>
                  <a:lnTo>
                    <a:pt x="61" y="0"/>
                  </a:lnTo>
                  <a:lnTo>
                    <a:pt x="1" y="0"/>
                  </a:lnTo>
                  <a:lnTo>
                    <a:pt x="0" y="123"/>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17" name="Freeform 160"/>
            <p:cNvSpPr>
              <a:spLocks/>
            </p:cNvSpPr>
            <p:nvPr/>
          </p:nvSpPr>
          <p:spPr bwMode="auto">
            <a:xfrm>
              <a:off x="2312988" y="5583238"/>
              <a:ext cx="96837" cy="109538"/>
            </a:xfrm>
            <a:custGeom>
              <a:avLst/>
              <a:gdLst>
                <a:gd name="T0" fmla="*/ 0 w 61"/>
                <a:gd name="T1" fmla="*/ 69 h 69"/>
                <a:gd name="T2" fmla="*/ 60 w 61"/>
                <a:gd name="T3" fmla="*/ 69 h 69"/>
                <a:gd name="T4" fmla="*/ 61 w 61"/>
                <a:gd name="T5" fmla="*/ 0 h 69"/>
                <a:gd name="T6" fmla="*/ 0 w 61"/>
                <a:gd name="T7" fmla="*/ 0 h 69"/>
                <a:gd name="T8" fmla="*/ 0 w 61"/>
                <a:gd name="T9" fmla="*/ 69 h 69"/>
              </a:gdLst>
              <a:ahLst/>
              <a:cxnLst>
                <a:cxn ang="0">
                  <a:pos x="T0" y="T1"/>
                </a:cxn>
                <a:cxn ang="0">
                  <a:pos x="T2" y="T3"/>
                </a:cxn>
                <a:cxn ang="0">
                  <a:pos x="T4" y="T5"/>
                </a:cxn>
                <a:cxn ang="0">
                  <a:pos x="T6" y="T7"/>
                </a:cxn>
                <a:cxn ang="0">
                  <a:pos x="T8" y="T9"/>
                </a:cxn>
              </a:cxnLst>
              <a:rect l="0" t="0" r="r" b="b"/>
              <a:pathLst>
                <a:path w="61" h="69">
                  <a:moveTo>
                    <a:pt x="0" y="69"/>
                  </a:moveTo>
                  <a:lnTo>
                    <a:pt x="60" y="69"/>
                  </a:lnTo>
                  <a:lnTo>
                    <a:pt x="61" y="0"/>
                  </a:lnTo>
                  <a:lnTo>
                    <a:pt x="0" y="0"/>
                  </a:lnTo>
                  <a:lnTo>
                    <a:pt x="0" y="69"/>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18" name="Rectangle 161"/>
            <p:cNvSpPr>
              <a:spLocks noChangeArrowheads="1"/>
            </p:cNvSpPr>
            <p:nvPr/>
          </p:nvSpPr>
          <p:spPr bwMode="auto">
            <a:xfrm>
              <a:off x="2149475" y="5583238"/>
              <a:ext cx="95250" cy="109538"/>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19" name="Rectangle 162"/>
            <p:cNvSpPr>
              <a:spLocks noChangeArrowheads="1"/>
            </p:cNvSpPr>
            <p:nvPr/>
          </p:nvSpPr>
          <p:spPr bwMode="auto">
            <a:xfrm>
              <a:off x="2312988" y="5745163"/>
              <a:ext cx="95250" cy="109538"/>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20" name="Rectangle 163"/>
            <p:cNvSpPr>
              <a:spLocks noChangeArrowheads="1"/>
            </p:cNvSpPr>
            <p:nvPr/>
          </p:nvSpPr>
          <p:spPr bwMode="auto">
            <a:xfrm>
              <a:off x="2478088" y="5745163"/>
              <a:ext cx="95250" cy="109538"/>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21" name="Freeform 164"/>
            <p:cNvSpPr>
              <a:spLocks/>
            </p:cNvSpPr>
            <p:nvPr/>
          </p:nvSpPr>
          <p:spPr bwMode="auto">
            <a:xfrm>
              <a:off x="2147888" y="5907088"/>
              <a:ext cx="96837" cy="109538"/>
            </a:xfrm>
            <a:custGeom>
              <a:avLst/>
              <a:gdLst>
                <a:gd name="T0" fmla="*/ 0 w 61"/>
                <a:gd name="T1" fmla="*/ 68 h 69"/>
                <a:gd name="T2" fmla="*/ 61 w 61"/>
                <a:gd name="T3" fmla="*/ 69 h 69"/>
                <a:gd name="T4" fmla="*/ 61 w 61"/>
                <a:gd name="T5" fmla="*/ 0 h 69"/>
                <a:gd name="T6" fmla="*/ 0 w 61"/>
                <a:gd name="T7" fmla="*/ 0 h 69"/>
                <a:gd name="T8" fmla="*/ 0 w 61"/>
                <a:gd name="T9" fmla="*/ 68 h 69"/>
              </a:gdLst>
              <a:ahLst/>
              <a:cxnLst>
                <a:cxn ang="0">
                  <a:pos x="T0" y="T1"/>
                </a:cxn>
                <a:cxn ang="0">
                  <a:pos x="T2" y="T3"/>
                </a:cxn>
                <a:cxn ang="0">
                  <a:pos x="T4" y="T5"/>
                </a:cxn>
                <a:cxn ang="0">
                  <a:pos x="T6" y="T7"/>
                </a:cxn>
                <a:cxn ang="0">
                  <a:pos x="T8" y="T9"/>
                </a:cxn>
              </a:cxnLst>
              <a:rect l="0" t="0" r="r" b="b"/>
              <a:pathLst>
                <a:path w="61" h="69">
                  <a:moveTo>
                    <a:pt x="0" y="68"/>
                  </a:moveTo>
                  <a:lnTo>
                    <a:pt x="61" y="69"/>
                  </a:lnTo>
                  <a:lnTo>
                    <a:pt x="61" y="0"/>
                  </a:lnTo>
                  <a:lnTo>
                    <a:pt x="0" y="0"/>
                  </a:lnTo>
                  <a:lnTo>
                    <a:pt x="0" y="68"/>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22" name="Freeform 165"/>
            <p:cNvSpPr>
              <a:spLocks noEditPoints="1"/>
            </p:cNvSpPr>
            <p:nvPr/>
          </p:nvSpPr>
          <p:spPr bwMode="auto">
            <a:xfrm>
              <a:off x="6388100" y="5197475"/>
              <a:ext cx="298450" cy="1089025"/>
            </a:xfrm>
            <a:custGeom>
              <a:avLst/>
              <a:gdLst>
                <a:gd name="T0" fmla="*/ 300 w 377"/>
                <a:gd name="T1" fmla="*/ 0 h 1372"/>
                <a:gd name="T2" fmla="*/ 271 w 377"/>
                <a:gd name="T3" fmla="*/ 138 h 1372"/>
                <a:gd name="T4" fmla="*/ 39 w 377"/>
                <a:gd name="T5" fmla="*/ 138 h 1372"/>
                <a:gd name="T6" fmla="*/ 0 w 377"/>
                <a:gd name="T7" fmla="*/ 1372 h 1372"/>
                <a:gd name="T8" fmla="*/ 348 w 377"/>
                <a:gd name="T9" fmla="*/ 154 h 1372"/>
                <a:gd name="T10" fmla="*/ 77 w 377"/>
                <a:gd name="T11" fmla="*/ 1208 h 1372"/>
                <a:gd name="T12" fmla="*/ 126 w 377"/>
                <a:gd name="T13" fmla="*/ 1169 h 1372"/>
                <a:gd name="T14" fmla="*/ 126 w 377"/>
                <a:gd name="T15" fmla="*/ 1082 h 1372"/>
                <a:gd name="T16" fmla="*/ 77 w 377"/>
                <a:gd name="T17" fmla="*/ 1024 h 1372"/>
                <a:gd name="T18" fmla="*/ 126 w 377"/>
                <a:gd name="T19" fmla="*/ 1024 h 1372"/>
                <a:gd name="T20" fmla="*/ 77 w 377"/>
                <a:gd name="T21" fmla="*/ 802 h 1372"/>
                <a:gd name="T22" fmla="*/ 126 w 377"/>
                <a:gd name="T23" fmla="*/ 753 h 1372"/>
                <a:gd name="T24" fmla="*/ 126 w 377"/>
                <a:gd name="T25" fmla="*/ 667 h 1372"/>
                <a:gd name="T26" fmla="*/ 77 w 377"/>
                <a:gd name="T27" fmla="*/ 618 h 1372"/>
                <a:gd name="T28" fmla="*/ 126 w 377"/>
                <a:gd name="T29" fmla="*/ 618 h 1372"/>
                <a:gd name="T30" fmla="*/ 77 w 377"/>
                <a:gd name="T31" fmla="*/ 386 h 1372"/>
                <a:gd name="T32" fmla="*/ 77 w 377"/>
                <a:gd name="T33" fmla="*/ 338 h 1372"/>
                <a:gd name="T34" fmla="*/ 126 w 377"/>
                <a:gd name="T35" fmla="*/ 338 h 1372"/>
                <a:gd name="T36" fmla="*/ 164 w 377"/>
                <a:gd name="T37" fmla="*/ 1304 h 1372"/>
                <a:gd name="T38" fmla="*/ 213 w 377"/>
                <a:gd name="T39" fmla="*/ 1304 h 1372"/>
                <a:gd name="T40" fmla="*/ 164 w 377"/>
                <a:gd name="T41" fmla="*/ 1082 h 1372"/>
                <a:gd name="T42" fmla="*/ 213 w 377"/>
                <a:gd name="T43" fmla="*/ 1024 h 1372"/>
                <a:gd name="T44" fmla="*/ 213 w 377"/>
                <a:gd name="T45" fmla="*/ 937 h 1372"/>
                <a:gd name="T46" fmla="*/ 164 w 377"/>
                <a:gd name="T47" fmla="*/ 898 h 1372"/>
                <a:gd name="T48" fmla="*/ 213 w 377"/>
                <a:gd name="T49" fmla="*/ 898 h 1372"/>
                <a:gd name="T50" fmla="*/ 164 w 377"/>
                <a:gd name="T51" fmla="*/ 667 h 1372"/>
                <a:gd name="T52" fmla="*/ 213 w 377"/>
                <a:gd name="T53" fmla="*/ 618 h 1372"/>
                <a:gd name="T54" fmla="*/ 213 w 377"/>
                <a:gd name="T55" fmla="*/ 522 h 1372"/>
                <a:gd name="T56" fmla="*/ 164 w 377"/>
                <a:gd name="T57" fmla="*/ 473 h 1372"/>
                <a:gd name="T58" fmla="*/ 213 w 377"/>
                <a:gd name="T59" fmla="*/ 473 h 1372"/>
                <a:gd name="T60" fmla="*/ 213 w 377"/>
                <a:gd name="T61" fmla="*/ 251 h 1372"/>
                <a:gd name="T62" fmla="*/ 309 w 377"/>
                <a:gd name="T63" fmla="*/ 1304 h 1372"/>
                <a:gd name="T64" fmla="*/ 309 w 377"/>
                <a:gd name="T65" fmla="*/ 1208 h 1372"/>
                <a:gd name="T66" fmla="*/ 261 w 377"/>
                <a:gd name="T67" fmla="*/ 1169 h 1372"/>
                <a:gd name="T68" fmla="*/ 309 w 377"/>
                <a:gd name="T69" fmla="*/ 1169 h 1372"/>
                <a:gd name="T70" fmla="*/ 261 w 377"/>
                <a:gd name="T71" fmla="*/ 937 h 1372"/>
                <a:gd name="T72" fmla="*/ 309 w 377"/>
                <a:gd name="T73" fmla="*/ 898 h 1372"/>
                <a:gd name="T74" fmla="*/ 309 w 377"/>
                <a:gd name="T75" fmla="*/ 802 h 1372"/>
                <a:gd name="T76" fmla="*/ 261 w 377"/>
                <a:gd name="T77" fmla="*/ 753 h 1372"/>
                <a:gd name="T78" fmla="*/ 309 w 377"/>
                <a:gd name="T79" fmla="*/ 753 h 1372"/>
                <a:gd name="T80" fmla="*/ 261 w 377"/>
                <a:gd name="T81" fmla="*/ 522 h 1372"/>
                <a:gd name="T82" fmla="*/ 309 w 377"/>
                <a:gd name="T83" fmla="*/ 473 h 1372"/>
                <a:gd name="T84" fmla="*/ 309 w 377"/>
                <a:gd name="T85" fmla="*/ 386 h 1372"/>
                <a:gd name="T86" fmla="*/ 261 w 377"/>
                <a:gd name="T87" fmla="*/ 338 h 1372"/>
                <a:gd name="T88" fmla="*/ 309 w 377"/>
                <a:gd name="T89" fmla="*/ 338 h 1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77" h="1372">
                  <a:moveTo>
                    <a:pt x="348" y="154"/>
                  </a:moveTo>
                  <a:cubicBezTo>
                    <a:pt x="348" y="0"/>
                    <a:pt x="348" y="0"/>
                    <a:pt x="348" y="0"/>
                  </a:cubicBezTo>
                  <a:cubicBezTo>
                    <a:pt x="300" y="0"/>
                    <a:pt x="300" y="0"/>
                    <a:pt x="300" y="0"/>
                  </a:cubicBezTo>
                  <a:cubicBezTo>
                    <a:pt x="300" y="154"/>
                    <a:pt x="300" y="154"/>
                    <a:pt x="300" y="154"/>
                  </a:cubicBezTo>
                  <a:cubicBezTo>
                    <a:pt x="271" y="154"/>
                    <a:pt x="271" y="154"/>
                    <a:pt x="271" y="154"/>
                  </a:cubicBezTo>
                  <a:cubicBezTo>
                    <a:pt x="271" y="138"/>
                    <a:pt x="271" y="138"/>
                    <a:pt x="271" y="138"/>
                  </a:cubicBezTo>
                  <a:cubicBezTo>
                    <a:pt x="271" y="98"/>
                    <a:pt x="238" y="67"/>
                    <a:pt x="199" y="67"/>
                  </a:cubicBezTo>
                  <a:cubicBezTo>
                    <a:pt x="99" y="67"/>
                    <a:pt x="99" y="67"/>
                    <a:pt x="99" y="67"/>
                  </a:cubicBezTo>
                  <a:cubicBezTo>
                    <a:pt x="59" y="67"/>
                    <a:pt x="39" y="98"/>
                    <a:pt x="39" y="138"/>
                  </a:cubicBezTo>
                  <a:cubicBezTo>
                    <a:pt x="39" y="154"/>
                    <a:pt x="39" y="154"/>
                    <a:pt x="39" y="154"/>
                  </a:cubicBezTo>
                  <a:cubicBezTo>
                    <a:pt x="0" y="154"/>
                    <a:pt x="0" y="154"/>
                    <a:pt x="0" y="154"/>
                  </a:cubicBezTo>
                  <a:cubicBezTo>
                    <a:pt x="0" y="1372"/>
                    <a:pt x="0" y="1372"/>
                    <a:pt x="0" y="1372"/>
                  </a:cubicBezTo>
                  <a:cubicBezTo>
                    <a:pt x="377" y="1372"/>
                    <a:pt x="377" y="1372"/>
                    <a:pt x="377" y="1372"/>
                  </a:cubicBezTo>
                  <a:cubicBezTo>
                    <a:pt x="377" y="154"/>
                    <a:pt x="377" y="154"/>
                    <a:pt x="377" y="154"/>
                  </a:cubicBezTo>
                  <a:lnTo>
                    <a:pt x="348" y="154"/>
                  </a:lnTo>
                  <a:close/>
                  <a:moveTo>
                    <a:pt x="126" y="1304"/>
                  </a:moveTo>
                  <a:cubicBezTo>
                    <a:pt x="77" y="1304"/>
                    <a:pt x="77" y="1304"/>
                    <a:pt x="77" y="1304"/>
                  </a:cubicBezTo>
                  <a:cubicBezTo>
                    <a:pt x="77" y="1208"/>
                    <a:pt x="77" y="1208"/>
                    <a:pt x="77" y="1208"/>
                  </a:cubicBezTo>
                  <a:cubicBezTo>
                    <a:pt x="126" y="1208"/>
                    <a:pt x="126" y="1208"/>
                    <a:pt x="126" y="1208"/>
                  </a:cubicBezTo>
                  <a:lnTo>
                    <a:pt x="126" y="1304"/>
                  </a:lnTo>
                  <a:close/>
                  <a:moveTo>
                    <a:pt x="126" y="1169"/>
                  </a:moveTo>
                  <a:cubicBezTo>
                    <a:pt x="77" y="1169"/>
                    <a:pt x="77" y="1169"/>
                    <a:pt x="77" y="1169"/>
                  </a:cubicBezTo>
                  <a:cubicBezTo>
                    <a:pt x="77" y="1082"/>
                    <a:pt x="77" y="1082"/>
                    <a:pt x="77" y="1082"/>
                  </a:cubicBezTo>
                  <a:cubicBezTo>
                    <a:pt x="126" y="1082"/>
                    <a:pt x="126" y="1082"/>
                    <a:pt x="126" y="1082"/>
                  </a:cubicBezTo>
                  <a:lnTo>
                    <a:pt x="126" y="1169"/>
                  </a:lnTo>
                  <a:close/>
                  <a:moveTo>
                    <a:pt x="126" y="1024"/>
                  </a:moveTo>
                  <a:cubicBezTo>
                    <a:pt x="77" y="1024"/>
                    <a:pt x="77" y="1024"/>
                    <a:pt x="77" y="1024"/>
                  </a:cubicBezTo>
                  <a:cubicBezTo>
                    <a:pt x="77" y="937"/>
                    <a:pt x="77" y="937"/>
                    <a:pt x="77" y="937"/>
                  </a:cubicBezTo>
                  <a:cubicBezTo>
                    <a:pt x="126" y="937"/>
                    <a:pt x="126" y="937"/>
                    <a:pt x="126" y="937"/>
                  </a:cubicBezTo>
                  <a:lnTo>
                    <a:pt x="126" y="1024"/>
                  </a:lnTo>
                  <a:close/>
                  <a:moveTo>
                    <a:pt x="126" y="898"/>
                  </a:moveTo>
                  <a:cubicBezTo>
                    <a:pt x="77" y="898"/>
                    <a:pt x="77" y="898"/>
                    <a:pt x="77" y="898"/>
                  </a:cubicBezTo>
                  <a:cubicBezTo>
                    <a:pt x="77" y="802"/>
                    <a:pt x="77" y="802"/>
                    <a:pt x="77" y="802"/>
                  </a:cubicBezTo>
                  <a:cubicBezTo>
                    <a:pt x="126" y="802"/>
                    <a:pt x="126" y="802"/>
                    <a:pt x="126" y="802"/>
                  </a:cubicBezTo>
                  <a:lnTo>
                    <a:pt x="126" y="898"/>
                  </a:lnTo>
                  <a:close/>
                  <a:moveTo>
                    <a:pt x="126" y="753"/>
                  </a:moveTo>
                  <a:cubicBezTo>
                    <a:pt x="77" y="753"/>
                    <a:pt x="77" y="753"/>
                    <a:pt x="77" y="753"/>
                  </a:cubicBezTo>
                  <a:cubicBezTo>
                    <a:pt x="77" y="667"/>
                    <a:pt x="77" y="667"/>
                    <a:pt x="77" y="667"/>
                  </a:cubicBezTo>
                  <a:cubicBezTo>
                    <a:pt x="126" y="667"/>
                    <a:pt x="126" y="667"/>
                    <a:pt x="126" y="667"/>
                  </a:cubicBezTo>
                  <a:lnTo>
                    <a:pt x="126" y="753"/>
                  </a:lnTo>
                  <a:close/>
                  <a:moveTo>
                    <a:pt x="126" y="618"/>
                  </a:moveTo>
                  <a:cubicBezTo>
                    <a:pt x="77" y="618"/>
                    <a:pt x="77" y="618"/>
                    <a:pt x="77" y="618"/>
                  </a:cubicBezTo>
                  <a:cubicBezTo>
                    <a:pt x="77" y="522"/>
                    <a:pt x="77" y="522"/>
                    <a:pt x="77" y="522"/>
                  </a:cubicBezTo>
                  <a:cubicBezTo>
                    <a:pt x="126" y="522"/>
                    <a:pt x="126" y="522"/>
                    <a:pt x="126" y="522"/>
                  </a:cubicBezTo>
                  <a:lnTo>
                    <a:pt x="126" y="618"/>
                  </a:lnTo>
                  <a:close/>
                  <a:moveTo>
                    <a:pt x="126" y="473"/>
                  </a:moveTo>
                  <a:cubicBezTo>
                    <a:pt x="77" y="473"/>
                    <a:pt x="77" y="473"/>
                    <a:pt x="77" y="473"/>
                  </a:cubicBezTo>
                  <a:cubicBezTo>
                    <a:pt x="77" y="386"/>
                    <a:pt x="77" y="386"/>
                    <a:pt x="77" y="386"/>
                  </a:cubicBezTo>
                  <a:cubicBezTo>
                    <a:pt x="126" y="386"/>
                    <a:pt x="126" y="386"/>
                    <a:pt x="126" y="386"/>
                  </a:cubicBezTo>
                  <a:lnTo>
                    <a:pt x="126" y="473"/>
                  </a:lnTo>
                  <a:close/>
                  <a:moveTo>
                    <a:pt x="77" y="338"/>
                  </a:moveTo>
                  <a:cubicBezTo>
                    <a:pt x="77" y="251"/>
                    <a:pt x="77" y="251"/>
                    <a:pt x="77" y="251"/>
                  </a:cubicBezTo>
                  <a:cubicBezTo>
                    <a:pt x="126" y="251"/>
                    <a:pt x="126" y="251"/>
                    <a:pt x="126" y="251"/>
                  </a:cubicBezTo>
                  <a:cubicBezTo>
                    <a:pt x="126" y="338"/>
                    <a:pt x="126" y="338"/>
                    <a:pt x="126" y="338"/>
                  </a:cubicBezTo>
                  <a:lnTo>
                    <a:pt x="77" y="338"/>
                  </a:lnTo>
                  <a:close/>
                  <a:moveTo>
                    <a:pt x="213" y="1304"/>
                  </a:moveTo>
                  <a:cubicBezTo>
                    <a:pt x="164" y="1304"/>
                    <a:pt x="164" y="1304"/>
                    <a:pt x="164" y="1304"/>
                  </a:cubicBezTo>
                  <a:cubicBezTo>
                    <a:pt x="164" y="1208"/>
                    <a:pt x="164" y="1208"/>
                    <a:pt x="164" y="1208"/>
                  </a:cubicBezTo>
                  <a:cubicBezTo>
                    <a:pt x="213" y="1208"/>
                    <a:pt x="213" y="1208"/>
                    <a:pt x="213" y="1208"/>
                  </a:cubicBezTo>
                  <a:lnTo>
                    <a:pt x="213" y="1304"/>
                  </a:lnTo>
                  <a:close/>
                  <a:moveTo>
                    <a:pt x="213" y="1169"/>
                  </a:moveTo>
                  <a:cubicBezTo>
                    <a:pt x="164" y="1169"/>
                    <a:pt x="164" y="1169"/>
                    <a:pt x="164" y="1169"/>
                  </a:cubicBezTo>
                  <a:cubicBezTo>
                    <a:pt x="164" y="1082"/>
                    <a:pt x="164" y="1082"/>
                    <a:pt x="164" y="1082"/>
                  </a:cubicBezTo>
                  <a:cubicBezTo>
                    <a:pt x="213" y="1082"/>
                    <a:pt x="213" y="1082"/>
                    <a:pt x="213" y="1082"/>
                  </a:cubicBezTo>
                  <a:lnTo>
                    <a:pt x="213" y="1169"/>
                  </a:lnTo>
                  <a:close/>
                  <a:moveTo>
                    <a:pt x="213" y="1024"/>
                  </a:moveTo>
                  <a:cubicBezTo>
                    <a:pt x="164" y="1024"/>
                    <a:pt x="164" y="1024"/>
                    <a:pt x="164" y="1024"/>
                  </a:cubicBezTo>
                  <a:cubicBezTo>
                    <a:pt x="164" y="937"/>
                    <a:pt x="164" y="937"/>
                    <a:pt x="164" y="937"/>
                  </a:cubicBezTo>
                  <a:cubicBezTo>
                    <a:pt x="213" y="937"/>
                    <a:pt x="213" y="937"/>
                    <a:pt x="213" y="937"/>
                  </a:cubicBezTo>
                  <a:lnTo>
                    <a:pt x="213" y="1024"/>
                  </a:lnTo>
                  <a:close/>
                  <a:moveTo>
                    <a:pt x="213" y="898"/>
                  </a:moveTo>
                  <a:cubicBezTo>
                    <a:pt x="164" y="898"/>
                    <a:pt x="164" y="898"/>
                    <a:pt x="164" y="898"/>
                  </a:cubicBezTo>
                  <a:cubicBezTo>
                    <a:pt x="164" y="802"/>
                    <a:pt x="164" y="802"/>
                    <a:pt x="164" y="802"/>
                  </a:cubicBezTo>
                  <a:cubicBezTo>
                    <a:pt x="213" y="802"/>
                    <a:pt x="213" y="802"/>
                    <a:pt x="213" y="802"/>
                  </a:cubicBezTo>
                  <a:lnTo>
                    <a:pt x="213" y="898"/>
                  </a:lnTo>
                  <a:close/>
                  <a:moveTo>
                    <a:pt x="213" y="753"/>
                  </a:moveTo>
                  <a:cubicBezTo>
                    <a:pt x="164" y="753"/>
                    <a:pt x="164" y="753"/>
                    <a:pt x="164" y="753"/>
                  </a:cubicBezTo>
                  <a:cubicBezTo>
                    <a:pt x="164" y="667"/>
                    <a:pt x="164" y="667"/>
                    <a:pt x="164" y="667"/>
                  </a:cubicBezTo>
                  <a:cubicBezTo>
                    <a:pt x="213" y="667"/>
                    <a:pt x="213" y="667"/>
                    <a:pt x="213" y="667"/>
                  </a:cubicBezTo>
                  <a:lnTo>
                    <a:pt x="213" y="753"/>
                  </a:lnTo>
                  <a:close/>
                  <a:moveTo>
                    <a:pt x="213" y="618"/>
                  </a:moveTo>
                  <a:cubicBezTo>
                    <a:pt x="164" y="618"/>
                    <a:pt x="164" y="618"/>
                    <a:pt x="164" y="618"/>
                  </a:cubicBezTo>
                  <a:cubicBezTo>
                    <a:pt x="164" y="522"/>
                    <a:pt x="164" y="522"/>
                    <a:pt x="164" y="522"/>
                  </a:cubicBezTo>
                  <a:cubicBezTo>
                    <a:pt x="213" y="522"/>
                    <a:pt x="213" y="522"/>
                    <a:pt x="213" y="522"/>
                  </a:cubicBezTo>
                  <a:lnTo>
                    <a:pt x="213" y="618"/>
                  </a:lnTo>
                  <a:close/>
                  <a:moveTo>
                    <a:pt x="213" y="473"/>
                  </a:moveTo>
                  <a:cubicBezTo>
                    <a:pt x="164" y="473"/>
                    <a:pt x="164" y="473"/>
                    <a:pt x="164" y="473"/>
                  </a:cubicBezTo>
                  <a:cubicBezTo>
                    <a:pt x="164" y="386"/>
                    <a:pt x="164" y="386"/>
                    <a:pt x="164" y="386"/>
                  </a:cubicBezTo>
                  <a:cubicBezTo>
                    <a:pt x="213" y="386"/>
                    <a:pt x="213" y="386"/>
                    <a:pt x="213" y="386"/>
                  </a:cubicBezTo>
                  <a:lnTo>
                    <a:pt x="213" y="473"/>
                  </a:lnTo>
                  <a:close/>
                  <a:moveTo>
                    <a:pt x="164" y="338"/>
                  </a:moveTo>
                  <a:cubicBezTo>
                    <a:pt x="164" y="251"/>
                    <a:pt x="164" y="251"/>
                    <a:pt x="164" y="251"/>
                  </a:cubicBezTo>
                  <a:cubicBezTo>
                    <a:pt x="213" y="251"/>
                    <a:pt x="213" y="251"/>
                    <a:pt x="213" y="251"/>
                  </a:cubicBezTo>
                  <a:cubicBezTo>
                    <a:pt x="213" y="338"/>
                    <a:pt x="213" y="338"/>
                    <a:pt x="213" y="338"/>
                  </a:cubicBezTo>
                  <a:lnTo>
                    <a:pt x="164" y="338"/>
                  </a:lnTo>
                  <a:close/>
                  <a:moveTo>
                    <a:pt x="309" y="1304"/>
                  </a:moveTo>
                  <a:cubicBezTo>
                    <a:pt x="261" y="1304"/>
                    <a:pt x="261" y="1304"/>
                    <a:pt x="261" y="1304"/>
                  </a:cubicBezTo>
                  <a:cubicBezTo>
                    <a:pt x="261" y="1208"/>
                    <a:pt x="261" y="1208"/>
                    <a:pt x="261" y="1208"/>
                  </a:cubicBezTo>
                  <a:cubicBezTo>
                    <a:pt x="309" y="1208"/>
                    <a:pt x="309" y="1208"/>
                    <a:pt x="309" y="1208"/>
                  </a:cubicBezTo>
                  <a:lnTo>
                    <a:pt x="309" y="1304"/>
                  </a:lnTo>
                  <a:close/>
                  <a:moveTo>
                    <a:pt x="309" y="1169"/>
                  </a:moveTo>
                  <a:cubicBezTo>
                    <a:pt x="261" y="1169"/>
                    <a:pt x="261" y="1169"/>
                    <a:pt x="261" y="1169"/>
                  </a:cubicBezTo>
                  <a:cubicBezTo>
                    <a:pt x="261" y="1082"/>
                    <a:pt x="261" y="1082"/>
                    <a:pt x="261" y="1082"/>
                  </a:cubicBezTo>
                  <a:cubicBezTo>
                    <a:pt x="309" y="1082"/>
                    <a:pt x="309" y="1082"/>
                    <a:pt x="309" y="1082"/>
                  </a:cubicBezTo>
                  <a:lnTo>
                    <a:pt x="309" y="1169"/>
                  </a:lnTo>
                  <a:close/>
                  <a:moveTo>
                    <a:pt x="309" y="1024"/>
                  </a:moveTo>
                  <a:cubicBezTo>
                    <a:pt x="261" y="1024"/>
                    <a:pt x="261" y="1024"/>
                    <a:pt x="261" y="1024"/>
                  </a:cubicBezTo>
                  <a:cubicBezTo>
                    <a:pt x="261" y="937"/>
                    <a:pt x="261" y="937"/>
                    <a:pt x="261" y="937"/>
                  </a:cubicBezTo>
                  <a:cubicBezTo>
                    <a:pt x="309" y="937"/>
                    <a:pt x="309" y="937"/>
                    <a:pt x="309" y="937"/>
                  </a:cubicBezTo>
                  <a:lnTo>
                    <a:pt x="309" y="1024"/>
                  </a:lnTo>
                  <a:close/>
                  <a:moveTo>
                    <a:pt x="309" y="898"/>
                  </a:moveTo>
                  <a:cubicBezTo>
                    <a:pt x="261" y="898"/>
                    <a:pt x="261" y="898"/>
                    <a:pt x="261" y="898"/>
                  </a:cubicBezTo>
                  <a:cubicBezTo>
                    <a:pt x="261" y="802"/>
                    <a:pt x="261" y="802"/>
                    <a:pt x="261" y="802"/>
                  </a:cubicBezTo>
                  <a:cubicBezTo>
                    <a:pt x="309" y="802"/>
                    <a:pt x="309" y="802"/>
                    <a:pt x="309" y="802"/>
                  </a:cubicBezTo>
                  <a:lnTo>
                    <a:pt x="309" y="898"/>
                  </a:lnTo>
                  <a:close/>
                  <a:moveTo>
                    <a:pt x="309" y="753"/>
                  </a:moveTo>
                  <a:cubicBezTo>
                    <a:pt x="261" y="753"/>
                    <a:pt x="261" y="753"/>
                    <a:pt x="261" y="753"/>
                  </a:cubicBezTo>
                  <a:cubicBezTo>
                    <a:pt x="261" y="667"/>
                    <a:pt x="261" y="667"/>
                    <a:pt x="261" y="667"/>
                  </a:cubicBezTo>
                  <a:cubicBezTo>
                    <a:pt x="309" y="667"/>
                    <a:pt x="309" y="667"/>
                    <a:pt x="309" y="667"/>
                  </a:cubicBezTo>
                  <a:lnTo>
                    <a:pt x="309" y="753"/>
                  </a:lnTo>
                  <a:close/>
                  <a:moveTo>
                    <a:pt x="309" y="618"/>
                  </a:moveTo>
                  <a:cubicBezTo>
                    <a:pt x="261" y="618"/>
                    <a:pt x="261" y="618"/>
                    <a:pt x="261" y="618"/>
                  </a:cubicBezTo>
                  <a:cubicBezTo>
                    <a:pt x="261" y="522"/>
                    <a:pt x="261" y="522"/>
                    <a:pt x="261" y="522"/>
                  </a:cubicBezTo>
                  <a:cubicBezTo>
                    <a:pt x="309" y="522"/>
                    <a:pt x="309" y="522"/>
                    <a:pt x="309" y="522"/>
                  </a:cubicBezTo>
                  <a:lnTo>
                    <a:pt x="309" y="618"/>
                  </a:lnTo>
                  <a:close/>
                  <a:moveTo>
                    <a:pt x="309" y="473"/>
                  </a:moveTo>
                  <a:cubicBezTo>
                    <a:pt x="261" y="473"/>
                    <a:pt x="261" y="473"/>
                    <a:pt x="261" y="473"/>
                  </a:cubicBezTo>
                  <a:cubicBezTo>
                    <a:pt x="261" y="386"/>
                    <a:pt x="261" y="386"/>
                    <a:pt x="261" y="386"/>
                  </a:cubicBezTo>
                  <a:cubicBezTo>
                    <a:pt x="309" y="386"/>
                    <a:pt x="309" y="386"/>
                    <a:pt x="309" y="386"/>
                  </a:cubicBezTo>
                  <a:lnTo>
                    <a:pt x="309" y="473"/>
                  </a:lnTo>
                  <a:close/>
                  <a:moveTo>
                    <a:pt x="309" y="338"/>
                  </a:moveTo>
                  <a:cubicBezTo>
                    <a:pt x="261" y="338"/>
                    <a:pt x="261" y="338"/>
                    <a:pt x="261" y="338"/>
                  </a:cubicBezTo>
                  <a:cubicBezTo>
                    <a:pt x="261" y="251"/>
                    <a:pt x="261" y="251"/>
                    <a:pt x="261" y="251"/>
                  </a:cubicBezTo>
                  <a:cubicBezTo>
                    <a:pt x="309" y="251"/>
                    <a:pt x="309" y="251"/>
                    <a:pt x="309" y="251"/>
                  </a:cubicBezTo>
                  <a:lnTo>
                    <a:pt x="309" y="338"/>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23" name="Freeform 166"/>
            <p:cNvSpPr>
              <a:spLocks noEditPoints="1"/>
            </p:cNvSpPr>
            <p:nvPr/>
          </p:nvSpPr>
          <p:spPr bwMode="auto">
            <a:xfrm>
              <a:off x="4630738" y="4429125"/>
              <a:ext cx="376237" cy="1857375"/>
            </a:xfrm>
            <a:custGeom>
              <a:avLst/>
              <a:gdLst>
                <a:gd name="T0" fmla="*/ 0 w 237"/>
                <a:gd name="T1" fmla="*/ 1170 h 1170"/>
                <a:gd name="T2" fmla="*/ 237 w 237"/>
                <a:gd name="T3" fmla="*/ 0 h 1170"/>
                <a:gd name="T4" fmla="*/ 77 w 237"/>
                <a:gd name="T5" fmla="*/ 1107 h 1170"/>
                <a:gd name="T6" fmla="*/ 48 w 237"/>
                <a:gd name="T7" fmla="*/ 1016 h 1170"/>
                <a:gd name="T8" fmla="*/ 77 w 237"/>
                <a:gd name="T9" fmla="*/ 1107 h 1170"/>
                <a:gd name="T10" fmla="*/ 48 w 237"/>
                <a:gd name="T11" fmla="*/ 972 h 1170"/>
                <a:gd name="T12" fmla="*/ 77 w 237"/>
                <a:gd name="T13" fmla="*/ 890 h 1170"/>
                <a:gd name="T14" fmla="*/ 77 w 237"/>
                <a:gd name="T15" fmla="*/ 846 h 1170"/>
                <a:gd name="T16" fmla="*/ 48 w 237"/>
                <a:gd name="T17" fmla="*/ 755 h 1170"/>
                <a:gd name="T18" fmla="*/ 77 w 237"/>
                <a:gd name="T19" fmla="*/ 846 h 1170"/>
                <a:gd name="T20" fmla="*/ 48 w 237"/>
                <a:gd name="T21" fmla="*/ 711 h 1170"/>
                <a:gd name="T22" fmla="*/ 77 w 237"/>
                <a:gd name="T23" fmla="*/ 624 h 1170"/>
                <a:gd name="T24" fmla="*/ 77 w 237"/>
                <a:gd name="T25" fmla="*/ 576 h 1170"/>
                <a:gd name="T26" fmla="*/ 48 w 237"/>
                <a:gd name="T27" fmla="*/ 488 h 1170"/>
                <a:gd name="T28" fmla="*/ 77 w 237"/>
                <a:gd name="T29" fmla="*/ 576 h 1170"/>
                <a:gd name="T30" fmla="*/ 48 w 237"/>
                <a:gd name="T31" fmla="*/ 445 h 1170"/>
                <a:gd name="T32" fmla="*/ 77 w 237"/>
                <a:gd name="T33" fmla="*/ 353 h 1170"/>
                <a:gd name="T34" fmla="*/ 77 w 237"/>
                <a:gd name="T35" fmla="*/ 305 h 1170"/>
                <a:gd name="T36" fmla="*/ 48 w 237"/>
                <a:gd name="T37" fmla="*/ 227 h 1170"/>
                <a:gd name="T38" fmla="*/ 77 w 237"/>
                <a:gd name="T39" fmla="*/ 305 h 1170"/>
                <a:gd name="T40" fmla="*/ 48 w 237"/>
                <a:gd name="T41" fmla="*/ 174 h 1170"/>
                <a:gd name="T42" fmla="*/ 77 w 237"/>
                <a:gd name="T43" fmla="*/ 92 h 1170"/>
                <a:gd name="T44" fmla="*/ 135 w 237"/>
                <a:gd name="T45" fmla="*/ 1107 h 1170"/>
                <a:gd name="T46" fmla="*/ 106 w 237"/>
                <a:gd name="T47" fmla="*/ 1016 h 1170"/>
                <a:gd name="T48" fmla="*/ 135 w 237"/>
                <a:gd name="T49" fmla="*/ 1107 h 1170"/>
                <a:gd name="T50" fmla="*/ 106 w 237"/>
                <a:gd name="T51" fmla="*/ 972 h 1170"/>
                <a:gd name="T52" fmla="*/ 135 w 237"/>
                <a:gd name="T53" fmla="*/ 890 h 1170"/>
                <a:gd name="T54" fmla="*/ 135 w 237"/>
                <a:gd name="T55" fmla="*/ 846 h 1170"/>
                <a:gd name="T56" fmla="*/ 106 w 237"/>
                <a:gd name="T57" fmla="*/ 755 h 1170"/>
                <a:gd name="T58" fmla="*/ 135 w 237"/>
                <a:gd name="T59" fmla="*/ 846 h 1170"/>
                <a:gd name="T60" fmla="*/ 106 w 237"/>
                <a:gd name="T61" fmla="*/ 711 h 1170"/>
                <a:gd name="T62" fmla="*/ 135 w 237"/>
                <a:gd name="T63" fmla="*/ 624 h 1170"/>
                <a:gd name="T64" fmla="*/ 135 w 237"/>
                <a:gd name="T65" fmla="*/ 576 h 1170"/>
                <a:gd name="T66" fmla="*/ 106 w 237"/>
                <a:gd name="T67" fmla="*/ 488 h 1170"/>
                <a:gd name="T68" fmla="*/ 135 w 237"/>
                <a:gd name="T69" fmla="*/ 576 h 1170"/>
                <a:gd name="T70" fmla="*/ 106 w 237"/>
                <a:gd name="T71" fmla="*/ 445 h 1170"/>
                <a:gd name="T72" fmla="*/ 135 w 237"/>
                <a:gd name="T73" fmla="*/ 353 h 1170"/>
                <a:gd name="T74" fmla="*/ 135 w 237"/>
                <a:gd name="T75" fmla="*/ 305 h 1170"/>
                <a:gd name="T76" fmla="*/ 106 w 237"/>
                <a:gd name="T77" fmla="*/ 227 h 1170"/>
                <a:gd name="T78" fmla="*/ 135 w 237"/>
                <a:gd name="T79" fmla="*/ 305 h 1170"/>
                <a:gd name="T80" fmla="*/ 106 w 237"/>
                <a:gd name="T81" fmla="*/ 174 h 1170"/>
                <a:gd name="T82" fmla="*/ 135 w 237"/>
                <a:gd name="T83" fmla="*/ 92 h 1170"/>
                <a:gd name="T84" fmla="*/ 193 w 237"/>
                <a:gd name="T85" fmla="*/ 1107 h 1170"/>
                <a:gd name="T86" fmla="*/ 160 w 237"/>
                <a:gd name="T87" fmla="*/ 1016 h 1170"/>
                <a:gd name="T88" fmla="*/ 193 w 237"/>
                <a:gd name="T89" fmla="*/ 1107 h 1170"/>
                <a:gd name="T90" fmla="*/ 160 w 237"/>
                <a:gd name="T91" fmla="*/ 972 h 1170"/>
                <a:gd name="T92" fmla="*/ 193 w 237"/>
                <a:gd name="T93" fmla="*/ 890 h 1170"/>
                <a:gd name="T94" fmla="*/ 193 w 237"/>
                <a:gd name="T95" fmla="*/ 846 h 1170"/>
                <a:gd name="T96" fmla="*/ 160 w 237"/>
                <a:gd name="T97" fmla="*/ 755 h 1170"/>
                <a:gd name="T98" fmla="*/ 193 w 237"/>
                <a:gd name="T99" fmla="*/ 846 h 1170"/>
                <a:gd name="T100" fmla="*/ 160 w 237"/>
                <a:gd name="T101" fmla="*/ 711 h 1170"/>
                <a:gd name="T102" fmla="*/ 193 w 237"/>
                <a:gd name="T103" fmla="*/ 624 h 1170"/>
                <a:gd name="T104" fmla="*/ 193 w 237"/>
                <a:gd name="T105" fmla="*/ 576 h 1170"/>
                <a:gd name="T106" fmla="*/ 160 w 237"/>
                <a:gd name="T107" fmla="*/ 488 h 1170"/>
                <a:gd name="T108" fmla="*/ 193 w 237"/>
                <a:gd name="T109" fmla="*/ 576 h 1170"/>
                <a:gd name="T110" fmla="*/ 160 w 237"/>
                <a:gd name="T111" fmla="*/ 445 h 1170"/>
                <a:gd name="T112" fmla="*/ 193 w 237"/>
                <a:gd name="T113" fmla="*/ 353 h 1170"/>
                <a:gd name="T114" fmla="*/ 193 w 237"/>
                <a:gd name="T115" fmla="*/ 305 h 1170"/>
                <a:gd name="T116" fmla="*/ 160 w 237"/>
                <a:gd name="T117" fmla="*/ 227 h 1170"/>
                <a:gd name="T118" fmla="*/ 193 w 237"/>
                <a:gd name="T119" fmla="*/ 305 h 1170"/>
                <a:gd name="T120" fmla="*/ 160 w 237"/>
                <a:gd name="T121" fmla="*/ 174 h 1170"/>
                <a:gd name="T122" fmla="*/ 193 w 237"/>
                <a:gd name="T123" fmla="*/ 92 h 1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37" h="1170">
                  <a:moveTo>
                    <a:pt x="0" y="0"/>
                  </a:moveTo>
                  <a:lnTo>
                    <a:pt x="0" y="1170"/>
                  </a:lnTo>
                  <a:lnTo>
                    <a:pt x="237" y="1170"/>
                  </a:lnTo>
                  <a:lnTo>
                    <a:pt x="237" y="0"/>
                  </a:lnTo>
                  <a:lnTo>
                    <a:pt x="0" y="0"/>
                  </a:lnTo>
                  <a:close/>
                  <a:moveTo>
                    <a:pt x="77" y="1107"/>
                  </a:moveTo>
                  <a:lnTo>
                    <a:pt x="48" y="1107"/>
                  </a:lnTo>
                  <a:lnTo>
                    <a:pt x="48" y="1016"/>
                  </a:lnTo>
                  <a:lnTo>
                    <a:pt x="77" y="1016"/>
                  </a:lnTo>
                  <a:lnTo>
                    <a:pt x="77" y="1107"/>
                  </a:lnTo>
                  <a:close/>
                  <a:moveTo>
                    <a:pt x="77" y="972"/>
                  </a:moveTo>
                  <a:lnTo>
                    <a:pt x="48" y="972"/>
                  </a:lnTo>
                  <a:lnTo>
                    <a:pt x="48" y="890"/>
                  </a:lnTo>
                  <a:lnTo>
                    <a:pt x="77" y="890"/>
                  </a:lnTo>
                  <a:lnTo>
                    <a:pt x="77" y="972"/>
                  </a:lnTo>
                  <a:close/>
                  <a:moveTo>
                    <a:pt x="77" y="846"/>
                  </a:moveTo>
                  <a:lnTo>
                    <a:pt x="48" y="846"/>
                  </a:lnTo>
                  <a:lnTo>
                    <a:pt x="48" y="755"/>
                  </a:lnTo>
                  <a:lnTo>
                    <a:pt x="77" y="755"/>
                  </a:lnTo>
                  <a:lnTo>
                    <a:pt x="77" y="846"/>
                  </a:lnTo>
                  <a:close/>
                  <a:moveTo>
                    <a:pt x="77" y="711"/>
                  </a:moveTo>
                  <a:lnTo>
                    <a:pt x="48" y="711"/>
                  </a:lnTo>
                  <a:lnTo>
                    <a:pt x="48" y="624"/>
                  </a:lnTo>
                  <a:lnTo>
                    <a:pt x="77" y="624"/>
                  </a:lnTo>
                  <a:lnTo>
                    <a:pt x="77" y="711"/>
                  </a:lnTo>
                  <a:close/>
                  <a:moveTo>
                    <a:pt x="77" y="576"/>
                  </a:moveTo>
                  <a:lnTo>
                    <a:pt x="48" y="576"/>
                  </a:lnTo>
                  <a:lnTo>
                    <a:pt x="48" y="488"/>
                  </a:lnTo>
                  <a:lnTo>
                    <a:pt x="77" y="488"/>
                  </a:lnTo>
                  <a:lnTo>
                    <a:pt x="77" y="576"/>
                  </a:lnTo>
                  <a:close/>
                  <a:moveTo>
                    <a:pt x="77" y="445"/>
                  </a:moveTo>
                  <a:lnTo>
                    <a:pt x="48" y="445"/>
                  </a:lnTo>
                  <a:lnTo>
                    <a:pt x="48" y="353"/>
                  </a:lnTo>
                  <a:lnTo>
                    <a:pt x="77" y="353"/>
                  </a:lnTo>
                  <a:lnTo>
                    <a:pt x="77" y="445"/>
                  </a:lnTo>
                  <a:close/>
                  <a:moveTo>
                    <a:pt x="77" y="305"/>
                  </a:moveTo>
                  <a:lnTo>
                    <a:pt x="48" y="305"/>
                  </a:lnTo>
                  <a:lnTo>
                    <a:pt x="48" y="227"/>
                  </a:lnTo>
                  <a:lnTo>
                    <a:pt x="77" y="227"/>
                  </a:lnTo>
                  <a:lnTo>
                    <a:pt x="77" y="305"/>
                  </a:lnTo>
                  <a:close/>
                  <a:moveTo>
                    <a:pt x="77" y="174"/>
                  </a:moveTo>
                  <a:lnTo>
                    <a:pt x="48" y="174"/>
                  </a:lnTo>
                  <a:lnTo>
                    <a:pt x="48" y="92"/>
                  </a:lnTo>
                  <a:lnTo>
                    <a:pt x="77" y="92"/>
                  </a:lnTo>
                  <a:lnTo>
                    <a:pt x="77" y="174"/>
                  </a:lnTo>
                  <a:close/>
                  <a:moveTo>
                    <a:pt x="135" y="1107"/>
                  </a:moveTo>
                  <a:lnTo>
                    <a:pt x="106" y="1107"/>
                  </a:lnTo>
                  <a:lnTo>
                    <a:pt x="106" y="1016"/>
                  </a:lnTo>
                  <a:lnTo>
                    <a:pt x="135" y="1016"/>
                  </a:lnTo>
                  <a:lnTo>
                    <a:pt x="135" y="1107"/>
                  </a:lnTo>
                  <a:close/>
                  <a:moveTo>
                    <a:pt x="135" y="972"/>
                  </a:moveTo>
                  <a:lnTo>
                    <a:pt x="106" y="972"/>
                  </a:lnTo>
                  <a:lnTo>
                    <a:pt x="106" y="890"/>
                  </a:lnTo>
                  <a:lnTo>
                    <a:pt x="135" y="890"/>
                  </a:lnTo>
                  <a:lnTo>
                    <a:pt x="135" y="972"/>
                  </a:lnTo>
                  <a:close/>
                  <a:moveTo>
                    <a:pt x="135" y="846"/>
                  </a:moveTo>
                  <a:lnTo>
                    <a:pt x="106" y="846"/>
                  </a:lnTo>
                  <a:lnTo>
                    <a:pt x="106" y="755"/>
                  </a:lnTo>
                  <a:lnTo>
                    <a:pt x="135" y="755"/>
                  </a:lnTo>
                  <a:lnTo>
                    <a:pt x="135" y="846"/>
                  </a:lnTo>
                  <a:close/>
                  <a:moveTo>
                    <a:pt x="135" y="711"/>
                  </a:moveTo>
                  <a:lnTo>
                    <a:pt x="106" y="711"/>
                  </a:lnTo>
                  <a:lnTo>
                    <a:pt x="106" y="624"/>
                  </a:lnTo>
                  <a:lnTo>
                    <a:pt x="135" y="624"/>
                  </a:lnTo>
                  <a:lnTo>
                    <a:pt x="135" y="711"/>
                  </a:lnTo>
                  <a:close/>
                  <a:moveTo>
                    <a:pt x="135" y="576"/>
                  </a:moveTo>
                  <a:lnTo>
                    <a:pt x="106" y="576"/>
                  </a:lnTo>
                  <a:lnTo>
                    <a:pt x="106" y="488"/>
                  </a:lnTo>
                  <a:lnTo>
                    <a:pt x="135" y="488"/>
                  </a:lnTo>
                  <a:lnTo>
                    <a:pt x="135" y="576"/>
                  </a:lnTo>
                  <a:close/>
                  <a:moveTo>
                    <a:pt x="135" y="445"/>
                  </a:moveTo>
                  <a:lnTo>
                    <a:pt x="106" y="445"/>
                  </a:lnTo>
                  <a:lnTo>
                    <a:pt x="106" y="353"/>
                  </a:lnTo>
                  <a:lnTo>
                    <a:pt x="135" y="353"/>
                  </a:lnTo>
                  <a:lnTo>
                    <a:pt x="135" y="445"/>
                  </a:lnTo>
                  <a:close/>
                  <a:moveTo>
                    <a:pt x="135" y="305"/>
                  </a:moveTo>
                  <a:lnTo>
                    <a:pt x="106" y="305"/>
                  </a:lnTo>
                  <a:lnTo>
                    <a:pt x="106" y="227"/>
                  </a:lnTo>
                  <a:lnTo>
                    <a:pt x="135" y="227"/>
                  </a:lnTo>
                  <a:lnTo>
                    <a:pt x="135" y="305"/>
                  </a:lnTo>
                  <a:close/>
                  <a:moveTo>
                    <a:pt x="135" y="174"/>
                  </a:moveTo>
                  <a:lnTo>
                    <a:pt x="106" y="174"/>
                  </a:lnTo>
                  <a:lnTo>
                    <a:pt x="106" y="92"/>
                  </a:lnTo>
                  <a:lnTo>
                    <a:pt x="135" y="92"/>
                  </a:lnTo>
                  <a:lnTo>
                    <a:pt x="135" y="174"/>
                  </a:lnTo>
                  <a:close/>
                  <a:moveTo>
                    <a:pt x="193" y="1107"/>
                  </a:moveTo>
                  <a:lnTo>
                    <a:pt x="160" y="1107"/>
                  </a:lnTo>
                  <a:lnTo>
                    <a:pt x="160" y="1016"/>
                  </a:lnTo>
                  <a:lnTo>
                    <a:pt x="193" y="1016"/>
                  </a:lnTo>
                  <a:lnTo>
                    <a:pt x="193" y="1107"/>
                  </a:lnTo>
                  <a:close/>
                  <a:moveTo>
                    <a:pt x="193" y="972"/>
                  </a:moveTo>
                  <a:lnTo>
                    <a:pt x="160" y="972"/>
                  </a:lnTo>
                  <a:lnTo>
                    <a:pt x="160" y="890"/>
                  </a:lnTo>
                  <a:lnTo>
                    <a:pt x="193" y="890"/>
                  </a:lnTo>
                  <a:lnTo>
                    <a:pt x="193" y="972"/>
                  </a:lnTo>
                  <a:close/>
                  <a:moveTo>
                    <a:pt x="193" y="846"/>
                  </a:moveTo>
                  <a:lnTo>
                    <a:pt x="160" y="846"/>
                  </a:lnTo>
                  <a:lnTo>
                    <a:pt x="160" y="755"/>
                  </a:lnTo>
                  <a:lnTo>
                    <a:pt x="193" y="755"/>
                  </a:lnTo>
                  <a:lnTo>
                    <a:pt x="193" y="846"/>
                  </a:lnTo>
                  <a:close/>
                  <a:moveTo>
                    <a:pt x="193" y="711"/>
                  </a:moveTo>
                  <a:lnTo>
                    <a:pt x="160" y="711"/>
                  </a:lnTo>
                  <a:lnTo>
                    <a:pt x="160" y="624"/>
                  </a:lnTo>
                  <a:lnTo>
                    <a:pt x="193" y="624"/>
                  </a:lnTo>
                  <a:lnTo>
                    <a:pt x="193" y="711"/>
                  </a:lnTo>
                  <a:close/>
                  <a:moveTo>
                    <a:pt x="193" y="576"/>
                  </a:moveTo>
                  <a:lnTo>
                    <a:pt x="160" y="576"/>
                  </a:lnTo>
                  <a:lnTo>
                    <a:pt x="160" y="488"/>
                  </a:lnTo>
                  <a:lnTo>
                    <a:pt x="193" y="488"/>
                  </a:lnTo>
                  <a:lnTo>
                    <a:pt x="193" y="576"/>
                  </a:lnTo>
                  <a:close/>
                  <a:moveTo>
                    <a:pt x="193" y="445"/>
                  </a:moveTo>
                  <a:lnTo>
                    <a:pt x="160" y="445"/>
                  </a:lnTo>
                  <a:lnTo>
                    <a:pt x="160" y="353"/>
                  </a:lnTo>
                  <a:lnTo>
                    <a:pt x="193" y="353"/>
                  </a:lnTo>
                  <a:lnTo>
                    <a:pt x="193" y="445"/>
                  </a:lnTo>
                  <a:close/>
                  <a:moveTo>
                    <a:pt x="193" y="305"/>
                  </a:moveTo>
                  <a:lnTo>
                    <a:pt x="160" y="305"/>
                  </a:lnTo>
                  <a:lnTo>
                    <a:pt x="160" y="227"/>
                  </a:lnTo>
                  <a:lnTo>
                    <a:pt x="193" y="227"/>
                  </a:lnTo>
                  <a:lnTo>
                    <a:pt x="193" y="305"/>
                  </a:lnTo>
                  <a:close/>
                  <a:moveTo>
                    <a:pt x="193" y="174"/>
                  </a:moveTo>
                  <a:lnTo>
                    <a:pt x="160" y="174"/>
                  </a:lnTo>
                  <a:lnTo>
                    <a:pt x="160" y="92"/>
                  </a:lnTo>
                  <a:lnTo>
                    <a:pt x="193" y="92"/>
                  </a:lnTo>
                  <a:lnTo>
                    <a:pt x="193" y="174"/>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24" name="Freeform 167"/>
            <p:cNvSpPr>
              <a:spLocks noEditPoints="1"/>
            </p:cNvSpPr>
            <p:nvPr/>
          </p:nvSpPr>
          <p:spPr bwMode="auto">
            <a:xfrm>
              <a:off x="5865813" y="4997450"/>
              <a:ext cx="406400" cy="1289050"/>
            </a:xfrm>
            <a:custGeom>
              <a:avLst/>
              <a:gdLst>
                <a:gd name="T0" fmla="*/ 328 w 512"/>
                <a:gd name="T1" fmla="*/ 126 h 1624"/>
                <a:gd name="T2" fmla="*/ 328 w 512"/>
                <a:gd name="T3" fmla="*/ 67 h 1624"/>
                <a:gd name="T4" fmla="*/ 237 w 512"/>
                <a:gd name="T5" fmla="*/ 0 h 1624"/>
                <a:gd name="T6" fmla="*/ 142 w 512"/>
                <a:gd name="T7" fmla="*/ 0 h 1624"/>
                <a:gd name="T8" fmla="*/ 58 w 512"/>
                <a:gd name="T9" fmla="*/ 67 h 1624"/>
                <a:gd name="T10" fmla="*/ 58 w 512"/>
                <a:gd name="T11" fmla="*/ 126 h 1624"/>
                <a:gd name="T12" fmla="*/ 0 w 512"/>
                <a:gd name="T13" fmla="*/ 126 h 1624"/>
                <a:gd name="T14" fmla="*/ 0 w 512"/>
                <a:gd name="T15" fmla="*/ 1624 h 1624"/>
                <a:gd name="T16" fmla="*/ 512 w 512"/>
                <a:gd name="T17" fmla="*/ 1624 h 1624"/>
                <a:gd name="T18" fmla="*/ 512 w 512"/>
                <a:gd name="T19" fmla="*/ 126 h 1624"/>
                <a:gd name="T20" fmla="*/ 328 w 512"/>
                <a:gd name="T21" fmla="*/ 126 h 1624"/>
                <a:gd name="T22" fmla="*/ 174 w 512"/>
                <a:gd name="T23" fmla="*/ 1450 h 1624"/>
                <a:gd name="T24" fmla="*/ 116 w 512"/>
                <a:gd name="T25" fmla="*/ 1450 h 1624"/>
                <a:gd name="T26" fmla="*/ 116 w 512"/>
                <a:gd name="T27" fmla="*/ 1286 h 1624"/>
                <a:gd name="T28" fmla="*/ 174 w 512"/>
                <a:gd name="T29" fmla="*/ 1286 h 1624"/>
                <a:gd name="T30" fmla="*/ 174 w 512"/>
                <a:gd name="T31" fmla="*/ 1450 h 1624"/>
                <a:gd name="T32" fmla="*/ 174 w 512"/>
                <a:gd name="T33" fmla="*/ 1189 h 1624"/>
                <a:gd name="T34" fmla="*/ 116 w 512"/>
                <a:gd name="T35" fmla="*/ 1189 h 1624"/>
                <a:gd name="T36" fmla="*/ 116 w 512"/>
                <a:gd name="T37" fmla="*/ 1034 h 1624"/>
                <a:gd name="T38" fmla="*/ 174 w 512"/>
                <a:gd name="T39" fmla="*/ 1034 h 1624"/>
                <a:gd name="T40" fmla="*/ 174 w 512"/>
                <a:gd name="T41" fmla="*/ 1189 h 1624"/>
                <a:gd name="T42" fmla="*/ 174 w 512"/>
                <a:gd name="T43" fmla="*/ 938 h 1624"/>
                <a:gd name="T44" fmla="*/ 116 w 512"/>
                <a:gd name="T45" fmla="*/ 938 h 1624"/>
                <a:gd name="T46" fmla="*/ 116 w 512"/>
                <a:gd name="T47" fmla="*/ 783 h 1624"/>
                <a:gd name="T48" fmla="*/ 174 w 512"/>
                <a:gd name="T49" fmla="*/ 783 h 1624"/>
                <a:gd name="T50" fmla="*/ 174 w 512"/>
                <a:gd name="T51" fmla="*/ 938 h 1624"/>
                <a:gd name="T52" fmla="*/ 174 w 512"/>
                <a:gd name="T53" fmla="*/ 687 h 1624"/>
                <a:gd name="T54" fmla="*/ 116 w 512"/>
                <a:gd name="T55" fmla="*/ 687 h 1624"/>
                <a:gd name="T56" fmla="*/ 116 w 512"/>
                <a:gd name="T57" fmla="*/ 522 h 1624"/>
                <a:gd name="T58" fmla="*/ 174 w 512"/>
                <a:gd name="T59" fmla="*/ 522 h 1624"/>
                <a:gd name="T60" fmla="*/ 174 w 512"/>
                <a:gd name="T61" fmla="*/ 687 h 1624"/>
                <a:gd name="T62" fmla="*/ 174 w 512"/>
                <a:gd name="T63" fmla="*/ 435 h 1624"/>
                <a:gd name="T64" fmla="*/ 116 w 512"/>
                <a:gd name="T65" fmla="*/ 435 h 1624"/>
                <a:gd name="T66" fmla="*/ 116 w 512"/>
                <a:gd name="T67" fmla="*/ 281 h 1624"/>
                <a:gd name="T68" fmla="*/ 174 w 512"/>
                <a:gd name="T69" fmla="*/ 281 h 1624"/>
                <a:gd name="T70" fmla="*/ 174 w 512"/>
                <a:gd name="T71" fmla="*/ 435 h 1624"/>
                <a:gd name="T72" fmla="*/ 386 w 512"/>
                <a:gd name="T73" fmla="*/ 1450 h 1624"/>
                <a:gd name="T74" fmla="*/ 328 w 512"/>
                <a:gd name="T75" fmla="*/ 1450 h 1624"/>
                <a:gd name="T76" fmla="*/ 328 w 512"/>
                <a:gd name="T77" fmla="*/ 1286 h 1624"/>
                <a:gd name="T78" fmla="*/ 386 w 512"/>
                <a:gd name="T79" fmla="*/ 1286 h 1624"/>
                <a:gd name="T80" fmla="*/ 386 w 512"/>
                <a:gd name="T81" fmla="*/ 1450 h 1624"/>
                <a:gd name="T82" fmla="*/ 386 w 512"/>
                <a:gd name="T83" fmla="*/ 1189 h 1624"/>
                <a:gd name="T84" fmla="*/ 328 w 512"/>
                <a:gd name="T85" fmla="*/ 1189 h 1624"/>
                <a:gd name="T86" fmla="*/ 328 w 512"/>
                <a:gd name="T87" fmla="*/ 1034 h 1624"/>
                <a:gd name="T88" fmla="*/ 386 w 512"/>
                <a:gd name="T89" fmla="*/ 1034 h 1624"/>
                <a:gd name="T90" fmla="*/ 386 w 512"/>
                <a:gd name="T91" fmla="*/ 1189 h 1624"/>
                <a:gd name="T92" fmla="*/ 386 w 512"/>
                <a:gd name="T93" fmla="*/ 938 h 1624"/>
                <a:gd name="T94" fmla="*/ 328 w 512"/>
                <a:gd name="T95" fmla="*/ 938 h 1624"/>
                <a:gd name="T96" fmla="*/ 328 w 512"/>
                <a:gd name="T97" fmla="*/ 783 h 1624"/>
                <a:gd name="T98" fmla="*/ 386 w 512"/>
                <a:gd name="T99" fmla="*/ 783 h 1624"/>
                <a:gd name="T100" fmla="*/ 386 w 512"/>
                <a:gd name="T101" fmla="*/ 938 h 1624"/>
                <a:gd name="T102" fmla="*/ 386 w 512"/>
                <a:gd name="T103" fmla="*/ 687 h 1624"/>
                <a:gd name="T104" fmla="*/ 328 w 512"/>
                <a:gd name="T105" fmla="*/ 687 h 1624"/>
                <a:gd name="T106" fmla="*/ 328 w 512"/>
                <a:gd name="T107" fmla="*/ 522 h 1624"/>
                <a:gd name="T108" fmla="*/ 386 w 512"/>
                <a:gd name="T109" fmla="*/ 522 h 1624"/>
                <a:gd name="T110" fmla="*/ 386 w 512"/>
                <a:gd name="T111" fmla="*/ 687 h 1624"/>
                <a:gd name="T112" fmla="*/ 386 w 512"/>
                <a:gd name="T113" fmla="*/ 435 h 1624"/>
                <a:gd name="T114" fmla="*/ 328 w 512"/>
                <a:gd name="T115" fmla="*/ 435 h 1624"/>
                <a:gd name="T116" fmla="*/ 328 w 512"/>
                <a:gd name="T117" fmla="*/ 281 h 1624"/>
                <a:gd name="T118" fmla="*/ 386 w 512"/>
                <a:gd name="T119" fmla="*/ 281 h 1624"/>
                <a:gd name="T120" fmla="*/ 386 w 512"/>
                <a:gd name="T121" fmla="*/ 435 h 16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12" h="1624">
                  <a:moveTo>
                    <a:pt x="328" y="126"/>
                  </a:moveTo>
                  <a:cubicBezTo>
                    <a:pt x="328" y="67"/>
                    <a:pt x="328" y="67"/>
                    <a:pt x="328" y="67"/>
                  </a:cubicBezTo>
                  <a:cubicBezTo>
                    <a:pt x="328" y="22"/>
                    <a:pt x="282" y="0"/>
                    <a:pt x="237" y="0"/>
                  </a:cubicBezTo>
                  <a:cubicBezTo>
                    <a:pt x="142" y="0"/>
                    <a:pt x="142" y="0"/>
                    <a:pt x="142" y="0"/>
                  </a:cubicBezTo>
                  <a:cubicBezTo>
                    <a:pt x="97" y="0"/>
                    <a:pt x="58" y="22"/>
                    <a:pt x="58" y="67"/>
                  </a:cubicBezTo>
                  <a:cubicBezTo>
                    <a:pt x="58" y="126"/>
                    <a:pt x="58" y="126"/>
                    <a:pt x="58" y="126"/>
                  </a:cubicBezTo>
                  <a:cubicBezTo>
                    <a:pt x="0" y="126"/>
                    <a:pt x="0" y="126"/>
                    <a:pt x="0" y="126"/>
                  </a:cubicBezTo>
                  <a:cubicBezTo>
                    <a:pt x="0" y="1624"/>
                    <a:pt x="0" y="1624"/>
                    <a:pt x="0" y="1624"/>
                  </a:cubicBezTo>
                  <a:cubicBezTo>
                    <a:pt x="512" y="1624"/>
                    <a:pt x="512" y="1624"/>
                    <a:pt x="512" y="1624"/>
                  </a:cubicBezTo>
                  <a:cubicBezTo>
                    <a:pt x="512" y="126"/>
                    <a:pt x="512" y="126"/>
                    <a:pt x="512" y="126"/>
                  </a:cubicBezTo>
                  <a:lnTo>
                    <a:pt x="328" y="126"/>
                  </a:lnTo>
                  <a:close/>
                  <a:moveTo>
                    <a:pt x="174" y="1450"/>
                  </a:moveTo>
                  <a:cubicBezTo>
                    <a:pt x="116" y="1450"/>
                    <a:pt x="116" y="1450"/>
                    <a:pt x="116" y="1450"/>
                  </a:cubicBezTo>
                  <a:cubicBezTo>
                    <a:pt x="116" y="1286"/>
                    <a:pt x="116" y="1286"/>
                    <a:pt x="116" y="1286"/>
                  </a:cubicBezTo>
                  <a:cubicBezTo>
                    <a:pt x="174" y="1286"/>
                    <a:pt x="174" y="1286"/>
                    <a:pt x="174" y="1286"/>
                  </a:cubicBezTo>
                  <a:lnTo>
                    <a:pt x="174" y="1450"/>
                  </a:lnTo>
                  <a:close/>
                  <a:moveTo>
                    <a:pt x="174" y="1189"/>
                  </a:moveTo>
                  <a:cubicBezTo>
                    <a:pt x="116" y="1189"/>
                    <a:pt x="116" y="1189"/>
                    <a:pt x="116" y="1189"/>
                  </a:cubicBezTo>
                  <a:cubicBezTo>
                    <a:pt x="116" y="1034"/>
                    <a:pt x="116" y="1034"/>
                    <a:pt x="116" y="1034"/>
                  </a:cubicBezTo>
                  <a:cubicBezTo>
                    <a:pt x="174" y="1034"/>
                    <a:pt x="174" y="1034"/>
                    <a:pt x="174" y="1034"/>
                  </a:cubicBezTo>
                  <a:lnTo>
                    <a:pt x="174" y="1189"/>
                  </a:lnTo>
                  <a:close/>
                  <a:moveTo>
                    <a:pt x="174" y="938"/>
                  </a:moveTo>
                  <a:cubicBezTo>
                    <a:pt x="116" y="938"/>
                    <a:pt x="116" y="938"/>
                    <a:pt x="116" y="938"/>
                  </a:cubicBezTo>
                  <a:cubicBezTo>
                    <a:pt x="116" y="783"/>
                    <a:pt x="116" y="783"/>
                    <a:pt x="116" y="783"/>
                  </a:cubicBezTo>
                  <a:cubicBezTo>
                    <a:pt x="174" y="783"/>
                    <a:pt x="174" y="783"/>
                    <a:pt x="174" y="783"/>
                  </a:cubicBezTo>
                  <a:lnTo>
                    <a:pt x="174" y="938"/>
                  </a:lnTo>
                  <a:close/>
                  <a:moveTo>
                    <a:pt x="174" y="687"/>
                  </a:moveTo>
                  <a:cubicBezTo>
                    <a:pt x="116" y="687"/>
                    <a:pt x="116" y="687"/>
                    <a:pt x="116" y="687"/>
                  </a:cubicBezTo>
                  <a:cubicBezTo>
                    <a:pt x="116" y="522"/>
                    <a:pt x="116" y="522"/>
                    <a:pt x="116" y="522"/>
                  </a:cubicBezTo>
                  <a:cubicBezTo>
                    <a:pt x="174" y="522"/>
                    <a:pt x="174" y="522"/>
                    <a:pt x="174" y="522"/>
                  </a:cubicBezTo>
                  <a:lnTo>
                    <a:pt x="174" y="687"/>
                  </a:lnTo>
                  <a:close/>
                  <a:moveTo>
                    <a:pt x="174" y="435"/>
                  </a:moveTo>
                  <a:cubicBezTo>
                    <a:pt x="116" y="435"/>
                    <a:pt x="116" y="435"/>
                    <a:pt x="116" y="435"/>
                  </a:cubicBezTo>
                  <a:cubicBezTo>
                    <a:pt x="116" y="281"/>
                    <a:pt x="116" y="281"/>
                    <a:pt x="116" y="281"/>
                  </a:cubicBezTo>
                  <a:cubicBezTo>
                    <a:pt x="174" y="281"/>
                    <a:pt x="174" y="281"/>
                    <a:pt x="174" y="281"/>
                  </a:cubicBezTo>
                  <a:lnTo>
                    <a:pt x="174" y="435"/>
                  </a:lnTo>
                  <a:close/>
                  <a:moveTo>
                    <a:pt x="386" y="1450"/>
                  </a:moveTo>
                  <a:cubicBezTo>
                    <a:pt x="328" y="1450"/>
                    <a:pt x="328" y="1450"/>
                    <a:pt x="328" y="1450"/>
                  </a:cubicBezTo>
                  <a:cubicBezTo>
                    <a:pt x="328" y="1286"/>
                    <a:pt x="328" y="1286"/>
                    <a:pt x="328" y="1286"/>
                  </a:cubicBezTo>
                  <a:cubicBezTo>
                    <a:pt x="386" y="1286"/>
                    <a:pt x="386" y="1286"/>
                    <a:pt x="386" y="1286"/>
                  </a:cubicBezTo>
                  <a:lnTo>
                    <a:pt x="386" y="1450"/>
                  </a:lnTo>
                  <a:close/>
                  <a:moveTo>
                    <a:pt x="386" y="1189"/>
                  </a:moveTo>
                  <a:cubicBezTo>
                    <a:pt x="328" y="1189"/>
                    <a:pt x="328" y="1189"/>
                    <a:pt x="328" y="1189"/>
                  </a:cubicBezTo>
                  <a:cubicBezTo>
                    <a:pt x="328" y="1034"/>
                    <a:pt x="328" y="1034"/>
                    <a:pt x="328" y="1034"/>
                  </a:cubicBezTo>
                  <a:cubicBezTo>
                    <a:pt x="386" y="1034"/>
                    <a:pt x="386" y="1034"/>
                    <a:pt x="386" y="1034"/>
                  </a:cubicBezTo>
                  <a:lnTo>
                    <a:pt x="386" y="1189"/>
                  </a:lnTo>
                  <a:close/>
                  <a:moveTo>
                    <a:pt x="386" y="938"/>
                  </a:moveTo>
                  <a:cubicBezTo>
                    <a:pt x="328" y="938"/>
                    <a:pt x="328" y="938"/>
                    <a:pt x="328" y="938"/>
                  </a:cubicBezTo>
                  <a:cubicBezTo>
                    <a:pt x="328" y="783"/>
                    <a:pt x="328" y="783"/>
                    <a:pt x="328" y="783"/>
                  </a:cubicBezTo>
                  <a:cubicBezTo>
                    <a:pt x="386" y="783"/>
                    <a:pt x="386" y="783"/>
                    <a:pt x="386" y="783"/>
                  </a:cubicBezTo>
                  <a:lnTo>
                    <a:pt x="386" y="938"/>
                  </a:lnTo>
                  <a:close/>
                  <a:moveTo>
                    <a:pt x="386" y="687"/>
                  </a:moveTo>
                  <a:cubicBezTo>
                    <a:pt x="328" y="687"/>
                    <a:pt x="328" y="687"/>
                    <a:pt x="328" y="687"/>
                  </a:cubicBezTo>
                  <a:cubicBezTo>
                    <a:pt x="328" y="522"/>
                    <a:pt x="328" y="522"/>
                    <a:pt x="328" y="522"/>
                  </a:cubicBezTo>
                  <a:cubicBezTo>
                    <a:pt x="386" y="522"/>
                    <a:pt x="386" y="522"/>
                    <a:pt x="386" y="522"/>
                  </a:cubicBezTo>
                  <a:lnTo>
                    <a:pt x="386" y="687"/>
                  </a:lnTo>
                  <a:close/>
                  <a:moveTo>
                    <a:pt x="386" y="435"/>
                  </a:moveTo>
                  <a:cubicBezTo>
                    <a:pt x="328" y="435"/>
                    <a:pt x="328" y="435"/>
                    <a:pt x="328" y="435"/>
                  </a:cubicBezTo>
                  <a:cubicBezTo>
                    <a:pt x="328" y="281"/>
                    <a:pt x="328" y="281"/>
                    <a:pt x="328" y="281"/>
                  </a:cubicBezTo>
                  <a:cubicBezTo>
                    <a:pt x="386" y="281"/>
                    <a:pt x="386" y="281"/>
                    <a:pt x="386" y="281"/>
                  </a:cubicBezTo>
                  <a:lnTo>
                    <a:pt x="386" y="435"/>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25" name="Freeform 168"/>
            <p:cNvSpPr>
              <a:spLocks noEditPoints="1"/>
            </p:cNvSpPr>
            <p:nvPr/>
          </p:nvSpPr>
          <p:spPr bwMode="auto">
            <a:xfrm>
              <a:off x="4194175" y="5405438"/>
              <a:ext cx="330200" cy="881063"/>
            </a:xfrm>
            <a:custGeom>
              <a:avLst/>
              <a:gdLst>
                <a:gd name="T0" fmla="*/ 169 w 208"/>
                <a:gd name="T1" fmla="*/ 48 h 555"/>
                <a:gd name="T2" fmla="*/ 169 w 208"/>
                <a:gd name="T3" fmla="*/ 0 h 555"/>
                <a:gd name="T4" fmla="*/ 121 w 208"/>
                <a:gd name="T5" fmla="*/ 0 h 555"/>
                <a:gd name="T6" fmla="*/ 121 w 208"/>
                <a:gd name="T7" fmla="*/ 48 h 555"/>
                <a:gd name="T8" fmla="*/ 0 w 208"/>
                <a:gd name="T9" fmla="*/ 48 h 555"/>
                <a:gd name="T10" fmla="*/ 0 w 208"/>
                <a:gd name="T11" fmla="*/ 555 h 555"/>
                <a:gd name="T12" fmla="*/ 208 w 208"/>
                <a:gd name="T13" fmla="*/ 555 h 555"/>
                <a:gd name="T14" fmla="*/ 208 w 208"/>
                <a:gd name="T15" fmla="*/ 48 h 555"/>
                <a:gd name="T16" fmla="*/ 169 w 208"/>
                <a:gd name="T17" fmla="*/ 48 h 555"/>
                <a:gd name="T18" fmla="*/ 77 w 208"/>
                <a:gd name="T19" fmla="*/ 420 h 555"/>
                <a:gd name="T20" fmla="*/ 53 w 208"/>
                <a:gd name="T21" fmla="*/ 420 h 555"/>
                <a:gd name="T22" fmla="*/ 53 w 208"/>
                <a:gd name="T23" fmla="*/ 376 h 555"/>
                <a:gd name="T24" fmla="*/ 77 w 208"/>
                <a:gd name="T25" fmla="*/ 376 h 555"/>
                <a:gd name="T26" fmla="*/ 77 w 208"/>
                <a:gd name="T27" fmla="*/ 420 h 555"/>
                <a:gd name="T28" fmla="*/ 77 w 208"/>
                <a:gd name="T29" fmla="*/ 352 h 555"/>
                <a:gd name="T30" fmla="*/ 53 w 208"/>
                <a:gd name="T31" fmla="*/ 352 h 555"/>
                <a:gd name="T32" fmla="*/ 53 w 208"/>
                <a:gd name="T33" fmla="*/ 309 h 555"/>
                <a:gd name="T34" fmla="*/ 77 w 208"/>
                <a:gd name="T35" fmla="*/ 309 h 555"/>
                <a:gd name="T36" fmla="*/ 77 w 208"/>
                <a:gd name="T37" fmla="*/ 352 h 555"/>
                <a:gd name="T38" fmla="*/ 77 w 208"/>
                <a:gd name="T39" fmla="*/ 280 h 555"/>
                <a:gd name="T40" fmla="*/ 53 w 208"/>
                <a:gd name="T41" fmla="*/ 280 h 555"/>
                <a:gd name="T42" fmla="*/ 53 w 208"/>
                <a:gd name="T43" fmla="*/ 246 h 555"/>
                <a:gd name="T44" fmla="*/ 77 w 208"/>
                <a:gd name="T45" fmla="*/ 246 h 555"/>
                <a:gd name="T46" fmla="*/ 77 w 208"/>
                <a:gd name="T47" fmla="*/ 280 h 555"/>
                <a:gd name="T48" fmla="*/ 77 w 208"/>
                <a:gd name="T49" fmla="*/ 217 h 555"/>
                <a:gd name="T50" fmla="*/ 53 w 208"/>
                <a:gd name="T51" fmla="*/ 217 h 555"/>
                <a:gd name="T52" fmla="*/ 53 w 208"/>
                <a:gd name="T53" fmla="*/ 174 h 555"/>
                <a:gd name="T54" fmla="*/ 77 w 208"/>
                <a:gd name="T55" fmla="*/ 174 h 555"/>
                <a:gd name="T56" fmla="*/ 77 w 208"/>
                <a:gd name="T57" fmla="*/ 217 h 555"/>
                <a:gd name="T58" fmla="*/ 77 w 208"/>
                <a:gd name="T59" fmla="*/ 149 h 555"/>
                <a:gd name="T60" fmla="*/ 53 w 208"/>
                <a:gd name="T61" fmla="*/ 149 h 555"/>
                <a:gd name="T62" fmla="*/ 53 w 208"/>
                <a:gd name="T63" fmla="*/ 106 h 555"/>
                <a:gd name="T64" fmla="*/ 77 w 208"/>
                <a:gd name="T65" fmla="*/ 106 h 555"/>
                <a:gd name="T66" fmla="*/ 77 w 208"/>
                <a:gd name="T67" fmla="*/ 149 h 555"/>
                <a:gd name="T68" fmla="*/ 159 w 208"/>
                <a:gd name="T69" fmla="*/ 420 h 555"/>
                <a:gd name="T70" fmla="*/ 125 w 208"/>
                <a:gd name="T71" fmla="*/ 420 h 555"/>
                <a:gd name="T72" fmla="*/ 125 w 208"/>
                <a:gd name="T73" fmla="*/ 376 h 555"/>
                <a:gd name="T74" fmla="*/ 159 w 208"/>
                <a:gd name="T75" fmla="*/ 376 h 555"/>
                <a:gd name="T76" fmla="*/ 159 w 208"/>
                <a:gd name="T77" fmla="*/ 420 h 555"/>
                <a:gd name="T78" fmla="*/ 159 w 208"/>
                <a:gd name="T79" fmla="*/ 352 h 555"/>
                <a:gd name="T80" fmla="*/ 125 w 208"/>
                <a:gd name="T81" fmla="*/ 352 h 555"/>
                <a:gd name="T82" fmla="*/ 125 w 208"/>
                <a:gd name="T83" fmla="*/ 309 h 555"/>
                <a:gd name="T84" fmla="*/ 159 w 208"/>
                <a:gd name="T85" fmla="*/ 309 h 555"/>
                <a:gd name="T86" fmla="*/ 159 w 208"/>
                <a:gd name="T87" fmla="*/ 352 h 555"/>
                <a:gd name="T88" fmla="*/ 159 w 208"/>
                <a:gd name="T89" fmla="*/ 280 h 555"/>
                <a:gd name="T90" fmla="*/ 125 w 208"/>
                <a:gd name="T91" fmla="*/ 280 h 555"/>
                <a:gd name="T92" fmla="*/ 125 w 208"/>
                <a:gd name="T93" fmla="*/ 246 h 555"/>
                <a:gd name="T94" fmla="*/ 159 w 208"/>
                <a:gd name="T95" fmla="*/ 246 h 555"/>
                <a:gd name="T96" fmla="*/ 159 w 208"/>
                <a:gd name="T97" fmla="*/ 280 h 555"/>
                <a:gd name="T98" fmla="*/ 159 w 208"/>
                <a:gd name="T99" fmla="*/ 217 h 555"/>
                <a:gd name="T100" fmla="*/ 125 w 208"/>
                <a:gd name="T101" fmla="*/ 217 h 555"/>
                <a:gd name="T102" fmla="*/ 125 w 208"/>
                <a:gd name="T103" fmla="*/ 174 h 555"/>
                <a:gd name="T104" fmla="*/ 159 w 208"/>
                <a:gd name="T105" fmla="*/ 174 h 555"/>
                <a:gd name="T106" fmla="*/ 159 w 208"/>
                <a:gd name="T107" fmla="*/ 217 h 555"/>
                <a:gd name="T108" fmla="*/ 159 w 208"/>
                <a:gd name="T109" fmla="*/ 149 h 555"/>
                <a:gd name="T110" fmla="*/ 125 w 208"/>
                <a:gd name="T111" fmla="*/ 149 h 555"/>
                <a:gd name="T112" fmla="*/ 125 w 208"/>
                <a:gd name="T113" fmla="*/ 106 h 555"/>
                <a:gd name="T114" fmla="*/ 159 w 208"/>
                <a:gd name="T115" fmla="*/ 106 h 555"/>
                <a:gd name="T116" fmla="*/ 159 w 208"/>
                <a:gd name="T117" fmla="*/ 149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08" h="555">
                  <a:moveTo>
                    <a:pt x="169" y="48"/>
                  </a:moveTo>
                  <a:lnTo>
                    <a:pt x="169" y="0"/>
                  </a:lnTo>
                  <a:lnTo>
                    <a:pt x="121" y="0"/>
                  </a:lnTo>
                  <a:lnTo>
                    <a:pt x="121" y="48"/>
                  </a:lnTo>
                  <a:lnTo>
                    <a:pt x="0" y="48"/>
                  </a:lnTo>
                  <a:lnTo>
                    <a:pt x="0" y="555"/>
                  </a:lnTo>
                  <a:lnTo>
                    <a:pt x="208" y="555"/>
                  </a:lnTo>
                  <a:lnTo>
                    <a:pt x="208" y="48"/>
                  </a:lnTo>
                  <a:lnTo>
                    <a:pt x="169" y="48"/>
                  </a:lnTo>
                  <a:close/>
                  <a:moveTo>
                    <a:pt x="77" y="420"/>
                  </a:moveTo>
                  <a:lnTo>
                    <a:pt x="53" y="420"/>
                  </a:lnTo>
                  <a:lnTo>
                    <a:pt x="53" y="376"/>
                  </a:lnTo>
                  <a:lnTo>
                    <a:pt x="77" y="376"/>
                  </a:lnTo>
                  <a:lnTo>
                    <a:pt x="77" y="420"/>
                  </a:lnTo>
                  <a:close/>
                  <a:moveTo>
                    <a:pt x="77" y="352"/>
                  </a:moveTo>
                  <a:lnTo>
                    <a:pt x="53" y="352"/>
                  </a:lnTo>
                  <a:lnTo>
                    <a:pt x="53" y="309"/>
                  </a:lnTo>
                  <a:lnTo>
                    <a:pt x="77" y="309"/>
                  </a:lnTo>
                  <a:lnTo>
                    <a:pt x="77" y="352"/>
                  </a:lnTo>
                  <a:close/>
                  <a:moveTo>
                    <a:pt x="77" y="280"/>
                  </a:moveTo>
                  <a:lnTo>
                    <a:pt x="53" y="280"/>
                  </a:lnTo>
                  <a:lnTo>
                    <a:pt x="53" y="246"/>
                  </a:lnTo>
                  <a:lnTo>
                    <a:pt x="77" y="246"/>
                  </a:lnTo>
                  <a:lnTo>
                    <a:pt x="77" y="280"/>
                  </a:lnTo>
                  <a:close/>
                  <a:moveTo>
                    <a:pt x="77" y="217"/>
                  </a:moveTo>
                  <a:lnTo>
                    <a:pt x="53" y="217"/>
                  </a:lnTo>
                  <a:lnTo>
                    <a:pt x="53" y="174"/>
                  </a:lnTo>
                  <a:lnTo>
                    <a:pt x="77" y="174"/>
                  </a:lnTo>
                  <a:lnTo>
                    <a:pt x="77" y="217"/>
                  </a:lnTo>
                  <a:close/>
                  <a:moveTo>
                    <a:pt x="77" y="149"/>
                  </a:moveTo>
                  <a:lnTo>
                    <a:pt x="53" y="149"/>
                  </a:lnTo>
                  <a:lnTo>
                    <a:pt x="53" y="106"/>
                  </a:lnTo>
                  <a:lnTo>
                    <a:pt x="77" y="106"/>
                  </a:lnTo>
                  <a:lnTo>
                    <a:pt x="77" y="149"/>
                  </a:lnTo>
                  <a:close/>
                  <a:moveTo>
                    <a:pt x="159" y="420"/>
                  </a:moveTo>
                  <a:lnTo>
                    <a:pt x="125" y="420"/>
                  </a:lnTo>
                  <a:lnTo>
                    <a:pt x="125" y="376"/>
                  </a:lnTo>
                  <a:lnTo>
                    <a:pt x="159" y="376"/>
                  </a:lnTo>
                  <a:lnTo>
                    <a:pt x="159" y="420"/>
                  </a:lnTo>
                  <a:close/>
                  <a:moveTo>
                    <a:pt x="159" y="352"/>
                  </a:moveTo>
                  <a:lnTo>
                    <a:pt x="125" y="352"/>
                  </a:lnTo>
                  <a:lnTo>
                    <a:pt x="125" y="309"/>
                  </a:lnTo>
                  <a:lnTo>
                    <a:pt x="159" y="309"/>
                  </a:lnTo>
                  <a:lnTo>
                    <a:pt x="159" y="352"/>
                  </a:lnTo>
                  <a:close/>
                  <a:moveTo>
                    <a:pt x="159" y="280"/>
                  </a:moveTo>
                  <a:lnTo>
                    <a:pt x="125" y="280"/>
                  </a:lnTo>
                  <a:lnTo>
                    <a:pt x="125" y="246"/>
                  </a:lnTo>
                  <a:lnTo>
                    <a:pt x="159" y="246"/>
                  </a:lnTo>
                  <a:lnTo>
                    <a:pt x="159" y="280"/>
                  </a:lnTo>
                  <a:close/>
                  <a:moveTo>
                    <a:pt x="159" y="217"/>
                  </a:moveTo>
                  <a:lnTo>
                    <a:pt x="125" y="217"/>
                  </a:lnTo>
                  <a:lnTo>
                    <a:pt x="125" y="174"/>
                  </a:lnTo>
                  <a:lnTo>
                    <a:pt x="159" y="174"/>
                  </a:lnTo>
                  <a:lnTo>
                    <a:pt x="159" y="217"/>
                  </a:lnTo>
                  <a:close/>
                  <a:moveTo>
                    <a:pt x="159" y="149"/>
                  </a:moveTo>
                  <a:lnTo>
                    <a:pt x="125" y="149"/>
                  </a:lnTo>
                  <a:lnTo>
                    <a:pt x="125" y="106"/>
                  </a:lnTo>
                  <a:lnTo>
                    <a:pt x="159" y="106"/>
                  </a:lnTo>
                  <a:lnTo>
                    <a:pt x="159" y="149"/>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26" name="Freeform 169"/>
            <p:cNvSpPr>
              <a:spLocks noEditPoints="1"/>
            </p:cNvSpPr>
            <p:nvPr/>
          </p:nvSpPr>
          <p:spPr bwMode="auto">
            <a:xfrm>
              <a:off x="6802438" y="5543550"/>
              <a:ext cx="360362" cy="742950"/>
            </a:xfrm>
            <a:custGeom>
              <a:avLst/>
              <a:gdLst>
                <a:gd name="T0" fmla="*/ 0 w 227"/>
                <a:gd name="T1" fmla="*/ 0 h 468"/>
                <a:gd name="T2" fmla="*/ 0 w 227"/>
                <a:gd name="T3" fmla="*/ 468 h 468"/>
                <a:gd name="T4" fmla="*/ 227 w 227"/>
                <a:gd name="T5" fmla="*/ 468 h 468"/>
                <a:gd name="T6" fmla="*/ 227 w 227"/>
                <a:gd name="T7" fmla="*/ 0 h 468"/>
                <a:gd name="T8" fmla="*/ 0 w 227"/>
                <a:gd name="T9" fmla="*/ 0 h 468"/>
                <a:gd name="T10" fmla="*/ 87 w 227"/>
                <a:gd name="T11" fmla="*/ 396 h 468"/>
                <a:gd name="T12" fmla="*/ 48 w 227"/>
                <a:gd name="T13" fmla="*/ 396 h 468"/>
                <a:gd name="T14" fmla="*/ 48 w 227"/>
                <a:gd name="T15" fmla="*/ 343 h 468"/>
                <a:gd name="T16" fmla="*/ 87 w 227"/>
                <a:gd name="T17" fmla="*/ 343 h 468"/>
                <a:gd name="T18" fmla="*/ 87 w 227"/>
                <a:gd name="T19" fmla="*/ 396 h 468"/>
                <a:gd name="T20" fmla="*/ 87 w 227"/>
                <a:gd name="T21" fmla="*/ 318 h 468"/>
                <a:gd name="T22" fmla="*/ 48 w 227"/>
                <a:gd name="T23" fmla="*/ 318 h 468"/>
                <a:gd name="T24" fmla="*/ 48 w 227"/>
                <a:gd name="T25" fmla="*/ 265 h 468"/>
                <a:gd name="T26" fmla="*/ 87 w 227"/>
                <a:gd name="T27" fmla="*/ 265 h 468"/>
                <a:gd name="T28" fmla="*/ 87 w 227"/>
                <a:gd name="T29" fmla="*/ 318 h 468"/>
                <a:gd name="T30" fmla="*/ 87 w 227"/>
                <a:gd name="T31" fmla="*/ 236 h 468"/>
                <a:gd name="T32" fmla="*/ 48 w 227"/>
                <a:gd name="T33" fmla="*/ 236 h 468"/>
                <a:gd name="T34" fmla="*/ 48 w 227"/>
                <a:gd name="T35" fmla="*/ 188 h 468"/>
                <a:gd name="T36" fmla="*/ 87 w 227"/>
                <a:gd name="T37" fmla="*/ 188 h 468"/>
                <a:gd name="T38" fmla="*/ 87 w 227"/>
                <a:gd name="T39" fmla="*/ 236 h 468"/>
                <a:gd name="T40" fmla="*/ 87 w 227"/>
                <a:gd name="T41" fmla="*/ 164 h 468"/>
                <a:gd name="T42" fmla="*/ 48 w 227"/>
                <a:gd name="T43" fmla="*/ 164 h 468"/>
                <a:gd name="T44" fmla="*/ 48 w 227"/>
                <a:gd name="T45" fmla="*/ 111 h 468"/>
                <a:gd name="T46" fmla="*/ 87 w 227"/>
                <a:gd name="T47" fmla="*/ 111 h 468"/>
                <a:gd name="T48" fmla="*/ 87 w 227"/>
                <a:gd name="T49" fmla="*/ 164 h 468"/>
                <a:gd name="T50" fmla="*/ 87 w 227"/>
                <a:gd name="T51" fmla="*/ 91 h 468"/>
                <a:gd name="T52" fmla="*/ 48 w 227"/>
                <a:gd name="T53" fmla="*/ 91 h 468"/>
                <a:gd name="T54" fmla="*/ 48 w 227"/>
                <a:gd name="T55" fmla="*/ 33 h 468"/>
                <a:gd name="T56" fmla="*/ 87 w 227"/>
                <a:gd name="T57" fmla="*/ 33 h 468"/>
                <a:gd name="T58" fmla="*/ 87 w 227"/>
                <a:gd name="T59" fmla="*/ 91 h 468"/>
                <a:gd name="T60" fmla="*/ 183 w 227"/>
                <a:gd name="T61" fmla="*/ 396 h 468"/>
                <a:gd name="T62" fmla="*/ 135 w 227"/>
                <a:gd name="T63" fmla="*/ 396 h 468"/>
                <a:gd name="T64" fmla="*/ 135 w 227"/>
                <a:gd name="T65" fmla="*/ 343 h 468"/>
                <a:gd name="T66" fmla="*/ 183 w 227"/>
                <a:gd name="T67" fmla="*/ 343 h 468"/>
                <a:gd name="T68" fmla="*/ 183 w 227"/>
                <a:gd name="T69" fmla="*/ 396 h 468"/>
                <a:gd name="T70" fmla="*/ 183 w 227"/>
                <a:gd name="T71" fmla="*/ 318 h 468"/>
                <a:gd name="T72" fmla="*/ 135 w 227"/>
                <a:gd name="T73" fmla="*/ 318 h 468"/>
                <a:gd name="T74" fmla="*/ 135 w 227"/>
                <a:gd name="T75" fmla="*/ 265 h 468"/>
                <a:gd name="T76" fmla="*/ 183 w 227"/>
                <a:gd name="T77" fmla="*/ 265 h 468"/>
                <a:gd name="T78" fmla="*/ 183 w 227"/>
                <a:gd name="T79" fmla="*/ 318 h 468"/>
                <a:gd name="T80" fmla="*/ 183 w 227"/>
                <a:gd name="T81" fmla="*/ 236 h 468"/>
                <a:gd name="T82" fmla="*/ 135 w 227"/>
                <a:gd name="T83" fmla="*/ 236 h 468"/>
                <a:gd name="T84" fmla="*/ 135 w 227"/>
                <a:gd name="T85" fmla="*/ 188 h 468"/>
                <a:gd name="T86" fmla="*/ 183 w 227"/>
                <a:gd name="T87" fmla="*/ 188 h 468"/>
                <a:gd name="T88" fmla="*/ 183 w 227"/>
                <a:gd name="T89" fmla="*/ 236 h 468"/>
                <a:gd name="T90" fmla="*/ 183 w 227"/>
                <a:gd name="T91" fmla="*/ 164 h 468"/>
                <a:gd name="T92" fmla="*/ 135 w 227"/>
                <a:gd name="T93" fmla="*/ 164 h 468"/>
                <a:gd name="T94" fmla="*/ 135 w 227"/>
                <a:gd name="T95" fmla="*/ 111 h 468"/>
                <a:gd name="T96" fmla="*/ 183 w 227"/>
                <a:gd name="T97" fmla="*/ 111 h 468"/>
                <a:gd name="T98" fmla="*/ 183 w 227"/>
                <a:gd name="T99" fmla="*/ 164 h 468"/>
                <a:gd name="T100" fmla="*/ 183 w 227"/>
                <a:gd name="T101" fmla="*/ 91 h 468"/>
                <a:gd name="T102" fmla="*/ 135 w 227"/>
                <a:gd name="T103" fmla="*/ 91 h 468"/>
                <a:gd name="T104" fmla="*/ 135 w 227"/>
                <a:gd name="T105" fmla="*/ 33 h 468"/>
                <a:gd name="T106" fmla="*/ 183 w 227"/>
                <a:gd name="T107" fmla="*/ 33 h 468"/>
                <a:gd name="T108" fmla="*/ 183 w 227"/>
                <a:gd name="T109" fmla="*/ 91 h 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27" h="468">
                  <a:moveTo>
                    <a:pt x="0" y="0"/>
                  </a:moveTo>
                  <a:lnTo>
                    <a:pt x="0" y="468"/>
                  </a:lnTo>
                  <a:lnTo>
                    <a:pt x="227" y="468"/>
                  </a:lnTo>
                  <a:lnTo>
                    <a:pt x="227" y="0"/>
                  </a:lnTo>
                  <a:lnTo>
                    <a:pt x="0" y="0"/>
                  </a:lnTo>
                  <a:close/>
                  <a:moveTo>
                    <a:pt x="87" y="396"/>
                  </a:moveTo>
                  <a:lnTo>
                    <a:pt x="48" y="396"/>
                  </a:lnTo>
                  <a:lnTo>
                    <a:pt x="48" y="343"/>
                  </a:lnTo>
                  <a:lnTo>
                    <a:pt x="87" y="343"/>
                  </a:lnTo>
                  <a:lnTo>
                    <a:pt x="87" y="396"/>
                  </a:lnTo>
                  <a:close/>
                  <a:moveTo>
                    <a:pt x="87" y="318"/>
                  </a:moveTo>
                  <a:lnTo>
                    <a:pt x="48" y="318"/>
                  </a:lnTo>
                  <a:lnTo>
                    <a:pt x="48" y="265"/>
                  </a:lnTo>
                  <a:lnTo>
                    <a:pt x="87" y="265"/>
                  </a:lnTo>
                  <a:lnTo>
                    <a:pt x="87" y="318"/>
                  </a:lnTo>
                  <a:close/>
                  <a:moveTo>
                    <a:pt x="87" y="236"/>
                  </a:moveTo>
                  <a:lnTo>
                    <a:pt x="48" y="236"/>
                  </a:lnTo>
                  <a:lnTo>
                    <a:pt x="48" y="188"/>
                  </a:lnTo>
                  <a:lnTo>
                    <a:pt x="87" y="188"/>
                  </a:lnTo>
                  <a:lnTo>
                    <a:pt x="87" y="236"/>
                  </a:lnTo>
                  <a:close/>
                  <a:moveTo>
                    <a:pt x="87" y="164"/>
                  </a:moveTo>
                  <a:lnTo>
                    <a:pt x="48" y="164"/>
                  </a:lnTo>
                  <a:lnTo>
                    <a:pt x="48" y="111"/>
                  </a:lnTo>
                  <a:lnTo>
                    <a:pt x="87" y="111"/>
                  </a:lnTo>
                  <a:lnTo>
                    <a:pt x="87" y="164"/>
                  </a:lnTo>
                  <a:close/>
                  <a:moveTo>
                    <a:pt x="87" y="91"/>
                  </a:moveTo>
                  <a:lnTo>
                    <a:pt x="48" y="91"/>
                  </a:lnTo>
                  <a:lnTo>
                    <a:pt x="48" y="33"/>
                  </a:lnTo>
                  <a:lnTo>
                    <a:pt x="87" y="33"/>
                  </a:lnTo>
                  <a:lnTo>
                    <a:pt x="87" y="91"/>
                  </a:lnTo>
                  <a:close/>
                  <a:moveTo>
                    <a:pt x="183" y="396"/>
                  </a:moveTo>
                  <a:lnTo>
                    <a:pt x="135" y="396"/>
                  </a:lnTo>
                  <a:lnTo>
                    <a:pt x="135" y="343"/>
                  </a:lnTo>
                  <a:lnTo>
                    <a:pt x="183" y="343"/>
                  </a:lnTo>
                  <a:lnTo>
                    <a:pt x="183" y="396"/>
                  </a:lnTo>
                  <a:close/>
                  <a:moveTo>
                    <a:pt x="183" y="318"/>
                  </a:moveTo>
                  <a:lnTo>
                    <a:pt x="135" y="318"/>
                  </a:lnTo>
                  <a:lnTo>
                    <a:pt x="135" y="265"/>
                  </a:lnTo>
                  <a:lnTo>
                    <a:pt x="183" y="265"/>
                  </a:lnTo>
                  <a:lnTo>
                    <a:pt x="183" y="318"/>
                  </a:lnTo>
                  <a:close/>
                  <a:moveTo>
                    <a:pt x="183" y="236"/>
                  </a:moveTo>
                  <a:lnTo>
                    <a:pt x="135" y="236"/>
                  </a:lnTo>
                  <a:lnTo>
                    <a:pt x="135" y="188"/>
                  </a:lnTo>
                  <a:lnTo>
                    <a:pt x="183" y="188"/>
                  </a:lnTo>
                  <a:lnTo>
                    <a:pt x="183" y="236"/>
                  </a:lnTo>
                  <a:close/>
                  <a:moveTo>
                    <a:pt x="183" y="164"/>
                  </a:moveTo>
                  <a:lnTo>
                    <a:pt x="135" y="164"/>
                  </a:lnTo>
                  <a:lnTo>
                    <a:pt x="135" y="111"/>
                  </a:lnTo>
                  <a:lnTo>
                    <a:pt x="183" y="111"/>
                  </a:lnTo>
                  <a:lnTo>
                    <a:pt x="183" y="164"/>
                  </a:lnTo>
                  <a:close/>
                  <a:moveTo>
                    <a:pt x="183" y="91"/>
                  </a:moveTo>
                  <a:lnTo>
                    <a:pt x="135" y="91"/>
                  </a:lnTo>
                  <a:lnTo>
                    <a:pt x="135" y="33"/>
                  </a:lnTo>
                  <a:lnTo>
                    <a:pt x="183" y="33"/>
                  </a:lnTo>
                  <a:lnTo>
                    <a:pt x="183" y="91"/>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27" name="Freeform 170"/>
            <p:cNvSpPr>
              <a:spLocks noEditPoints="1"/>
            </p:cNvSpPr>
            <p:nvPr/>
          </p:nvSpPr>
          <p:spPr bwMode="auto">
            <a:xfrm>
              <a:off x="5054600" y="4695825"/>
              <a:ext cx="720725" cy="1590675"/>
            </a:xfrm>
            <a:custGeom>
              <a:avLst/>
              <a:gdLst>
                <a:gd name="T0" fmla="*/ 250 w 454"/>
                <a:gd name="T1" fmla="*/ 0 h 1002"/>
                <a:gd name="T2" fmla="*/ 223 w 454"/>
                <a:gd name="T3" fmla="*/ 0 h 1002"/>
                <a:gd name="T4" fmla="*/ 223 w 454"/>
                <a:gd name="T5" fmla="*/ 35 h 1002"/>
                <a:gd name="T6" fmla="*/ 136 w 454"/>
                <a:gd name="T7" fmla="*/ 35 h 1002"/>
                <a:gd name="T8" fmla="*/ 136 w 454"/>
                <a:gd name="T9" fmla="*/ 61 h 1002"/>
                <a:gd name="T10" fmla="*/ 73 w 454"/>
                <a:gd name="T11" fmla="*/ 61 h 1002"/>
                <a:gd name="T12" fmla="*/ 73 w 454"/>
                <a:gd name="T13" fmla="*/ 86 h 1002"/>
                <a:gd name="T14" fmla="*/ 399 w 454"/>
                <a:gd name="T15" fmla="*/ 87 h 1002"/>
                <a:gd name="T16" fmla="*/ 399 w 454"/>
                <a:gd name="T17" fmla="*/ 61 h 1002"/>
                <a:gd name="T18" fmla="*/ 337 w 454"/>
                <a:gd name="T19" fmla="*/ 61 h 1002"/>
                <a:gd name="T20" fmla="*/ 337 w 454"/>
                <a:gd name="T21" fmla="*/ 35 h 1002"/>
                <a:gd name="T22" fmla="*/ 250 w 454"/>
                <a:gd name="T23" fmla="*/ 35 h 1002"/>
                <a:gd name="T24" fmla="*/ 250 w 454"/>
                <a:gd name="T25" fmla="*/ 0 h 1002"/>
                <a:gd name="T26" fmla="*/ 250 w 454"/>
                <a:gd name="T27" fmla="*/ 0 h 1002"/>
                <a:gd name="T28" fmla="*/ 449 w 454"/>
                <a:gd name="T29" fmla="*/ 978 h 1002"/>
                <a:gd name="T30" fmla="*/ 432 w 454"/>
                <a:gd name="T31" fmla="*/ 978 h 1002"/>
                <a:gd name="T32" fmla="*/ 433 w 454"/>
                <a:gd name="T33" fmla="*/ 140 h 1002"/>
                <a:gd name="T34" fmla="*/ 454 w 454"/>
                <a:gd name="T35" fmla="*/ 140 h 1002"/>
                <a:gd name="T36" fmla="*/ 454 w 454"/>
                <a:gd name="T37" fmla="*/ 112 h 1002"/>
                <a:gd name="T38" fmla="*/ 19 w 454"/>
                <a:gd name="T39" fmla="*/ 112 h 1002"/>
                <a:gd name="T40" fmla="*/ 19 w 454"/>
                <a:gd name="T41" fmla="*/ 140 h 1002"/>
                <a:gd name="T42" fmla="*/ 36 w 454"/>
                <a:gd name="T43" fmla="*/ 140 h 1002"/>
                <a:gd name="T44" fmla="*/ 35 w 454"/>
                <a:gd name="T45" fmla="*/ 977 h 1002"/>
                <a:gd name="T46" fmla="*/ 0 w 454"/>
                <a:gd name="T47" fmla="*/ 977 h 1002"/>
                <a:gd name="T48" fmla="*/ 0 w 454"/>
                <a:gd name="T49" fmla="*/ 1002 h 1002"/>
                <a:gd name="T50" fmla="*/ 449 w 454"/>
                <a:gd name="T51" fmla="*/ 1002 h 1002"/>
                <a:gd name="T52" fmla="*/ 449 w 454"/>
                <a:gd name="T53" fmla="*/ 978 h 1002"/>
                <a:gd name="T54" fmla="*/ 449 w 454"/>
                <a:gd name="T55" fmla="*/ 978 h 1002"/>
                <a:gd name="T56" fmla="*/ 72 w 454"/>
                <a:gd name="T57" fmla="*/ 140 h 1002"/>
                <a:gd name="T58" fmla="*/ 398 w 454"/>
                <a:gd name="T59" fmla="*/ 141 h 1002"/>
                <a:gd name="T60" fmla="*/ 396 w 454"/>
                <a:gd name="T61" fmla="*/ 978 h 1002"/>
                <a:gd name="T62" fmla="*/ 70 w 454"/>
                <a:gd name="T63" fmla="*/ 977 h 1002"/>
                <a:gd name="T64" fmla="*/ 72 w 454"/>
                <a:gd name="T65" fmla="*/ 140 h 1002"/>
                <a:gd name="T66" fmla="*/ 72 w 454"/>
                <a:gd name="T67" fmla="*/ 140 h 10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54" h="1002">
                  <a:moveTo>
                    <a:pt x="250" y="0"/>
                  </a:moveTo>
                  <a:lnTo>
                    <a:pt x="223" y="0"/>
                  </a:lnTo>
                  <a:lnTo>
                    <a:pt x="223" y="35"/>
                  </a:lnTo>
                  <a:lnTo>
                    <a:pt x="136" y="35"/>
                  </a:lnTo>
                  <a:lnTo>
                    <a:pt x="136" y="61"/>
                  </a:lnTo>
                  <a:lnTo>
                    <a:pt x="73" y="61"/>
                  </a:lnTo>
                  <a:lnTo>
                    <a:pt x="73" y="86"/>
                  </a:lnTo>
                  <a:lnTo>
                    <a:pt x="399" y="87"/>
                  </a:lnTo>
                  <a:lnTo>
                    <a:pt x="399" y="61"/>
                  </a:lnTo>
                  <a:lnTo>
                    <a:pt x="337" y="61"/>
                  </a:lnTo>
                  <a:lnTo>
                    <a:pt x="337" y="35"/>
                  </a:lnTo>
                  <a:lnTo>
                    <a:pt x="250" y="35"/>
                  </a:lnTo>
                  <a:lnTo>
                    <a:pt x="250" y="0"/>
                  </a:lnTo>
                  <a:lnTo>
                    <a:pt x="250" y="0"/>
                  </a:lnTo>
                  <a:close/>
                  <a:moveTo>
                    <a:pt x="449" y="978"/>
                  </a:moveTo>
                  <a:lnTo>
                    <a:pt x="432" y="978"/>
                  </a:lnTo>
                  <a:lnTo>
                    <a:pt x="433" y="140"/>
                  </a:lnTo>
                  <a:lnTo>
                    <a:pt x="454" y="140"/>
                  </a:lnTo>
                  <a:lnTo>
                    <a:pt x="454" y="112"/>
                  </a:lnTo>
                  <a:lnTo>
                    <a:pt x="19" y="112"/>
                  </a:lnTo>
                  <a:lnTo>
                    <a:pt x="19" y="140"/>
                  </a:lnTo>
                  <a:lnTo>
                    <a:pt x="36" y="140"/>
                  </a:lnTo>
                  <a:lnTo>
                    <a:pt x="35" y="977"/>
                  </a:lnTo>
                  <a:lnTo>
                    <a:pt x="0" y="977"/>
                  </a:lnTo>
                  <a:lnTo>
                    <a:pt x="0" y="1002"/>
                  </a:lnTo>
                  <a:lnTo>
                    <a:pt x="449" y="1002"/>
                  </a:lnTo>
                  <a:lnTo>
                    <a:pt x="449" y="978"/>
                  </a:lnTo>
                  <a:lnTo>
                    <a:pt x="449" y="978"/>
                  </a:lnTo>
                  <a:close/>
                  <a:moveTo>
                    <a:pt x="72" y="140"/>
                  </a:moveTo>
                  <a:lnTo>
                    <a:pt x="398" y="141"/>
                  </a:lnTo>
                  <a:lnTo>
                    <a:pt x="396" y="978"/>
                  </a:lnTo>
                  <a:lnTo>
                    <a:pt x="70" y="977"/>
                  </a:lnTo>
                  <a:lnTo>
                    <a:pt x="72" y="140"/>
                  </a:lnTo>
                  <a:lnTo>
                    <a:pt x="72" y="140"/>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28" name="Rectangle 171"/>
            <p:cNvSpPr>
              <a:spLocks noChangeArrowheads="1"/>
            </p:cNvSpPr>
            <p:nvPr/>
          </p:nvSpPr>
          <p:spPr bwMode="auto">
            <a:xfrm>
              <a:off x="5213350" y="5745163"/>
              <a:ext cx="95250" cy="109538"/>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29" name="Rectangle 172"/>
            <p:cNvSpPr>
              <a:spLocks noChangeArrowheads="1"/>
            </p:cNvSpPr>
            <p:nvPr/>
          </p:nvSpPr>
          <p:spPr bwMode="auto">
            <a:xfrm>
              <a:off x="5214938" y="4972050"/>
              <a:ext cx="95250" cy="80963"/>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30" name="Freeform 173"/>
            <p:cNvSpPr>
              <a:spLocks/>
            </p:cNvSpPr>
            <p:nvPr/>
          </p:nvSpPr>
          <p:spPr bwMode="auto">
            <a:xfrm>
              <a:off x="5213350" y="5097463"/>
              <a:ext cx="96837" cy="107950"/>
            </a:xfrm>
            <a:custGeom>
              <a:avLst/>
              <a:gdLst>
                <a:gd name="T0" fmla="*/ 0 w 61"/>
                <a:gd name="T1" fmla="*/ 68 h 68"/>
                <a:gd name="T2" fmla="*/ 61 w 61"/>
                <a:gd name="T3" fmla="*/ 68 h 68"/>
                <a:gd name="T4" fmla="*/ 61 w 61"/>
                <a:gd name="T5" fmla="*/ 0 h 68"/>
                <a:gd name="T6" fmla="*/ 1 w 61"/>
                <a:gd name="T7" fmla="*/ 0 h 68"/>
                <a:gd name="T8" fmla="*/ 0 w 61"/>
                <a:gd name="T9" fmla="*/ 68 h 68"/>
              </a:gdLst>
              <a:ahLst/>
              <a:cxnLst>
                <a:cxn ang="0">
                  <a:pos x="T0" y="T1"/>
                </a:cxn>
                <a:cxn ang="0">
                  <a:pos x="T2" y="T3"/>
                </a:cxn>
                <a:cxn ang="0">
                  <a:pos x="T4" y="T5"/>
                </a:cxn>
                <a:cxn ang="0">
                  <a:pos x="T6" y="T7"/>
                </a:cxn>
                <a:cxn ang="0">
                  <a:pos x="T8" y="T9"/>
                </a:cxn>
              </a:cxnLst>
              <a:rect l="0" t="0" r="r" b="b"/>
              <a:pathLst>
                <a:path w="61" h="68">
                  <a:moveTo>
                    <a:pt x="0" y="68"/>
                  </a:moveTo>
                  <a:lnTo>
                    <a:pt x="61" y="68"/>
                  </a:lnTo>
                  <a:lnTo>
                    <a:pt x="61" y="0"/>
                  </a:lnTo>
                  <a:lnTo>
                    <a:pt x="1" y="0"/>
                  </a:lnTo>
                  <a:lnTo>
                    <a:pt x="0" y="68"/>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31" name="Rectangle 174"/>
            <p:cNvSpPr>
              <a:spLocks noChangeArrowheads="1"/>
            </p:cNvSpPr>
            <p:nvPr/>
          </p:nvSpPr>
          <p:spPr bwMode="auto">
            <a:xfrm>
              <a:off x="5213350" y="5259388"/>
              <a:ext cx="96837" cy="109538"/>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32" name="Rectangle 175"/>
            <p:cNvSpPr>
              <a:spLocks noChangeArrowheads="1"/>
            </p:cNvSpPr>
            <p:nvPr/>
          </p:nvSpPr>
          <p:spPr bwMode="auto">
            <a:xfrm>
              <a:off x="5213350" y="5421313"/>
              <a:ext cx="96837" cy="109538"/>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33" name="Freeform 176"/>
            <p:cNvSpPr>
              <a:spLocks/>
            </p:cNvSpPr>
            <p:nvPr/>
          </p:nvSpPr>
          <p:spPr bwMode="auto">
            <a:xfrm>
              <a:off x="5543550" y="4972050"/>
              <a:ext cx="95250" cy="82550"/>
            </a:xfrm>
            <a:custGeom>
              <a:avLst/>
              <a:gdLst>
                <a:gd name="T0" fmla="*/ 0 w 60"/>
                <a:gd name="T1" fmla="*/ 0 h 52"/>
                <a:gd name="T2" fmla="*/ 0 w 60"/>
                <a:gd name="T3" fmla="*/ 52 h 52"/>
                <a:gd name="T4" fmla="*/ 60 w 60"/>
                <a:gd name="T5" fmla="*/ 52 h 52"/>
                <a:gd name="T6" fmla="*/ 60 w 60"/>
                <a:gd name="T7" fmla="*/ 1 h 52"/>
                <a:gd name="T8" fmla="*/ 0 w 60"/>
                <a:gd name="T9" fmla="*/ 0 h 52"/>
              </a:gdLst>
              <a:ahLst/>
              <a:cxnLst>
                <a:cxn ang="0">
                  <a:pos x="T0" y="T1"/>
                </a:cxn>
                <a:cxn ang="0">
                  <a:pos x="T2" y="T3"/>
                </a:cxn>
                <a:cxn ang="0">
                  <a:pos x="T4" y="T5"/>
                </a:cxn>
                <a:cxn ang="0">
                  <a:pos x="T6" y="T7"/>
                </a:cxn>
                <a:cxn ang="0">
                  <a:pos x="T8" y="T9"/>
                </a:cxn>
              </a:cxnLst>
              <a:rect l="0" t="0" r="r" b="b"/>
              <a:pathLst>
                <a:path w="60" h="52">
                  <a:moveTo>
                    <a:pt x="0" y="0"/>
                  </a:moveTo>
                  <a:lnTo>
                    <a:pt x="0" y="52"/>
                  </a:lnTo>
                  <a:lnTo>
                    <a:pt x="60" y="52"/>
                  </a:lnTo>
                  <a:lnTo>
                    <a:pt x="60" y="1"/>
                  </a:lnTo>
                  <a:lnTo>
                    <a:pt x="0" y="0"/>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34" name="Rectangle 177"/>
            <p:cNvSpPr>
              <a:spLocks noChangeArrowheads="1"/>
            </p:cNvSpPr>
            <p:nvPr/>
          </p:nvSpPr>
          <p:spPr bwMode="auto">
            <a:xfrm>
              <a:off x="5543550" y="5097463"/>
              <a:ext cx="95250" cy="109538"/>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35" name="Rectangle 178"/>
            <p:cNvSpPr>
              <a:spLocks noChangeArrowheads="1"/>
            </p:cNvSpPr>
            <p:nvPr/>
          </p:nvSpPr>
          <p:spPr bwMode="auto">
            <a:xfrm>
              <a:off x="5543550" y="5259388"/>
              <a:ext cx="95250" cy="109538"/>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36" name="Rectangle 179"/>
            <p:cNvSpPr>
              <a:spLocks noChangeArrowheads="1"/>
            </p:cNvSpPr>
            <p:nvPr/>
          </p:nvSpPr>
          <p:spPr bwMode="auto">
            <a:xfrm>
              <a:off x="5541963" y="5421313"/>
              <a:ext cx="96837" cy="109538"/>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37" name="Freeform 180"/>
            <p:cNvSpPr>
              <a:spLocks/>
            </p:cNvSpPr>
            <p:nvPr/>
          </p:nvSpPr>
          <p:spPr bwMode="auto">
            <a:xfrm>
              <a:off x="5541963" y="5907088"/>
              <a:ext cx="96837" cy="109538"/>
            </a:xfrm>
            <a:custGeom>
              <a:avLst/>
              <a:gdLst>
                <a:gd name="T0" fmla="*/ 0 w 61"/>
                <a:gd name="T1" fmla="*/ 69 h 69"/>
                <a:gd name="T2" fmla="*/ 60 w 61"/>
                <a:gd name="T3" fmla="*/ 69 h 69"/>
                <a:gd name="T4" fmla="*/ 61 w 61"/>
                <a:gd name="T5" fmla="*/ 0 h 69"/>
                <a:gd name="T6" fmla="*/ 0 w 61"/>
                <a:gd name="T7" fmla="*/ 0 h 69"/>
                <a:gd name="T8" fmla="*/ 0 w 61"/>
                <a:gd name="T9" fmla="*/ 69 h 69"/>
              </a:gdLst>
              <a:ahLst/>
              <a:cxnLst>
                <a:cxn ang="0">
                  <a:pos x="T0" y="T1"/>
                </a:cxn>
                <a:cxn ang="0">
                  <a:pos x="T2" y="T3"/>
                </a:cxn>
                <a:cxn ang="0">
                  <a:pos x="T4" y="T5"/>
                </a:cxn>
                <a:cxn ang="0">
                  <a:pos x="T6" y="T7"/>
                </a:cxn>
                <a:cxn ang="0">
                  <a:pos x="T8" y="T9"/>
                </a:cxn>
              </a:cxnLst>
              <a:rect l="0" t="0" r="r" b="b"/>
              <a:pathLst>
                <a:path w="61" h="69">
                  <a:moveTo>
                    <a:pt x="0" y="69"/>
                  </a:moveTo>
                  <a:lnTo>
                    <a:pt x="60" y="69"/>
                  </a:lnTo>
                  <a:lnTo>
                    <a:pt x="61" y="0"/>
                  </a:lnTo>
                  <a:lnTo>
                    <a:pt x="0" y="0"/>
                  </a:lnTo>
                  <a:lnTo>
                    <a:pt x="0" y="69"/>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38" name="Rectangle 181"/>
            <p:cNvSpPr>
              <a:spLocks noChangeArrowheads="1"/>
            </p:cNvSpPr>
            <p:nvPr/>
          </p:nvSpPr>
          <p:spPr bwMode="auto">
            <a:xfrm>
              <a:off x="5541963" y="6069013"/>
              <a:ext cx="95250" cy="195263"/>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39" name="Freeform 182"/>
            <p:cNvSpPr>
              <a:spLocks/>
            </p:cNvSpPr>
            <p:nvPr/>
          </p:nvSpPr>
          <p:spPr bwMode="auto">
            <a:xfrm>
              <a:off x="5211763" y="6069013"/>
              <a:ext cx="96837" cy="195263"/>
            </a:xfrm>
            <a:custGeom>
              <a:avLst/>
              <a:gdLst>
                <a:gd name="T0" fmla="*/ 0 w 61"/>
                <a:gd name="T1" fmla="*/ 123 h 123"/>
                <a:gd name="T2" fmla="*/ 61 w 61"/>
                <a:gd name="T3" fmla="*/ 123 h 123"/>
                <a:gd name="T4" fmla="*/ 61 w 61"/>
                <a:gd name="T5" fmla="*/ 0 h 123"/>
                <a:gd name="T6" fmla="*/ 1 w 61"/>
                <a:gd name="T7" fmla="*/ 0 h 123"/>
                <a:gd name="T8" fmla="*/ 0 w 61"/>
                <a:gd name="T9" fmla="*/ 123 h 123"/>
              </a:gdLst>
              <a:ahLst/>
              <a:cxnLst>
                <a:cxn ang="0">
                  <a:pos x="T0" y="T1"/>
                </a:cxn>
                <a:cxn ang="0">
                  <a:pos x="T2" y="T3"/>
                </a:cxn>
                <a:cxn ang="0">
                  <a:pos x="T4" y="T5"/>
                </a:cxn>
                <a:cxn ang="0">
                  <a:pos x="T6" y="T7"/>
                </a:cxn>
                <a:cxn ang="0">
                  <a:pos x="T8" y="T9"/>
                </a:cxn>
              </a:cxnLst>
              <a:rect l="0" t="0" r="r" b="b"/>
              <a:pathLst>
                <a:path w="61" h="123">
                  <a:moveTo>
                    <a:pt x="0" y="123"/>
                  </a:moveTo>
                  <a:lnTo>
                    <a:pt x="61" y="123"/>
                  </a:lnTo>
                  <a:lnTo>
                    <a:pt x="61" y="0"/>
                  </a:lnTo>
                  <a:lnTo>
                    <a:pt x="1" y="0"/>
                  </a:lnTo>
                  <a:lnTo>
                    <a:pt x="0" y="123"/>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40" name="Rectangle 183"/>
            <p:cNvSpPr>
              <a:spLocks noChangeArrowheads="1"/>
            </p:cNvSpPr>
            <p:nvPr/>
          </p:nvSpPr>
          <p:spPr bwMode="auto">
            <a:xfrm>
              <a:off x="5541963" y="5583238"/>
              <a:ext cx="96837" cy="109538"/>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41" name="Freeform 184"/>
            <p:cNvSpPr>
              <a:spLocks/>
            </p:cNvSpPr>
            <p:nvPr/>
          </p:nvSpPr>
          <p:spPr bwMode="auto">
            <a:xfrm>
              <a:off x="5378450" y="4972050"/>
              <a:ext cx="96837" cy="82550"/>
            </a:xfrm>
            <a:custGeom>
              <a:avLst/>
              <a:gdLst>
                <a:gd name="T0" fmla="*/ 0 w 61"/>
                <a:gd name="T1" fmla="*/ 51 h 52"/>
                <a:gd name="T2" fmla="*/ 61 w 61"/>
                <a:gd name="T3" fmla="*/ 52 h 52"/>
                <a:gd name="T4" fmla="*/ 61 w 61"/>
                <a:gd name="T5" fmla="*/ 0 h 52"/>
                <a:gd name="T6" fmla="*/ 0 w 61"/>
                <a:gd name="T7" fmla="*/ 0 h 52"/>
                <a:gd name="T8" fmla="*/ 0 w 61"/>
                <a:gd name="T9" fmla="*/ 51 h 52"/>
              </a:gdLst>
              <a:ahLst/>
              <a:cxnLst>
                <a:cxn ang="0">
                  <a:pos x="T0" y="T1"/>
                </a:cxn>
                <a:cxn ang="0">
                  <a:pos x="T2" y="T3"/>
                </a:cxn>
                <a:cxn ang="0">
                  <a:pos x="T4" y="T5"/>
                </a:cxn>
                <a:cxn ang="0">
                  <a:pos x="T6" y="T7"/>
                </a:cxn>
                <a:cxn ang="0">
                  <a:pos x="T8" y="T9"/>
                </a:cxn>
              </a:cxnLst>
              <a:rect l="0" t="0" r="r" b="b"/>
              <a:pathLst>
                <a:path w="61" h="52">
                  <a:moveTo>
                    <a:pt x="0" y="51"/>
                  </a:moveTo>
                  <a:lnTo>
                    <a:pt x="61" y="52"/>
                  </a:lnTo>
                  <a:lnTo>
                    <a:pt x="61" y="0"/>
                  </a:lnTo>
                  <a:lnTo>
                    <a:pt x="0" y="0"/>
                  </a:lnTo>
                  <a:lnTo>
                    <a:pt x="0" y="51"/>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42" name="Rectangle 185"/>
            <p:cNvSpPr>
              <a:spLocks noChangeArrowheads="1"/>
            </p:cNvSpPr>
            <p:nvPr/>
          </p:nvSpPr>
          <p:spPr bwMode="auto">
            <a:xfrm>
              <a:off x="5378450" y="5097463"/>
              <a:ext cx="95250" cy="107950"/>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43" name="Freeform 186"/>
            <p:cNvSpPr>
              <a:spLocks/>
            </p:cNvSpPr>
            <p:nvPr/>
          </p:nvSpPr>
          <p:spPr bwMode="auto">
            <a:xfrm>
              <a:off x="5376863" y="5421313"/>
              <a:ext cx="96837" cy="109538"/>
            </a:xfrm>
            <a:custGeom>
              <a:avLst/>
              <a:gdLst>
                <a:gd name="T0" fmla="*/ 0 w 61"/>
                <a:gd name="T1" fmla="*/ 69 h 69"/>
                <a:gd name="T2" fmla="*/ 61 w 61"/>
                <a:gd name="T3" fmla="*/ 69 h 69"/>
                <a:gd name="T4" fmla="*/ 61 w 61"/>
                <a:gd name="T5" fmla="*/ 0 h 69"/>
                <a:gd name="T6" fmla="*/ 1 w 61"/>
                <a:gd name="T7" fmla="*/ 0 h 69"/>
                <a:gd name="T8" fmla="*/ 0 w 61"/>
                <a:gd name="T9" fmla="*/ 69 h 69"/>
              </a:gdLst>
              <a:ahLst/>
              <a:cxnLst>
                <a:cxn ang="0">
                  <a:pos x="T0" y="T1"/>
                </a:cxn>
                <a:cxn ang="0">
                  <a:pos x="T2" y="T3"/>
                </a:cxn>
                <a:cxn ang="0">
                  <a:pos x="T4" y="T5"/>
                </a:cxn>
                <a:cxn ang="0">
                  <a:pos x="T6" y="T7"/>
                </a:cxn>
                <a:cxn ang="0">
                  <a:pos x="T8" y="T9"/>
                </a:cxn>
              </a:cxnLst>
              <a:rect l="0" t="0" r="r" b="b"/>
              <a:pathLst>
                <a:path w="61" h="69">
                  <a:moveTo>
                    <a:pt x="0" y="69"/>
                  </a:moveTo>
                  <a:lnTo>
                    <a:pt x="61" y="69"/>
                  </a:lnTo>
                  <a:lnTo>
                    <a:pt x="61" y="0"/>
                  </a:lnTo>
                  <a:lnTo>
                    <a:pt x="1" y="0"/>
                  </a:lnTo>
                  <a:lnTo>
                    <a:pt x="0" y="69"/>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44" name="Rectangle 187"/>
            <p:cNvSpPr>
              <a:spLocks noChangeArrowheads="1"/>
            </p:cNvSpPr>
            <p:nvPr/>
          </p:nvSpPr>
          <p:spPr bwMode="auto">
            <a:xfrm>
              <a:off x="5378450" y="5259388"/>
              <a:ext cx="95250" cy="109538"/>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45" name="Freeform 188"/>
            <p:cNvSpPr>
              <a:spLocks/>
            </p:cNvSpPr>
            <p:nvPr/>
          </p:nvSpPr>
          <p:spPr bwMode="auto">
            <a:xfrm>
              <a:off x="5376863" y="5907088"/>
              <a:ext cx="96837" cy="109538"/>
            </a:xfrm>
            <a:custGeom>
              <a:avLst/>
              <a:gdLst>
                <a:gd name="T0" fmla="*/ 0 w 61"/>
                <a:gd name="T1" fmla="*/ 69 h 69"/>
                <a:gd name="T2" fmla="*/ 60 w 61"/>
                <a:gd name="T3" fmla="*/ 69 h 69"/>
                <a:gd name="T4" fmla="*/ 61 w 61"/>
                <a:gd name="T5" fmla="*/ 0 h 69"/>
                <a:gd name="T6" fmla="*/ 0 w 61"/>
                <a:gd name="T7" fmla="*/ 0 h 69"/>
                <a:gd name="T8" fmla="*/ 0 w 61"/>
                <a:gd name="T9" fmla="*/ 69 h 69"/>
              </a:gdLst>
              <a:ahLst/>
              <a:cxnLst>
                <a:cxn ang="0">
                  <a:pos x="T0" y="T1"/>
                </a:cxn>
                <a:cxn ang="0">
                  <a:pos x="T2" y="T3"/>
                </a:cxn>
                <a:cxn ang="0">
                  <a:pos x="T4" y="T5"/>
                </a:cxn>
                <a:cxn ang="0">
                  <a:pos x="T6" y="T7"/>
                </a:cxn>
                <a:cxn ang="0">
                  <a:pos x="T8" y="T9"/>
                </a:cxn>
              </a:cxnLst>
              <a:rect l="0" t="0" r="r" b="b"/>
              <a:pathLst>
                <a:path w="61" h="69">
                  <a:moveTo>
                    <a:pt x="0" y="69"/>
                  </a:moveTo>
                  <a:lnTo>
                    <a:pt x="60" y="69"/>
                  </a:lnTo>
                  <a:lnTo>
                    <a:pt x="61" y="0"/>
                  </a:lnTo>
                  <a:lnTo>
                    <a:pt x="0" y="0"/>
                  </a:lnTo>
                  <a:lnTo>
                    <a:pt x="0" y="69"/>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46" name="Rectangle 189"/>
            <p:cNvSpPr>
              <a:spLocks noChangeArrowheads="1"/>
            </p:cNvSpPr>
            <p:nvPr/>
          </p:nvSpPr>
          <p:spPr bwMode="auto">
            <a:xfrm>
              <a:off x="5376863" y="6069013"/>
              <a:ext cx="95250" cy="195263"/>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47" name="Rectangle 190"/>
            <p:cNvSpPr>
              <a:spLocks noChangeArrowheads="1"/>
            </p:cNvSpPr>
            <p:nvPr/>
          </p:nvSpPr>
          <p:spPr bwMode="auto">
            <a:xfrm>
              <a:off x="5376863" y="5583238"/>
              <a:ext cx="96837" cy="109538"/>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48" name="Freeform 191"/>
            <p:cNvSpPr>
              <a:spLocks/>
            </p:cNvSpPr>
            <p:nvPr/>
          </p:nvSpPr>
          <p:spPr bwMode="auto">
            <a:xfrm>
              <a:off x="5213350" y="5583238"/>
              <a:ext cx="96837" cy="109538"/>
            </a:xfrm>
            <a:custGeom>
              <a:avLst/>
              <a:gdLst>
                <a:gd name="T0" fmla="*/ 0 w 61"/>
                <a:gd name="T1" fmla="*/ 69 h 69"/>
                <a:gd name="T2" fmla="*/ 60 w 61"/>
                <a:gd name="T3" fmla="*/ 69 h 69"/>
                <a:gd name="T4" fmla="*/ 61 w 61"/>
                <a:gd name="T5" fmla="*/ 0 h 69"/>
                <a:gd name="T6" fmla="*/ 0 w 61"/>
                <a:gd name="T7" fmla="*/ 0 h 69"/>
                <a:gd name="T8" fmla="*/ 0 w 61"/>
                <a:gd name="T9" fmla="*/ 69 h 69"/>
              </a:gdLst>
              <a:ahLst/>
              <a:cxnLst>
                <a:cxn ang="0">
                  <a:pos x="T0" y="T1"/>
                </a:cxn>
                <a:cxn ang="0">
                  <a:pos x="T2" y="T3"/>
                </a:cxn>
                <a:cxn ang="0">
                  <a:pos x="T4" y="T5"/>
                </a:cxn>
                <a:cxn ang="0">
                  <a:pos x="T6" y="T7"/>
                </a:cxn>
                <a:cxn ang="0">
                  <a:pos x="T8" y="T9"/>
                </a:cxn>
              </a:cxnLst>
              <a:rect l="0" t="0" r="r" b="b"/>
              <a:pathLst>
                <a:path w="61" h="69">
                  <a:moveTo>
                    <a:pt x="0" y="69"/>
                  </a:moveTo>
                  <a:lnTo>
                    <a:pt x="60" y="69"/>
                  </a:lnTo>
                  <a:lnTo>
                    <a:pt x="61" y="0"/>
                  </a:lnTo>
                  <a:lnTo>
                    <a:pt x="0" y="0"/>
                  </a:lnTo>
                  <a:lnTo>
                    <a:pt x="0" y="69"/>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49" name="Rectangle 192"/>
            <p:cNvSpPr>
              <a:spLocks noChangeArrowheads="1"/>
            </p:cNvSpPr>
            <p:nvPr/>
          </p:nvSpPr>
          <p:spPr bwMode="auto">
            <a:xfrm>
              <a:off x="5376863" y="5745163"/>
              <a:ext cx="96837" cy="109538"/>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50" name="Rectangle 193"/>
            <p:cNvSpPr>
              <a:spLocks noChangeArrowheads="1"/>
            </p:cNvSpPr>
            <p:nvPr/>
          </p:nvSpPr>
          <p:spPr bwMode="auto">
            <a:xfrm>
              <a:off x="5541963" y="5745163"/>
              <a:ext cx="96837" cy="109538"/>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51" name="Freeform 194"/>
            <p:cNvSpPr>
              <a:spLocks/>
            </p:cNvSpPr>
            <p:nvPr/>
          </p:nvSpPr>
          <p:spPr bwMode="auto">
            <a:xfrm>
              <a:off x="5213350" y="5907088"/>
              <a:ext cx="95250" cy="109538"/>
            </a:xfrm>
            <a:custGeom>
              <a:avLst/>
              <a:gdLst>
                <a:gd name="T0" fmla="*/ 0 w 60"/>
                <a:gd name="T1" fmla="*/ 68 h 69"/>
                <a:gd name="T2" fmla="*/ 60 w 60"/>
                <a:gd name="T3" fmla="*/ 69 h 69"/>
                <a:gd name="T4" fmla="*/ 60 w 60"/>
                <a:gd name="T5" fmla="*/ 0 h 69"/>
                <a:gd name="T6" fmla="*/ 0 w 60"/>
                <a:gd name="T7" fmla="*/ 0 h 69"/>
                <a:gd name="T8" fmla="*/ 0 w 60"/>
                <a:gd name="T9" fmla="*/ 68 h 69"/>
              </a:gdLst>
              <a:ahLst/>
              <a:cxnLst>
                <a:cxn ang="0">
                  <a:pos x="T0" y="T1"/>
                </a:cxn>
                <a:cxn ang="0">
                  <a:pos x="T2" y="T3"/>
                </a:cxn>
                <a:cxn ang="0">
                  <a:pos x="T4" y="T5"/>
                </a:cxn>
                <a:cxn ang="0">
                  <a:pos x="T6" y="T7"/>
                </a:cxn>
                <a:cxn ang="0">
                  <a:pos x="T8" y="T9"/>
                </a:cxn>
              </a:cxnLst>
              <a:rect l="0" t="0" r="r" b="b"/>
              <a:pathLst>
                <a:path w="60" h="69">
                  <a:moveTo>
                    <a:pt x="0" y="68"/>
                  </a:moveTo>
                  <a:lnTo>
                    <a:pt x="60" y="69"/>
                  </a:lnTo>
                  <a:lnTo>
                    <a:pt x="60" y="0"/>
                  </a:lnTo>
                  <a:lnTo>
                    <a:pt x="0" y="0"/>
                  </a:lnTo>
                  <a:lnTo>
                    <a:pt x="0" y="68"/>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152" name="bullseye_blue"/>
          <p:cNvGrpSpPr/>
          <p:nvPr userDrawn="1"/>
        </p:nvGrpSpPr>
        <p:grpSpPr>
          <a:xfrm>
            <a:off x="2535804" y="3578130"/>
            <a:ext cx="1100525" cy="1102439"/>
            <a:chOff x="2673351" y="4111625"/>
            <a:chExt cx="2741613" cy="2746375"/>
          </a:xfrm>
        </p:grpSpPr>
        <p:sp>
          <p:nvSpPr>
            <p:cNvPr id="153" name="Freeform 198"/>
            <p:cNvSpPr>
              <a:spLocks/>
            </p:cNvSpPr>
            <p:nvPr/>
          </p:nvSpPr>
          <p:spPr bwMode="auto">
            <a:xfrm>
              <a:off x="3949701" y="4135438"/>
              <a:ext cx="1430338" cy="1435100"/>
            </a:xfrm>
            <a:custGeom>
              <a:avLst/>
              <a:gdLst>
                <a:gd name="T0" fmla="*/ 1250 w 1250"/>
                <a:gd name="T1" fmla="*/ 334 h 1254"/>
                <a:gd name="T2" fmla="*/ 985 w 1250"/>
                <a:gd name="T3" fmla="*/ 270 h 1254"/>
                <a:gd name="T4" fmla="*/ 920 w 1250"/>
                <a:gd name="T5" fmla="*/ 0 h 1254"/>
                <a:gd name="T6" fmla="*/ 625 w 1250"/>
                <a:gd name="T7" fmla="*/ 294 h 1254"/>
                <a:gd name="T8" fmla="*/ 668 w 1250"/>
                <a:gd name="T9" fmla="*/ 471 h 1254"/>
                <a:gd name="T10" fmla="*/ 30 w 1250"/>
                <a:gd name="T11" fmla="*/ 1109 h 1254"/>
                <a:gd name="T12" fmla="*/ 30 w 1250"/>
                <a:gd name="T13" fmla="*/ 1224 h 1254"/>
                <a:gd name="T14" fmla="*/ 145 w 1250"/>
                <a:gd name="T15" fmla="*/ 1224 h 1254"/>
                <a:gd name="T16" fmla="*/ 786 w 1250"/>
                <a:gd name="T17" fmla="*/ 583 h 1254"/>
                <a:gd name="T18" fmla="*/ 960 w 1250"/>
                <a:gd name="T19" fmla="*/ 624 h 1254"/>
                <a:gd name="T20" fmla="*/ 1250 w 1250"/>
                <a:gd name="T21" fmla="*/ 334 h 1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50" h="1254">
                  <a:moveTo>
                    <a:pt x="1250" y="334"/>
                  </a:moveTo>
                  <a:cubicBezTo>
                    <a:pt x="985" y="270"/>
                    <a:pt x="985" y="270"/>
                    <a:pt x="985" y="270"/>
                  </a:cubicBezTo>
                  <a:cubicBezTo>
                    <a:pt x="920" y="0"/>
                    <a:pt x="920" y="0"/>
                    <a:pt x="920" y="0"/>
                  </a:cubicBezTo>
                  <a:cubicBezTo>
                    <a:pt x="625" y="294"/>
                    <a:pt x="625" y="294"/>
                    <a:pt x="625" y="294"/>
                  </a:cubicBezTo>
                  <a:cubicBezTo>
                    <a:pt x="668" y="471"/>
                    <a:pt x="668" y="471"/>
                    <a:pt x="668" y="471"/>
                  </a:cubicBezTo>
                  <a:cubicBezTo>
                    <a:pt x="30" y="1109"/>
                    <a:pt x="30" y="1109"/>
                    <a:pt x="30" y="1109"/>
                  </a:cubicBezTo>
                  <a:cubicBezTo>
                    <a:pt x="0" y="1139"/>
                    <a:pt x="0" y="1194"/>
                    <a:pt x="30" y="1224"/>
                  </a:cubicBezTo>
                  <a:cubicBezTo>
                    <a:pt x="60" y="1254"/>
                    <a:pt x="115" y="1254"/>
                    <a:pt x="145" y="1224"/>
                  </a:cubicBezTo>
                  <a:cubicBezTo>
                    <a:pt x="786" y="583"/>
                    <a:pt x="786" y="583"/>
                    <a:pt x="786" y="583"/>
                  </a:cubicBezTo>
                  <a:cubicBezTo>
                    <a:pt x="960" y="624"/>
                    <a:pt x="960" y="624"/>
                    <a:pt x="960" y="624"/>
                  </a:cubicBezTo>
                  <a:lnTo>
                    <a:pt x="1250" y="334"/>
                  </a:lnTo>
                  <a:close/>
                </a:path>
              </a:pathLst>
            </a:custGeom>
            <a:solidFill>
              <a:srgbClr val="1A475F"/>
            </a:solidFill>
            <a:ln>
              <a:noFill/>
            </a:ln>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54" name="Freeform 199"/>
            <p:cNvSpPr>
              <a:spLocks/>
            </p:cNvSpPr>
            <p:nvPr/>
          </p:nvSpPr>
          <p:spPr bwMode="auto">
            <a:xfrm>
              <a:off x="3806826" y="5251450"/>
              <a:ext cx="468313" cy="468313"/>
            </a:xfrm>
            <a:custGeom>
              <a:avLst/>
              <a:gdLst>
                <a:gd name="T0" fmla="*/ 321 w 409"/>
                <a:gd name="T1" fmla="*/ 300 h 409"/>
                <a:gd name="T2" fmla="*/ 212 w 409"/>
                <a:gd name="T3" fmla="*/ 344 h 409"/>
                <a:gd name="T4" fmla="*/ 104 w 409"/>
                <a:gd name="T5" fmla="*/ 300 h 409"/>
                <a:gd name="T6" fmla="*/ 104 w 409"/>
                <a:gd name="T7" fmla="*/ 84 h 409"/>
                <a:gd name="T8" fmla="*/ 187 w 409"/>
                <a:gd name="T9" fmla="*/ 0 h 409"/>
                <a:gd name="T10" fmla="*/ 0 w 409"/>
                <a:gd name="T11" fmla="*/ 204 h 409"/>
                <a:gd name="T12" fmla="*/ 205 w 409"/>
                <a:gd name="T13" fmla="*/ 409 h 409"/>
                <a:gd name="T14" fmla="*/ 409 w 409"/>
                <a:gd name="T15" fmla="*/ 211 h 409"/>
                <a:gd name="T16" fmla="*/ 321 w 409"/>
                <a:gd name="T17" fmla="*/ 300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9" h="409">
                  <a:moveTo>
                    <a:pt x="321" y="300"/>
                  </a:moveTo>
                  <a:cubicBezTo>
                    <a:pt x="293" y="328"/>
                    <a:pt x="253" y="344"/>
                    <a:pt x="212" y="344"/>
                  </a:cubicBezTo>
                  <a:cubicBezTo>
                    <a:pt x="171" y="344"/>
                    <a:pt x="132" y="328"/>
                    <a:pt x="104" y="300"/>
                  </a:cubicBezTo>
                  <a:cubicBezTo>
                    <a:pt x="46" y="242"/>
                    <a:pt x="46" y="141"/>
                    <a:pt x="104" y="84"/>
                  </a:cubicBezTo>
                  <a:cubicBezTo>
                    <a:pt x="187" y="0"/>
                    <a:pt x="187" y="0"/>
                    <a:pt x="187" y="0"/>
                  </a:cubicBezTo>
                  <a:cubicBezTo>
                    <a:pt x="82" y="9"/>
                    <a:pt x="0" y="97"/>
                    <a:pt x="0" y="204"/>
                  </a:cubicBezTo>
                  <a:cubicBezTo>
                    <a:pt x="0" y="318"/>
                    <a:pt x="91" y="409"/>
                    <a:pt x="205" y="409"/>
                  </a:cubicBezTo>
                  <a:cubicBezTo>
                    <a:pt x="316" y="409"/>
                    <a:pt x="406" y="321"/>
                    <a:pt x="409" y="211"/>
                  </a:cubicBezTo>
                  <a:lnTo>
                    <a:pt x="321" y="300"/>
                  </a:lnTo>
                  <a:close/>
                </a:path>
              </a:pathLst>
            </a:custGeom>
            <a:solidFill>
              <a:srgbClr val="1A475F"/>
            </a:solidFill>
            <a:ln>
              <a:noFill/>
            </a:ln>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55" name="Freeform 200"/>
            <p:cNvSpPr>
              <a:spLocks/>
            </p:cNvSpPr>
            <p:nvPr/>
          </p:nvSpPr>
          <p:spPr bwMode="auto">
            <a:xfrm>
              <a:off x="3235326" y="4678363"/>
              <a:ext cx="1612900" cy="1612900"/>
            </a:xfrm>
            <a:custGeom>
              <a:avLst/>
              <a:gdLst>
                <a:gd name="T0" fmla="*/ 1114 w 1410"/>
                <a:gd name="T1" fmla="*/ 507 h 1410"/>
                <a:gd name="T2" fmla="*/ 1160 w 1410"/>
                <a:gd name="T3" fmla="*/ 705 h 1410"/>
                <a:gd name="T4" fmla="*/ 705 w 1410"/>
                <a:gd name="T5" fmla="*/ 1160 h 1410"/>
                <a:gd name="T6" fmla="*/ 250 w 1410"/>
                <a:gd name="T7" fmla="*/ 705 h 1410"/>
                <a:gd name="T8" fmla="*/ 705 w 1410"/>
                <a:gd name="T9" fmla="*/ 250 h 1410"/>
                <a:gd name="T10" fmla="*/ 896 w 1410"/>
                <a:gd name="T11" fmla="*/ 293 h 1410"/>
                <a:gd name="T12" fmla="*/ 1080 w 1410"/>
                <a:gd name="T13" fmla="*/ 109 h 1410"/>
                <a:gd name="T14" fmla="*/ 705 w 1410"/>
                <a:gd name="T15" fmla="*/ 0 h 1410"/>
                <a:gd name="T16" fmla="*/ 0 w 1410"/>
                <a:gd name="T17" fmla="*/ 705 h 1410"/>
                <a:gd name="T18" fmla="*/ 705 w 1410"/>
                <a:gd name="T19" fmla="*/ 1410 h 1410"/>
                <a:gd name="T20" fmla="*/ 1410 w 1410"/>
                <a:gd name="T21" fmla="*/ 705 h 1410"/>
                <a:gd name="T22" fmla="*/ 1298 w 1410"/>
                <a:gd name="T23" fmla="*/ 324 h 1410"/>
                <a:gd name="T24" fmla="*/ 1114 w 1410"/>
                <a:gd name="T25" fmla="*/ 507 h 1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10" h="1410">
                  <a:moveTo>
                    <a:pt x="1114" y="507"/>
                  </a:moveTo>
                  <a:cubicBezTo>
                    <a:pt x="1143" y="567"/>
                    <a:pt x="1160" y="634"/>
                    <a:pt x="1160" y="705"/>
                  </a:cubicBezTo>
                  <a:cubicBezTo>
                    <a:pt x="1160" y="957"/>
                    <a:pt x="956" y="1160"/>
                    <a:pt x="705" y="1160"/>
                  </a:cubicBezTo>
                  <a:cubicBezTo>
                    <a:pt x="453" y="1160"/>
                    <a:pt x="250" y="957"/>
                    <a:pt x="250" y="705"/>
                  </a:cubicBezTo>
                  <a:cubicBezTo>
                    <a:pt x="250" y="454"/>
                    <a:pt x="453" y="250"/>
                    <a:pt x="705" y="250"/>
                  </a:cubicBezTo>
                  <a:cubicBezTo>
                    <a:pt x="773" y="250"/>
                    <a:pt x="838" y="266"/>
                    <a:pt x="896" y="293"/>
                  </a:cubicBezTo>
                  <a:cubicBezTo>
                    <a:pt x="1080" y="109"/>
                    <a:pt x="1080" y="109"/>
                    <a:pt x="1080" y="109"/>
                  </a:cubicBezTo>
                  <a:cubicBezTo>
                    <a:pt x="971" y="40"/>
                    <a:pt x="843" y="0"/>
                    <a:pt x="705" y="0"/>
                  </a:cubicBezTo>
                  <a:cubicBezTo>
                    <a:pt x="315" y="0"/>
                    <a:pt x="0" y="316"/>
                    <a:pt x="0" y="705"/>
                  </a:cubicBezTo>
                  <a:cubicBezTo>
                    <a:pt x="0" y="1095"/>
                    <a:pt x="315" y="1410"/>
                    <a:pt x="705" y="1410"/>
                  </a:cubicBezTo>
                  <a:cubicBezTo>
                    <a:pt x="1094" y="1410"/>
                    <a:pt x="1410" y="1095"/>
                    <a:pt x="1410" y="705"/>
                  </a:cubicBezTo>
                  <a:cubicBezTo>
                    <a:pt x="1410" y="565"/>
                    <a:pt x="1369" y="434"/>
                    <a:pt x="1298" y="324"/>
                  </a:cubicBezTo>
                  <a:lnTo>
                    <a:pt x="1114" y="507"/>
                  </a:lnTo>
                  <a:close/>
                </a:path>
              </a:pathLst>
            </a:custGeom>
            <a:solidFill>
              <a:srgbClr val="1A475F"/>
            </a:solidFill>
            <a:ln>
              <a:noFill/>
            </a:ln>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56" name="Freeform 201"/>
            <p:cNvSpPr>
              <a:spLocks/>
            </p:cNvSpPr>
            <p:nvPr/>
          </p:nvSpPr>
          <p:spPr bwMode="auto">
            <a:xfrm>
              <a:off x="2673351" y="4111625"/>
              <a:ext cx="2741613" cy="2746375"/>
            </a:xfrm>
            <a:custGeom>
              <a:avLst/>
              <a:gdLst>
                <a:gd name="T0" fmla="*/ 2097 w 2395"/>
                <a:gd name="T1" fmla="*/ 725 h 2400"/>
                <a:gd name="T2" fmla="*/ 2004 w 2395"/>
                <a:gd name="T3" fmla="*/ 702 h 2400"/>
                <a:gd name="T4" fmla="*/ 2145 w 2395"/>
                <a:gd name="T5" fmla="*/ 1200 h 2400"/>
                <a:gd name="T6" fmla="*/ 1195 w 2395"/>
                <a:gd name="T7" fmla="*/ 2150 h 2400"/>
                <a:gd name="T8" fmla="*/ 245 w 2395"/>
                <a:gd name="T9" fmla="*/ 1200 h 2400"/>
                <a:gd name="T10" fmla="*/ 1195 w 2395"/>
                <a:gd name="T11" fmla="*/ 250 h 2400"/>
                <a:gd name="T12" fmla="*/ 1683 w 2395"/>
                <a:gd name="T13" fmla="*/ 385 h 2400"/>
                <a:gd name="T14" fmla="*/ 1660 w 2395"/>
                <a:gd name="T15" fmla="*/ 293 h 2400"/>
                <a:gd name="T16" fmla="*/ 1795 w 2395"/>
                <a:gd name="T17" fmla="*/ 159 h 2400"/>
                <a:gd name="T18" fmla="*/ 1200 w 2395"/>
                <a:gd name="T19" fmla="*/ 0 h 2400"/>
                <a:gd name="T20" fmla="*/ 0 w 2395"/>
                <a:gd name="T21" fmla="*/ 1200 h 2400"/>
                <a:gd name="T22" fmla="*/ 1200 w 2395"/>
                <a:gd name="T23" fmla="*/ 2400 h 2400"/>
                <a:gd name="T24" fmla="*/ 2280 w 2395"/>
                <a:gd name="T25" fmla="*/ 1720 h 2400"/>
                <a:gd name="T26" fmla="*/ 2395 w 2395"/>
                <a:gd name="T27" fmla="*/ 1265 h 2400"/>
                <a:gd name="T28" fmla="*/ 2395 w 2395"/>
                <a:gd name="T29" fmla="*/ 1201 h 2400"/>
                <a:gd name="T30" fmla="*/ 2230 w 2395"/>
                <a:gd name="T31" fmla="*/ 592 h 2400"/>
                <a:gd name="T32" fmla="*/ 2097 w 2395"/>
                <a:gd name="T33" fmla="*/ 725 h 2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95" h="2400">
                  <a:moveTo>
                    <a:pt x="2097" y="725"/>
                  </a:moveTo>
                  <a:cubicBezTo>
                    <a:pt x="2004" y="702"/>
                    <a:pt x="2004" y="702"/>
                    <a:pt x="2004" y="702"/>
                  </a:cubicBezTo>
                  <a:cubicBezTo>
                    <a:pt x="2093" y="847"/>
                    <a:pt x="2145" y="1018"/>
                    <a:pt x="2145" y="1200"/>
                  </a:cubicBezTo>
                  <a:cubicBezTo>
                    <a:pt x="2145" y="1725"/>
                    <a:pt x="1719" y="2150"/>
                    <a:pt x="1195" y="2150"/>
                  </a:cubicBezTo>
                  <a:cubicBezTo>
                    <a:pt x="670" y="2150"/>
                    <a:pt x="245" y="1725"/>
                    <a:pt x="245" y="1200"/>
                  </a:cubicBezTo>
                  <a:cubicBezTo>
                    <a:pt x="245" y="676"/>
                    <a:pt x="670" y="250"/>
                    <a:pt x="1195" y="250"/>
                  </a:cubicBezTo>
                  <a:cubicBezTo>
                    <a:pt x="1373" y="250"/>
                    <a:pt x="1540" y="300"/>
                    <a:pt x="1683" y="385"/>
                  </a:cubicBezTo>
                  <a:cubicBezTo>
                    <a:pt x="1660" y="293"/>
                    <a:pt x="1660" y="293"/>
                    <a:pt x="1660" y="293"/>
                  </a:cubicBezTo>
                  <a:cubicBezTo>
                    <a:pt x="1795" y="159"/>
                    <a:pt x="1795" y="159"/>
                    <a:pt x="1795" y="159"/>
                  </a:cubicBezTo>
                  <a:cubicBezTo>
                    <a:pt x="1619" y="58"/>
                    <a:pt x="1416" y="0"/>
                    <a:pt x="1200" y="0"/>
                  </a:cubicBezTo>
                  <a:cubicBezTo>
                    <a:pt x="535" y="0"/>
                    <a:pt x="0" y="535"/>
                    <a:pt x="0" y="1200"/>
                  </a:cubicBezTo>
                  <a:cubicBezTo>
                    <a:pt x="0" y="1860"/>
                    <a:pt x="535" y="2400"/>
                    <a:pt x="1200" y="2400"/>
                  </a:cubicBezTo>
                  <a:cubicBezTo>
                    <a:pt x="1675" y="2400"/>
                    <a:pt x="2085" y="2120"/>
                    <a:pt x="2280" y="1720"/>
                  </a:cubicBezTo>
                  <a:cubicBezTo>
                    <a:pt x="2345" y="1580"/>
                    <a:pt x="2385" y="1430"/>
                    <a:pt x="2395" y="1265"/>
                  </a:cubicBezTo>
                  <a:cubicBezTo>
                    <a:pt x="2395" y="1201"/>
                    <a:pt x="2395" y="1201"/>
                    <a:pt x="2395" y="1201"/>
                  </a:cubicBezTo>
                  <a:cubicBezTo>
                    <a:pt x="2395" y="978"/>
                    <a:pt x="2335" y="770"/>
                    <a:pt x="2230" y="592"/>
                  </a:cubicBezTo>
                  <a:lnTo>
                    <a:pt x="2097" y="725"/>
                  </a:lnTo>
                  <a:close/>
                </a:path>
              </a:pathLst>
            </a:custGeom>
            <a:solidFill>
              <a:srgbClr val="1A475F"/>
            </a:solidFill>
            <a:ln>
              <a:noFill/>
            </a:ln>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157" name="businessman_breifcase_tie_blue"/>
          <p:cNvGrpSpPr/>
          <p:nvPr userDrawn="1"/>
        </p:nvGrpSpPr>
        <p:grpSpPr>
          <a:xfrm>
            <a:off x="4698831" y="3427818"/>
            <a:ext cx="747868" cy="1352575"/>
            <a:chOff x="4200526" y="3978275"/>
            <a:chExt cx="1592263" cy="2879725"/>
          </a:xfrm>
        </p:grpSpPr>
        <p:sp>
          <p:nvSpPr>
            <p:cNvPr id="158" name="Freeform 205"/>
            <p:cNvSpPr>
              <a:spLocks/>
            </p:cNvSpPr>
            <p:nvPr/>
          </p:nvSpPr>
          <p:spPr bwMode="auto">
            <a:xfrm>
              <a:off x="5084763" y="5653088"/>
              <a:ext cx="552450" cy="115888"/>
            </a:xfrm>
            <a:custGeom>
              <a:avLst/>
              <a:gdLst>
                <a:gd name="T0" fmla="*/ 409 w 459"/>
                <a:gd name="T1" fmla="*/ 0 h 97"/>
                <a:gd name="T2" fmla="*/ 50 w 459"/>
                <a:gd name="T3" fmla="*/ 0 h 97"/>
                <a:gd name="T4" fmla="*/ 0 w 459"/>
                <a:gd name="T5" fmla="*/ 50 h 97"/>
                <a:gd name="T6" fmla="*/ 0 w 459"/>
                <a:gd name="T7" fmla="*/ 97 h 97"/>
                <a:gd name="T8" fmla="*/ 40 w 459"/>
                <a:gd name="T9" fmla="*/ 97 h 97"/>
                <a:gd name="T10" fmla="*/ 40 w 459"/>
                <a:gd name="T11" fmla="*/ 50 h 97"/>
                <a:gd name="T12" fmla="*/ 50 w 459"/>
                <a:gd name="T13" fmla="*/ 40 h 97"/>
                <a:gd name="T14" fmla="*/ 409 w 459"/>
                <a:gd name="T15" fmla="*/ 40 h 97"/>
                <a:gd name="T16" fmla="*/ 419 w 459"/>
                <a:gd name="T17" fmla="*/ 50 h 97"/>
                <a:gd name="T18" fmla="*/ 419 w 459"/>
                <a:gd name="T19" fmla="*/ 97 h 97"/>
                <a:gd name="T20" fmla="*/ 459 w 459"/>
                <a:gd name="T21" fmla="*/ 97 h 97"/>
                <a:gd name="T22" fmla="*/ 459 w 459"/>
                <a:gd name="T23" fmla="*/ 50 h 97"/>
                <a:gd name="T24" fmla="*/ 409 w 459"/>
                <a:gd name="T25"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59" h="97">
                  <a:moveTo>
                    <a:pt x="409" y="0"/>
                  </a:moveTo>
                  <a:cubicBezTo>
                    <a:pt x="50" y="0"/>
                    <a:pt x="50" y="0"/>
                    <a:pt x="50" y="0"/>
                  </a:cubicBezTo>
                  <a:cubicBezTo>
                    <a:pt x="22" y="0"/>
                    <a:pt x="0" y="22"/>
                    <a:pt x="0" y="50"/>
                  </a:cubicBezTo>
                  <a:cubicBezTo>
                    <a:pt x="0" y="97"/>
                    <a:pt x="0" y="97"/>
                    <a:pt x="0" y="97"/>
                  </a:cubicBezTo>
                  <a:cubicBezTo>
                    <a:pt x="40" y="97"/>
                    <a:pt x="40" y="97"/>
                    <a:pt x="40" y="97"/>
                  </a:cubicBezTo>
                  <a:cubicBezTo>
                    <a:pt x="40" y="50"/>
                    <a:pt x="40" y="50"/>
                    <a:pt x="40" y="50"/>
                  </a:cubicBezTo>
                  <a:cubicBezTo>
                    <a:pt x="40" y="45"/>
                    <a:pt x="45" y="40"/>
                    <a:pt x="50" y="40"/>
                  </a:cubicBezTo>
                  <a:cubicBezTo>
                    <a:pt x="409" y="40"/>
                    <a:pt x="409" y="40"/>
                    <a:pt x="409" y="40"/>
                  </a:cubicBezTo>
                  <a:cubicBezTo>
                    <a:pt x="414" y="40"/>
                    <a:pt x="419" y="45"/>
                    <a:pt x="419" y="50"/>
                  </a:cubicBezTo>
                  <a:cubicBezTo>
                    <a:pt x="419" y="97"/>
                    <a:pt x="419" y="97"/>
                    <a:pt x="419" y="97"/>
                  </a:cubicBezTo>
                  <a:cubicBezTo>
                    <a:pt x="459" y="97"/>
                    <a:pt x="459" y="97"/>
                    <a:pt x="459" y="97"/>
                  </a:cubicBezTo>
                  <a:cubicBezTo>
                    <a:pt x="459" y="50"/>
                    <a:pt x="459" y="50"/>
                    <a:pt x="459" y="50"/>
                  </a:cubicBezTo>
                  <a:cubicBezTo>
                    <a:pt x="459" y="22"/>
                    <a:pt x="437" y="0"/>
                    <a:pt x="409" y="0"/>
                  </a:cubicBezTo>
                </a:path>
              </a:pathLst>
            </a:custGeom>
            <a:solidFill>
              <a:srgbClr val="7E899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59" name="Freeform 206"/>
            <p:cNvSpPr>
              <a:spLocks noEditPoints="1"/>
            </p:cNvSpPr>
            <p:nvPr/>
          </p:nvSpPr>
          <p:spPr bwMode="auto">
            <a:xfrm>
              <a:off x="4200526" y="4594225"/>
              <a:ext cx="1216025" cy="2263775"/>
            </a:xfrm>
            <a:custGeom>
              <a:avLst/>
              <a:gdLst>
                <a:gd name="T0" fmla="*/ 1008 w 1012"/>
                <a:gd name="T1" fmla="*/ 861 h 1887"/>
                <a:gd name="T2" fmla="*/ 896 w 1012"/>
                <a:gd name="T3" fmla="*/ 125 h 1887"/>
                <a:gd name="T4" fmla="*/ 726 w 1012"/>
                <a:gd name="T5" fmla="*/ 4 h 1887"/>
                <a:gd name="T6" fmla="*/ 311 w 1012"/>
                <a:gd name="T7" fmla="*/ 0 h 1887"/>
                <a:gd name="T8" fmla="*/ 224 w 1012"/>
                <a:gd name="T9" fmla="*/ 24 h 1887"/>
                <a:gd name="T10" fmla="*/ 0 w 1012"/>
                <a:gd name="T11" fmla="*/ 701 h 1887"/>
                <a:gd name="T12" fmla="*/ 87 w 1012"/>
                <a:gd name="T13" fmla="*/ 971 h 1887"/>
                <a:gd name="T14" fmla="*/ 168 w 1012"/>
                <a:gd name="T15" fmla="*/ 885 h 1887"/>
                <a:gd name="T16" fmla="*/ 232 w 1012"/>
                <a:gd name="T17" fmla="*/ 246 h 1887"/>
                <a:gd name="T18" fmla="*/ 358 w 1012"/>
                <a:gd name="T19" fmla="*/ 1887 h 1887"/>
                <a:gd name="T20" fmla="*/ 483 w 1012"/>
                <a:gd name="T21" fmla="*/ 848 h 1887"/>
                <a:gd name="T22" fmla="*/ 530 w 1012"/>
                <a:gd name="T23" fmla="*/ 1762 h 1887"/>
                <a:gd name="T24" fmla="*/ 780 w 1012"/>
                <a:gd name="T25" fmla="*/ 1762 h 1887"/>
                <a:gd name="T26" fmla="*/ 673 w 1012"/>
                <a:gd name="T27" fmla="*/ 1505 h 1887"/>
                <a:gd name="T28" fmla="*/ 623 w 1012"/>
                <a:gd name="T29" fmla="*/ 1370 h 1887"/>
                <a:gd name="T30" fmla="*/ 591 w 1012"/>
                <a:gd name="T31" fmla="*/ 1029 h 1887"/>
                <a:gd name="T32" fmla="*/ 716 w 1012"/>
                <a:gd name="T33" fmla="*/ 979 h 1887"/>
                <a:gd name="T34" fmla="*/ 780 w 1012"/>
                <a:gd name="T35" fmla="*/ 861 h 1887"/>
                <a:gd name="T36" fmla="*/ 798 w 1012"/>
                <a:gd name="T37" fmla="*/ 289 h 1887"/>
                <a:gd name="T38" fmla="*/ 846 w 1012"/>
                <a:gd name="T39" fmla="*/ 861 h 1887"/>
                <a:gd name="T40" fmla="*/ 851 w 1012"/>
                <a:gd name="T41" fmla="*/ 921 h 1887"/>
                <a:gd name="T42" fmla="*/ 921 w 1012"/>
                <a:gd name="T43" fmla="*/ 971 h 1887"/>
                <a:gd name="T44" fmla="*/ 987 w 1012"/>
                <a:gd name="T45" fmla="*/ 942 h 1887"/>
                <a:gd name="T46" fmla="*/ 1007 w 1012"/>
                <a:gd name="T47" fmla="*/ 881 h 1887"/>
                <a:gd name="T48" fmla="*/ 545 w 1012"/>
                <a:gd name="T49" fmla="*/ 70 h 1887"/>
                <a:gd name="T50" fmla="*/ 561 w 1012"/>
                <a:gd name="T51" fmla="*/ 150 h 1887"/>
                <a:gd name="T52" fmla="*/ 451 w 1012"/>
                <a:gd name="T53" fmla="*/ 151 h 1887"/>
                <a:gd name="T54" fmla="*/ 468 w 1012"/>
                <a:gd name="T55" fmla="*/ 70 h 1887"/>
                <a:gd name="T56" fmla="*/ 410 w 1012"/>
                <a:gd name="T57" fmla="*/ 601 h 1887"/>
                <a:gd name="T58" fmla="*/ 506 w 1012"/>
                <a:gd name="T59" fmla="*/ 201 h 1887"/>
                <a:gd name="T60" fmla="*/ 506 w 1012"/>
                <a:gd name="T61" fmla="*/ 201 h 1887"/>
                <a:gd name="T62" fmla="*/ 602 w 1012"/>
                <a:gd name="T63" fmla="*/ 601 h 18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12" h="1887">
                  <a:moveTo>
                    <a:pt x="1007" y="881"/>
                  </a:moveTo>
                  <a:cubicBezTo>
                    <a:pt x="1007" y="874"/>
                    <a:pt x="1008" y="867"/>
                    <a:pt x="1008" y="861"/>
                  </a:cubicBezTo>
                  <a:cubicBezTo>
                    <a:pt x="1011" y="804"/>
                    <a:pt x="1012" y="750"/>
                    <a:pt x="1012" y="701"/>
                  </a:cubicBezTo>
                  <a:cubicBezTo>
                    <a:pt x="1012" y="395"/>
                    <a:pt x="963" y="226"/>
                    <a:pt x="896" y="125"/>
                  </a:cubicBezTo>
                  <a:cubicBezTo>
                    <a:pt x="863" y="74"/>
                    <a:pt x="824" y="42"/>
                    <a:pt x="788" y="24"/>
                  </a:cubicBezTo>
                  <a:cubicBezTo>
                    <a:pt x="765" y="12"/>
                    <a:pt x="743" y="6"/>
                    <a:pt x="726" y="4"/>
                  </a:cubicBezTo>
                  <a:cubicBezTo>
                    <a:pt x="718" y="1"/>
                    <a:pt x="710" y="0"/>
                    <a:pt x="702" y="0"/>
                  </a:cubicBezTo>
                  <a:cubicBezTo>
                    <a:pt x="311" y="0"/>
                    <a:pt x="311" y="0"/>
                    <a:pt x="311" y="0"/>
                  </a:cubicBezTo>
                  <a:cubicBezTo>
                    <a:pt x="302" y="0"/>
                    <a:pt x="294" y="1"/>
                    <a:pt x="286" y="4"/>
                  </a:cubicBezTo>
                  <a:cubicBezTo>
                    <a:pt x="269" y="6"/>
                    <a:pt x="247" y="12"/>
                    <a:pt x="224" y="24"/>
                  </a:cubicBezTo>
                  <a:cubicBezTo>
                    <a:pt x="169" y="51"/>
                    <a:pt x="111" y="110"/>
                    <a:pt x="70" y="215"/>
                  </a:cubicBezTo>
                  <a:cubicBezTo>
                    <a:pt x="28" y="320"/>
                    <a:pt x="0" y="471"/>
                    <a:pt x="0" y="701"/>
                  </a:cubicBezTo>
                  <a:cubicBezTo>
                    <a:pt x="0" y="760"/>
                    <a:pt x="2" y="824"/>
                    <a:pt x="6" y="895"/>
                  </a:cubicBezTo>
                  <a:cubicBezTo>
                    <a:pt x="9" y="938"/>
                    <a:pt x="44" y="971"/>
                    <a:pt x="87" y="971"/>
                  </a:cubicBezTo>
                  <a:cubicBezTo>
                    <a:pt x="88" y="971"/>
                    <a:pt x="90" y="971"/>
                    <a:pt x="92" y="971"/>
                  </a:cubicBezTo>
                  <a:cubicBezTo>
                    <a:pt x="136" y="968"/>
                    <a:pt x="170" y="930"/>
                    <a:pt x="168" y="885"/>
                  </a:cubicBezTo>
                  <a:cubicBezTo>
                    <a:pt x="164" y="818"/>
                    <a:pt x="162" y="756"/>
                    <a:pt x="162" y="701"/>
                  </a:cubicBezTo>
                  <a:cubicBezTo>
                    <a:pt x="162" y="456"/>
                    <a:pt x="197" y="318"/>
                    <a:pt x="232" y="246"/>
                  </a:cubicBezTo>
                  <a:cubicBezTo>
                    <a:pt x="232" y="1762"/>
                    <a:pt x="232" y="1762"/>
                    <a:pt x="232" y="1762"/>
                  </a:cubicBezTo>
                  <a:cubicBezTo>
                    <a:pt x="232" y="1831"/>
                    <a:pt x="288" y="1887"/>
                    <a:pt x="358" y="1887"/>
                  </a:cubicBezTo>
                  <a:cubicBezTo>
                    <a:pt x="427" y="1887"/>
                    <a:pt x="483" y="1831"/>
                    <a:pt x="483" y="1762"/>
                  </a:cubicBezTo>
                  <a:cubicBezTo>
                    <a:pt x="483" y="848"/>
                    <a:pt x="483" y="848"/>
                    <a:pt x="483" y="848"/>
                  </a:cubicBezTo>
                  <a:cubicBezTo>
                    <a:pt x="530" y="848"/>
                    <a:pt x="530" y="848"/>
                    <a:pt x="530" y="848"/>
                  </a:cubicBezTo>
                  <a:cubicBezTo>
                    <a:pt x="530" y="1762"/>
                    <a:pt x="530" y="1762"/>
                    <a:pt x="530" y="1762"/>
                  </a:cubicBezTo>
                  <a:cubicBezTo>
                    <a:pt x="530" y="1831"/>
                    <a:pt x="586" y="1887"/>
                    <a:pt x="655" y="1887"/>
                  </a:cubicBezTo>
                  <a:cubicBezTo>
                    <a:pt x="724" y="1887"/>
                    <a:pt x="780" y="1831"/>
                    <a:pt x="780" y="1762"/>
                  </a:cubicBezTo>
                  <a:cubicBezTo>
                    <a:pt x="780" y="1505"/>
                    <a:pt x="780" y="1505"/>
                    <a:pt x="780" y="1505"/>
                  </a:cubicBezTo>
                  <a:cubicBezTo>
                    <a:pt x="673" y="1505"/>
                    <a:pt x="673" y="1505"/>
                    <a:pt x="673" y="1505"/>
                  </a:cubicBezTo>
                  <a:cubicBezTo>
                    <a:pt x="646" y="1505"/>
                    <a:pt x="623" y="1482"/>
                    <a:pt x="623" y="1454"/>
                  </a:cubicBezTo>
                  <a:cubicBezTo>
                    <a:pt x="623" y="1370"/>
                    <a:pt x="623" y="1370"/>
                    <a:pt x="623" y="1370"/>
                  </a:cubicBezTo>
                  <a:cubicBezTo>
                    <a:pt x="604" y="1362"/>
                    <a:pt x="591" y="1344"/>
                    <a:pt x="591" y="1323"/>
                  </a:cubicBezTo>
                  <a:cubicBezTo>
                    <a:pt x="591" y="1029"/>
                    <a:pt x="591" y="1029"/>
                    <a:pt x="591" y="1029"/>
                  </a:cubicBezTo>
                  <a:cubicBezTo>
                    <a:pt x="591" y="1002"/>
                    <a:pt x="614" y="979"/>
                    <a:pt x="641" y="979"/>
                  </a:cubicBezTo>
                  <a:cubicBezTo>
                    <a:pt x="716" y="979"/>
                    <a:pt x="716" y="979"/>
                    <a:pt x="716" y="979"/>
                  </a:cubicBezTo>
                  <a:cubicBezTo>
                    <a:pt x="716" y="932"/>
                    <a:pt x="716" y="932"/>
                    <a:pt x="716" y="932"/>
                  </a:cubicBezTo>
                  <a:cubicBezTo>
                    <a:pt x="716" y="895"/>
                    <a:pt x="744" y="865"/>
                    <a:pt x="780" y="861"/>
                  </a:cubicBezTo>
                  <a:cubicBezTo>
                    <a:pt x="780" y="247"/>
                    <a:pt x="780" y="247"/>
                    <a:pt x="780" y="247"/>
                  </a:cubicBezTo>
                  <a:cubicBezTo>
                    <a:pt x="786" y="259"/>
                    <a:pt x="792" y="273"/>
                    <a:pt x="798" y="289"/>
                  </a:cubicBezTo>
                  <a:cubicBezTo>
                    <a:pt x="826" y="369"/>
                    <a:pt x="850" y="498"/>
                    <a:pt x="850" y="701"/>
                  </a:cubicBezTo>
                  <a:cubicBezTo>
                    <a:pt x="850" y="750"/>
                    <a:pt x="849" y="803"/>
                    <a:pt x="846" y="861"/>
                  </a:cubicBezTo>
                  <a:cubicBezTo>
                    <a:pt x="845" y="868"/>
                    <a:pt x="845" y="874"/>
                    <a:pt x="845" y="881"/>
                  </a:cubicBezTo>
                  <a:cubicBezTo>
                    <a:pt x="851" y="921"/>
                    <a:pt x="851" y="921"/>
                    <a:pt x="851" y="921"/>
                  </a:cubicBezTo>
                  <a:cubicBezTo>
                    <a:pt x="854" y="929"/>
                    <a:pt x="858" y="936"/>
                    <a:pt x="863" y="942"/>
                  </a:cubicBezTo>
                  <a:cubicBezTo>
                    <a:pt x="877" y="958"/>
                    <a:pt x="897" y="969"/>
                    <a:pt x="921" y="971"/>
                  </a:cubicBezTo>
                  <a:cubicBezTo>
                    <a:pt x="922" y="971"/>
                    <a:pt x="924" y="971"/>
                    <a:pt x="925" y="971"/>
                  </a:cubicBezTo>
                  <a:cubicBezTo>
                    <a:pt x="950" y="971"/>
                    <a:pt x="972" y="960"/>
                    <a:pt x="987" y="942"/>
                  </a:cubicBezTo>
                  <a:cubicBezTo>
                    <a:pt x="992" y="936"/>
                    <a:pt x="997" y="929"/>
                    <a:pt x="1000" y="921"/>
                  </a:cubicBezTo>
                  <a:lnTo>
                    <a:pt x="1007" y="881"/>
                  </a:lnTo>
                  <a:close/>
                  <a:moveTo>
                    <a:pt x="468" y="70"/>
                  </a:moveTo>
                  <a:cubicBezTo>
                    <a:pt x="545" y="70"/>
                    <a:pt x="545" y="70"/>
                    <a:pt x="545" y="70"/>
                  </a:cubicBezTo>
                  <a:cubicBezTo>
                    <a:pt x="564" y="146"/>
                    <a:pt x="564" y="146"/>
                    <a:pt x="564" y="146"/>
                  </a:cubicBezTo>
                  <a:cubicBezTo>
                    <a:pt x="561" y="150"/>
                    <a:pt x="561" y="150"/>
                    <a:pt x="561" y="150"/>
                  </a:cubicBezTo>
                  <a:cubicBezTo>
                    <a:pt x="545" y="164"/>
                    <a:pt x="526" y="170"/>
                    <a:pt x="506" y="170"/>
                  </a:cubicBezTo>
                  <a:cubicBezTo>
                    <a:pt x="487" y="170"/>
                    <a:pt x="467" y="164"/>
                    <a:pt x="451" y="151"/>
                  </a:cubicBezTo>
                  <a:cubicBezTo>
                    <a:pt x="448" y="146"/>
                    <a:pt x="448" y="146"/>
                    <a:pt x="448" y="146"/>
                  </a:cubicBezTo>
                  <a:lnTo>
                    <a:pt x="468" y="70"/>
                  </a:lnTo>
                  <a:close/>
                  <a:moveTo>
                    <a:pt x="506" y="723"/>
                  </a:moveTo>
                  <a:cubicBezTo>
                    <a:pt x="410" y="601"/>
                    <a:pt x="410" y="601"/>
                    <a:pt x="410" y="601"/>
                  </a:cubicBezTo>
                  <a:cubicBezTo>
                    <a:pt x="465" y="193"/>
                    <a:pt x="465" y="193"/>
                    <a:pt x="465" y="193"/>
                  </a:cubicBezTo>
                  <a:cubicBezTo>
                    <a:pt x="478" y="198"/>
                    <a:pt x="492" y="201"/>
                    <a:pt x="506" y="201"/>
                  </a:cubicBezTo>
                  <a:cubicBezTo>
                    <a:pt x="506" y="201"/>
                    <a:pt x="506" y="201"/>
                    <a:pt x="506" y="201"/>
                  </a:cubicBezTo>
                  <a:cubicBezTo>
                    <a:pt x="506" y="201"/>
                    <a:pt x="506" y="201"/>
                    <a:pt x="506" y="201"/>
                  </a:cubicBezTo>
                  <a:cubicBezTo>
                    <a:pt x="520" y="201"/>
                    <a:pt x="534" y="198"/>
                    <a:pt x="547" y="193"/>
                  </a:cubicBezTo>
                  <a:cubicBezTo>
                    <a:pt x="602" y="601"/>
                    <a:pt x="602" y="601"/>
                    <a:pt x="602" y="601"/>
                  </a:cubicBezTo>
                  <a:lnTo>
                    <a:pt x="506" y="723"/>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60" name="Oval 207"/>
            <p:cNvSpPr>
              <a:spLocks noChangeArrowheads="1"/>
            </p:cNvSpPr>
            <p:nvPr/>
          </p:nvSpPr>
          <p:spPr bwMode="auto">
            <a:xfrm>
              <a:off x="4533901" y="3978275"/>
              <a:ext cx="547688" cy="546100"/>
            </a:xfrm>
            <a:prstGeom prst="ellipse">
              <a:avLst/>
            </a:pr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61" name="Freeform 208"/>
            <p:cNvSpPr>
              <a:spLocks/>
            </p:cNvSpPr>
            <p:nvPr/>
          </p:nvSpPr>
          <p:spPr bwMode="auto">
            <a:xfrm>
              <a:off x="4979988" y="6242050"/>
              <a:ext cx="766763" cy="133350"/>
            </a:xfrm>
            <a:custGeom>
              <a:avLst/>
              <a:gdLst>
                <a:gd name="T0" fmla="*/ 638 w 638"/>
                <a:gd name="T1" fmla="*/ 0 h 112"/>
                <a:gd name="T2" fmla="*/ 382 w 638"/>
                <a:gd name="T3" fmla="*/ 0 h 112"/>
                <a:gd name="T4" fmla="*/ 382 w 638"/>
                <a:gd name="T5" fmla="*/ 34 h 112"/>
                <a:gd name="T6" fmla="*/ 263 w 638"/>
                <a:gd name="T7" fmla="*/ 34 h 112"/>
                <a:gd name="T8" fmla="*/ 263 w 638"/>
                <a:gd name="T9" fmla="*/ 0 h 112"/>
                <a:gd name="T10" fmla="*/ 0 w 638"/>
                <a:gd name="T11" fmla="*/ 0 h 112"/>
                <a:gd name="T12" fmla="*/ 0 w 638"/>
                <a:gd name="T13" fmla="*/ 81 h 112"/>
                <a:gd name="T14" fmla="*/ 35 w 638"/>
                <a:gd name="T15" fmla="*/ 112 h 112"/>
                <a:gd name="T16" fmla="*/ 603 w 638"/>
                <a:gd name="T17" fmla="*/ 112 h 112"/>
                <a:gd name="T18" fmla="*/ 638 w 638"/>
                <a:gd name="T19" fmla="*/ 81 h 112"/>
                <a:gd name="T20" fmla="*/ 638 w 638"/>
                <a:gd name="T21" fmla="*/ 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38" h="112">
                  <a:moveTo>
                    <a:pt x="638" y="0"/>
                  </a:moveTo>
                  <a:cubicBezTo>
                    <a:pt x="382" y="0"/>
                    <a:pt x="382" y="0"/>
                    <a:pt x="382" y="0"/>
                  </a:cubicBezTo>
                  <a:cubicBezTo>
                    <a:pt x="382" y="34"/>
                    <a:pt x="382" y="34"/>
                    <a:pt x="382" y="34"/>
                  </a:cubicBezTo>
                  <a:cubicBezTo>
                    <a:pt x="263" y="34"/>
                    <a:pt x="263" y="34"/>
                    <a:pt x="263" y="34"/>
                  </a:cubicBezTo>
                  <a:cubicBezTo>
                    <a:pt x="263" y="0"/>
                    <a:pt x="263" y="0"/>
                    <a:pt x="263" y="0"/>
                  </a:cubicBezTo>
                  <a:cubicBezTo>
                    <a:pt x="0" y="0"/>
                    <a:pt x="0" y="0"/>
                    <a:pt x="0" y="0"/>
                  </a:cubicBezTo>
                  <a:cubicBezTo>
                    <a:pt x="0" y="81"/>
                    <a:pt x="0" y="81"/>
                    <a:pt x="0" y="81"/>
                  </a:cubicBezTo>
                  <a:cubicBezTo>
                    <a:pt x="0" y="98"/>
                    <a:pt x="16" y="112"/>
                    <a:pt x="35" y="112"/>
                  </a:cubicBezTo>
                  <a:cubicBezTo>
                    <a:pt x="603" y="112"/>
                    <a:pt x="603" y="112"/>
                    <a:pt x="603" y="112"/>
                  </a:cubicBezTo>
                  <a:cubicBezTo>
                    <a:pt x="622" y="112"/>
                    <a:pt x="638" y="98"/>
                    <a:pt x="638" y="81"/>
                  </a:cubicBezTo>
                  <a:cubicBezTo>
                    <a:pt x="638" y="0"/>
                    <a:pt x="638" y="0"/>
                    <a:pt x="638" y="0"/>
                  </a:cubicBezTo>
                </a:path>
              </a:pathLst>
            </a:custGeom>
            <a:solidFill>
              <a:srgbClr val="7E899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62" name="Freeform 209"/>
            <p:cNvSpPr>
              <a:spLocks/>
            </p:cNvSpPr>
            <p:nvPr/>
          </p:nvSpPr>
          <p:spPr bwMode="auto">
            <a:xfrm>
              <a:off x="4933951" y="5792788"/>
              <a:ext cx="858838" cy="423863"/>
            </a:xfrm>
            <a:custGeom>
              <a:avLst/>
              <a:gdLst>
                <a:gd name="T0" fmla="*/ 678 w 714"/>
                <a:gd name="T1" fmla="*/ 0 h 354"/>
                <a:gd name="T2" fmla="*/ 36 w 714"/>
                <a:gd name="T3" fmla="*/ 0 h 354"/>
                <a:gd name="T4" fmla="*/ 0 w 714"/>
                <a:gd name="T5" fmla="*/ 30 h 354"/>
                <a:gd name="T6" fmla="*/ 0 w 714"/>
                <a:gd name="T7" fmla="*/ 324 h 354"/>
                <a:gd name="T8" fmla="*/ 36 w 714"/>
                <a:gd name="T9" fmla="*/ 354 h 354"/>
                <a:gd name="T10" fmla="*/ 301 w 714"/>
                <a:gd name="T11" fmla="*/ 354 h 354"/>
                <a:gd name="T12" fmla="*/ 301 w 714"/>
                <a:gd name="T13" fmla="*/ 317 h 354"/>
                <a:gd name="T14" fmla="*/ 420 w 714"/>
                <a:gd name="T15" fmla="*/ 317 h 354"/>
                <a:gd name="T16" fmla="*/ 420 w 714"/>
                <a:gd name="T17" fmla="*/ 354 h 354"/>
                <a:gd name="T18" fmla="*/ 678 w 714"/>
                <a:gd name="T19" fmla="*/ 354 h 354"/>
                <a:gd name="T20" fmla="*/ 714 w 714"/>
                <a:gd name="T21" fmla="*/ 324 h 354"/>
                <a:gd name="T22" fmla="*/ 714 w 714"/>
                <a:gd name="T23" fmla="*/ 30 h 354"/>
                <a:gd name="T24" fmla="*/ 678 w 714"/>
                <a:gd name="T25" fmla="*/ 0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14" h="354">
                  <a:moveTo>
                    <a:pt x="678" y="0"/>
                  </a:moveTo>
                  <a:cubicBezTo>
                    <a:pt x="36" y="0"/>
                    <a:pt x="36" y="0"/>
                    <a:pt x="36" y="0"/>
                  </a:cubicBezTo>
                  <a:cubicBezTo>
                    <a:pt x="16" y="0"/>
                    <a:pt x="0" y="14"/>
                    <a:pt x="0" y="30"/>
                  </a:cubicBezTo>
                  <a:cubicBezTo>
                    <a:pt x="0" y="324"/>
                    <a:pt x="0" y="324"/>
                    <a:pt x="0" y="324"/>
                  </a:cubicBezTo>
                  <a:cubicBezTo>
                    <a:pt x="0" y="341"/>
                    <a:pt x="16" y="354"/>
                    <a:pt x="36" y="354"/>
                  </a:cubicBezTo>
                  <a:cubicBezTo>
                    <a:pt x="301" y="354"/>
                    <a:pt x="301" y="354"/>
                    <a:pt x="301" y="354"/>
                  </a:cubicBezTo>
                  <a:cubicBezTo>
                    <a:pt x="301" y="317"/>
                    <a:pt x="301" y="317"/>
                    <a:pt x="301" y="317"/>
                  </a:cubicBezTo>
                  <a:cubicBezTo>
                    <a:pt x="420" y="317"/>
                    <a:pt x="420" y="317"/>
                    <a:pt x="420" y="317"/>
                  </a:cubicBezTo>
                  <a:cubicBezTo>
                    <a:pt x="420" y="354"/>
                    <a:pt x="420" y="354"/>
                    <a:pt x="420" y="354"/>
                  </a:cubicBezTo>
                  <a:cubicBezTo>
                    <a:pt x="678" y="354"/>
                    <a:pt x="678" y="354"/>
                    <a:pt x="678" y="354"/>
                  </a:cubicBezTo>
                  <a:cubicBezTo>
                    <a:pt x="698" y="354"/>
                    <a:pt x="714" y="341"/>
                    <a:pt x="714" y="324"/>
                  </a:cubicBezTo>
                  <a:cubicBezTo>
                    <a:pt x="714" y="30"/>
                    <a:pt x="714" y="30"/>
                    <a:pt x="714" y="30"/>
                  </a:cubicBezTo>
                  <a:cubicBezTo>
                    <a:pt x="714" y="14"/>
                    <a:pt x="698" y="0"/>
                    <a:pt x="678" y="0"/>
                  </a:cubicBezTo>
                </a:path>
              </a:pathLst>
            </a:custGeom>
            <a:solidFill>
              <a:srgbClr val="7E899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63" name="Rectangle 210"/>
            <p:cNvSpPr>
              <a:spLocks noChangeArrowheads="1"/>
            </p:cNvSpPr>
            <p:nvPr/>
          </p:nvSpPr>
          <p:spPr bwMode="auto">
            <a:xfrm>
              <a:off x="5324476" y="6197600"/>
              <a:ext cx="85725" cy="60325"/>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164" name="businessman_paper_blue"/>
          <p:cNvGrpSpPr/>
          <p:nvPr userDrawn="1"/>
        </p:nvGrpSpPr>
        <p:grpSpPr>
          <a:xfrm>
            <a:off x="6760975" y="3404008"/>
            <a:ext cx="666320" cy="1373165"/>
            <a:chOff x="6637337" y="4545013"/>
            <a:chExt cx="1122363" cy="2312987"/>
          </a:xfrm>
        </p:grpSpPr>
        <p:sp>
          <p:nvSpPr>
            <p:cNvPr id="165" name="Freeform 214"/>
            <p:cNvSpPr>
              <a:spLocks noEditPoints="1"/>
            </p:cNvSpPr>
            <p:nvPr/>
          </p:nvSpPr>
          <p:spPr bwMode="auto">
            <a:xfrm>
              <a:off x="6637337" y="5040313"/>
              <a:ext cx="1122363" cy="1817687"/>
            </a:xfrm>
            <a:custGeom>
              <a:avLst/>
              <a:gdLst>
                <a:gd name="T0" fmla="*/ 509 w 1164"/>
                <a:gd name="T1" fmla="*/ 1887 h 1887"/>
                <a:gd name="T2" fmla="*/ 635 w 1164"/>
                <a:gd name="T3" fmla="*/ 848 h 1887"/>
                <a:gd name="T4" fmla="*/ 682 w 1164"/>
                <a:gd name="T5" fmla="*/ 1762 h 1887"/>
                <a:gd name="T6" fmla="*/ 932 w 1164"/>
                <a:gd name="T7" fmla="*/ 1762 h 1887"/>
                <a:gd name="T8" fmla="*/ 932 w 1164"/>
                <a:gd name="T9" fmla="*/ 578 h 1887"/>
                <a:gd name="T10" fmla="*/ 950 w 1164"/>
                <a:gd name="T11" fmla="*/ 287 h 1887"/>
                <a:gd name="T12" fmla="*/ 996 w 1164"/>
                <a:gd name="T13" fmla="*/ 883 h 1887"/>
                <a:gd name="T14" fmla="*/ 1077 w 1164"/>
                <a:gd name="T15" fmla="*/ 968 h 1887"/>
                <a:gd name="T16" fmla="*/ 1164 w 1164"/>
                <a:gd name="T17" fmla="*/ 698 h 1887"/>
                <a:gd name="T18" fmla="*/ 940 w 1164"/>
                <a:gd name="T19" fmla="*/ 21 h 1887"/>
                <a:gd name="T20" fmla="*/ 854 w 1164"/>
                <a:gd name="T21" fmla="*/ 0 h 1887"/>
                <a:gd name="T22" fmla="*/ 459 w 1164"/>
                <a:gd name="T23" fmla="*/ 0 h 1887"/>
                <a:gd name="T24" fmla="*/ 326 w 1164"/>
                <a:gd name="T25" fmla="*/ 55 h 1887"/>
                <a:gd name="T26" fmla="*/ 160 w 1164"/>
                <a:gd name="T27" fmla="*/ 504 h 1887"/>
                <a:gd name="T28" fmla="*/ 155 w 1164"/>
                <a:gd name="T29" fmla="*/ 583 h 1887"/>
                <a:gd name="T30" fmla="*/ 158 w 1164"/>
                <a:gd name="T31" fmla="*/ 892 h 1887"/>
                <a:gd name="T32" fmla="*/ 244 w 1164"/>
                <a:gd name="T33" fmla="*/ 968 h 1887"/>
                <a:gd name="T34" fmla="*/ 314 w 1164"/>
                <a:gd name="T35" fmla="*/ 698 h 1887"/>
                <a:gd name="T36" fmla="*/ 321 w 1164"/>
                <a:gd name="T37" fmla="*/ 518 h 1887"/>
                <a:gd name="T38" fmla="*/ 324 w 1164"/>
                <a:gd name="T39" fmla="*/ 493 h 1887"/>
                <a:gd name="T40" fmla="*/ 384 w 1164"/>
                <a:gd name="T41" fmla="*/ 552 h 1887"/>
                <a:gd name="T42" fmla="*/ 335 w 1164"/>
                <a:gd name="T43" fmla="*/ 622 h 1887"/>
                <a:gd name="T44" fmla="*/ 563 w 1164"/>
                <a:gd name="T45" fmla="*/ 859 h 1887"/>
                <a:gd name="T46" fmla="*/ 42 w 1164"/>
                <a:gd name="T47" fmla="*/ 820 h 1887"/>
                <a:gd name="T48" fmla="*/ 132 w 1164"/>
                <a:gd name="T49" fmla="*/ 723 h 1887"/>
                <a:gd name="T50" fmla="*/ 216 w 1164"/>
                <a:gd name="T51" fmla="*/ 1131 h 1887"/>
                <a:gd name="T52" fmla="*/ 384 w 1164"/>
                <a:gd name="T53" fmla="*/ 1016 h 1887"/>
                <a:gd name="T54" fmla="*/ 620 w 1164"/>
                <a:gd name="T55" fmla="*/ 82 h 1887"/>
                <a:gd name="T56" fmla="*/ 697 w 1164"/>
                <a:gd name="T57" fmla="*/ 82 h 1887"/>
                <a:gd name="T58" fmla="*/ 713 w 1164"/>
                <a:gd name="T59" fmla="*/ 163 h 1887"/>
                <a:gd name="T60" fmla="*/ 603 w 1164"/>
                <a:gd name="T61" fmla="*/ 163 h 1887"/>
                <a:gd name="T62" fmla="*/ 620 w 1164"/>
                <a:gd name="T63" fmla="*/ 82 h 1887"/>
                <a:gd name="T64" fmla="*/ 658 w 1164"/>
                <a:gd name="T65" fmla="*/ 213 h 1887"/>
                <a:gd name="T66" fmla="*/ 658 w 1164"/>
                <a:gd name="T67" fmla="*/ 213 h 1887"/>
                <a:gd name="T68" fmla="*/ 754 w 1164"/>
                <a:gd name="T69" fmla="*/ 614 h 1887"/>
                <a:gd name="T70" fmla="*/ 562 w 1164"/>
                <a:gd name="T71" fmla="*/ 614 h 18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64" h="1887">
                  <a:moveTo>
                    <a:pt x="384" y="1762"/>
                  </a:moveTo>
                  <a:cubicBezTo>
                    <a:pt x="384" y="1831"/>
                    <a:pt x="440" y="1887"/>
                    <a:pt x="509" y="1887"/>
                  </a:cubicBezTo>
                  <a:cubicBezTo>
                    <a:pt x="579" y="1887"/>
                    <a:pt x="635" y="1831"/>
                    <a:pt x="635" y="1762"/>
                  </a:cubicBezTo>
                  <a:cubicBezTo>
                    <a:pt x="635" y="848"/>
                    <a:pt x="635" y="848"/>
                    <a:pt x="635" y="848"/>
                  </a:cubicBezTo>
                  <a:cubicBezTo>
                    <a:pt x="682" y="848"/>
                    <a:pt x="682" y="848"/>
                    <a:pt x="682" y="848"/>
                  </a:cubicBezTo>
                  <a:cubicBezTo>
                    <a:pt x="682" y="1762"/>
                    <a:pt x="682" y="1762"/>
                    <a:pt x="682" y="1762"/>
                  </a:cubicBezTo>
                  <a:cubicBezTo>
                    <a:pt x="682" y="1831"/>
                    <a:pt x="738" y="1887"/>
                    <a:pt x="807" y="1887"/>
                  </a:cubicBezTo>
                  <a:cubicBezTo>
                    <a:pt x="876" y="1887"/>
                    <a:pt x="932" y="1831"/>
                    <a:pt x="932" y="1762"/>
                  </a:cubicBezTo>
                  <a:cubicBezTo>
                    <a:pt x="932" y="770"/>
                    <a:pt x="932" y="770"/>
                    <a:pt x="932" y="770"/>
                  </a:cubicBezTo>
                  <a:cubicBezTo>
                    <a:pt x="932" y="578"/>
                    <a:pt x="932" y="578"/>
                    <a:pt x="932" y="578"/>
                  </a:cubicBezTo>
                  <a:cubicBezTo>
                    <a:pt x="932" y="244"/>
                    <a:pt x="932" y="244"/>
                    <a:pt x="932" y="244"/>
                  </a:cubicBezTo>
                  <a:cubicBezTo>
                    <a:pt x="938" y="256"/>
                    <a:pt x="944" y="271"/>
                    <a:pt x="950" y="287"/>
                  </a:cubicBezTo>
                  <a:cubicBezTo>
                    <a:pt x="978" y="366"/>
                    <a:pt x="1002" y="496"/>
                    <a:pt x="1002" y="698"/>
                  </a:cubicBezTo>
                  <a:cubicBezTo>
                    <a:pt x="1002" y="754"/>
                    <a:pt x="1000" y="815"/>
                    <a:pt x="996" y="883"/>
                  </a:cubicBezTo>
                  <a:cubicBezTo>
                    <a:pt x="994" y="927"/>
                    <a:pt x="1028" y="966"/>
                    <a:pt x="1073" y="968"/>
                  </a:cubicBezTo>
                  <a:cubicBezTo>
                    <a:pt x="1074" y="968"/>
                    <a:pt x="1076" y="968"/>
                    <a:pt x="1077" y="968"/>
                  </a:cubicBezTo>
                  <a:cubicBezTo>
                    <a:pt x="1120" y="968"/>
                    <a:pt x="1156" y="935"/>
                    <a:pt x="1158" y="892"/>
                  </a:cubicBezTo>
                  <a:cubicBezTo>
                    <a:pt x="1162" y="822"/>
                    <a:pt x="1164" y="757"/>
                    <a:pt x="1164" y="698"/>
                  </a:cubicBezTo>
                  <a:cubicBezTo>
                    <a:pt x="1164" y="393"/>
                    <a:pt x="1115" y="224"/>
                    <a:pt x="1048" y="122"/>
                  </a:cubicBezTo>
                  <a:cubicBezTo>
                    <a:pt x="1015" y="72"/>
                    <a:pt x="976" y="39"/>
                    <a:pt x="940" y="21"/>
                  </a:cubicBezTo>
                  <a:cubicBezTo>
                    <a:pt x="906" y="4"/>
                    <a:pt x="875" y="0"/>
                    <a:pt x="857" y="0"/>
                  </a:cubicBezTo>
                  <a:cubicBezTo>
                    <a:pt x="856" y="0"/>
                    <a:pt x="855" y="0"/>
                    <a:pt x="854" y="0"/>
                  </a:cubicBezTo>
                  <a:cubicBezTo>
                    <a:pt x="463" y="0"/>
                    <a:pt x="463" y="0"/>
                    <a:pt x="463" y="0"/>
                  </a:cubicBezTo>
                  <a:cubicBezTo>
                    <a:pt x="461" y="0"/>
                    <a:pt x="460" y="0"/>
                    <a:pt x="459" y="0"/>
                  </a:cubicBezTo>
                  <a:cubicBezTo>
                    <a:pt x="443" y="0"/>
                    <a:pt x="418" y="3"/>
                    <a:pt x="388" y="16"/>
                  </a:cubicBezTo>
                  <a:cubicBezTo>
                    <a:pt x="368" y="24"/>
                    <a:pt x="347" y="37"/>
                    <a:pt x="326" y="55"/>
                  </a:cubicBezTo>
                  <a:cubicBezTo>
                    <a:pt x="298" y="79"/>
                    <a:pt x="271" y="112"/>
                    <a:pt x="248" y="155"/>
                  </a:cubicBezTo>
                  <a:cubicBezTo>
                    <a:pt x="206" y="232"/>
                    <a:pt x="174" y="342"/>
                    <a:pt x="160" y="504"/>
                  </a:cubicBezTo>
                  <a:cubicBezTo>
                    <a:pt x="160" y="504"/>
                    <a:pt x="160" y="504"/>
                    <a:pt x="160" y="504"/>
                  </a:cubicBezTo>
                  <a:cubicBezTo>
                    <a:pt x="158" y="529"/>
                    <a:pt x="156" y="555"/>
                    <a:pt x="155" y="583"/>
                  </a:cubicBezTo>
                  <a:cubicBezTo>
                    <a:pt x="153" y="619"/>
                    <a:pt x="152" y="657"/>
                    <a:pt x="152" y="698"/>
                  </a:cubicBezTo>
                  <a:cubicBezTo>
                    <a:pt x="152" y="757"/>
                    <a:pt x="154" y="822"/>
                    <a:pt x="158" y="892"/>
                  </a:cubicBezTo>
                  <a:cubicBezTo>
                    <a:pt x="161" y="935"/>
                    <a:pt x="196" y="968"/>
                    <a:pt x="239" y="968"/>
                  </a:cubicBezTo>
                  <a:cubicBezTo>
                    <a:pt x="240" y="968"/>
                    <a:pt x="242" y="968"/>
                    <a:pt x="244" y="968"/>
                  </a:cubicBezTo>
                  <a:cubicBezTo>
                    <a:pt x="288" y="966"/>
                    <a:pt x="322" y="927"/>
                    <a:pt x="320" y="883"/>
                  </a:cubicBezTo>
                  <a:cubicBezTo>
                    <a:pt x="316" y="815"/>
                    <a:pt x="314" y="754"/>
                    <a:pt x="314" y="698"/>
                  </a:cubicBezTo>
                  <a:cubicBezTo>
                    <a:pt x="314" y="653"/>
                    <a:pt x="315" y="611"/>
                    <a:pt x="317" y="573"/>
                  </a:cubicBezTo>
                  <a:cubicBezTo>
                    <a:pt x="318" y="554"/>
                    <a:pt x="320" y="535"/>
                    <a:pt x="321" y="518"/>
                  </a:cubicBezTo>
                  <a:cubicBezTo>
                    <a:pt x="321" y="518"/>
                    <a:pt x="321" y="518"/>
                    <a:pt x="321" y="518"/>
                  </a:cubicBezTo>
                  <a:cubicBezTo>
                    <a:pt x="322" y="509"/>
                    <a:pt x="323" y="501"/>
                    <a:pt x="324" y="493"/>
                  </a:cubicBezTo>
                  <a:cubicBezTo>
                    <a:pt x="336" y="371"/>
                    <a:pt x="361" y="293"/>
                    <a:pt x="384" y="244"/>
                  </a:cubicBezTo>
                  <a:cubicBezTo>
                    <a:pt x="384" y="552"/>
                    <a:pt x="384" y="552"/>
                    <a:pt x="384" y="552"/>
                  </a:cubicBezTo>
                  <a:cubicBezTo>
                    <a:pt x="337" y="584"/>
                    <a:pt x="337" y="584"/>
                    <a:pt x="337" y="584"/>
                  </a:cubicBezTo>
                  <a:cubicBezTo>
                    <a:pt x="336" y="596"/>
                    <a:pt x="336" y="609"/>
                    <a:pt x="335" y="622"/>
                  </a:cubicBezTo>
                  <a:cubicBezTo>
                    <a:pt x="382" y="591"/>
                    <a:pt x="382" y="591"/>
                    <a:pt x="382" y="591"/>
                  </a:cubicBezTo>
                  <a:cubicBezTo>
                    <a:pt x="563" y="859"/>
                    <a:pt x="563" y="859"/>
                    <a:pt x="563" y="859"/>
                  </a:cubicBezTo>
                  <a:cubicBezTo>
                    <a:pt x="224" y="1088"/>
                    <a:pt x="224" y="1088"/>
                    <a:pt x="224" y="1088"/>
                  </a:cubicBezTo>
                  <a:cubicBezTo>
                    <a:pt x="42" y="820"/>
                    <a:pt x="42" y="820"/>
                    <a:pt x="42" y="820"/>
                  </a:cubicBezTo>
                  <a:cubicBezTo>
                    <a:pt x="133" y="759"/>
                    <a:pt x="133" y="759"/>
                    <a:pt x="133" y="759"/>
                  </a:cubicBezTo>
                  <a:cubicBezTo>
                    <a:pt x="132" y="747"/>
                    <a:pt x="132" y="735"/>
                    <a:pt x="132" y="723"/>
                  </a:cubicBezTo>
                  <a:cubicBezTo>
                    <a:pt x="0" y="812"/>
                    <a:pt x="0" y="812"/>
                    <a:pt x="0" y="812"/>
                  </a:cubicBezTo>
                  <a:cubicBezTo>
                    <a:pt x="216" y="1131"/>
                    <a:pt x="216" y="1131"/>
                    <a:pt x="216" y="1131"/>
                  </a:cubicBezTo>
                  <a:cubicBezTo>
                    <a:pt x="324" y="1058"/>
                    <a:pt x="324" y="1058"/>
                    <a:pt x="324" y="1058"/>
                  </a:cubicBezTo>
                  <a:cubicBezTo>
                    <a:pt x="384" y="1016"/>
                    <a:pt x="384" y="1016"/>
                    <a:pt x="384" y="1016"/>
                  </a:cubicBezTo>
                  <a:cubicBezTo>
                    <a:pt x="384" y="1762"/>
                    <a:pt x="384" y="1762"/>
                    <a:pt x="384" y="1762"/>
                  </a:cubicBezTo>
                  <a:close/>
                  <a:moveTo>
                    <a:pt x="620" y="82"/>
                  </a:moveTo>
                  <a:cubicBezTo>
                    <a:pt x="658" y="82"/>
                    <a:pt x="658" y="82"/>
                    <a:pt x="658" y="82"/>
                  </a:cubicBezTo>
                  <a:cubicBezTo>
                    <a:pt x="697" y="82"/>
                    <a:pt x="697" y="82"/>
                    <a:pt x="697" y="82"/>
                  </a:cubicBezTo>
                  <a:cubicBezTo>
                    <a:pt x="716" y="158"/>
                    <a:pt x="716" y="158"/>
                    <a:pt x="716" y="158"/>
                  </a:cubicBezTo>
                  <a:cubicBezTo>
                    <a:pt x="713" y="163"/>
                    <a:pt x="713" y="163"/>
                    <a:pt x="713" y="163"/>
                  </a:cubicBezTo>
                  <a:cubicBezTo>
                    <a:pt x="697" y="176"/>
                    <a:pt x="678" y="183"/>
                    <a:pt x="658" y="183"/>
                  </a:cubicBezTo>
                  <a:cubicBezTo>
                    <a:pt x="639" y="183"/>
                    <a:pt x="619" y="176"/>
                    <a:pt x="603" y="163"/>
                  </a:cubicBezTo>
                  <a:cubicBezTo>
                    <a:pt x="600" y="158"/>
                    <a:pt x="600" y="158"/>
                    <a:pt x="600" y="158"/>
                  </a:cubicBezTo>
                  <a:lnTo>
                    <a:pt x="620" y="82"/>
                  </a:lnTo>
                  <a:close/>
                  <a:moveTo>
                    <a:pt x="617" y="206"/>
                  </a:moveTo>
                  <a:cubicBezTo>
                    <a:pt x="630" y="211"/>
                    <a:pt x="644" y="213"/>
                    <a:pt x="658" y="213"/>
                  </a:cubicBezTo>
                  <a:cubicBezTo>
                    <a:pt x="658" y="213"/>
                    <a:pt x="658" y="213"/>
                    <a:pt x="658" y="213"/>
                  </a:cubicBezTo>
                  <a:cubicBezTo>
                    <a:pt x="658" y="213"/>
                    <a:pt x="658" y="213"/>
                    <a:pt x="658" y="213"/>
                  </a:cubicBezTo>
                  <a:cubicBezTo>
                    <a:pt x="672" y="213"/>
                    <a:pt x="686" y="211"/>
                    <a:pt x="699" y="206"/>
                  </a:cubicBezTo>
                  <a:cubicBezTo>
                    <a:pt x="754" y="614"/>
                    <a:pt x="754" y="614"/>
                    <a:pt x="754" y="614"/>
                  </a:cubicBezTo>
                  <a:cubicBezTo>
                    <a:pt x="658" y="735"/>
                    <a:pt x="658" y="735"/>
                    <a:pt x="658" y="735"/>
                  </a:cubicBezTo>
                  <a:cubicBezTo>
                    <a:pt x="562" y="614"/>
                    <a:pt x="562" y="614"/>
                    <a:pt x="562" y="614"/>
                  </a:cubicBezTo>
                  <a:lnTo>
                    <a:pt x="617" y="206"/>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66" name="Oval 215"/>
            <p:cNvSpPr>
              <a:spLocks noChangeArrowheads="1"/>
            </p:cNvSpPr>
            <p:nvPr/>
          </p:nvSpPr>
          <p:spPr bwMode="auto">
            <a:xfrm>
              <a:off x="7053263" y="4545013"/>
              <a:ext cx="439738" cy="438150"/>
            </a:xfrm>
            <a:prstGeom prst="ellipse">
              <a:avLst/>
            </a:pr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67" name="Freeform 216"/>
            <p:cNvSpPr>
              <a:spLocks/>
            </p:cNvSpPr>
            <p:nvPr/>
          </p:nvSpPr>
          <p:spPr bwMode="auto">
            <a:xfrm>
              <a:off x="6967538" y="5702300"/>
              <a:ext cx="123825" cy="165100"/>
            </a:xfrm>
            <a:custGeom>
              <a:avLst/>
              <a:gdLst>
                <a:gd name="T0" fmla="*/ 0 w 78"/>
                <a:gd name="T1" fmla="*/ 7 h 104"/>
                <a:gd name="T2" fmla="*/ 10 w 78"/>
                <a:gd name="T3" fmla="*/ 0 h 104"/>
                <a:gd name="T4" fmla="*/ 78 w 78"/>
                <a:gd name="T5" fmla="*/ 97 h 104"/>
                <a:gd name="T6" fmla="*/ 68 w 78"/>
                <a:gd name="T7" fmla="*/ 104 h 104"/>
                <a:gd name="T8" fmla="*/ 0 w 78"/>
                <a:gd name="T9" fmla="*/ 7 h 104"/>
              </a:gdLst>
              <a:ahLst/>
              <a:cxnLst>
                <a:cxn ang="0">
                  <a:pos x="T0" y="T1"/>
                </a:cxn>
                <a:cxn ang="0">
                  <a:pos x="T2" y="T3"/>
                </a:cxn>
                <a:cxn ang="0">
                  <a:pos x="T4" y="T5"/>
                </a:cxn>
                <a:cxn ang="0">
                  <a:pos x="T6" y="T7"/>
                </a:cxn>
                <a:cxn ang="0">
                  <a:pos x="T8" y="T9"/>
                </a:cxn>
              </a:cxnLst>
              <a:rect l="0" t="0" r="r" b="b"/>
              <a:pathLst>
                <a:path w="78" h="104">
                  <a:moveTo>
                    <a:pt x="0" y="7"/>
                  </a:moveTo>
                  <a:lnTo>
                    <a:pt x="10" y="0"/>
                  </a:lnTo>
                  <a:lnTo>
                    <a:pt x="78" y="97"/>
                  </a:lnTo>
                  <a:lnTo>
                    <a:pt x="68" y="104"/>
                  </a:lnTo>
                  <a:lnTo>
                    <a:pt x="0" y="7"/>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68" name="Freeform 217"/>
            <p:cNvSpPr>
              <a:spLocks/>
            </p:cNvSpPr>
            <p:nvPr/>
          </p:nvSpPr>
          <p:spPr bwMode="auto">
            <a:xfrm>
              <a:off x="6962775" y="5815013"/>
              <a:ext cx="60325" cy="98425"/>
            </a:xfrm>
            <a:custGeom>
              <a:avLst/>
              <a:gdLst>
                <a:gd name="T0" fmla="*/ 0 w 64"/>
                <a:gd name="T1" fmla="*/ 0 h 102"/>
                <a:gd name="T2" fmla="*/ 2 w 64"/>
                <a:gd name="T3" fmla="*/ 37 h 102"/>
                <a:gd name="T4" fmla="*/ 47 w 64"/>
                <a:gd name="T5" fmla="*/ 102 h 102"/>
                <a:gd name="T6" fmla="*/ 64 w 64"/>
                <a:gd name="T7" fmla="*/ 90 h 102"/>
                <a:gd name="T8" fmla="*/ 0 w 64"/>
                <a:gd name="T9" fmla="*/ 0 h 102"/>
              </a:gdLst>
              <a:ahLst/>
              <a:cxnLst>
                <a:cxn ang="0">
                  <a:pos x="T0" y="T1"/>
                </a:cxn>
                <a:cxn ang="0">
                  <a:pos x="T2" y="T3"/>
                </a:cxn>
                <a:cxn ang="0">
                  <a:pos x="T4" y="T5"/>
                </a:cxn>
                <a:cxn ang="0">
                  <a:pos x="T6" y="T7"/>
                </a:cxn>
                <a:cxn ang="0">
                  <a:pos x="T8" y="T9"/>
                </a:cxn>
              </a:cxnLst>
              <a:rect l="0" t="0" r="r" b="b"/>
              <a:pathLst>
                <a:path w="64" h="102">
                  <a:moveTo>
                    <a:pt x="0" y="0"/>
                  </a:moveTo>
                  <a:cubicBezTo>
                    <a:pt x="1" y="12"/>
                    <a:pt x="1" y="25"/>
                    <a:pt x="2" y="37"/>
                  </a:cubicBezTo>
                  <a:cubicBezTo>
                    <a:pt x="47" y="102"/>
                    <a:pt x="47" y="102"/>
                    <a:pt x="47" y="102"/>
                  </a:cubicBezTo>
                  <a:cubicBezTo>
                    <a:pt x="64" y="90"/>
                    <a:pt x="64" y="90"/>
                    <a:pt x="64" y="90"/>
                  </a:cubicBezTo>
                  <a:lnTo>
                    <a:pt x="0" y="0"/>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169" name="businessman_phone_blue"/>
          <p:cNvGrpSpPr/>
          <p:nvPr userDrawn="1"/>
        </p:nvGrpSpPr>
        <p:grpSpPr>
          <a:xfrm>
            <a:off x="8728059" y="3414879"/>
            <a:ext cx="669288" cy="1412145"/>
            <a:chOff x="8121650" y="3765551"/>
            <a:chExt cx="1184275" cy="2498724"/>
          </a:xfrm>
        </p:grpSpPr>
        <p:sp>
          <p:nvSpPr>
            <p:cNvPr id="170" name="Freeform 221"/>
            <p:cNvSpPr>
              <a:spLocks/>
            </p:cNvSpPr>
            <p:nvPr/>
          </p:nvSpPr>
          <p:spPr bwMode="auto">
            <a:xfrm>
              <a:off x="8121650" y="4605338"/>
              <a:ext cx="322263" cy="317500"/>
            </a:xfrm>
            <a:custGeom>
              <a:avLst/>
              <a:gdLst>
                <a:gd name="T0" fmla="*/ 2 w 310"/>
                <a:gd name="T1" fmla="*/ 205 h 305"/>
                <a:gd name="T2" fmla="*/ 1 w 310"/>
                <a:gd name="T3" fmla="*/ 209 h 305"/>
                <a:gd name="T4" fmla="*/ 1 w 310"/>
                <a:gd name="T5" fmla="*/ 213 h 305"/>
                <a:gd name="T6" fmla="*/ 0 w 310"/>
                <a:gd name="T7" fmla="*/ 217 h 305"/>
                <a:gd name="T8" fmla="*/ 0 w 310"/>
                <a:gd name="T9" fmla="*/ 221 h 305"/>
                <a:gd name="T10" fmla="*/ 0 w 310"/>
                <a:gd name="T11" fmla="*/ 224 h 305"/>
                <a:gd name="T12" fmla="*/ 0 w 310"/>
                <a:gd name="T13" fmla="*/ 229 h 305"/>
                <a:gd name="T14" fmla="*/ 0 w 310"/>
                <a:gd name="T15" fmla="*/ 232 h 305"/>
                <a:gd name="T16" fmla="*/ 1 w 310"/>
                <a:gd name="T17" fmla="*/ 237 h 305"/>
                <a:gd name="T18" fmla="*/ 2 w 310"/>
                <a:gd name="T19" fmla="*/ 240 h 305"/>
                <a:gd name="T20" fmla="*/ 3 w 310"/>
                <a:gd name="T21" fmla="*/ 244 h 305"/>
                <a:gd name="T22" fmla="*/ 4 w 310"/>
                <a:gd name="T23" fmla="*/ 248 h 305"/>
                <a:gd name="T24" fmla="*/ 5 w 310"/>
                <a:gd name="T25" fmla="*/ 251 h 305"/>
                <a:gd name="T26" fmla="*/ 7 w 310"/>
                <a:gd name="T27" fmla="*/ 256 h 305"/>
                <a:gd name="T28" fmla="*/ 8 w 310"/>
                <a:gd name="T29" fmla="*/ 259 h 305"/>
                <a:gd name="T30" fmla="*/ 10 w 310"/>
                <a:gd name="T31" fmla="*/ 263 h 305"/>
                <a:gd name="T32" fmla="*/ 12 w 310"/>
                <a:gd name="T33" fmla="*/ 266 h 305"/>
                <a:gd name="T34" fmla="*/ 14 w 310"/>
                <a:gd name="T35" fmla="*/ 269 h 305"/>
                <a:gd name="T36" fmla="*/ 16 w 310"/>
                <a:gd name="T37" fmla="*/ 273 h 305"/>
                <a:gd name="T38" fmla="*/ 18 w 310"/>
                <a:gd name="T39" fmla="*/ 275 h 305"/>
                <a:gd name="T40" fmla="*/ 22 w 310"/>
                <a:gd name="T41" fmla="*/ 279 h 305"/>
                <a:gd name="T42" fmla="*/ 23 w 310"/>
                <a:gd name="T43" fmla="*/ 280 h 305"/>
                <a:gd name="T44" fmla="*/ 24 w 310"/>
                <a:gd name="T45" fmla="*/ 281 h 305"/>
                <a:gd name="T46" fmla="*/ 28 w 310"/>
                <a:gd name="T47" fmla="*/ 285 h 305"/>
                <a:gd name="T48" fmla="*/ 30 w 310"/>
                <a:gd name="T49" fmla="*/ 287 h 305"/>
                <a:gd name="T50" fmla="*/ 34 w 310"/>
                <a:gd name="T51" fmla="*/ 290 h 305"/>
                <a:gd name="T52" fmla="*/ 37 w 310"/>
                <a:gd name="T53" fmla="*/ 292 h 305"/>
                <a:gd name="T54" fmla="*/ 40 w 310"/>
                <a:gd name="T55" fmla="*/ 294 h 305"/>
                <a:gd name="T56" fmla="*/ 44 w 310"/>
                <a:gd name="T57" fmla="*/ 296 h 305"/>
                <a:gd name="T58" fmla="*/ 47 w 310"/>
                <a:gd name="T59" fmla="*/ 297 h 305"/>
                <a:gd name="T60" fmla="*/ 52 w 310"/>
                <a:gd name="T61" fmla="*/ 299 h 305"/>
                <a:gd name="T62" fmla="*/ 53 w 310"/>
                <a:gd name="T63" fmla="*/ 300 h 305"/>
                <a:gd name="T64" fmla="*/ 55 w 310"/>
                <a:gd name="T65" fmla="*/ 301 h 305"/>
                <a:gd name="T66" fmla="*/ 59 w 310"/>
                <a:gd name="T67" fmla="*/ 302 h 305"/>
                <a:gd name="T68" fmla="*/ 63 w 310"/>
                <a:gd name="T69" fmla="*/ 303 h 305"/>
                <a:gd name="T70" fmla="*/ 66 w 310"/>
                <a:gd name="T71" fmla="*/ 303 h 305"/>
                <a:gd name="T72" fmla="*/ 72 w 310"/>
                <a:gd name="T73" fmla="*/ 304 h 305"/>
                <a:gd name="T74" fmla="*/ 73 w 310"/>
                <a:gd name="T75" fmla="*/ 304 h 305"/>
                <a:gd name="T76" fmla="*/ 81 w 310"/>
                <a:gd name="T77" fmla="*/ 305 h 305"/>
                <a:gd name="T78" fmla="*/ 82 w 310"/>
                <a:gd name="T79" fmla="*/ 305 h 305"/>
                <a:gd name="T80" fmla="*/ 92 w 310"/>
                <a:gd name="T81" fmla="*/ 304 h 305"/>
                <a:gd name="T82" fmla="*/ 94 w 310"/>
                <a:gd name="T83" fmla="*/ 304 h 305"/>
                <a:gd name="T84" fmla="*/ 105 w 310"/>
                <a:gd name="T85" fmla="*/ 301 h 305"/>
                <a:gd name="T86" fmla="*/ 106 w 310"/>
                <a:gd name="T87" fmla="*/ 301 h 305"/>
                <a:gd name="T88" fmla="*/ 116 w 310"/>
                <a:gd name="T89" fmla="*/ 297 h 305"/>
                <a:gd name="T90" fmla="*/ 117 w 310"/>
                <a:gd name="T91" fmla="*/ 297 h 305"/>
                <a:gd name="T92" fmla="*/ 126 w 310"/>
                <a:gd name="T93" fmla="*/ 291 h 305"/>
                <a:gd name="T94" fmla="*/ 128 w 310"/>
                <a:gd name="T95" fmla="*/ 290 h 305"/>
                <a:gd name="T96" fmla="*/ 135 w 310"/>
                <a:gd name="T97" fmla="*/ 284 h 305"/>
                <a:gd name="T98" fmla="*/ 137 w 310"/>
                <a:gd name="T99" fmla="*/ 283 h 305"/>
                <a:gd name="T100" fmla="*/ 137 w 310"/>
                <a:gd name="T101" fmla="*/ 282 h 305"/>
                <a:gd name="T102" fmla="*/ 200 w 310"/>
                <a:gd name="T103" fmla="*/ 222 h 305"/>
                <a:gd name="T104" fmla="*/ 277 w 310"/>
                <a:gd name="T105" fmla="*/ 148 h 305"/>
                <a:gd name="T106" fmla="*/ 279 w 310"/>
                <a:gd name="T107" fmla="*/ 33 h 305"/>
                <a:gd name="T108" fmla="*/ 164 w 310"/>
                <a:gd name="T109" fmla="*/ 31 h 305"/>
                <a:gd name="T110" fmla="*/ 93 w 310"/>
                <a:gd name="T111" fmla="*/ 100 h 305"/>
                <a:gd name="T112" fmla="*/ 78 w 310"/>
                <a:gd name="T113" fmla="*/ 83 h 305"/>
                <a:gd name="T114" fmla="*/ 111 w 310"/>
                <a:gd name="T115" fmla="*/ 51 h 305"/>
                <a:gd name="T116" fmla="*/ 88 w 310"/>
                <a:gd name="T117" fmla="*/ 11 h 305"/>
                <a:gd name="T118" fmla="*/ 5 w 310"/>
                <a:gd name="T119" fmla="*/ 196 h 305"/>
                <a:gd name="T120" fmla="*/ 4 w 310"/>
                <a:gd name="T121" fmla="*/ 197 h 305"/>
                <a:gd name="T122" fmla="*/ 3 w 310"/>
                <a:gd name="T123" fmla="*/ 202 h 305"/>
                <a:gd name="T124" fmla="*/ 2 w 310"/>
                <a:gd name="T125" fmla="*/ 205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10" h="305">
                  <a:moveTo>
                    <a:pt x="2" y="205"/>
                  </a:moveTo>
                  <a:cubicBezTo>
                    <a:pt x="2" y="207"/>
                    <a:pt x="2" y="208"/>
                    <a:pt x="1" y="209"/>
                  </a:cubicBezTo>
                  <a:cubicBezTo>
                    <a:pt x="1" y="211"/>
                    <a:pt x="1" y="212"/>
                    <a:pt x="1" y="213"/>
                  </a:cubicBezTo>
                  <a:cubicBezTo>
                    <a:pt x="1" y="214"/>
                    <a:pt x="0" y="215"/>
                    <a:pt x="0" y="217"/>
                  </a:cubicBezTo>
                  <a:cubicBezTo>
                    <a:pt x="0" y="218"/>
                    <a:pt x="0" y="220"/>
                    <a:pt x="0" y="221"/>
                  </a:cubicBezTo>
                  <a:cubicBezTo>
                    <a:pt x="0" y="222"/>
                    <a:pt x="0" y="223"/>
                    <a:pt x="0" y="224"/>
                  </a:cubicBezTo>
                  <a:cubicBezTo>
                    <a:pt x="0" y="226"/>
                    <a:pt x="0" y="228"/>
                    <a:pt x="0" y="229"/>
                  </a:cubicBezTo>
                  <a:cubicBezTo>
                    <a:pt x="0" y="230"/>
                    <a:pt x="0" y="231"/>
                    <a:pt x="0" y="232"/>
                  </a:cubicBezTo>
                  <a:cubicBezTo>
                    <a:pt x="1" y="234"/>
                    <a:pt x="1" y="235"/>
                    <a:pt x="1" y="237"/>
                  </a:cubicBezTo>
                  <a:cubicBezTo>
                    <a:pt x="1" y="238"/>
                    <a:pt x="1" y="239"/>
                    <a:pt x="2" y="240"/>
                  </a:cubicBezTo>
                  <a:cubicBezTo>
                    <a:pt x="2" y="242"/>
                    <a:pt x="2" y="243"/>
                    <a:pt x="3" y="244"/>
                  </a:cubicBezTo>
                  <a:cubicBezTo>
                    <a:pt x="3" y="246"/>
                    <a:pt x="3" y="247"/>
                    <a:pt x="4" y="248"/>
                  </a:cubicBezTo>
                  <a:cubicBezTo>
                    <a:pt x="4" y="249"/>
                    <a:pt x="4" y="250"/>
                    <a:pt x="5" y="251"/>
                  </a:cubicBezTo>
                  <a:cubicBezTo>
                    <a:pt x="5" y="253"/>
                    <a:pt x="6" y="254"/>
                    <a:pt x="7" y="256"/>
                  </a:cubicBezTo>
                  <a:cubicBezTo>
                    <a:pt x="7" y="257"/>
                    <a:pt x="7" y="258"/>
                    <a:pt x="8" y="259"/>
                  </a:cubicBezTo>
                  <a:cubicBezTo>
                    <a:pt x="9" y="260"/>
                    <a:pt x="9" y="261"/>
                    <a:pt x="10" y="263"/>
                  </a:cubicBezTo>
                  <a:cubicBezTo>
                    <a:pt x="11" y="264"/>
                    <a:pt x="11" y="265"/>
                    <a:pt x="12" y="266"/>
                  </a:cubicBezTo>
                  <a:cubicBezTo>
                    <a:pt x="12" y="267"/>
                    <a:pt x="13" y="268"/>
                    <a:pt x="14" y="269"/>
                  </a:cubicBezTo>
                  <a:cubicBezTo>
                    <a:pt x="15" y="270"/>
                    <a:pt x="15" y="271"/>
                    <a:pt x="16" y="273"/>
                  </a:cubicBezTo>
                  <a:cubicBezTo>
                    <a:pt x="17" y="273"/>
                    <a:pt x="18" y="274"/>
                    <a:pt x="18" y="275"/>
                  </a:cubicBezTo>
                  <a:cubicBezTo>
                    <a:pt x="20" y="277"/>
                    <a:pt x="21" y="278"/>
                    <a:pt x="22" y="279"/>
                  </a:cubicBezTo>
                  <a:cubicBezTo>
                    <a:pt x="22" y="279"/>
                    <a:pt x="22" y="280"/>
                    <a:pt x="23" y="280"/>
                  </a:cubicBezTo>
                  <a:cubicBezTo>
                    <a:pt x="23" y="280"/>
                    <a:pt x="23" y="281"/>
                    <a:pt x="24" y="281"/>
                  </a:cubicBezTo>
                  <a:cubicBezTo>
                    <a:pt x="25" y="282"/>
                    <a:pt x="26" y="284"/>
                    <a:pt x="28" y="285"/>
                  </a:cubicBezTo>
                  <a:cubicBezTo>
                    <a:pt x="28" y="285"/>
                    <a:pt x="29" y="286"/>
                    <a:pt x="30" y="287"/>
                  </a:cubicBezTo>
                  <a:cubicBezTo>
                    <a:pt x="31" y="288"/>
                    <a:pt x="33" y="289"/>
                    <a:pt x="34" y="290"/>
                  </a:cubicBezTo>
                  <a:cubicBezTo>
                    <a:pt x="35" y="290"/>
                    <a:pt x="36" y="291"/>
                    <a:pt x="37" y="292"/>
                  </a:cubicBezTo>
                  <a:cubicBezTo>
                    <a:pt x="38" y="292"/>
                    <a:pt x="39" y="293"/>
                    <a:pt x="40" y="294"/>
                  </a:cubicBezTo>
                  <a:cubicBezTo>
                    <a:pt x="42" y="295"/>
                    <a:pt x="43" y="295"/>
                    <a:pt x="44" y="296"/>
                  </a:cubicBezTo>
                  <a:cubicBezTo>
                    <a:pt x="45" y="296"/>
                    <a:pt x="46" y="297"/>
                    <a:pt x="47" y="297"/>
                  </a:cubicBezTo>
                  <a:cubicBezTo>
                    <a:pt x="49" y="298"/>
                    <a:pt x="50" y="299"/>
                    <a:pt x="52" y="299"/>
                  </a:cubicBezTo>
                  <a:cubicBezTo>
                    <a:pt x="52" y="299"/>
                    <a:pt x="53" y="300"/>
                    <a:pt x="53" y="300"/>
                  </a:cubicBezTo>
                  <a:cubicBezTo>
                    <a:pt x="54" y="300"/>
                    <a:pt x="54" y="300"/>
                    <a:pt x="55" y="301"/>
                  </a:cubicBezTo>
                  <a:cubicBezTo>
                    <a:pt x="56" y="301"/>
                    <a:pt x="58" y="301"/>
                    <a:pt x="59" y="302"/>
                  </a:cubicBezTo>
                  <a:cubicBezTo>
                    <a:pt x="60" y="302"/>
                    <a:pt x="62" y="302"/>
                    <a:pt x="63" y="303"/>
                  </a:cubicBezTo>
                  <a:cubicBezTo>
                    <a:pt x="64" y="303"/>
                    <a:pt x="65" y="303"/>
                    <a:pt x="66" y="303"/>
                  </a:cubicBezTo>
                  <a:cubicBezTo>
                    <a:pt x="68" y="304"/>
                    <a:pt x="70" y="304"/>
                    <a:pt x="72" y="304"/>
                  </a:cubicBezTo>
                  <a:cubicBezTo>
                    <a:pt x="72" y="304"/>
                    <a:pt x="73" y="304"/>
                    <a:pt x="73" y="304"/>
                  </a:cubicBezTo>
                  <a:cubicBezTo>
                    <a:pt x="76" y="305"/>
                    <a:pt x="78" y="305"/>
                    <a:pt x="81" y="305"/>
                  </a:cubicBezTo>
                  <a:cubicBezTo>
                    <a:pt x="81" y="305"/>
                    <a:pt x="81" y="305"/>
                    <a:pt x="82" y="305"/>
                  </a:cubicBezTo>
                  <a:cubicBezTo>
                    <a:pt x="85" y="305"/>
                    <a:pt x="88" y="304"/>
                    <a:pt x="92" y="304"/>
                  </a:cubicBezTo>
                  <a:cubicBezTo>
                    <a:pt x="93" y="304"/>
                    <a:pt x="93" y="304"/>
                    <a:pt x="94" y="304"/>
                  </a:cubicBezTo>
                  <a:cubicBezTo>
                    <a:pt x="98" y="303"/>
                    <a:pt x="101" y="302"/>
                    <a:pt x="105" y="301"/>
                  </a:cubicBezTo>
                  <a:cubicBezTo>
                    <a:pt x="105" y="301"/>
                    <a:pt x="106" y="301"/>
                    <a:pt x="106" y="301"/>
                  </a:cubicBezTo>
                  <a:cubicBezTo>
                    <a:pt x="109" y="300"/>
                    <a:pt x="113" y="299"/>
                    <a:pt x="116" y="297"/>
                  </a:cubicBezTo>
                  <a:cubicBezTo>
                    <a:pt x="116" y="297"/>
                    <a:pt x="116" y="297"/>
                    <a:pt x="117" y="297"/>
                  </a:cubicBezTo>
                  <a:cubicBezTo>
                    <a:pt x="120" y="295"/>
                    <a:pt x="123" y="293"/>
                    <a:pt x="126" y="291"/>
                  </a:cubicBezTo>
                  <a:cubicBezTo>
                    <a:pt x="127" y="291"/>
                    <a:pt x="127" y="290"/>
                    <a:pt x="128" y="290"/>
                  </a:cubicBezTo>
                  <a:cubicBezTo>
                    <a:pt x="130" y="288"/>
                    <a:pt x="133" y="286"/>
                    <a:pt x="135" y="284"/>
                  </a:cubicBezTo>
                  <a:cubicBezTo>
                    <a:pt x="136" y="283"/>
                    <a:pt x="136" y="283"/>
                    <a:pt x="137" y="283"/>
                  </a:cubicBezTo>
                  <a:cubicBezTo>
                    <a:pt x="137" y="282"/>
                    <a:pt x="137" y="282"/>
                    <a:pt x="137" y="282"/>
                  </a:cubicBezTo>
                  <a:cubicBezTo>
                    <a:pt x="200" y="222"/>
                    <a:pt x="200" y="222"/>
                    <a:pt x="200" y="222"/>
                  </a:cubicBezTo>
                  <a:cubicBezTo>
                    <a:pt x="277" y="148"/>
                    <a:pt x="277" y="148"/>
                    <a:pt x="277" y="148"/>
                  </a:cubicBezTo>
                  <a:cubicBezTo>
                    <a:pt x="309" y="117"/>
                    <a:pt x="310" y="65"/>
                    <a:pt x="279" y="33"/>
                  </a:cubicBezTo>
                  <a:cubicBezTo>
                    <a:pt x="248" y="1"/>
                    <a:pt x="196" y="0"/>
                    <a:pt x="164" y="31"/>
                  </a:cubicBezTo>
                  <a:cubicBezTo>
                    <a:pt x="93" y="100"/>
                    <a:pt x="93" y="100"/>
                    <a:pt x="93" y="100"/>
                  </a:cubicBezTo>
                  <a:cubicBezTo>
                    <a:pt x="78" y="83"/>
                    <a:pt x="78" y="83"/>
                    <a:pt x="78" y="83"/>
                  </a:cubicBezTo>
                  <a:cubicBezTo>
                    <a:pt x="111" y="51"/>
                    <a:pt x="111" y="51"/>
                    <a:pt x="111" y="51"/>
                  </a:cubicBezTo>
                  <a:cubicBezTo>
                    <a:pt x="88" y="11"/>
                    <a:pt x="88" y="11"/>
                    <a:pt x="88" y="11"/>
                  </a:cubicBezTo>
                  <a:cubicBezTo>
                    <a:pt x="38" y="107"/>
                    <a:pt x="6" y="192"/>
                    <a:pt x="5" y="196"/>
                  </a:cubicBezTo>
                  <a:cubicBezTo>
                    <a:pt x="5" y="196"/>
                    <a:pt x="5" y="197"/>
                    <a:pt x="4" y="197"/>
                  </a:cubicBezTo>
                  <a:cubicBezTo>
                    <a:pt x="4" y="199"/>
                    <a:pt x="3" y="200"/>
                    <a:pt x="3" y="202"/>
                  </a:cubicBezTo>
                  <a:cubicBezTo>
                    <a:pt x="3" y="203"/>
                    <a:pt x="2" y="204"/>
                    <a:pt x="2" y="205"/>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71" name="Freeform 222"/>
            <p:cNvSpPr>
              <a:spLocks noEditPoints="1"/>
            </p:cNvSpPr>
            <p:nvPr/>
          </p:nvSpPr>
          <p:spPr bwMode="auto">
            <a:xfrm>
              <a:off x="8388350" y="4300538"/>
              <a:ext cx="917575" cy="1963737"/>
            </a:xfrm>
            <a:custGeom>
              <a:avLst/>
              <a:gdLst>
                <a:gd name="T0" fmla="*/ 150 w 882"/>
                <a:gd name="T1" fmla="*/ 330 h 1890"/>
                <a:gd name="T2" fmla="*/ 130 w 882"/>
                <a:gd name="T3" fmla="*/ 402 h 1890"/>
                <a:gd name="T4" fmla="*/ 82 w 882"/>
                <a:gd name="T5" fmla="*/ 430 h 1890"/>
                <a:gd name="T6" fmla="*/ 82 w 882"/>
                <a:gd name="T7" fmla="*/ 1765 h 1890"/>
                <a:gd name="T8" fmla="*/ 207 w 882"/>
                <a:gd name="T9" fmla="*/ 1890 h 1890"/>
                <a:gd name="T10" fmla="*/ 333 w 882"/>
                <a:gd name="T11" fmla="*/ 1765 h 1890"/>
                <a:gd name="T12" fmla="*/ 333 w 882"/>
                <a:gd name="T13" fmla="*/ 850 h 1890"/>
                <a:gd name="T14" fmla="*/ 380 w 882"/>
                <a:gd name="T15" fmla="*/ 850 h 1890"/>
                <a:gd name="T16" fmla="*/ 380 w 882"/>
                <a:gd name="T17" fmla="*/ 1765 h 1890"/>
                <a:gd name="T18" fmla="*/ 505 w 882"/>
                <a:gd name="T19" fmla="*/ 1890 h 1890"/>
                <a:gd name="T20" fmla="*/ 630 w 882"/>
                <a:gd name="T21" fmla="*/ 1765 h 1890"/>
                <a:gd name="T22" fmla="*/ 630 w 882"/>
                <a:gd name="T23" fmla="*/ 244 h 1890"/>
                <a:gd name="T24" fmla="*/ 695 w 882"/>
                <a:gd name="T25" fmla="*/ 884 h 1890"/>
                <a:gd name="T26" fmla="*/ 771 w 882"/>
                <a:gd name="T27" fmla="*/ 970 h 1890"/>
                <a:gd name="T28" fmla="*/ 776 w 882"/>
                <a:gd name="T29" fmla="*/ 970 h 1890"/>
                <a:gd name="T30" fmla="*/ 857 w 882"/>
                <a:gd name="T31" fmla="*/ 894 h 1890"/>
                <a:gd name="T32" fmla="*/ 698 w 882"/>
                <a:gd name="T33" fmla="*/ 63 h 1890"/>
                <a:gd name="T34" fmla="*/ 557 w 882"/>
                <a:gd name="T35" fmla="*/ 0 h 1890"/>
                <a:gd name="T36" fmla="*/ 552 w 882"/>
                <a:gd name="T37" fmla="*/ 0 h 1890"/>
                <a:gd name="T38" fmla="*/ 161 w 882"/>
                <a:gd name="T39" fmla="*/ 0 h 1890"/>
                <a:gd name="T40" fmla="*/ 148 w 882"/>
                <a:gd name="T41" fmla="*/ 1 h 1890"/>
                <a:gd name="T42" fmla="*/ 0 w 882"/>
                <a:gd name="T43" fmla="*/ 71 h 1890"/>
                <a:gd name="T44" fmla="*/ 150 w 882"/>
                <a:gd name="T45" fmla="*/ 330 h 1890"/>
                <a:gd name="T46" fmla="*/ 356 w 882"/>
                <a:gd name="T47" fmla="*/ 737 h 1890"/>
                <a:gd name="T48" fmla="*/ 260 w 882"/>
                <a:gd name="T49" fmla="*/ 615 h 1890"/>
                <a:gd name="T50" fmla="*/ 315 w 882"/>
                <a:gd name="T51" fmla="*/ 206 h 1890"/>
                <a:gd name="T52" fmla="*/ 356 w 882"/>
                <a:gd name="T53" fmla="*/ 214 h 1890"/>
                <a:gd name="T54" fmla="*/ 356 w 882"/>
                <a:gd name="T55" fmla="*/ 214 h 1890"/>
                <a:gd name="T56" fmla="*/ 356 w 882"/>
                <a:gd name="T57" fmla="*/ 214 h 1890"/>
                <a:gd name="T58" fmla="*/ 397 w 882"/>
                <a:gd name="T59" fmla="*/ 206 h 1890"/>
                <a:gd name="T60" fmla="*/ 453 w 882"/>
                <a:gd name="T61" fmla="*/ 615 h 1890"/>
                <a:gd name="T62" fmla="*/ 356 w 882"/>
                <a:gd name="T63" fmla="*/ 737 h 1890"/>
                <a:gd name="T64" fmla="*/ 318 w 882"/>
                <a:gd name="T65" fmla="*/ 83 h 1890"/>
                <a:gd name="T66" fmla="*/ 356 w 882"/>
                <a:gd name="T67" fmla="*/ 83 h 1890"/>
                <a:gd name="T68" fmla="*/ 395 w 882"/>
                <a:gd name="T69" fmla="*/ 83 h 1890"/>
                <a:gd name="T70" fmla="*/ 414 w 882"/>
                <a:gd name="T71" fmla="*/ 159 h 1890"/>
                <a:gd name="T72" fmla="*/ 411 w 882"/>
                <a:gd name="T73" fmla="*/ 163 h 1890"/>
                <a:gd name="T74" fmla="*/ 356 w 882"/>
                <a:gd name="T75" fmla="*/ 183 h 1890"/>
                <a:gd name="T76" fmla="*/ 301 w 882"/>
                <a:gd name="T77" fmla="*/ 163 h 1890"/>
                <a:gd name="T78" fmla="*/ 299 w 882"/>
                <a:gd name="T79" fmla="*/ 159 h 1890"/>
                <a:gd name="T80" fmla="*/ 318 w 882"/>
                <a:gd name="T81" fmla="*/ 83 h 1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82" h="1890">
                  <a:moveTo>
                    <a:pt x="150" y="330"/>
                  </a:moveTo>
                  <a:cubicBezTo>
                    <a:pt x="164" y="355"/>
                    <a:pt x="156" y="387"/>
                    <a:pt x="130" y="402"/>
                  </a:cubicBezTo>
                  <a:cubicBezTo>
                    <a:pt x="82" y="430"/>
                    <a:pt x="82" y="430"/>
                    <a:pt x="82" y="430"/>
                  </a:cubicBezTo>
                  <a:cubicBezTo>
                    <a:pt x="82" y="1765"/>
                    <a:pt x="82" y="1765"/>
                    <a:pt x="82" y="1765"/>
                  </a:cubicBezTo>
                  <a:cubicBezTo>
                    <a:pt x="82" y="1834"/>
                    <a:pt x="138" y="1890"/>
                    <a:pt x="207" y="1890"/>
                  </a:cubicBezTo>
                  <a:cubicBezTo>
                    <a:pt x="277" y="1890"/>
                    <a:pt x="333" y="1834"/>
                    <a:pt x="333" y="1765"/>
                  </a:cubicBezTo>
                  <a:cubicBezTo>
                    <a:pt x="333" y="850"/>
                    <a:pt x="333" y="850"/>
                    <a:pt x="333" y="850"/>
                  </a:cubicBezTo>
                  <a:cubicBezTo>
                    <a:pt x="380" y="850"/>
                    <a:pt x="380" y="850"/>
                    <a:pt x="380" y="850"/>
                  </a:cubicBezTo>
                  <a:cubicBezTo>
                    <a:pt x="380" y="1765"/>
                    <a:pt x="380" y="1765"/>
                    <a:pt x="380" y="1765"/>
                  </a:cubicBezTo>
                  <a:cubicBezTo>
                    <a:pt x="380" y="1834"/>
                    <a:pt x="436" y="1890"/>
                    <a:pt x="505" y="1890"/>
                  </a:cubicBezTo>
                  <a:cubicBezTo>
                    <a:pt x="574" y="1890"/>
                    <a:pt x="630" y="1834"/>
                    <a:pt x="630" y="1765"/>
                  </a:cubicBezTo>
                  <a:cubicBezTo>
                    <a:pt x="630" y="244"/>
                    <a:pt x="630" y="244"/>
                    <a:pt x="630" y="244"/>
                  </a:cubicBezTo>
                  <a:cubicBezTo>
                    <a:pt x="676" y="338"/>
                    <a:pt x="716" y="528"/>
                    <a:pt x="695" y="884"/>
                  </a:cubicBezTo>
                  <a:cubicBezTo>
                    <a:pt x="693" y="929"/>
                    <a:pt x="727" y="967"/>
                    <a:pt x="771" y="970"/>
                  </a:cubicBezTo>
                  <a:cubicBezTo>
                    <a:pt x="773" y="970"/>
                    <a:pt x="775" y="970"/>
                    <a:pt x="776" y="970"/>
                  </a:cubicBezTo>
                  <a:cubicBezTo>
                    <a:pt x="819" y="970"/>
                    <a:pt x="855" y="937"/>
                    <a:pt x="857" y="894"/>
                  </a:cubicBezTo>
                  <a:cubicBezTo>
                    <a:pt x="882" y="466"/>
                    <a:pt x="829" y="186"/>
                    <a:pt x="698" y="63"/>
                  </a:cubicBezTo>
                  <a:cubicBezTo>
                    <a:pt x="641" y="10"/>
                    <a:pt x="586" y="1"/>
                    <a:pt x="557" y="0"/>
                  </a:cubicBezTo>
                  <a:cubicBezTo>
                    <a:pt x="556" y="0"/>
                    <a:pt x="554" y="0"/>
                    <a:pt x="552" y="0"/>
                  </a:cubicBezTo>
                  <a:cubicBezTo>
                    <a:pt x="161" y="0"/>
                    <a:pt x="161" y="0"/>
                    <a:pt x="161" y="0"/>
                  </a:cubicBezTo>
                  <a:cubicBezTo>
                    <a:pt x="156" y="0"/>
                    <a:pt x="152" y="0"/>
                    <a:pt x="148" y="1"/>
                  </a:cubicBezTo>
                  <a:cubicBezTo>
                    <a:pt x="97" y="5"/>
                    <a:pt x="48" y="28"/>
                    <a:pt x="0" y="71"/>
                  </a:cubicBezTo>
                  <a:lnTo>
                    <a:pt x="150" y="330"/>
                  </a:lnTo>
                  <a:close/>
                  <a:moveTo>
                    <a:pt x="356" y="737"/>
                  </a:moveTo>
                  <a:cubicBezTo>
                    <a:pt x="260" y="615"/>
                    <a:pt x="260" y="615"/>
                    <a:pt x="260" y="615"/>
                  </a:cubicBezTo>
                  <a:cubicBezTo>
                    <a:pt x="315" y="206"/>
                    <a:pt x="315" y="206"/>
                    <a:pt x="315" y="206"/>
                  </a:cubicBezTo>
                  <a:cubicBezTo>
                    <a:pt x="329" y="211"/>
                    <a:pt x="342" y="214"/>
                    <a:pt x="356" y="214"/>
                  </a:cubicBezTo>
                  <a:cubicBezTo>
                    <a:pt x="356" y="214"/>
                    <a:pt x="356" y="214"/>
                    <a:pt x="356" y="214"/>
                  </a:cubicBezTo>
                  <a:cubicBezTo>
                    <a:pt x="356" y="214"/>
                    <a:pt x="356" y="214"/>
                    <a:pt x="356" y="214"/>
                  </a:cubicBezTo>
                  <a:cubicBezTo>
                    <a:pt x="370" y="214"/>
                    <a:pt x="384" y="211"/>
                    <a:pt x="397" y="206"/>
                  </a:cubicBezTo>
                  <a:cubicBezTo>
                    <a:pt x="453" y="615"/>
                    <a:pt x="453" y="615"/>
                    <a:pt x="453" y="615"/>
                  </a:cubicBezTo>
                  <a:lnTo>
                    <a:pt x="356" y="737"/>
                  </a:lnTo>
                  <a:close/>
                  <a:moveTo>
                    <a:pt x="318" y="83"/>
                  </a:moveTo>
                  <a:cubicBezTo>
                    <a:pt x="356" y="83"/>
                    <a:pt x="356" y="83"/>
                    <a:pt x="356" y="83"/>
                  </a:cubicBezTo>
                  <a:cubicBezTo>
                    <a:pt x="395" y="83"/>
                    <a:pt x="395" y="83"/>
                    <a:pt x="395" y="83"/>
                  </a:cubicBezTo>
                  <a:cubicBezTo>
                    <a:pt x="414" y="159"/>
                    <a:pt x="414" y="159"/>
                    <a:pt x="414" y="159"/>
                  </a:cubicBezTo>
                  <a:cubicBezTo>
                    <a:pt x="411" y="163"/>
                    <a:pt x="411" y="163"/>
                    <a:pt x="411" y="163"/>
                  </a:cubicBezTo>
                  <a:cubicBezTo>
                    <a:pt x="395" y="177"/>
                    <a:pt x="376" y="183"/>
                    <a:pt x="356" y="183"/>
                  </a:cubicBezTo>
                  <a:cubicBezTo>
                    <a:pt x="337" y="183"/>
                    <a:pt x="317" y="177"/>
                    <a:pt x="301" y="163"/>
                  </a:cubicBezTo>
                  <a:cubicBezTo>
                    <a:pt x="299" y="159"/>
                    <a:pt x="299" y="159"/>
                    <a:pt x="299" y="159"/>
                  </a:cubicBezTo>
                  <a:lnTo>
                    <a:pt x="318" y="83"/>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72" name="Oval 223"/>
            <p:cNvSpPr>
              <a:spLocks noChangeArrowheads="1"/>
            </p:cNvSpPr>
            <p:nvPr/>
          </p:nvSpPr>
          <p:spPr bwMode="auto">
            <a:xfrm>
              <a:off x="8521700" y="3765551"/>
              <a:ext cx="474663" cy="474662"/>
            </a:xfrm>
            <a:prstGeom prst="ellipse">
              <a:avLst/>
            </a:pr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73" name="Freeform 224"/>
            <p:cNvSpPr>
              <a:spLocks noEditPoints="1"/>
            </p:cNvSpPr>
            <p:nvPr/>
          </p:nvSpPr>
          <p:spPr bwMode="auto">
            <a:xfrm>
              <a:off x="8154988" y="4352925"/>
              <a:ext cx="377825" cy="379412"/>
            </a:xfrm>
            <a:custGeom>
              <a:avLst/>
              <a:gdLst>
                <a:gd name="T0" fmla="*/ 188 w 363"/>
                <a:gd name="T1" fmla="*/ 230 h 365"/>
                <a:gd name="T2" fmla="*/ 263 w 363"/>
                <a:gd name="T3" fmla="*/ 262 h 365"/>
                <a:gd name="T4" fmla="*/ 287 w 363"/>
                <a:gd name="T5" fmla="*/ 365 h 365"/>
                <a:gd name="T6" fmla="*/ 343 w 363"/>
                <a:gd name="T7" fmla="*/ 332 h 365"/>
                <a:gd name="T8" fmla="*/ 354 w 363"/>
                <a:gd name="T9" fmla="*/ 291 h 365"/>
                <a:gd name="T10" fmla="*/ 197 w 363"/>
                <a:gd name="T11" fmla="*/ 19 h 365"/>
                <a:gd name="T12" fmla="*/ 155 w 363"/>
                <a:gd name="T13" fmla="*/ 8 h 365"/>
                <a:gd name="T14" fmla="*/ 20 w 363"/>
                <a:gd name="T15" fmla="*/ 86 h 365"/>
                <a:gd name="T16" fmla="*/ 9 w 363"/>
                <a:gd name="T17" fmla="*/ 128 h 365"/>
                <a:gd name="T18" fmla="*/ 96 w 363"/>
                <a:gd name="T19" fmla="*/ 279 h 365"/>
                <a:gd name="T20" fmla="*/ 117 w 363"/>
                <a:gd name="T21" fmla="*/ 259 h 365"/>
                <a:gd name="T22" fmla="*/ 188 w 363"/>
                <a:gd name="T23" fmla="*/ 230 h 365"/>
                <a:gd name="T24" fmla="*/ 48 w 363"/>
                <a:gd name="T25" fmla="*/ 132 h 365"/>
                <a:gd name="T26" fmla="*/ 56 w 363"/>
                <a:gd name="T27" fmla="*/ 103 h 365"/>
                <a:gd name="T28" fmla="*/ 85 w 363"/>
                <a:gd name="T29" fmla="*/ 111 h 365"/>
                <a:gd name="T30" fmla="*/ 77 w 363"/>
                <a:gd name="T31" fmla="*/ 139 h 365"/>
                <a:gd name="T32" fmla="*/ 48 w 363"/>
                <a:gd name="T33" fmla="*/ 13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63" h="365">
                  <a:moveTo>
                    <a:pt x="188" y="230"/>
                  </a:moveTo>
                  <a:cubicBezTo>
                    <a:pt x="217" y="230"/>
                    <a:pt x="243" y="241"/>
                    <a:pt x="263" y="262"/>
                  </a:cubicBezTo>
                  <a:cubicBezTo>
                    <a:pt x="290" y="290"/>
                    <a:pt x="298" y="330"/>
                    <a:pt x="287" y="365"/>
                  </a:cubicBezTo>
                  <a:cubicBezTo>
                    <a:pt x="343" y="332"/>
                    <a:pt x="343" y="332"/>
                    <a:pt x="343" y="332"/>
                  </a:cubicBezTo>
                  <a:cubicBezTo>
                    <a:pt x="358" y="324"/>
                    <a:pt x="363" y="305"/>
                    <a:pt x="354" y="291"/>
                  </a:cubicBezTo>
                  <a:cubicBezTo>
                    <a:pt x="197" y="19"/>
                    <a:pt x="197" y="19"/>
                    <a:pt x="197" y="19"/>
                  </a:cubicBezTo>
                  <a:cubicBezTo>
                    <a:pt x="188" y="4"/>
                    <a:pt x="170" y="0"/>
                    <a:pt x="155" y="8"/>
                  </a:cubicBezTo>
                  <a:cubicBezTo>
                    <a:pt x="20" y="86"/>
                    <a:pt x="20" y="86"/>
                    <a:pt x="20" y="86"/>
                  </a:cubicBezTo>
                  <a:cubicBezTo>
                    <a:pt x="5" y="95"/>
                    <a:pt x="0" y="114"/>
                    <a:pt x="9" y="128"/>
                  </a:cubicBezTo>
                  <a:cubicBezTo>
                    <a:pt x="96" y="279"/>
                    <a:pt x="96" y="279"/>
                    <a:pt x="96" y="279"/>
                  </a:cubicBezTo>
                  <a:cubicBezTo>
                    <a:pt x="117" y="259"/>
                    <a:pt x="117" y="259"/>
                    <a:pt x="117" y="259"/>
                  </a:cubicBezTo>
                  <a:cubicBezTo>
                    <a:pt x="136" y="240"/>
                    <a:pt x="161" y="230"/>
                    <a:pt x="188" y="230"/>
                  </a:cubicBezTo>
                  <a:close/>
                  <a:moveTo>
                    <a:pt x="48" y="132"/>
                  </a:moveTo>
                  <a:cubicBezTo>
                    <a:pt x="43" y="122"/>
                    <a:pt x="46" y="109"/>
                    <a:pt x="56" y="103"/>
                  </a:cubicBezTo>
                  <a:cubicBezTo>
                    <a:pt x="66" y="97"/>
                    <a:pt x="79" y="101"/>
                    <a:pt x="85" y="111"/>
                  </a:cubicBezTo>
                  <a:cubicBezTo>
                    <a:pt x="90" y="121"/>
                    <a:pt x="87" y="134"/>
                    <a:pt x="77" y="139"/>
                  </a:cubicBezTo>
                  <a:cubicBezTo>
                    <a:pt x="67" y="145"/>
                    <a:pt x="54" y="142"/>
                    <a:pt x="48" y="132"/>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sp>
        <p:nvSpPr>
          <p:cNvPr id="174" name="calculator_blue"/>
          <p:cNvSpPr>
            <a:spLocks noEditPoints="1"/>
          </p:cNvSpPr>
          <p:nvPr userDrawn="1"/>
        </p:nvSpPr>
        <p:spPr bwMode="auto">
          <a:xfrm>
            <a:off x="659900" y="5304197"/>
            <a:ext cx="821797" cy="1184515"/>
          </a:xfrm>
          <a:custGeom>
            <a:avLst/>
            <a:gdLst>
              <a:gd name="T0" fmla="*/ 140 w 1666"/>
              <a:gd name="T1" fmla="*/ 0 h 2400"/>
              <a:gd name="T2" fmla="*/ 0 w 1666"/>
              <a:gd name="T3" fmla="*/ 2260 h 2400"/>
              <a:gd name="T4" fmla="*/ 1526 w 1666"/>
              <a:gd name="T5" fmla="*/ 2400 h 2400"/>
              <a:gd name="T6" fmla="*/ 1666 w 1666"/>
              <a:gd name="T7" fmla="*/ 142 h 2400"/>
              <a:gd name="T8" fmla="*/ 285 w 1666"/>
              <a:gd name="T9" fmla="*/ 223 h 2400"/>
              <a:gd name="T10" fmla="*/ 1445 w 1666"/>
              <a:gd name="T11" fmla="*/ 277 h 2400"/>
              <a:gd name="T12" fmla="*/ 1392 w 1666"/>
              <a:gd name="T13" fmla="*/ 720 h 2400"/>
              <a:gd name="T14" fmla="*/ 232 w 1666"/>
              <a:gd name="T15" fmla="*/ 667 h 2400"/>
              <a:gd name="T16" fmla="*/ 285 w 1666"/>
              <a:gd name="T17" fmla="*/ 223 h 2400"/>
              <a:gd name="T18" fmla="*/ 284 w 1666"/>
              <a:gd name="T19" fmla="*/ 2193 h 2400"/>
              <a:gd name="T20" fmla="*/ 232 w 1666"/>
              <a:gd name="T21" fmla="*/ 1940 h 2400"/>
              <a:gd name="T22" fmla="*/ 485 w 1666"/>
              <a:gd name="T23" fmla="*/ 1889 h 2400"/>
              <a:gd name="T24" fmla="*/ 536 w 1666"/>
              <a:gd name="T25" fmla="*/ 2142 h 2400"/>
              <a:gd name="T26" fmla="*/ 485 w 1666"/>
              <a:gd name="T27" fmla="*/ 1746 h 2400"/>
              <a:gd name="T28" fmla="*/ 232 w 1666"/>
              <a:gd name="T29" fmla="*/ 1694 h 2400"/>
              <a:gd name="T30" fmla="*/ 284 w 1666"/>
              <a:gd name="T31" fmla="*/ 1441 h 2400"/>
              <a:gd name="T32" fmla="*/ 536 w 1666"/>
              <a:gd name="T33" fmla="*/ 1493 h 2400"/>
              <a:gd name="T34" fmla="*/ 485 w 1666"/>
              <a:gd name="T35" fmla="*/ 1746 h 2400"/>
              <a:gd name="T36" fmla="*/ 284 w 1666"/>
              <a:gd name="T37" fmla="*/ 1289 h 2400"/>
              <a:gd name="T38" fmla="*/ 232 w 1666"/>
              <a:gd name="T39" fmla="*/ 1036 h 2400"/>
              <a:gd name="T40" fmla="*/ 485 w 1666"/>
              <a:gd name="T41" fmla="*/ 984 h 2400"/>
              <a:gd name="T42" fmla="*/ 536 w 1666"/>
              <a:gd name="T43" fmla="*/ 1237 h 2400"/>
              <a:gd name="T44" fmla="*/ 943 w 1666"/>
              <a:gd name="T45" fmla="*/ 2193 h 2400"/>
              <a:gd name="T46" fmla="*/ 690 w 1666"/>
              <a:gd name="T47" fmla="*/ 2142 h 2400"/>
              <a:gd name="T48" fmla="*/ 741 w 1666"/>
              <a:gd name="T49" fmla="*/ 1889 h 2400"/>
              <a:gd name="T50" fmla="*/ 994 w 1666"/>
              <a:gd name="T51" fmla="*/ 1940 h 2400"/>
              <a:gd name="T52" fmla="*/ 943 w 1666"/>
              <a:gd name="T53" fmla="*/ 2193 h 2400"/>
              <a:gd name="T54" fmla="*/ 741 w 1666"/>
              <a:gd name="T55" fmla="*/ 1746 h 2400"/>
              <a:gd name="T56" fmla="*/ 690 w 1666"/>
              <a:gd name="T57" fmla="*/ 1493 h 2400"/>
              <a:gd name="T58" fmla="*/ 943 w 1666"/>
              <a:gd name="T59" fmla="*/ 1441 h 2400"/>
              <a:gd name="T60" fmla="*/ 994 w 1666"/>
              <a:gd name="T61" fmla="*/ 1694 h 2400"/>
              <a:gd name="T62" fmla="*/ 943 w 1666"/>
              <a:gd name="T63" fmla="*/ 1289 h 2400"/>
              <a:gd name="T64" fmla="*/ 690 w 1666"/>
              <a:gd name="T65" fmla="*/ 1237 h 2400"/>
              <a:gd name="T66" fmla="*/ 741 w 1666"/>
              <a:gd name="T67" fmla="*/ 984 h 2400"/>
              <a:gd name="T68" fmla="*/ 994 w 1666"/>
              <a:gd name="T69" fmla="*/ 1036 h 2400"/>
              <a:gd name="T70" fmla="*/ 943 w 1666"/>
              <a:gd name="T71" fmla="*/ 1289 h 2400"/>
              <a:gd name="T72" fmla="*/ 1192 w 1666"/>
              <a:gd name="T73" fmla="*/ 2193 h 2400"/>
              <a:gd name="T74" fmla="*/ 1141 w 1666"/>
              <a:gd name="T75" fmla="*/ 1940 h 2400"/>
              <a:gd name="T76" fmla="*/ 1394 w 1666"/>
              <a:gd name="T77" fmla="*/ 1889 h 2400"/>
              <a:gd name="T78" fmla="*/ 1445 w 1666"/>
              <a:gd name="T79" fmla="*/ 2142 h 2400"/>
              <a:gd name="T80" fmla="*/ 1394 w 1666"/>
              <a:gd name="T81" fmla="*/ 1746 h 2400"/>
              <a:gd name="T82" fmla="*/ 1141 w 1666"/>
              <a:gd name="T83" fmla="*/ 1694 h 2400"/>
              <a:gd name="T84" fmla="*/ 1192 w 1666"/>
              <a:gd name="T85" fmla="*/ 1441 h 2400"/>
              <a:gd name="T86" fmla="*/ 1445 w 1666"/>
              <a:gd name="T87" fmla="*/ 1493 h 2400"/>
              <a:gd name="T88" fmla="*/ 1394 w 1666"/>
              <a:gd name="T89" fmla="*/ 1746 h 2400"/>
              <a:gd name="T90" fmla="*/ 1192 w 1666"/>
              <a:gd name="T91" fmla="*/ 1289 h 2400"/>
              <a:gd name="T92" fmla="*/ 1141 w 1666"/>
              <a:gd name="T93" fmla="*/ 1036 h 2400"/>
              <a:gd name="T94" fmla="*/ 1394 w 1666"/>
              <a:gd name="T95" fmla="*/ 984 h 2400"/>
              <a:gd name="T96" fmla="*/ 1445 w 1666"/>
              <a:gd name="T97" fmla="*/ 1237 h 2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66" h="2400">
                <a:moveTo>
                  <a:pt x="1526" y="0"/>
                </a:moveTo>
                <a:cubicBezTo>
                  <a:pt x="140" y="0"/>
                  <a:pt x="140" y="0"/>
                  <a:pt x="140" y="0"/>
                </a:cubicBezTo>
                <a:cubicBezTo>
                  <a:pt x="63" y="0"/>
                  <a:pt x="0" y="62"/>
                  <a:pt x="0" y="139"/>
                </a:cubicBezTo>
                <a:cubicBezTo>
                  <a:pt x="0" y="2260"/>
                  <a:pt x="0" y="2260"/>
                  <a:pt x="0" y="2260"/>
                </a:cubicBezTo>
                <a:cubicBezTo>
                  <a:pt x="0" y="2337"/>
                  <a:pt x="63" y="2400"/>
                  <a:pt x="140" y="2400"/>
                </a:cubicBezTo>
                <a:cubicBezTo>
                  <a:pt x="1526" y="2400"/>
                  <a:pt x="1526" y="2400"/>
                  <a:pt x="1526" y="2400"/>
                </a:cubicBezTo>
                <a:cubicBezTo>
                  <a:pt x="1603" y="2400"/>
                  <a:pt x="1666" y="2337"/>
                  <a:pt x="1666" y="2263"/>
                </a:cubicBezTo>
                <a:cubicBezTo>
                  <a:pt x="1666" y="142"/>
                  <a:pt x="1666" y="142"/>
                  <a:pt x="1666" y="142"/>
                </a:cubicBezTo>
                <a:cubicBezTo>
                  <a:pt x="1666" y="62"/>
                  <a:pt x="1603" y="0"/>
                  <a:pt x="1526" y="0"/>
                </a:cubicBezTo>
                <a:close/>
                <a:moveTo>
                  <a:pt x="285" y="223"/>
                </a:moveTo>
                <a:cubicBezTo>
                  <a:pt x="1392" y="223"/>
                  <a:pt x="1392" y="223"/>
                  <a:pt x="1392" y="223"/>
                </a:cubicBezTo>
                <a:cubicBezTo>
                  <a:pt x="1421" y="223"/>
                  <a:pt x="1445" y="247"/>
                  <a:pt x="1445" y="277"/>
                </a:cubicBezTo>
                <a:cubicBezTo>
                  <a:pt x="1445" y="667"/>
                  <a:pt x="1445" y="667"/>
                  <a:pt x="1445" y="667"/>
                </a:cubicBezTo>
                <a:cubicBezTo>
                  <a:pt x="1445" y="696"/>
                  <a:pt x="1421" y="720"/>
                  <a:pt x="1392" y="720"/>
                </a:cubicBezTo>
                <a:cubicBezTo>
                  <a:pt x="285" y="720"/>
                  <a:pt x="285" y="720"/>
                  <a:pt x="285" y="720"/>
                </a:cubicBezTo>
                <a:cubicBezTo>
                  <a:pt x="256" y="720"/>
                  <a:pt x="232" y="696"/>
                  <a:pt x="232" y="667"/>
                </a:cubicBezTo>
                <a:cubicBezTo>
                  <a:pt x="232" y="277"/>
                  <a:pt x="232" y="277"/>
                  <a:pt x="232" y="277"/>
                </a:cubicBezTo>
                <a:cubicBezTo>
                  <a:pt x="232" y="247"/>
                  <a:pt x="256" y="223"/>
                  <a:pt x="285" y="223"/>
                </a:cubicBezTo>
                <a:close/>
                <a:moveTo>
                  <a:pt x="485" y="2193"/>
                </a:moveTo>
                <a:cubicBezTo>
                  <a:pt x="284" y="2193"/>
                  <a:pt x="284" y="2193"/>
                  <a:pt x="284" y="2193"/>
                </a:cubicBezTo>
                <a:cubicBezTo>
                  <a:pt x="255" y="2193"/>
                  <a:pt x="232" y="2170"/>
                  <a:pt x="232" y="2142"/>
                </a:cubicBezTo>
                <a:cubicBezTo>
                  <a:pt x="232" y="1940"/>
                  <a:pt x="232" y="1940"/>
                  <a:pt x="232" y="1940"/>
                </a:cubicBezTo>
                <a:cubicBezTo>
                  <a:pt x="232" y="1912"/>
                  <a:pt x="255" y="1889"/>
                  <a:pt x="284" y="1889"/>
                </a:cubicBezTo>
                <a:cubicBezTo>
                  <a:pt x="485" y="1889"/>
                  <a:pt x="485" y="1889"/>
                  <a:pt x="485" y="1889"/>
                </a:cubicBezTo>
                <a:cubicBezTo>
                  <a:pt x="513" y="1889"/>
                  <a:pt x="536" y="1912"/>
                  <a:pt x="536" y="1940"/>
                </a:cubicBezTo>
                <a:cubicBezTo>
                  <a:pt x="536" y="2142"/>
                  <a:pt x="536" y="2142"/>
                  <a:pt x="536" y="2142"/>
                </a:cubicBezTo>
                <a:cubicBezTo>
                  <a:pt x="536" y="2170"/>
                  <a:pt x="513" y="2193"/>
                  <a:pt x="485" y="2193"/>
                </a:cubicBezTo>
                <a:close/>
                <a:moveTo>
                  <a:pt x="485" y="1746"/>
                </a:moveTo>
                <a:cubicBezTo>
                  <a:pt x="284" y="1746"/>
                  <a:pt x="284" y="1746"/>
                  <a:pt x="284" y="1746"/>
                </a:cubicBezTo>
                <a:cubicBezTo>
                  <a:pt x="255" y="1746"/>
                  <a:pt x="232" y="1723"/>
                  <a:pt x="232" y="1694"/>
                </a:cubicBezTo>
                <a:cubicBezTo>
                  <a:pt x="232" y="1493"/>
                  <a:pt x="232" y="1493"/>
                  <a:pt x="232" y="1493"/>
                </a:cubicBezTo>
                <a:cubicBezTo>
                  <a:pt x="232" y="1464"/>
                  <a:pt x="255" y="1441"/>
                  <a:pt x="284" y="1441"/>
                </a:cubicBezTo>
                <a:cubicBezTo>
                  <a:pt x="485" y="1441"/>
                  <a:pt x="485" y="1441"/>
                  <a:pt x="485" y="1441"/>
                </a:cubicBezTo>
                <a:cubicBezTo>
                  <a:pt x="513" y="1441"/>
                  <a:pt x="536" y="1464"/>
                  <a:pt x="536" y="1493"/>
                </a:cubicBezTo>
                <a:cubicBezTo>
                  <a:pt x="536" y="1694"/>
                  <a:pt x="536" y="1694"/>
                  <a:pt x="536" y="1694"/>
                </a:cubicBezTo>
                <a:cubicBezTo>
                  <a:pt x="536" y="1723"/>
                  <a:pt x="513" y="1746"/>
                  <a:pt x="485" y="1746"/>
                </a:cubicBezTo>
                <a:close/>
                <a:moveTo>
                  <a:pt x="485" y="1289"/>
                </a:moveTo>
                <a:cubicBezTo>
                  <a:pt x="284" y="1289"/>
                  <a:pt x="284" y="1289"/>
                  <a:pt x="284" y="1289"/>
                </a:cubicBezTo>
                <a:cubicBezTo>
                  <a:pt x="255" y="1289"/>
                  <a:pt x="232" y="1266"/>
                  <a:pt x="232" y="1237"/>
                </a:cubicBezTo>
                <a:cubicBezTo>
                  <a:pt x="232" y="1036"/>
                  <a:pt x="232" y="1036"/>
                  <a:pt x="232" y="1036"/>
                </a:cubicBezTo>
                <a:cubicBezTo>
                  <a:pt x="232" y="1007"/>
                  <a:pt x="255" y="984"/>
                  <a:pt x="284" y="984"/>
                </a:cubicBezTo>
                <a:cubicBezTo>
                  <a:pt x="485" y="984"/>
                  <a:pt x="485" y="984"/>
                  <a:pt x="485" y="984"/>
                </a:cubicBezTo>
                <a:cubicBezTo>
                  <a:pt x="513" y="984"/>
                  <a:pt x="536" y="1007"/>
                  <a:pt x="536" y="1036"/>
                </a:cubicBezTo>
                <a:cubicBezTo>
                  <a:pt x="536" y="1237"/>
                  <a:pt x="536" y="1237"/>
                  <a:pt x="536" y="1237"/>
                </a:cubicBezTo>
                <a:cubicBezTo>
                  <a:pt x="536" y="1266"/>
                  <a:pt x="513" y="1289"/>
                  <a:pt x="485" y="1289"/>
                </a:cubicBezTo>
                <a:close/>
                <a:moveTo>
                  <a:pt x="943" y="2193"/>
                </a:moveTo>
                <a:cubicBezTo>
                  <a:pt x="741" y="2193"/>
                  <a:pt x="741" y="2193"/>
                  <a:pt x="741" y="2193"/>
                </a:cubicBezTo>
                <a:cubicBezTo>
                  <a:pt x="713" y="2193"/>
                  <a:pt x="690" y="2170"/>
                  <a:pt x="690" y="2142"/>
                </a:cubicBezTo>
                <a:cubicBezTo>
                  <a:pt x="690" y="1940"/>
                  <a:pt x="690" y="1940"/>
                  <a:pt x="690" y="1940"/>
                </a:cubicBezTo>
                <a:cubicBezTo>
                  <a:pt x="690" y="1912"/>
                  <a:pt x="713" y="1889"/>
                  <a:pt x="741" y="1889"/>
                </a:cubicBezTo>
                <a:cubicBezTo>
                  <a:pt x="943" y="1889"/>
                  <a:pt x="943" y="1889"/>
                  <a:pt x="943" y="1889"/>
                </a:cubicBezTo>
                <a:cubicBezTo>
                  <a:pt x="971" y="1889"/>
                  <a:pt x="994" y="1912"/>
                  <a:pt x="994" y="1940"/>
                </a:cubicBezTo>
                <a:cubicBezTo>
                  <a:pt x="994" y="2142"/>
                  <a:pt x="994" y="2142"/>
                  <a:pt x="994" y="2142"/>
                </a:cubicBezTo>
                <a:cubicBezTo>
                  <a:pt x="994" y="2170"/>
                  <a:pt x="971" y="2193"/>
                  <a:pt x="943" y="2193"/>
                </a:cubicBezTo>
                <a:close/>
                <a:moveTo>
                  <a:pt x="943" y="1746"/>
                </a:moveTo>
                <a:cubicBezTo>
                  <a:pt x="741" y="1746"/>
                  <a:pt x="741" y="1746"/>
                  <a:pt x="741" y="1746"/>
                </a:cubicBezTo>
                <a:cubicBezTo>
                  <a:pt x="713" y="1746"/>
                  <a:pt x="690" y="1723"/>
                  <a:pt x="690" y="1694"/>
                </a:cubicBezTo>
                <a:cubicBezTo>
                  <a:pt x="690" y="1493"/>
                  <a:pt x="690" y="1493"/>
                  <a:pt x="690" y="1493"/>
                </a:cubicBezTo>
                <a:cubicBezTo>
                  <a:pt x="690" y="1464"/>
                  <a:pt x="713" y="1441"/>
                  <a:pt x="741" y="1441"/>
                </a:cubicBezTo>
                <a:cubicBezTo>
                  <a:pt x="943" y="1441"/>
                  <a:pt x="943" y="1441"/>
                  <a:pt x="943" y="1441"/>
                </a:cubicBezTo>
                <a:cubicBezTo>
                  <a:pt x="971" y="1441"/>
                  <a:pt x="994" y="1464"/>
                  <a:pt x="994" y="1493"/>
                </a:cubicBezTo>
                <a:cubicBezTo>
                  <a:pt x="994" y="1694"/>
                  <a:pt x="994" y="1694"/>
                  <a:pt x="994" y="1694"/>
                </a:cubicBezTo>
                <a:cubicBezTo>
                  <a:pt x="994" y="1723"/>
                  <a:pt x="971" y="1746"/>
                  <a:pt x="943" y="1746"/>
                </a:cubicBezTo>
                <a:close/>
                <a:moveTo>
                  <a:pt x="943" y="1289"/>
                </a:moveTo>
                <a:cubicBezTo>
                  <a:pt x="741" y="1289"/>
                  <a:pt x="741" y="1289"/>
                  <a:pt x="741" y="1289"/>
                </a:cubicBezTo>
                <a:cubicBezTo>
                  <a:pt x="713" y="1289"/>
                  <a:pt x="690" y="1266"/>
                  <a:pt x="690" y="1237"/>
                </a:cubicBezTo>
                <a:cubicBezTo>
                  <a:pt x="690" y="1036"/>
                  <a:pt x="690" y="1036"/>
                  <a:pt x="690" y="1036"/>
                </a:cubicBezTo>
                <a:cubicBezTo>
                  <a:pt x="690" y="1007"/>
                  <a:pt x="713" y="984"/>
                  <a:pt x="741" y="984"/>
                </a:cubicBezTo>
                <a:cubicBezTo>
                  <a:pt x="943" y="984"/>
                  <a:pt x="943" y="984"/>
                  <a:pt x="943" y="984"/>
                </a:cubicBezTo>
                <a:cubicBezTo>
                  <a:pt x="971" y="984"/>
                  <a:pt x="994" y="1007"/>
                  <a:pt x="994" y="1036"/>
                </a:cubicBezTo>
                <a:cubicBezTo>
                  <a:pt x="994" y="1237"/>
                  <a:pt x="994" y="1237"/>
                  <a:pt x="994" y="1237"/>
                </a:cubicBezTo>
                <a:cubicBezTo>
                  <a:pt x="994" y="1266"/>
                  <a:pt x="971" y="1289"/>
                  <a:pt x="943" y="1289"/>
                </a:cubicBezTo>
                <a:close/>
                <a:moveTo>
                  <a:pt x="1394" y="2193"/>
                </a:moveTo>
                <a:cubicBezTo>
                  <a:pt x="1192" y="2193"/>
                  <a:pt x="1192" y="2193"/>
                  <a:pt x="1192" y="2193"/>
                </a:cubicBezTo>
                <a:cubicBezTo>
                  <a:pt x="1164" y="2193"/>
                  <a:pt x="1141" y="2170"/>
                  <a:pt x="1141" y="2142"/>
                </a:cubicBezTo>
                <a:cubicBezTo>
                  <a:pt x="1141" y="1940"/>
                  <a:pt x="1141" y="1940"/>
                  <a:pt x="1141" y="1940"/>
                </a:cubicBezTo>
                <a:cubicBezTo>
                  <a:pt x="1141" y="1912"/>
                  <a:pt x="1164" y="1889"/>
                  <a:pt x="1192" y="1889"/>
                </a:cubicBezTo>
                <a:cubicBezTo>
                  <a:pt x="1394" y="1889"/>
                  <a:pt x="1394" y="1889"/>
                  <a:pt x="1394" y="1889"/>
                </a:cubicBezTo>
                <a:cubicBezTo>
                  <a:pt x="1422" y="1889"/>
                  <a:pt x="1445" y="1912"/>
                  <a:pt x="1445" y="1940"/>
                </a:cubicBezTo>
                <a:cubicBezTo>
                  <a:pt x="1445" y="2142"/>
                  <a:pt x="1445" y="2142"/>
                  <a:pt x="1445" y="2142"/>
                </a:cubicBezTo>
                <a:cubicBezTo>
                  <a:pt x="1445" y="2170"/>
                  <a:pt x="1422" y="2193"/>
                  <a:pt x="1394" y="2193"/>
                </a:cubicBezTo>
                <a:close/>
                <a:moveTo>
                  <a:pt x="1394" y="1746"/>
                </a:moveTo>
                <a:cubicBezTo>
                  <a:pt x="1192" y="1746"/>
                  <a:pt x="1192" y="1746"/>
                  <a:pt x="1192" y="1746"/>
                </a:cubicBezTo>
                <a:cubicBezTo>
                  <a:pt x="1164" y="1746"/>
                  <a:pt x="1141" y="1723"/>
                  <a:pt x="1141" y="1694"/>
                </a:cubicBezTo>
                <a:cubicBezTo>
                  <a:pt x="1141" y="1493"/>
                  <a:pt x="1141" y="1493"/>
                  <a:pt x="1141" y="1493"/>
                </a:cubicBezTo>
                <a:cubicBezTo>
                  <a:pt x="1141" y="1464"/>
                  <a:pt x="1164" y="1441"/>
                  <a:pt x="1192" y="1441"/>
                </a:cubicBezTo>
                <a:cubicBezTo>
                  <a:pt x="1394" y="1441"/>
                  <a:pt x="1394" y="1441"/>
                  <a:pt x="1394" y="1441"/>
                </a:cubicBezTo>
                <a:cubicBezTo>
                  <a:pt x="1422" y="1441"/>
                  <a:pt x="1445" y="1464"/>
                  <a:pt x="1445" y="1493"/>
                </a:cubicBezTo>
                <a:cubicBezTo>
                  <a:pt x="1445" y="1694"/>
                  <a:pt x="1445" y="1694"/>
                  <a:pt x="1445" y="1694"/>
                </a:cubicBezTo>
                <a:cubicBezTo>
                  <a:pt x="1445" y="1723"/>
                  <a:pt x="1422" y="1746"/>
                  <a:pt x="1394" y="1746"/>
                </a:cubicBezTo>
                <a:close/>
                <a:moveTo>
                  <a:pt x="1394" y="1289"/>
                </a:moveTo>
                <a:cubicBezTo>
                  <a:pt x="1192" y="1289"/>
                  <a:pt x="1192" y="1289"/>
                  <a:pt x="1192" y="1289"/>
                </a:cubicBezTo>
                <a:cubicBezTo>
                  <a:pt x="1164" y="1289"/>
                  <a:pt x="1141" y="1266"/>
                  <a:pt x="1141" y="1237"/>
                </a:cubicBezTo>
                <a:cubicBezTo>
                  <a:pt x="1141" y="1036"/>
                  <a:pt x="1141" y="1036"/>
                  <a:pt x="1141" y="1036"/>
                </a:cubicBezTo>
                <a:cubicBezTo>
                  <a:pt x="1141" y="1007"/>
                  <a:pt x="1164" y="984"/>
                  <a:pt x="1192" y="984"/>
                </a:cubicBezTo>
                <a:cubicBezTo>
                  <a:pt x="1394" y="984"/>
                  <a:pt x="1394" y="984"/>
                  <a:pt x="1394" y="984"/>
                </a:cubicBezTo>
                <a:cubicBezTo>
                  <a:pt x="1422" y="984"/>
                  <a:pt x="1445" y="1007"/>
                  <a:pt x="1445" y="1036"/>
                </a:cubicBezTo>
                <a:cubicBezTo>
                  <a:pt x="1445" y="1237"/>
                  <a:pt x="1445" y="1237"/>
                  <a:pt x="1445" y="1237"/>
                </a:cubicBezTo>
                <a:cubicBezTo>
                  <a:pt x="1445" y="1266"/>
                  <a:pt x="1422" y="1289"/>
                  <a:pt x="1394" y="1289"/>
                </a:cubicBezTo>
                <a:close/>
              </a:path>
            </a:pathLst>
          </a:custGeom>
          <a:solidFill>
            <a:srgbClr val="20445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32" tIns="45719" rIns="91432" bIns="45719"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nvGrpSpPr>
          <p:cNvPr id="175" name="calendar_blue"/>
          <p:cNvGrpSpPr/>
          <p:nvPr userDrawn="1"/>
        </p:nvGrpSpPr>
        <p:grpSpPr>
          <a:xfrm>
            <a:off x="2516587" y="5315361"/>
            <a:ext cx="1137392" cy="1163096"/>
            <a:chOff x="2744788" y="5421313"/>
            <a:chExt cx="1404937" cy="1436687"/>
          </a:xfrm>
        </p:grpSpPr>
        <p:sp>
          <p:nvSpPr>
            <p:cNvPr id="176" name="Freeform 238"/>
            <p:cNvSpPr>
              <a:spLocks noEditPoints="1"/>
            </p:cNvSpPr>
            <p:nvPr/>
          </p:nvSpPr>
          <p:spPr bwMode="auto">
            <a:xfrm>
              <a:off x="2744788" y="5570538"/>
              <a:ext cx="1404937" cy="1287462"/>
            </a:xfrm>
            <a:custGeom>
              <a:avLst/>
              <a:gdLst>
                <a:gd name="T0" fmla="*/ 273 w 2345"/>
                <a:gd name="T1" fmla="*/ 0 h 2151"/>
                <a:gd name="T2" fmla="*/ 84 w 2345"/>
                <a:gd name="T3" fmla="*/ 0 h 2151"/>
                <a:gd name="T4" fmla="*/ 0 w 2345"/>
                <a:gd name="T5" fmla="*/ 1 h 2151"/>
                <a:gd name="T6" fmla="*/ 0 w 2345"/>
                <a:gd name="T7" fmla="*/ 2067 h 2151"/>
                <a:gd name="T8" fmla="*/ 2 w 2345"/>
                <a:gd name="T9" fmla="*/ 2151 h 2151"/>
                <a:gd name="T10" fmla="*/ 2261 w 2345"/>
                <a:gd name="T11" fmla="*/ 2151 h 2151"/>
                <a:gd name="T12" fmla="*/ 2345 w 2345"/>
                <a:gd name="T13" fmla="*/ 2150 h 2151"/>
                <a:gd name="T14" fmla="*/ 2345 w 2345"/>
                <a:gd name="T15" fmla="*/ 84 h 2151"/>
                <a:gd name="T16" fmla="*/ 2344 w 2345"/>
                <a:gd name="T17" fmla="*/ 0 h 2151"/>
                <a:gd name="T18" fmla="*/ 2072 w 2345"/>
                <a:gd name="T19" fmla="*/ 0 h 2151"/>
                <a:gd name="T20" fmla="*/ 2072 w 2345"/>
                <a:gd name="T21" fmla="*/ 100 h 2151"/>
                <a:gd name="T22" fmla="*/ 2072 w 2345"/>
                <a:gd name="T23" fmla="*/ 124 h 2151"/>
                <a:gd name="T24" fmla="*/ 1886 w 2345"/>
                <a:gd name="T25" fmla="*/ 310 h 2151"/>
                <a:gd name="T26" fmla="*/ 1839 w 2345"/>
                <a:gd name="T27" fmla="*/ 310 h 2151"/>
                <a:gd name="T28" fmla="*/ 1653 w 2345"/>
                <a:gd name="T29" fmla="*/ 124 h 2151"/>
                <a:gd name="T30" fmla="*/ 1653 w 2345"/>
                <a:gd name="T31" fmla="*/ 82 h 2151"/>
                <a:gd name="T32" fmla="*/ 1653 w 2345"/>
                <a:gd name="T33" fmla="*/ 0 h 2151"/>
                <a:gd name="T34" fmla="*/ 692 w 2345"/>
                <a:gd name="T35" fmla="*/ 0 h 2151"/>
                <a:gd name="T36" fmla="*/ 692 w 2345"/>
                <a:gd name="T37" fmla="*/ 82 h 2151"/>
                <a:gd name="T38" fmla="*/ 692 w 2345"/>
                <a:gd name="T39" fmla="*/ 124 h 2151"/>
                <a:gd name="T40" fmla="*/ 506 w 2345"/>
                <a:gd name="T41" fmla="*/ 310 h 2151"/>
                <a:gd name="T42" fmla="*/ 459 w 2345"/>
                <a:gd name="T43" fmla="*/ 310 h 2151"/>
                <a:gd name="T44" fmla="*/ 273 w 2345"/>
                <a:gd name="T45" fmla="*/ 124 h 2151"/>
                <a:gd name="T46" fmla="*/ 273 w 2345"/>
                <a:gd name="T47" fmla="*/ 100 h 2151"/>
                <a:gd name="T48" fmla="*/ 273 w 2345"/>
                <a:gd name="T49" fmla="*/ 0 h 2151"/>
                <a:gd name="T50" fmla="*/ 165 w 2345"/>
                <a:gd name="T51" fmla="*/ 165 h 2151"/>
                <a:gd name="T52" fmla="*/ 170 w 2345"/>
                <a:gd name="T53" fmla="*/ 165 h 2151"/>
                <a:gd name="T54" fmla="*/ 165 w 2345"/>
                <a:gd name="T55" fmla="*/ 170 h 2151"/>
                <a:gd name="T56" fmla="*/ 165 w 2345"/>
                <a:gd name="T57" fmla="*/ 165 h 2151"/>
                <a:gd name="T58" fmla="*/ 2180 w 2345"/>
                <a:gd name="T59" fmla="*/ 165 h 2151"/>
                <a:gd name="T60" fmla="*/ 2180 w 2345"/>
                <a:gd name="T61" fmla="*/ 170 h 2151"/>
                <a:gd name="T62" fmla="*/ 2175 w 2345"/>
                <a:gd name="T63" fmla="*/ 165 h 2151"/>
                <a:gd name="T64" fmla="*/ 2180 w 2345"/>
                <a:gd name="T65" fmla="*/ 165 h 2151"/>
                <a:gd name="T66" fmla="*/ 2180 w 2345"/>
                <a:gd name="T67" fmla="*/ 634 h 2151"/>
                <a:gd name="T68" fmla="*/ 2180 w 2345"/>
                <a:gd name="T69" fmla="*/ 1986 h 2151"/>
                <a:gd name="T70" fmla="*/ 165 w 2345"/>
                <a:gd name="T71" fmla="*/ 1986 h 2151"/>
                <a:gd name="T72" fmla="*/ 165 w 2345"/>
                <a:gd name="T73" fmla="*/ 634 h 2151"/>
                <a:gd name="T74" fmla="*/ 2180 w 2345"/>
                <a:gd name="T75" fmla="*/ 634 h 2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345" h="2151">
                  <a:moveTo>
                    <a:pt x="273" y="0"/>
                  </a:moveTo>
                  <a:cubicBezTo>
                    <a:pt x="84" y="0"/>
                    <a:pt x="84" y="0"/>
                    <a:pt x="84" y="0"/>
                  </a:cubicBezTo>
                  <a:cubicBezTo>
                    <a:pt x="0" y="1"/>
                    <a:pt x="0" y="1"/>
                    <a:pt x="0" y="1"/>
                  </a:cubicBezTo>
                  <a:cubicBezTo>
                    <a:pt x="0" y="2067"/>
                    <a:pt x="0" y="2067"/>
                    <a:pt x="0" y="2067"/>
                  </a:cubicBezTo>
                  <a:cubicBezTo>
                    <a:pt x="2" y="2151"/>
                    <a:pt x="2" y="2151"/>
                    <a:pt x="2" y="2151"/>
                  </a:cubicBezTo>
                  <a:cubicBezTo>
                    <a:pt x="2261" y="2151"/>
                    <a:pt x="2261" y="2151"/>
                    <a:pt x="2261" y="2151"/>
                  </a:cubicBezTo>
                  <a:cubicBezTo>
                    <a:pt x="2345" y="2150"/>
                    <a:pt x="2345" y="2150"/>
                    <a:pt x="2345" y="2150"/>
                  </a:cubicBezTo>
                  <a:cubicBezTo>
                    <a:pt x="2345" y="84"/>
                    <a:pt x="2345" y="84"/>
                    <a:pt x="2345" y="84"/>
                  </a:cubicBezTo>
                  <a:cubicBezTo>
                    <a:pt x="2344" y="0"/>
                    <a:pt x="2344" y="0"/>
                    <a:pt x="2344" y="0"/>
                  </a:cubicBezTo>
                  <a:cubicBezTo>
                    <a:pt x="2072" y="0"/>
                    <a:pt x="2072" y="0"/>
                    <a:pt x="2072" y="0"/>
                  </a:cubicBezTo>
                  <a:cubicBezTo>
                    <a:pt x="2072" y="100"/>
                    <a:pt x="2072" y="100"/>
                    <a:pt x="2072" y="100"/>
                  </a:cubicBezTo>
                  <a:cubicBezTo>
                    <a:pt x="2072" y="124"/>
                    <a:pt x="2072" y="124"/>
                    <a:pt x="2072" y="124"/>
                  </a:cubicBezTo>
                  <a:cubicBezTo>
                    <a:pt x="2072" y="227"/>
                    <a:pt x="1988" y="310"/>
                    <a:pt x="1886" y="310"/>
                  </a:cubicBezTo>
                  <a:cubicBezTo>
                    <a:pt x="1839" y="310"/>
                    <a:pt x="1839" y="310"/>
                    <a:pt x="1839" y="310"/>
                  </a:cubicBezTo>
                  <a:cubicBezTo>
                    <a:pt x="1736" y="310"/>
                    <a:pt x="1653" y="227"/>
                    <a:pt x="1653" y="124"/>
                  </a:cubicBezTo>
                  <a:cubicBezTo>
                    <a:pt x="1653" y="82"/>
                    <a:pt x="1653" y="82"/>
                    <a:pt x="1653" y="82"/>
                  </a:cubicBezTo>
                  <a:cubicBezTo>
                    <a:pt x="1653" y="0"/>
                    <a:pt x="1653" y="0"/>
                    <a:pt x="1653" y="0"/>
                  </a:cubicBezTo>
                  <a:cubicBezTo>
                    <a:pt x="692" y="0"/>
                    <a:pt x="692" y="0"/>
                    <a:pt x="692" y="0"/>
                  </a:cubicBezTo>
                  <a:cubicBezTo>
                    <a:pt x="692" y="82"/>
                    <a:pt x="692" y="82"/>
                    <a:pt x="692" y="82"/>
                  </a:cubicBezTo>
                  <a:cubicBezTo>
                    <a:pt x="692" y="124"/>
                    <a:pt x="692" y="124"/>
                    <a:pt x="692" y="124"/>
                  </a:cubicBezTo>
                  <a:cubicBezTo>
                    <a:pt x="692" y="227"/>
                    <a:pt x="609" y="310"/>
                    <a:pt x="506" y="310"/>
                  </a:cubicBezTo>
                  <a:cubicBezTo>
                    <a:pt x="459" y="310"/>
                    <a:pt x="459" y="310"/>
                    <a:pt x="459" y="310"/>
                  </a:cubicBezTo>
                  <a:cubicBezTo>
                    <a:pt x="357" y="310"/>
                    <a:pt x="273" y="227"/>
                    <a:pt x="273" y="124"/>
                  </a:cubicBezTo>
                  <a:cubicBezTo>
                    <a:pt x="273" y="100"/>
                    <a:pt x="273" y="100"/>
                    <a:pt x="273" y="100"/>
                  </a:cubicBezTo>
                  <a:cubicBezTo>
                    <a:pt x="273" y="0"/>
                    <a:pt x="273" y="0"/>
                    <a:pt x="273" y="0"/>
                  </a:cubicBezTo>
                  <a:close/>
                  <a:moveTo>
                    <a:pt x="165" y="165"/>
                  </a:moveTo>
                  <a:cubicBezTo>
                    <a:pt x="170" y="165"/>
                    <a:pt x="170" y="165"/>
                    <a:pt x="170" y="165"/>
                  </a:cubicBezTo>
                  <a:cubicBezTo>
                    <a:pt x="169" y="166"/>
                    <a:pt x="167" y="168"/>
                    <a:pt x="165" y="170"/>
                  </a:cubicBezTo>
                  <a:lnTo>
                    <a:pt x="165" y="165"/>
                  </a:lnTo>
                  <a:close/>
                  <a:moveTo>
                    <a:pt x="2180" y="165"/>
                  </a:moveTo>
                  <a:cubicBezTo>
                    <a:pt x="2180" y="170"/>
                    <a:pt x="2180" y="170"/>
                    <a:pt x="2180" y="170"/>
                  </a:cubicBezTo>
                  <a:cubicBezTo>
                    <a:pt x="2178" y="168"/>
                    <a:pt x="2176" y="166"/>
                    <a:pt x="2175" y="165"/>
                  </a:cubicBezTo>
                  <a:lnTo>
                    <a:pt x="2180" y="165"/>
                  </a:lnTo>
                  <a:close/>
                  <a:moveTo>
                    <a:pt x="2180" y="634"/>
                  </a:moveTo>
                  <a:cubicBezTo>
                    <a:pt x="2180" y="1986"/>
                    <a:pt x="2180" y="1986"/>
                    <a:pt x="2180" y="1986"/>
                  </a:cubicBezTo>
                  <a:cubicBezTo>
                    <a:pt x="165" y="1986"/>
                    <a:pt x="165" y="1986"/>
                    <a:pt x="165" y="1986"/>
                  </a:cubicBezTo>
                  <a:cubicBezTo>
                    <a:pt x="165" y="634"/>
                    <a:pt x="165" y="634"/>
                    <a:pt x="165" y="634"/>
                  </a:cubicBezTo>
                  <a:lnTo>
                    <a:pt x="2180" y="634"/>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77" name="Freeform 239"/>
            <p:cNvSpPr>
              <a:spLocks/>
            </p:cNvSpPr>
            <p:nvPr/>
          </p:nvSpPr>
          <p:spPr bwMode="auto">
            <a:xfrm>
              <a:off x="2951163" y="5421313"/>
              <a:ext cx="166687" cy="292100"/>
            </a:xfrm>
            <a:custGeom>
              <a:avLst/>
              <a:gdLst>
                <a:gd name="T0" fmla="*/ 163 w 279"/>
                <a:gd name="T1" fmla="*/ 489 h 489"/>
                <a:gd name="T2" fmla="*/ 279 w 279"/>
                <a:gd name="T3" fmla="*/ 373 h 489"/>
                <a:gd name="T4" fmla="*/ 279 w 279"/>
                <a:gd name="T5" fmla="*/ 117 h 489"/>
                <a:gd name="T6" fmla="*/ 163 w 279"/>
                <a:gd name="T7" fmla="*/ 0 h 489"/>
                <a:gd name="T8" fmla="*/ 116 w 279"/>
                <a:gd name="T9" fmla="*/ 0 h 489"/>
                <a:gd name="T10" fmla="*/ 0 w 279"/>
                <a:gd name="T11" fmla="*/ 117 h 489"/>
                <a:gd name="T12" fmla="*/ 0 w 279"/>
                <a:gd name="T13" fmla="*/ 373 h 489"/>
                <a:gd name="T14" fmla="*/ 116 w 279"/>
                <a:gd name="T15" fmla="*/ 489 h 489"/>
                <a:gd name="T16" fmla="*/ 163 w 279"/>
                <a:gd name="T17" fmla="*/ 489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9" h="489">
                  <a:moveTo>
                    <a:pt x="163" y="489"/>
                  </a:moveTo>
                  <a:cubicBezTo>
                    <a:pt x="227" y="489"/>
                    <a:pt x="279" y="437"/>
                    <a:pt x="279" y="373"/>
                  </a:cubicBezTo>
                  <a:cubicBezTo>
                    <a:pt x="279" y="117"/>
                    <a:pt x="279" y="117"/>
                    <a:pt x="279" y="117"/>
                  </a:cubicBezTo>
                  <a:cubicBezTo>
                    <a:pt x="279" y="53"/>
                    <a:pt x="227" y="0"/>
                    <a:pt x="163" y="0"/>
                  </a:cubicBezTo>
                  <a:cubicBezTo>
                    <a:pt x="116" y="0"/>
                    <a:pt x="116" y="0"/>
                    <a:pt x="116" y="0"/>
                  </a:cubicBezTo>
                  <a:cubicBezTo>
                    <a:pt x="52" y="0"/>
                    <a:pt x="0" y="53"/>
                    <a:pt x="0" y="117"/>
                  </a:cubicBezTo>
                  <a:cubicBezTo>
                    <a:pt x="0" y="373"/>
                    <a:pt x="0" y="373"/>
                    <a:pt x="0" y="373"/>
                  </a:cubicBezTo>
                  <a:cubicBezTo>
                    <a:pt x="0" y="437"/>
                    <a:pt x="52" y="489"/>
                    <a:pt x="116" y="489"/>
                  </a:cubicBezTo>
                  <a:lnTo>
                    <a:pt x="163" y="489"/>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78" name="Freeform 240"/>
            <p:cNvSpPr>
              <a:spLocks/>
            </p:cNvSpPr>
            <p:nvPr/>
          </p:nvSpPr>
          <p:spPr bwMode="auto">
            <a:xfrm>
              <a:off x="3776663" y="5421313"/>
              <a:ext cx="168275" cy="292100"/>
            </a:xfrm>
            <a:custGeom>
              <a:avLst/>
              <a:gdLst>
                <a:gd name="T0" fmla="*/ 163 w 279"/>
                <a:gd name="T1" fmla="*/ 489 h 489"/>
                <a:gd name="T2" fmla="*/ 279 w 279"/>
                <a:gd name="T3" fmla="*/ 373 h 489"/>
                <a:gd name="T4" fmla="*/ 279 w 279"/>
                <a:gd name="T5" fmla="*/ 117 h 489"/>
                <a:gd name="T6" fmla="*/ 163 w 279"/>
                <a:gd name="T7" fmla="*/ 0 h 489"/>
                <a:gd name="T8" fmla="*/ 116 w 279"/>
                <a:gd name="T9" fmla="*/ 0 h 489"/>
                <a:gd name="T10" fmla="*/ 0 w 279"/>
                <a:gd name="T11" fmla="*/ 117 h 489"/>
                <a:gd name="T12" fmla="*/ 0 w 279"/>
                <a:gd name="T13" fmla="*/ 373 h 489"/>
                <a:gd name="T14" fmla="*/ 116 w 279"/>
                <a:gd name="T15" fmla="*/ 489 h 489"/>
                <a:gd name="T16" fmla="*/ 163 w 279"/>
                <a:gd name="T17" fmla="*/ 489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9" h="489">
                  <a:moveTo>
                    <a:pt x="163" y="489"/>
                  </a:moveTo>
                  <a:cubicBezTo>
                    <a:pt x="227" y="489"/>
                    <a:pt x="279" y="437"/>
                    <a:pt x="279" y="373"/>
                  </a:cubicBezTo>
                  <a:cubicBezTo>
                    <a:pt x="279" y="117"/>
                    <a:pt x="279" y="117"/>
                    <a:pt x="279" y="117"/>
                  </a:cubicBezTo>
                  <a:cubicBezTo>
                    <a:pt x="279" y="53"/>
                    <a:pt x="227" y="0"/>
                    <a:pt x="163" y="0"/>
                  </a:cubicBezTo>
                  <a:cubicBezTo>
                    <a:pt x="116" y="0"/>
                    <a:pt x="116" y="0"/>
                    <a:pt x="116" y="0"/>
                  </a:cubicBezTo>
                  <a:cubicBezTo>
                    <a:pt x="52" y="0"/>
                    <a:pt x="0" y="53"/>
                    <a:pt x="0" y="117"/>
                  </a:cubicBezTo>
                  <a:cubicBezTo>
                    <a:pt x="0" y="373"/>
                    <a:pt x="0" y="373"/>
                    <a:pt x="0" y="373"/>
                  </a:cubicBezTo>
                  <a:cubicBezTo>
                    <a:pt x="0" y="437"/>
                    <a:pt x="52" y="489"/>
                    <a:pt x="116" y="489"/>
                  </a:cubicBezTo>
                  <a:lnTo>
                    <a:pt x="163" y="489"/>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79" name="Rectangle 241"/>
            <p:cNvSpPr>
              <a:spLocks noChangeArrowheads="1"/>
            </p:cNvSpPr>
            <p:nvPr/>
          </p:nvSpPr>
          <p:spPr bwMode="auto">
            <a:xfrm>
              <a:off x="2960688" y="6045200"/>
              <a:ext cx="206375" cy="165100"/>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80" name="Rectangle 242"/>
            <p:cNvSpPr>
              <a:spLocks noChangeArrowheads="1"/>
            </p:cNvSpPr>
            <p:nvPr/>
          </p:nvSpPr>
          <p:spPr bwMode="auto">
            <a:xfrm>
              <a:off x="3216275" y="6045200"/>
              <a:ext cx="206375" cy="165100"/>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81" name="Rectangle 243"/>
            <p:cNvSpPr>
              <a:spLocks noChangeArrowheads="1"/>
            </p:cNvSpPr>
            <p:nvPr/>
          </p:nvSpPr>
          <p:spPr bwMode="auto">
            <a:xfrm>
              <a:off x="3471863" y="6045200"/>
              <a:ext cx="206375" cy="165100"/>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82" name="Rectangle 244"/>
            <p:cNvSpPr>
              <a:spLocks noChangeArrowheads="1"/>
            </p:cNvSpPr>
            <p:nvPr/>
          </p:nvSpPr>
          <p:spPr bwMode="auto">
            <a:xfrm>
              <a:off x="3729038" y="6045200"/>
              <a:ext cx="206375" cy="165100"/>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83" name="Rectangle 245"/>
            <p:cNvSpPr>
              <a:spLocks noChangeArrowheads="1"/>
            </p:cNvSpPr>
            <p:nvPr/>
          </p:nvSpPr>
          <p:spPr bwMode="auto">
            <a:xfrm>
              <a:off x="2960688" y="6259513"/>
              <a:ext cx="206375" cy="165100"/>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84" name="Rectangle 246"/>
            <p:cNvSpPr>
              <a:spLocks noChangeArrowheads="1"/>
            </p:cNvSpPr>
            <p:nvPr/>
          </p:nvSpPr>
          <p:spPr bwMode="auto">
            <a:xfrm>
              <a:off x="3216275" y="6259513"/>
              <a:ext cx="206375" cy="165100"/>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85" name="Rectangle 247"/>
            <p:cNvSpPr>
              <a:spLocks noChangeArrowheads="1"/>
            </p:cNvSpPr>
            <p:nvPr/>
          </p:nvSpPr>
          <p:spPr bwMode="auto">
            <a:xfrm>
              <a:off x="3471863" y="6259513"/>
              <a:ext cx="206375" cy="165100"/>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86" name="Rectangle 248"/>
            <p:cNvSpPr>
              <a:spLocks noChangeArrowheads="1"/>
            </p:cNvSpPr>
            <p:nvPr/>
          </p:nvSpPr>
          <p:spPr bwMode="auto">
            <a:xfrm>
              <a:off x="3729038" y="6259513"/>
              <a:ext cx="206375" cy="165100"/>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87" name="Rectangle 249"/>
            <p:cNvSpPr>
              <a:spLocks noChangeArrowheads="1"/>
            </p:cNvSpPr>
            <p:nvPr/>
          </p:nvSpPr>
          <p:spPr bwMode="auto">
            <a:xfrm>
              <a:off x="2960688" y="6473825"/>
              <a:ext cx="206375" cy="165100"/>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88" name="Rectangle 250"/>
            <p:cNvSpPr>
              <a:spLocks noChangeArrowheads="1"/>
            </p:cNvSpPr>
            <p:nvPr/>
          </p:nvSpPr>
          <p:spPr bwMode="auto">
            <a:xfrm>
              <a:off x="3216275" y="6473825"/>
              <a:ext cx="206375" cy="165100"/>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89" name="Rectangle 251"/>
            <p:cNvSpPr>
              <a:spLocks noChangeArrowheads="1"/>
            </p:cNvSpPr>
            <p:nvPr/>
          </p:nvSpPr>
          <p:spPr bwMode="auto">
            <a:xfrm>
              <a:off x="3471863" y="6473825"/>
              <a:ext cx="206375" cy="165100"/>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190" name="calendar_clock_blue"/>
          <p:cNvGrpSpPr/>
          <p:nvPr userDrawn="1"/>
        </p:nvGrpSpPr>
        <p:grpSpPr>
          <a:xfrm>
            <a:off x="4447500" y="5318432"/>
            <a:ext cx="1295765" cy="1157205"/>
            <a:chOff x="4262438" y="5505450"/>
            <a:chExt cx="1350962" cy="1206500"/>
          </a:xfrm>
        </p:grpSpPr>
        <p:sp>
          <p:nvSpPr>
            <p:cNvPr id="191" name="Rectangle 255"/>
            <p:cNvSpPr>
              <a:spLocks noChangeArrowheads="1"/>
            </p:cNvSpPr>
            <p:nvPr/>
          </p:nvSpPr>
          <p:spPr bwMode="auto">
            <a:xfrm>
              <a:off x="4846638" y="5927725"/>
              <a:ext cx="119062" cy="119063"/>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92" name="Rectangle 256"/>
            <p:cNvSpPr>
              <a:spLocks noChangeArrowheads="1"/>
            </p:cNvSpPr>
            <p:nvPr/>
          </p:nvSpPr>
          <p:spPr bwMode="auto">
            <a:xfrm>
              <a:off x="4459288" y="6116638"/>
              <a:ext cx="119062" cy="119063"/>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93" name="Rectangle 257"/>
            <p:cNvSpPr>
              <a:spLocks noChangeArrowheads="1"/>
            </p:cNvSpPr>
            <p:nvPr/>
          </p:nvSpPr>
          <p:spPr bwMode="auto">
            <a:xfrm>
              <a:off x="4459288" y="6305550"/>
              <a:ext cx="119062" cy="119063"/>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94" name="Rectangle 258"/>
            <p:cNvSpPr>
              <a:spLocks noChangeArrowheads="1"/>
            </p:cNvSpPr>
            <p:nvPr/>
          </p:nvSpPr>
          <p:spPr bwMode="auto">
            <a:xfrm>
              <a:off x="4659313" y="5927725"/>
              <a:ext cx="120650" cy="119063"/>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95" name="Rectangle 259"/>
            <p:cNvSpPr>
              <a:spLocks noChangeArrowheads="1"/>
            </p:cNvSpPr>
            <p:nvPr/>
          </p:nvSpPr>
          <p:spPr bwMode="auto">
            <a:xfrm>
              <a:off x="4659313" y="6116638"/>
              <a:ext cx="120650" cy="119063"/>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96" name="Rectangle 260"/>
            <p:cNvSpPr>
              <a:spLocks noChangeArrowheads="1"/>
            </p:cNvSpPr>
            <p:nvPr/>
          </p:nvSpPr>
          <p:spPr bwMode="auto">
            <a:xfrm>
              <a:off x="4659313" y="6305550"/>
              <a:ext cx="120650" cy="119063"/>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197" name="Freeform 261"/>
            <p:cNvSpPr>
              <a:spLocks noEditPoints="1"/>
            </p:cNvSpPr>
            <p:nvPr/>
          </p:nvSpPr>
          <p:spPr bwMode="auto">
            <a:xfrm>
              <a:off x="4262438" y="5505450"/>
              <a:ext cx="1350962" cy="1206500"/>
            </a:xfrm>
            <a:custGeom>
              <a:avLst/>
              <a:gdLst>
                <a:gd name="T0" fmla="*/ 2206 w 2688"/>
                <a:gd name="T1" fmla="*/ 872 h 2398"/>
                <a:gd name="T2" fmla="*/ 2206 w 2688"/>
                <a:gd name="T3" fmla="*/ 179 h 2398"/>
                <a:gd name="T4" fmla="*/ 2051 w 2688"/>
                <a:gd name="T5" fmla="*/ 0 h 2398"/>
                <a:gd name="T6" fmla="*/ 174 w 2688"/>
                <a:gd name="T7" fmla="*/ 0 h 2398"/>
                <a:gd name="T8" fmla="*/ 0 w 2688"/>
                <a:gd name="T9" fmla="*/ 179 h 2398"/>
                <a:gd name="T10" fmla="*/ 0 w 2688"/>
                <a:gd name="T11" fmla="*/ 2056 h 2398"/>
                <a:gd name="T12" fmla="*/ 174 w 2688"/>
                <a:gd name="T13" fmla="*/ 2221 h 2398"/>
                <a:gd name="T14" fmla="*/ 1390 w 2688"/>
                <a:gd name="T15" fmla="*/ 2221 h 2398"/>
                <a:gd name="T16" fmla="*/ 1888 w 2688"/>
                <a:gd name="T17" fmla="*/ 2397 h 2398"/>
                <a:gd name="T18" fmla="*/ 1892 w 2688"/>
                <a:gd name="T19" fmla="*/ 2398 h 2398"/>
                <a:gd name="T20" fmla="*/ 1897 w 2688"/>
                <a:gd name="T21" fmla="*/ 2398 h 2398"/>
                <a:gd name="T22" fmla="*/ 2688 w 2688"/>
                <a:gd name="T23" fmla="*/ 1601 h 2398"/>
                <a:gd name="T24" fmla="*/ 2206 w 2688"/>
                <a:gd name="T25" fmla="*/ 872 h 2398"/>
                <a:gd name="T26" fmla="*/ 730 w 2688"/>
                <a:gd name="T27" fmla="*/ 164 h 2398"/>
                <a:gd name="T28" fmla="*/ 1491 w 2688"/>
                <a:gd name="T29" fmla="*/ 164 h 2398"/>
                <a:gd name="T30" fmla="*/ 1491 w 2688"/>
                <a:gd name="T31" fmla="*/ 373 h 2398"/>
                <a:gd name="T32" fmla="*/ 730 w 2688"/>
                <a:gd name="T33" fmla="*/ 373 h 2398"/>
                <a:gd name="T34" fmla="*/ 730 w 2688"/>
                <a:gd name="T35" fmla="*/ 164 h 2398"/>
                <a:gd name="T36" fmla="*/ 1236 w 2688"/>
                <a:gd name="T37" fmla="*/ 1678 h 2398"/>
                <a:gd name="T38" fmla="*/ 1163 w 2688"/>
                <a:gd name="T39" fmla="*/ 1605 h 2398"/>
                <a:gd name="T40" fmla="*/ 1236 w 2688"/>
                <a:gd name="T41" fmla="*/ 1532 h 2398"/>
                <a:gd name="T42" fmla="*/ 1310 w 2688"/>
                <a:gd name="T43" fmla="*/ 1605 h 2398"/>
                <a:gd name="T44" fmla="*/ 1236 w 2688"/>
                <a:gd name="T45" fmla="*/ 1678 h 2398"/>
                <a:gd name="T46" fmla="*/ 1091 w 2688"/>
                <a:gd name="T47" fmla="*/ 1600 h 2398"/>
                <a:gd name="T48" fmla="*/ 1195 w 2688"/>
                <a:gd name="T49" fmla="*/ 1998 h 2398"/>
                <a:gd name="T50" fmla="*/ 209 w 2688"/>
                <a:gd name="T51" fmla="*/ 1998 h 2398"/>
                <a:gd name="T52" fmla="*/ 209 w 2688"/>
                <a:gd name="T53" fmla="*/ 552 h 2398"/>
                <a:gd name="T54" fmla="*/ 2013 w 2688"/>
                <a:gd name="T55" fmla="*/ 552 h 2398"/>
                <a:gd name="T56" fmla="*/ 2013 w 2688"/>
                <a:gd name="T57" fmla="*/ 811 h 2398"/>
                <a:gd name="T58" fmla="*/ 1888 w 2688"/>
                <a:gd name="T59" fmla="*/ 800 h 2398"/>
                <a:gd name="T60" fmla="*/ 1091 w 2688"/>
                <a:gd name="T61" fmla="*/ 1600 h 2398"/>
                <a:gd name="T62" fmla="*/ 1959 w 2688"/>
                <a:gd name="T63" fmla="*/ 955 h 2398"/>
                <a:gd name="T64" fmla="*/ 1886 w 2688"/>
                <a:gd name="T65" fmla="*/ 1028 h 2398"/>
                <a:gd name="T66" fmla="*/ 1813 w 2688"/>
                <a:gd name="T67" fmla="*/ 955 h 2398"/>
                <a:gd name="T68" fmla="*/ 1886 w 2688"/>
                <a:gd name="T69" fmla="*/ 882 h 2398"/>
                <a:gd name="T70" fmla="*/ 1959 w 2688"/>
                <a:gd name="T71" fmla="*/ 955 h 2398"/>
                <a:gd name="T72" fmla="*/ 1886 w 2688"/>
                <a:gd name="T73" fmla="*/ 2328 h 2398"/>
                <a:gd name="T74" fmla="*/ 1813 w 2688"/>
                <a:gd name="T75" fmla="*/ 2255 h 2398"/>
                <a:gd name="T76" fmla="*/ 1886 w 2688"/>
                <a:gd name="T77" fmla="*/ 2181 h 2398"/>
                <a:gd name="T78" fmla="*/ 1959 w 2688"/>
                <a:gd name="T79" fmla="*/ 2255 h 2398"/>
                <a:gd name="T80" fmla="*/ 1886 w 2688"/>
                <a:gd name="T81" fmla="*/ 2328 h 2398"/>
                <a:gd name="T82" fmla="*/ 2328 w 2688"/>
                <a:gd name="T83" fmla="*/ 1275 h 2398"/>
                <a:gd name="T84" fmla="*/ 2022 w 2688"/>
                <a:gd name="T85" fmla="*/ 1581 h 2398"/>
                <a:gd name="T86" fmla="*/ 2028 w 2688"/>
                <a:gd name="T87" fmla="*/ 1609 h 2398"/>
                <a:gd name="T88" fmla="*/ 1885 w 2688"/>
                <a:gd name="T89" fmla="*/ 1753 h 2398"/>
                <a:gd name="T90" fmla="*/ 1743 w 2688"/>
                <a:gd name="T91" fmla="*/ 1616 h 2398"/>
                <a:gd name="T92" fmla="*/ 1418 w 2688"/>
                <a:gd name="T93" fmla="*/ 1364 h 2398"/>
                <a:gd name="T94" fmla="*/ 1403 w 2688"/>
                <a:gd name="T95" fmla="*/ 1277 h 2398"/>
                <a:gd name="T96" fmla="*/ 1491 w 2688"/>
                <a:gd name="T97" fmla="*/ 1270 h 2398"/>
                <a:gd name="T98" fmla="*/ 1789 w 2688"/>
                <a:gd name="T99" fmla="*/ 1501 h 2398"/>
                <a:gd name="T100" fmla="*/ 1886 w 2688"/>
                <a:gd name="T101" fmla="*/ 1462 h 2398"/>
                <a:gd name="T102" fmla="*/ 1954 w 2688"/>
                <a:gd name="T103" fmla="*/ 1481 h 2398"/>
                <a:gd name="T104" fmla="*/ 2244 w 2688"/>
                <a:gd name="T105" fmla="*/ 1191 h 2398"/>
                <a:gd name="T106" fmla="*/ 2335 w 2688"/>
                <a:gd name="T107" fmla="*/ 1184 h 2398"/>
                <a:gd name="T108" fmla="*/ 2328 w 2688"/>
                <a:gd name="T109" fmla="*/ 1275 h 2398"/>
                <a:gd name="T110" fmla="*/ 2535 w 2688"/>
                <a:gd name="T111" fmla="*/ 1678 h 2398"/>
                <a:gd name="T112" fmla="*/ 2462 w 2688"/>
                <a:gd name="T113" fmla="*/ 1605 h 2398"/>
                <a:gd name="T114" fmla="*/ 2535 w 2688"/>
                <a:gd name="T115" fmla="*/ 1532 h 2398"/>
                <a:gd name="T116" fmla="*/ 2609 w 2688"/>
                <a:gd name="T117" fmla="*/ 1605 h 2398"/>
                <a:gd name="T118" fmla="*/ 2535 w 2688"/>
                <a:gd name="T119" fmla="*/ 1678 h 2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688" h="2398">
                  <a:moveTo>
                    <a:pt x="2206" y="872"/>
                  </a:moveTo>
                  <a:cubicBezTo>
                    <a:pt x="2206" y="179"/>
                    <a:pt x="2206" y="179"/>
                    <a:pt x="2206" y="179"/>
                  </a:cubicBezTo>
                  <a:cubicBezTo>
                    <a:pt x="2206" y="87"/>
                    <a:pt x="2143" y="0"/>
                    <a:pt x="2051" y="0"/>
                  </a:cubicBezTo>
                  <a:cubicBezTo>
                    <a:pt x="174" y="0"/>
                    <a:pt x="174" y="0"/>
                    <a:pt x="174" y="0"/>
                  </a:cubicBezTo>
                  <a:cubicBezTo>
                    <a:pt x="82" y="0"/>
                    <a:pt x="0" y="87"/>
                    <a:pt x="0" y="179"/>
                  </a:cubicBezTo>
                  <a:cubicBezTo>
                    <a:pt x="0" y="2056"/>
                    <a:pt x="0" y="2056"/>
                    <a:pt x="0" y="2056"/>
                  </a:cubicBezTo>
                  <a:cubicBezTo>
                    <a:pt x="0" y="2148"/>
                    <a:pt x="82" y="2221"/>
                    <a:pt x="174" y="2221"/>
                  </a:cubicBezTo>
                  <a:cubicBezTo>
                    <a:pt x="1390" y="2221"/>
                    <a:pt x="1390" y="2221"/>
                    <a:pt x="1390" y="2221"/>
                  </a:cubicBezTo>
                  <a:cubicBezTo>
                    <a:pt x="1527" y="2326"/>
                    <a:pt x="1700" y="2397"/>
                    <a:pt x="1888" y="2397"/>
                  </a:cubicBezTo>
                  <a:cubicBezTo>
                    <a:pt x="1890" y="2397"/>
                    <a:pt x="1891" y="2398"/>
                    <a:pt x="1892" y="2398"/>
                  </a:cubicBezTo>
                  <a:cubicBezTo>
                    <a:pt x="1894" y="2398"/>
                    <a:pt x="1895" y="2398"/>
                    <a:pt x="1897" y="2398"/>
                  </a:cubicBezTo>
                  <a:cubicBezTo>
                    <a:pt x="2337" y="2398"/>
                    <a:pt x="2688" y="2041"/>
                    <a:pt x="2688" y="1601"/>
                  </a:cubicBezTo>
                  <a:cubicBezTo>
                    <a:pt x="2688" y="1275"/>
                    <a:pt x="2490" y="996"/>
                    <a:pt x="2206" y="872"/>
                  </a:cubicBezTo>
                  <a:close/>
                  <a:moveTo>
                    <a:pt x="730" y="164"/>
                  </a:moveTo>
                  <a:cubicBezTo>
                    <a:pt x="1491" y="164"/>
                    <a:pt x="1491" y="164"/>
                    <a:pt x="1491" y="164"/>
                  </a:cubicBezTo>
                  <a:cubicBezTo>
                    <a:pt x="1491" y="373"/>
                    <a:pt x="1491" y="373"/>
                    <a:pt x="1491" y="373"/>
                  </a:cubicBezTo>
                  <a:cubicBezTo>
                    <a:pt x="730" y="373"/>
                    <a:pt x="730" y="373"/>
                    <a:pt x="730" y="373"/>
                  </a:cubicBezTo>
                  <a:lnTo>
                    <a:pt x="730" y="164"/>
                  </a:lnTo>
                  <a:close/>
                  <a:moveTo>
                    <a:pt x="1236" y="1678"/>
                  </a:moveTo>
                  <a:cubicBezTo>
                    <a:pt x="1196" y="1678"/>
                    <a:pt x="1163" y="1645"/>
                    <a:pt x="1163" y="1605"/>
                  </a:cubicBezTo>
                  <a:cubicBezTo>
                    <a:pt x="1163" y="1564"/>
                    <a:pt x="1196" y="1532"/>
                    <a:pt x="1236" y="1532"/>
                  </a:cubicBezTo>
                  <a:cubicBezTo>
                    <a:pt x="1277" y="1532"/>
                    <a:pt x="1309" y="1564"/>
                    <a:pt x="1310" y="1605"/>
                  </a:cubicBezTo>
                  <a:cubicBezTo>
                    <a:pt x="1310" y="1645"/>
                    <a:pt x="1277" y="1678"/>
                    <a:pt x="1236" y="1678"/>
                  </a:cubicBezTo>
                  <a:close/>
                  <a:moveTo>
                    <a:pt x="1091" y="1600"/>
                  </a:moveTo>
                  <a:cubicBezTo>
                    <a:pt x="1091" y="1745"/>
                    <a:pt x="1128" y="1879"/>
                    <a:pt x="1195" y="1998"/>
                  </a:cubicBezTo>
                  <a:cubicBezTo>
                    <a:pt x="209" y="1998"/>
                    <a:pt x="209" y="1998"/>
                    <a:pt x="209" y="1998"/>
                  </a:cubicBezTo>
                  <a:cubicBezTo>
                    <a:pt x="209" y="552"/>
                    <a:pt x="209" y="552"/>
                    <a:pt x="209" y="552"/>
                  </a:cubicBezTo>
                  <a:cubicBezTo>
                    <a:pt x="2013" y="552"/>
                    <a:pt x="2013" y="552"/>
                    <a:pt x="2013" y="552"/>
                  </a:cubicBezTo>
                  <a:cubicBezTo>
                    <a:pt x="2013" y="811"/>
                    <a:pt x="2013" y="811"/>
                    <a:pt x="2013" y="811"/>
                  </a:cubicBezTo>
                  <a:cubicBezTo>
                    <a:pt x="1968" y="804"/>
                    <a:pt x="1930" y="800"/>
                    <a:pt x="1888" y="800"/>
                  </a:cubicBezTo>
                  <a:cubicBezTo>
                    <a:pt x="1447" y="800"/>
                    <a:pt x="1091" y="1159"/>
                    <a:pt x="1091" y="1600"/>
                  </a:cubicBezTo>
                  <a:close/>
                  <a:moveTo>
                    <a:pt x="1959" y="955"/>
                  </a:moveTo>
                  <a:cubicBezTo>
                    <a:pt x="1959" y="996"/>
                    <a:pt x="1926" y="1028"/>
                    <a:pt x="1886" y="1028"/>
                  </a:cubicBezTo>
                  <a:cubicBezTo>
                    <a:pt x="1846" y="1028"/>
                    <a:pt x="1813" y="996"/>
                    <a:pt x="1813" y="955"/>
                  </a:cubicBezTo>
                  <a:cubicBezTo>
                    <a:pt x="1813" y="915"/>
                    <a:pt x="1846" y="882"/>
                    <a:pt x="1886" y="882"/>
                  </a:cubicBezTo>
                  <a:cubicBezTo>
                    <a:pt x="1926" y="882"/>
                    <a:pt x="1959" y="915"/>
                    <a:pt x="1959" y="955"/>
                  </a:cubicBezTo>
                  <a:close/>
                  <a:moveTo>
                    <a:pt x="1886" y="2328"/>
                  </a:moveTo>
                  <a:cubicBezTo>
                    <a:pt x="1846" y="2328"/>
                    <a:pt x="1813" y="2295"/>
                    <a:pt x="1813" y="2255"/>
                  </a:cubicBezTo>
                  <a:cubicBezTo>
                    <a:pt x="1813" y="2214"/>
                    <a:pt x="1846" y="2181"/>
                    <a:pt x="1886" y="2181"/>
                  </a:cubicBezTo>
                  <a:cubicBezTo>
                    <a:pt x="1926" y="2181"/>
                    <a:pt x="1959" y="2214"/>
                    <a:pt x="1959" y="2255"/>
                  </a:cubicBezTo>
                  <a:cubicBezTo>
                    <a:pt x="1959" y="2295"/>
                    <a:pt x="1926" y="2328"/>
                    <a:pt x="1886" y="2328"/>
                  </a:cubicBezTo>
                  <a:close/>
                  <a:moveTo>
                    <a:pt x="2328" y="1275"/>
                  </a:moveTo>
                  <a:cubicBezTo>
                    <a:pt x="2022" y="1581"/>
                    <a:pt x="2022" y="1581"/>
                    <a:pt x="2022" y="1581"/>
                  </a:cubicBezTo>
                  <a:cubicBezTo>
                    <a:pt x="2025" y="1590"/>
                    <a:pt x="2028" y="1599"/>
                    <a:pt x="2028" y="1609"/>
                  </a:cubicBezTo>
                  <a:cubicBezTo>
                    <a:pt x="2028" y="1688"/>
                    <a:pt x="1964" y="1753"/>
                    <a:pt x="1885" y="1753"/>
                  </a:cubicBezTo>
                  <a:cubicBezTo>
                    <a:pt x="1808" y="1753"/>
                    <a:pt x="1747" y="1692"/>
                    <a:pt x="1743" y="1616"/>
                  </a:cubicBezTo>
                  <a:cubicBezTo>
                    <a:pt x="1418" y="1364"/>
                    <a:pt x="1418" y="1364"/>
                    <a:pt x="1418" y="1364"/>
                  </a:cubicBezTo>
                  <a:cubicBezTo>
                    <a:pt x="1389" y="1342"/>
                    <a:pt x="1383" y="1303"/>
                    <a:pt x="1403" y="1277"/>
                  </a:cubicBezTo>
                  <a:cubicBezTo>
                    <a:pt x="1423" y="1251"/>
                    <a:pt x="1463" y="1248"/>
                    <a:pt x="1491" y="1270"/>
                  </a:cubicBezTo>
                  <a:cubicBezTo>
                    <a:pt x="1789" y="1501"/>
                    <a:pt x="1789" y="1501"/>
                    <a:pt x="1789" y="1501"/>
                  </a:cubicBezTo>
                  <a:cubicBezTo>
                    <a:pt x="1814" y="1477"/>
                    <a:pt x="1848" y="1462"/>
                    <a:pt x="1886" y="1462"/>
                  </a:cubicBezTo>
                  <a:cubicBezTo>
                    <a:pt x="1911" y="1462"/>
                    <a:pt x="1933" y="1470"/>
                    <a:pt x="1954" y="1481"/>
                  </a:cubicBezTo>
                  <a:cubicBezTo>
                    <a:pt x="2244" y="1191"/>
                    <a:pt x="2244" y="1191"/>
                    <a:pt x="2244" y="1191"/>
                  </a:cubicBezTo>
                  <a:cubicBezTo>
                    <a:pt x="2271" y="1164"/>
                    <a:pt x="2312" y="1161"/>
                    <a:pt x="2335" y="1184"/>
                  </a:cubicBezTo>
                  <a:cubicBezTo>
                    <a:pt x="2358" y="1207"/>
                    <a:pt x="2355" y="1248"/>
                    <a:pt x="2328" y="1275"/>
                  </a:cubicBezTo>
                  <a:close/>
                  <a:moveTo>
                    <a:pt x="2535" y="1678"/>
                  </a:moveTo>
                  <a:cubicBezTo>
                    <a:pt x="2495" y="1678"/>
                    <a:pt x="2462" y="1645"/>
                    <a:pt x="2462" y="1605"/>
                  </a:cubicBezTo>
                  <a:cubicBezTo>
                    <a:pt x="2462" y="1564"/>
                    <a:pt x="2495" y="1532"/>
                    <a:pt x="2535" y="1532"/>
                  </a:cubicBezTo>
                  <a:cubicBezTo>
                    <a:pt x="2576" y="1532"/>
                    <a:pt x="2609" y="1564"/>
                    <a:pt x="2609" y="1605"/>
                  </a:cubicBezTo>
                  <a:cubicBezTo>
                    <a:pt x="2609" y="1645"/>
                    <a:pt x="2576" y="1678"/>
                    <a:pt x="2535" y="1678"/>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198" name="career_messengerbag_blue"/>
          <p:cNvGrpSpPr/>
          <p:nvPr userDrawn="1"/>
        </p:nvGrpSpPr>
        <p:grpSpPr>
          <a:xfrm>
            <a:off x="6774816" y="5185084"/>
            <a:ext cx="625805" cy="1413008"/>
            <a:chOff x="6740525" y="5187951"/>
            <a:chExt cx="652463" cy="1473199"/>
          </a:xfrm>
        </p:grpSpPr>
        <p:sp>
          <p:nvSpPr>
            <p:cNvPr id="199" name="Freeform 265"/>
            <p:cNvSpPr>
              <a:spLocks/>
            </p:cNvSpPr>
            <p:nvPr/>
          </p:nvSpPr>
          <p:spPr bwMode="auto">
            <a:xfrm>
              <a:off x="6827838" y="5480050"/>
              <a:ext cx="485775" cy="592137"/>
            </a:xfrm>
            <a:custGeom>
              <a:avLst/>
              <a:gdLst>
                <a:gd name="T0" fmla="*/ 147 w 798"/>
                <a:gd name="T1" fmla="*/ 528 h 972"/>
                <a:gd name="T2" fmla="*/ 172 w 798"/>
                <a:gd name="T3" fmla="*/ 787 h 972"/>
                <a:gd name="T4" fmla="*/ 236 w 798"/>
                <a:gd name="T5" fmla="*/ 905 h 972"/>
                <a:gd name="T6" fmla="*/ 462 w 798"/>
                <a:gd name="T7" fmla="*/ 950 h 972"/>
                <a:gd name="T8" fmla="*/ 499 w 798"/>
                <a:gd name="T9" fmla="*/ 972 h 972"/>
                <a:gd name="T10" fmla="*/ 584 w 798"/>
                <a:gd name="T11" fmla="*/ 844 h 972"/>
                <a:gd name="T12" fmla="*/ 542 w 798"/>
                <a:gd name="T13" fmla="*/ 787 h 972"/>
                <a:gd name="T14" fmla="*/ 531 w 798"/>
                <a:gd name="T15" fmla="*/ 678 h 972"/>
                <a:gd name="T16" fmla="*/ 491 w 798"/>
                <a:gd name="T17" fmla="*/ 685 h 972"/>
                <a:gd name="T18" fmla="*/ 478 w 798"/>
                <a:gd name="T19" fmla="*/ 687 h 972"/>
                <a:gd name="T20" fmla="*/ 368 w 798"/>
                <a:gd name="T21" fmla="*/ 603 h 972"/>
                <a:gd name="T22" fmla="*/ 287 w 798"/>
                <a:gd name="T23" fmla="*/ 234 h 972"/>
                <a:gd name="T24" fmla="*/ 369 w 798"/>
                <a:gd name="T25" fmla="*/ 107 h 972"/>
                <a:gd name="T26" fmla="*/ 386 w 798"/>
                <a:gd name="T27" fmla="*/ 105 h 972"/>
                <a:gd name="T28" fmla="*/ 496 w 798"/>
                <a:gd name="T29" fmla="*/ 189 h 972"/>
                <a:gd name="T30" fmla="*/ 546 w 798"/>
                <a:gd name="T31" fmla="*/ 418 h 972"/>
                <a:gd name="T32" fmla="*/ 568 w 798"/>
                <a:gd name="T33" fmla="*/ 259 h 972"/>
                <a:gd name="T34" fmla="*/ 573 w 798"/>
                <a:gd name="T35" fmla="*/ 189 h 972"/>
                <a:gd name="T36" fmla="*/ 752 w 798"/>
                <a:gd name="T37" fmla="*/ 420 h 972"/>
                <a:gd name="T38" fmla="*/ 798 w 798"/>
                <a:gd name="T39" fmla="*/ 412 h 972"/>
                <a:gd name="T40" fmla="*/ 538 w 798"/>
                <a:gd name="T41" fmla="*/ 74 h 972"/>
                <a:gd name="T42" fmla="*/ 456 w 798"/>
                <a:gd name="T43" fmla="*/ 17 h 972"/>
                <a:gd name="T44" fmla="*/ 198 w 798"/>
                <a:gd name="T45" fmla="*/ 209 h 972"/>
                <a:gd name="T46" fmla="*/ 176 w 798"/>
                <a:gd name="T47" fmla="*/ 300 h 972"/>
                <a:gd name="T48" fmla="*/ 0 w 798"/>
                <a:gd name="T49" fmla="*/ 858 h 972"/>
                <a:gd name="T50" fmla="*/ 41 w 798"/>
                <a:gd name="T51" fmla="*/ 867 h 972"/>
                <a:gd name="T52" fmla="*/ 147 w 798"/>
                <a:gd name="T53" fmla="*/ 528 h 9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98" h="972">
                  <a:moveTo>
                    <a:pt x="147" y="528"/>
                  </a:moveTo>
                  <a:cubicBezTo>
                    <a:pt x="147" y="606"/>
                    <a:pt x="155" y="688"/>
                    <a:pt x="172" y="787"/>
                  </a:cubicBezTo>
                  <a:cubicBezTo>
                    <a:pt x="186" y="842"/>
                    <a:pt x="209" y="879"/>
                    <a:pt x="236" y="905"/>
                  </a:cubicBezTo>
                  <a:cubicBezTo>
                    <a:pt x="462" y="950"/>
                    <a:pt x="462" y="950"/>
                    <a:pt x="462" y="950"/>
                  </a:cubicBezTo>
                  <a:cubicBezTo>
                    <a:pt x="477" y="953"/>
                    <a:pt x="490" y="961"/>
                    <a:pt x="499" y="972"/>
                  </a:cubicBezTo>
                  <a:cubicBezTo>
                    <a:pt x="584" y="844"/>
                    <a:pt x="584" y="844"/>
                    <a:pt x="584" y="844"/>
                  </a:cubicBezTo>
                  <a:cubicBezTo>
                    <a:pt x="569" y="823"/>
                    <a:pt x="555" y="804"/>
                    <a:pt x="542" y="787"/>
                  </a:cubicBezTo>
                  <a:cubicBezTo>
                    <a:pt x="536" y="751"/>
                    <a:pt x="532" y="715"/>
                    <a:pt x="531" y="678"/>
                  </a:cubicBezTo>
                  <a:cubicBezTo>
                    <a:pt x="491" y="685"/>
                    <a:pt x="491" y="685"/>
                    <a:pt x="491" y="685"/>
                  </a:cubicBezTo>
                  <a:cubicBezTo>
                    <a:pt x="487" y="686"/>
                    <a:pt x="482" y="687"/>
                    <a:pt x="478" y="687"/>
                  </a:cubicBezTo>
                  <a:cubicBezTo>
                    <a:pt x="425" y="690"/>
                    <a:pt x="379" y="655"/>
                    <a:pt x="368" y="603"/>
                  </a:cubicBezTo>
                  <a:cubicBezTo>
                    <a:pt x="287" y="234"/>
                    <a:pt x="287" y="234"/>
                    <a:pt x="287" y="234"/>
                  </a:cubicBezTo>
                  <a:cubicBezTo>
                    <a:pt x="275" y="177"/>
                    <a:pt x="312" y="120"/>
                    <a:pt x="369" y="107"/>
                  </a:cubicBezTo>
                  <a:cubicBezTo>
                    <a:pt x="374" y="106"/>
                    <a:pt x="380" y="105"/>
                    <a:pt x="386" y="105"/>
                  </a:cubicBezTo>
                  <a:cubicBezTo>
                    <a:pt x="438" y="102"/>
                    <a:pt x="485" y="137"/>
                    <a:pt x="496" y="189"/>
                  </a:cubicBezTo>
                  <a:cubicBezTo>
                    <a:pt x="546" y="418"/>
                    <a:pt x="546" y="418"/>
                    <a:pt x="546" y="418"/>
                  </a:cubicBezTo>
                  <a:cubicBezTo>
                    <a:pt x="553" y="360"/>
                    <a:pt x="561" y="306"/>
                    <a:pt x="568" y="259"/>
                  </a:cubicBezTo>
                  <a:cubicBezTo>
                    <a:pt x="573" y="236"/>
                    <a:pt x="575" y="212"/>
                    <a:pt x="573" y="189"/>
                  </a:cubicBezTo>
                  <a:cubicBezTo>
                    <a:pt x="752" y="420"/>
                    <a:pt x="752" y="420"/>
                    <a:pt x="752" y="420"/>
                  </a:cubicBezTo>
                  <a:cubicBezTo>
                    <a:pt x="798" y="412"/>
                    <a:pt x="798" y="412"/>
                    <a:pt x="798" y="412"/>
                  </a:cubicBezTo>
                  <a:cubicBezTo>
                    <a:pt x="538" y="74"/>
                    <a:pt x="538" y="74"/>
                    <a:pt x="538" y="74"/>
                  </a:cubicBezTo>
                  <a:cubicBezTo>
                    <a:pt x="518" y="45"/>
                    <a:pt x="490" y="23"/>
                    <a:pt x="456" y="17"/>
                  </a:cubicBezTo>
                  <a:cubicBezTo>
                    <a:pt x="366" y="0"/>
                    <a:pt x="241" y="55"/>
                    <a:pt x="198" y="209"/>
                  </a:cubicBezTo>
                  <a:cubicBezTo>
                    <a:pt x="189" y="241"/>
                    <a:pt x="182" y="271"/>
                    <a:pt x="176" y="300"/>
                  </a:cubicBezTo>
                  <a:cubicBezTo>
                    <a:pt x="0" y="858"/>
                    <a:pt x="0" y="858"/>
                    <a:pt x="0" y="858"/>
                  </a:cubicBezTo>
                  <a:cubicBezTo>
                    <a:pt x="41" y="867"/>
                    <a:pt x="41" y="867"/>
                    <a:pt x="41" y="867"/>
                  </a:cubicBezTo>
                  <a:lnTo>
                    <a:pt x="147" y="528"/>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00" name="Freeform 266"/>
            <p:cNvSpPr>
              <a:spLocks/>
            </p:cNvSpPr>
            <p:nvPr/>
          </p:nvSpPr>
          <p:spPr bwMode="auto">
            <a:xfrm>
              <a:off x="7189788" y="5865813"/>
              <a:ext cx="109538" cy="131762"/>
            </a:xfrm>
            <a:custGeom>
              <a:avLst/>
              <a:gdLst>
                <a:gd name="T0" fmla="*/ 0 w 69"/>
                <a:gd name="T1" fmla="*/ 74 h 83"/>
                <a:gd name="T2" fmla="*/ 14 w 69"/>
                <a:gd name="T3" fmla="*/ 83 h 83"/>
                <a:gd name="T4" fmla="*/ 69 w 69"/>
                <a:gd name="T5" fmla="*/ 0 h 83"/>
                <a:gd name="T6" fmla="*/ 47 w 69"/>
                <a:gd name="T7" fmla="*/ 4 h 83"/>
                <a:gd name="T8" fmla="*/ 0 w 69"/>
                <a:gd name="T9" fmla="*/ 74 h 83"/>
              </a:gdLst>
              <a:ahLst/>
              <a:cxnLst>
                <a:cxn ang="0">
                  <a:pos x="T0" y="T1"/>
                </a:cxn>
                <a:cxn ang="0">
                  <a:pos x="T2" y="T3"/>
                </a:cxn>
                <a:cxn ang="0">
                  <a:pos x="T4" y="T5"/>
                </a:cxn>
                <a:cxn ang="0">
                  <a:pos x="T6" y="T7"/>
                </a:cxn>
                <a:cxn ang="0">
                  <a:pos x="T8" y="T9"/>
                </a:cxn>
              </a:cxnLst>
              <a:rect l="0" t="0" r="r" b="b"/>
              <a:pathLst>
                <a:path w="69" h="83">
                  <a:moveTo>
                    <a:pt x="0" y="74"/>
                  </a:moveTo>
                  <a:lnTo>
                    <a:pt x="14" y="83"/>
                  </a:lnTo>
                  <a:lnTo>
                    <a:pt x="69" y="0"/>
                  </a:lnTo>
                  <a:lnTo>
                    <a:pt x="47" y="4"/>
                  </a:lnTo>
                  <a:lnTo>
                    <a:pt x="0" y="74"/>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01" name="Freeform 267"/>
            <p:cNvSpPr>
              <a:spLocks/>
            </p:cNvSpPr>
            <p:nvPr/>
          </p:nvSpPr>
          <p:spPr bwMode="auto">
            <a:xfrm>
              <a:off x="6824663" y="6016625"/>
              <a:ext cx="563563" cy="644525"/>
            </a:xfrm>
            <a:custGeom>
              <a:avLst/>
              <a:gdLst>
                <a:gd name="T0" fmla="*/ 517 w 922"/>
                <a:gd name="T1" fmla="*/ 145 h 1058"/>
                <a:gd name="T2" fmla="*/ 471 w 922"/>
                <a:gd name="T3" fmla="*/ 377 h 1058"/>
                <a:gd name="T4" fmla="*/ 449 w 922"/>
                <a:gd name="T5" fmla="*/ 413 h 1058"/>
                <a:gd name="T6" fmla="*/ 425 w 922"/>
                <a:gd name="T7" fmla="*/ 538 h 1058"/>
                <a:gd name="T8" fmla="*/ 263 w 922"/>
                <a:gd name="T9" fmla="*/ 506 h 1058"/>
                <a:gd name="T10" fmla="*/ 56 w 922"/>
                <a:gd name="T11" fmla="*/ 819 h 1058"/>
                <a:gd name="T12" fmla="*/ 49 w 922"/>
                <a:gd name="T13" fmla="*/ 1002 h 1058"/>
                <a:gd name="T14" fmla="*/ 232 w 922"/>
                <a:gd name="T15" fmla="*/ 1010 h 1058"/>
                <a:gd name="T16" fmla="*/ 545 w 922"/>
                <a:gd name="T17" fmla="*/ 445 h 1058"/>
                <a:gd name="T18" fmla="*/ 656 w 922"/>
                <a:gd name="T19" fmla="*/ 895 h 1058"/>
                <a:gd name="T20" fmla="*/ 792 w 922"/>
                <a:gd name="T21" fmla="*/ 1007 h 1058"/>
                <a:gd name="T22" fmla="*/ 802 w 922"/>
                <a:gd name="T23" fmla="*/ 1006 h 1058"/>
                <a:gd name="T24" fmla="*/ 913 w 922"/>
                <a:gd name="T25" fmla="*/ 860 h 1058"/>
                <a:gd name="T26" fmla="*/ 611 w 922"/>
                <a:gd name="T27" fmla="*/ 0 h 1058"/>
                <a:gd name="T28" fmla="*/ 517 w 922"/>
                <a:gd name="T29" fmla="*/ 143 h 1058"/>
                <a:gd name="T30" fmla="*/ 517 w 922"/>
                <a:gd name="T31" fmla="*/ 145 h 10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22" h="1058">
                  <a:moveTo>
                    <a:pt x="517" y="145"/>
                  </a:moveTo>
                  <a:cubicBezTo>
                    <a:pt x="471" y="377"/>
                    <a:pt x="471" y="377"/>
                    <a:pt x="471" y="377"/>
                  </a:cubicBezTo>
                  <a:cubicBezTo>
                    <a:pt x="468" y="391"/>
                    <a:pt x="460" y="404"/>
                    <a:pt x="449" y="413"/>
                  </a:cubicBezTo>
                  <a:cubicBezTo>
                    <a:pt x="425" y="538"/>
                    <a:pt x="425" y="538"/>
                    <a:pt x="425" y="538"/>
                  </a:cubicBezTo>
                  <a:cubicBezTo>
                    <a:pt x="263" y="506"/>
                    <a:pt x="263" y="506"/>
                    <a:pt x="263" y="506"/>
                  </a:cubicBezTo>
                  <a:cubicBezTo>
                    <a:pt x="228" y="611"/>
                    <a:pt x="164" y="720"/>
                    <a:pt x="56" y="819"/>
                  </a:cubicBezTo>
                  <a:cubicBezTo>
                    <a:pt x="4" y="868"/>
                    <a:pt x="0" y="950"/>
                    <a:pt x="49" y="1002"/>
                  </a:cubicBezTo>
                  <a:cubicBezTo>
                    <a:pt x="97" y="1055"/>
                    <a:pt x="179" y="1058"/>
                    <a:pt x="232" y="1010"/>
                  </a:cubicBezTo>
                  <a:cubicBezTo>
                    <a:pt x="400" y="854"/>
                    <a:pt x="507" y="661"/>
                    <a:pt x="545" y="445"/>
                  </a:cubicBezTo>
                  <a:cubicBezTo>
                    <a:pt x="592" y="569"/>
                    <a:pt x="633" y="719"/>
                    <a:pt x="656" y="895"/>
                  </a:cubicBezTo>
                  <a:cubicBezTo>
                    <a:pt x="666" y="962"/>
                    <a:pt x="725" y="1011"/>
                    <a:pt x="792" y="1007"/>
                  </a:cubicBezTo>
                  <a:cubicBezTo>
                    <a:pt x="795" y="1007"/>
                    <a:pt x="799" y="1006"/>
                    <a:pt x="802" y="1006"/>
                  </a:cubicBezTo>
                  <a:cubicBezTo>
                    <a:pt x="873" y="996"/>
                    <a:pt x="922" y="931"/>
                    <a:pt x="913" y="860"/>
                  </a:cubicBezTo>
                  <a:cubicBezTo>
                    <a:pt x="858" y="457"/>
                    <a:pt x="721" y="173"/>
                    <a:pt x="611" y="0"/>
                  </a:cubicBezTo>
                  <a:cubicBezTo>
                    <a:pt x="517" y="143"/>
                    <a:pt x="517" y="143"/>
                    <a:pt x="517" y="143"/>
                  </a:cubicBezTo>
                  <a:cubicBezTo>
                    <a:pt x="517" y="144"/>
                    <a:pt x="517" y="144"/>
                    <a:pt x="517" y="145"/>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02" name="Freeform 268"/>
            <p:cNvSpPr>
              <a:spLocks/>
            </p:cNvSpPr>
            <p:nvPr/>
          </p:nvSpPr>
          <p:spPr bwMode="auto">
            <a:xfrm>
              <a:off x="7056438" y="5187951"/>
              <a:ext cx="292100" cy="292100"/>
            </a:xfrm>
            <a:custGeom>
              <a:avLst/>
              <a:gdLst>
                <a:gd name="T0" fmla="*/ 253 w 480"/>
                <a:gd name="T1" fmla="*/ 472 h 480"/>
                <a:gd name="T2" fmla="*/ 472 w 480"/>
                <a:gd name="T3" fmla="*/ 226 h 480"/>
                <a:gd name="T4" fmla="*/ 227 w 480"/>
                <a:gd name="T5" fmla="*/ 7 h 480"/>
                <a:gd name="T6" fmla="*/ 7 w 480"/>
                <a:gd name="T7" fmla="*/ 253 h 480"/>
                <a:gd name="T8" fmla="*/ 253 w 480"/>
                <a:gd name="T9" fmla="*/ 472 h 480"/>
              </a:gdLst>
              <a:ahLst/>
              <a:cxnLst>
                <a:cxn ang="0">
                  <a:pos x="T0" y="T1"/>
                </a:cxn>
                <a:cxn ang="0">
                  <a:pos x="T2" y="T3"/>
                </a:cxn>
                <a:cxn ang="0">
                  <a:pos x="T4" y="T5"/>
                </a:cxn>
                <a:cxn ang="0">
                  <a:pos x="T6" y="T7"/>
                </a:cxn>
                <a:cxn ang="0">
                  <a:pos x="T8" y="T9"/>
                </a:cxn>
              </a:cxnLst>
              <a:rect l="0" t="0" r="r" b="b"/>
              <a:pathLst>
                <a:path w="480" h="480">
                  <a:moveTo>
                    <a:pt x="253" y="472"/>
                  </a:moveTo>
                  <a:cubicBezTo>
                    <a:pt x="382" y="465"/>
                    <a:pt x="480" y="355"/>
                    <a:pt x="472" y="226"/>
                  </a:cubicBezTo>
                  <a:cubicBezTo>
                    <a:pt x="465" y="98"/>
                    <a:pt x="355" y="0"/>
                    <a:pt x="227" y="7"/>
                  </a:cubicBezTo>
                  <a:cubicBezTo>
                    <a:pt x="98" y="14"/>
                    <a:pt x="0" y="125"/>
                    <a:pt x="7" y="253"/>
                  </a:cubicBezTo>
                  <a:cubicBezTo>
                    <a:pt x="15" y="381"/>
                    <a:pt x="125" y="480"/>
                    <a:pt x="253" y="472"/>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03" name="Freeform 269"/>
            <p:cNvSpPr>
              <a:spLocks/>
            </p:cNvSpPr>
            <p:nvPr/>
          </p:nvSpPr>
          <p:spPr bwMode="auto">
            <a:xfrm>
              <a:off x="6740525" y="6210300"/>
              <a:ext cx="342900" cy="117475"/>
            </a:xfrm>
            <a:custGeom>
              <a:avLst/>
              <a:gdLst>
                <a:gd name="T0" fmla="*/ 533 w 561"/>
                <a:gd name="T1" fmla="*/ 109 h 191"/>
                <a:gd name="T2" fmla="*/ 494 w 561"/>
                <a:gd name="T3" fmla="*/ 101 h 191"/>
                <a:gd name="T4" fmla="*/ 488 w 561"/>
                <a:gd name="T5" fmla="*/ 131 h 191"/>
                <a:gd name="T6" fmla="*/ 447 w 561"/>
                <a:gd name="T7" fmla="*/ 123 h 191"/>
                <a:gd name="T8" fmla="*/ 453 w 561"/>
                <a:gd name="T9" fmla="*/ 93 h 191"/>
                <a:gd name="T10" fmla="*/ 122 w 561"/>
                <a:gd name="T11" fmla="*/ 27 h 191"/>
                <a:gd name="T12" fmla="*/ 116 w 561"/>
                <a:gd name="T13" fmla="*/ 58 h 191"/>
                <a:gd name="T14" fmla="*/ 75 w 561"/>
                <a:gd name="T15" fmla="*/ 50 h 191"/>
                <a:gd name="T16" fmla="*/ 81 w 561"/>
                <a:gd name="T17" fmla="*/ 19 h 191"/>
                <a:gd name="T18" fmla="*/ 42 w 561"/>
                <a:gd name="T19" fmla="*/ 12 h 191"/>
                <a:gd name="T20" fmla="*/ 16 w 561"/>
                <a:gd name="T21" fmla="*/ 0 h 191"/>
                <a:gd name="T22" fmla="*/ 0 w 561"/>
                <a:gd name="T23" fmla="*/ 83 h 191"/>
                <a:gd name="T24" fmla="*/ 545 w 561"/>
                <a:gd name="T25" fmla="*/ 191 h 191"/>
                <a:gd name="T26" fmla="*/ 561 w 561"/>
                <a:gd name="T27" fmla="*/ 108 h 191"/>
                <a:gd name="T28" fmla="*/ 533 w 561"/>
                <a:gd name="T29" fmla="*/ 109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61" h="191">
                  <a:moveTo>
                    <a:pt x="533" y="109"/>
                  </a:moveTo>
                  <a:cubicBezTo>
                    <a:pt x="494" y="101"/>
                    <a:pt x="494" y="101"/>
                    <a:pt x="494" y="101"/>
                  </a:cubicBezTo>
                  <a:cubicBezTo>
                    <a:pt x="488" y="131"/>
                    <a:pt x="488" y="131"/>
                    <a:pt x="488" y="131"/>
                  </a:cubicBezTo>
                  <a:cubicBezTo>
                    <a:pt x="447" y="123"/>
                    <a:pt x="447" y="123"/>
                    <a:pt x="447" y="123"/>
                  </a:cubicBezTo>
                  <a:cubicBezTo>
                    <a:pt x="453" y="93"/>
                    <a:pt x="453" y="93"/>
                    <a:pt x="453" y="93"/>
                  </a:cubicBezTo>
                  <a:cubicBezTo>
                    <a:pt x="122" y="27"/>
                    <a:pt x="122" y="27"/>
                    <a:pt x="122" y="27"/>
                  </a:cubicBezTo>
                  <a:cubicBezTo>
                    <a:pt x="116" y="58"/>
                    <a:pt x="116" y="58"/>
                    <a:pt x="116" y="58"/>
                  </a:cubicBezTo>
                  <a:cubicBezTo>
                    <a:pt x="75" y="50"/>
                    <a:pt x="75" y="50"/>
                    <a:pt x="75" y="50"/>
                  </a:cubicBezTo>
                  <a:cubicBezTo>
                    <a:pt x="81" y="19"/>
                    <a:pt x="81" y="19"/>
                    <a:pt x="81" y="19"/>
                  </a:cubicBezTo>
                  <a:cubicBezTo>
                    <a:pt x="42" y="12"/>
                    <a:pt x="42" y="12"/>
                    <a:pt x="42" y="12"/>
                  </a:cubicBezTo>
                  <a:cubicBezTo>
                    <a:pt x="33" y="10"/>
                    <a:pt x="24" y="6"/>
                    <a:pt x="16" y="0"/>
                  </a:cubicBezTo>
                  <a:cubicBezTo>
                    <a:pt x="0" y="83"/>
                    <a:pt x="0" y="83"/>
                    <a:pt x="0" y="83"/>
                  </a:cubicBezTo>
                  <a:cubicBezTo>
                    <a:pt x="545" y="191"/>
                    <a:pt x="545" y="191"/>
                    <a:pt x="545" y="191"/>
                  </a:cubicBezTo>
                  <a:cubicBezTo>
                    <a:pt x="561" y="108"/>
                    <a:pt x="561" y="108"/>
                    <a:pt x="561" y="108"/>
                  </a:cubicBezTo>
                  <a:cubicBezTo>
                    <a:pt x="552" y="110"/>
                    <a:pt x="543" y="111"/>
                    <a:pt x="533" y="109"/>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04" name="Freeform 270"/>
            <p:cNvSpPr>
              <a:spLocks/>
            </p:cNvSpPr>
            <p:nvPr/>
          </p:nvSpPr>
          <p:spPr bwMode="auto">
            <a:xfrm>
              <a:off x="6746875" y="6010275"/>
              <a:ext cx="382588" cy="255587"/>
            </a:xfrm>
            <a:custGeom>
              <a:avLst/>
              <a:gdLst>
                <a:gd name="T0" fmla="*/ 4 w 627"/>
                <a:gd name="T1" fmla="*/ 269 h 419"/>
                <a:gd name="T2" fmla="*/ 37 w 627"/>
                <a:gd name="T3" fmla="*/ 317 h 419"/>
                <a:gd name="T4" fmla="*/ 76 w 627"/>
                <a:gd name="T5" fmla="*/ 325 h 419"/>
                <a:gd name="T6" fmla="*/ 86 w 627"/>
                <a:gd name="T7" fmla="*/ 276 h 419"/>
                <a:gd name="T8" fmla="*/ 126 w 627"/>
                <a:gd name="T9" fmla="*/ 284 h 419"/>
                <a:gd name="T10" fmla="*/ 117 w 627"/>
                <a:gd name="T11" fmla="*/ 333 h 419"/>
                <a:gd name="T12" fmla="*/ 448 w 627"/>
                <a:gd name="T13" fmla="*/ 399 h 419"/>
                <a:gd name="T14" fmla="*/ 458 w 627"/>
                <a:gd name="T15" fmla="*/ 350 h 419"/>
                <a:gd name="T16" fmla="*/ 498 w 627"/>
                <a:gd name="T17" fmla="*/ 358 h 419"/>
                <a:gd name="T18" fmla="*/ 489 w 627"/>
                <a:gd name="T19" fmla="*/ 407 h 419"/>
                <a:gd name="T20" fmla="*/ 528 w 627"/>
                <a:gd name="T21" fmla="*/ 414 h 419"/>
                <a:gd name="T22" fmla="*/ 576 w 627"/>
                <a:gd name="T23" fmla="*/ 382 h 419"/>
                <a:gd name="T24" fmla="*/ 622 w 627"/>
                <a:gd name="T25" fmla="*/ 150 h 419"/>
                <a:gd name="T26" fmla="*/ 590 w 627"/>
                <a:gd name="T27" fmla="*/ 101 h 419"/>
                <a:gd name="T28" fmla="*/ 99 w 627"/>
                <a:gd name="T29" fmla="*/ 4 h 419"/>
                <a:gd name="T30" fmla="*/ 50 w 627"/>
                <a:gd name="T31" fmla="*/ 37 h 419"/>
                <a:gd name="T32" fmla="*/ 4 w 627"/>
                <a:gd name="T33" fmla="*/ 269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27" h="419">
                  <a:moveTo>
                    <a:pt x="4" y="269"/>
                  </a:moveTo>
                  <a:cubicBezTo>
                    <a:pt x="0" y="291"/>
                    <a:pt x="15" y="313"/>
                    <a:pt x="37" y="317"/>
                  </a:cubicBezTo>
                  <a:cubicBezTo>
                    <a:pt x="76" y="325"/>
                    <a:pt x="76" y="325"/>
                    <a:pt x="76" y="325"/>
                  </a:cubicBezTo>
                  <a:cubicBezTo>
                    <a:pt x="86" y="276"/>
                    <a:pt x="86" y="276"/>
                    <a:pt x="86" y="276"/>
                  </a:cubicBezTo>
                  <a:cubicBezTo>
                    <a:pt x="126" y="284"/>
                    <a:pt x="126" y="284"/>
                    <a:pt x="126" y="284"/>
                  </a:cubicBezTo>
                  <a:cubicBezTo>
                    <a:pt x="117" y="333"/>
                    <a:pt x="117" y="333"/>
                    <a:pt x="117" y="333"/>
                  </a:cubicBezTo>
                  <a:cubicBezTo>
                    <a:pt x="448" y="399"/>
                    <a:pt x="448" y="399"/>
                    <a:pt x="448" y="399"/>
                  </a:cubicBezTo>
                  <a:cubicBezTo>
                    <a:pt x="458" y="350"/>
                    <a:pt x="458" y="350"/>
                    <a:pt x="458" y="350"/>
                  </a:cubicBezTo>
                  <a:cubicBezTo>
                    <a:pt x="498" y="358"/>
                    <a:pt x="498" y="358"/>
                    <a:pt x="498" y="358"/>
                  </a:cubicBezTo>
                  <a:cubicBezTo>
                    <a:pt x="489" y="407"/>
                    <a:pt x="489" y="407"/>
                    <a:pt x="489" y="407"/>
                  </a:cubicBezTo>
                  <a:cubicBezTo>
                    <a:pt x="528" y="414"/>
                    <a:pt x="528" y="414"/>
                    <a:pt x="528" y="414"/>
                  </a:cubicBezTo>
                  <a:cubicBezTo>
                    <a:pt x="550" y="419"/>
                    <a:pt x="572" y="404"/>
                    <a:pt x="576" y="382"/>
                  </a:cubicBezTo>
                  <a:cubicBezTo>
                    <a:pt x="622" y="150"/>
                    <a:pt x="622" y="150"/>
                    <a:pt x="622" y="150"/>
                  </a:cubicBezTo>
                  <a:cubicBezTo>
                    <a:pt x="627" y="128"/>
                    <a:pt x="612" y="106"/>
                    <a:pt x="590" y="101"/>
                  </a:cubicBezTo>
                  <a:cubicBezTo>
                    <a:pt x="99" y="4"/>
                    <a:pt x="99" y="4"/>
                    <a:pt x="99" y="4"/>
                  </a:cubicBezTo>
                  <a:cubicBezTo>
                    <a:pt x="77" y="0"/>
                    <a:pt x="55" y="14"/>
                    <a:pt x="50" y="37"/>
                  </a:cubicBezTo>
                  <a:lnTo>
                    <a:pt x="4" y="269"/>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05" name="Freeform 271"/>
            <p:cNvSpPr>
              <a:spLocks/>
            </p:cNvSpPr>
            <p:nvPr/>
          </p:nvSpPr>
          <p:spPr bwMode="auto">
            <a:xfrm>
              <a:off x="7010400" y="5553075"/>
              <a:ext cx="382588" cy="331787"/>
            </a:xfrm>
            <a:custGeom>
              <a:avLst/>
              <a:gdLst>
                <a:gd name="T0" fmla="*/ 235 w 627"/>
                <a:gd name="T1" fmla="*/ 363 h 544"/>
                <a:gd name="T2" fmla="*/ 172 w 627"/>
                <a:gd name="T3" fmla="*/ 73 h 544"/>
                <a:gd name="T4" fmla="*/ 73 w 627"/>
                <a:gd name="T5" fmla="*/ 10 h 544"/>
                <a:gd name="T6" fmla="*/ 10 w 627"/>
                <a:gd name="T7" fmla="*/ 108 h 544"/>
                <a:gd name="T8" fmla="*/ 90 w 627"/>
                <a:gd name="T9" fmla="*/ 477 h 544"/>
                <a:gd name="T10" fmla="*/ 176 w 627"/>
                <a:gd name="T11" fmla="*/ 542 h 544"/>
                <a:gd name="T12" fmla="*/ 186 w 627"/>
                <a:gd name="T13" fmla="*/ 541 h 544"/>
                <a:gd name="T14" fmla="*/ 553 w 627"/>
                <a:gd name="T15" fmla="*/ 473 h 544"/>
                <a:gd name="T16" fmla="*/ 619 w 627"/>
                <a:gd name="T17" fmla="*/ 377 h 544"/>
                <a:gd name="T18" fmla="*/ 523 w 627"/>
                <a:gd name="T19" fmla="*/ 310 h 544"/>
                <a:gd name="T20" fmla="*/ 235 w 627"/>
                <a:gd name="T21" fmla="*/ 363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7" h="544">
                  <a:moveTo>
                    <a:pt x="235" y="363"/>
                  </a:moveTo>
                  <a:cubicBezTo>
                    <a:pt x="172" y="73"/>
                    <a:pt x="172" y="73"/>
                    <a:pt x="172" y="73"/>
                  </a:cubicBezTo>
                  <a:cubicBezTo>
                    <a:pt x="162" y="28"/>
                    <a:pt x="118" y="0"/>
                    <a:pt x="73" y="10"/>
                  </a:cubicBezTo>
                  <a:cubicBezTo>
                    <a:pt x="28" y="19"/>
                    <a:pt x="0" y="63"/>
                    <a:pt x="10" y="108"/>
                  </a:cubicBezTo>
                  <a:cubicBezTo>
                    <a:pt x="90" y="477"/>
                    <a:pt x="90" y="477"/>
                    <a:pt x="90" y="477"/>
                  </a:cubicBezTo>
                  <a:cubicBezTo>
                    <a:pt x="99" y="517"/>
                    <a:pt x="135" y="544"/>
                    <a:pt x="176" y="542"/>
                  </a:cubicBezTo>
                  <a:cubicBezTo>
                    <a:pt x="179" y="542"/>
                    <a:pt x="182" y="542"/>
                    <a:pt x="186" y="541"/>
                  </a:cubicBezTo>
                  <a:cubicBezTo>
                    <a:pt x="553" y="473"/>
                    <a:pt x="553" y="473"/>
                    <a:pt x="553" y="473"/>
                  </a:cubicBezTo>
                  <a:cubicBezTo>
                    <a:pt x="598" y="465"/>
                    <a:pt x="627" y="422"/>
                    <a:pt x="619" y="377"/>
                  </a:cubicBezTo>
                  <a:cubicBezTo>
                    <a:pt x="611" y="332"/>
                    <a:pt x="568" y="302"/>
                    <a:pt x="523" y="310"/>
                  </a:cubicBezTo>
                  <a:lnTo>
                    <a:pt x="235" y="363"/>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206" name="carry_money_bell_blue"/>
          <p:cNvGrpSpPr/>
          <p:nvPr userDrawn="1"/>
        </p:nvGrpSpPr>
        <p:grpSpPr>
          <a:xfrm>
            <a:off x="10578910" y="5113648"/>
            <a:ext cx="826783" cy="1550045"/>
            <a:chOff x="7837488" y="5021263"/>
            <a:chExt cx="950912" cy="1782762"/>
          </a:xfrm>
        </p:grpSpPr>
        <p:sp>
          <p:nvSpPr>
            <p:cNvPr id="207" name="Freeform 275"/>
            <p:cNvSpPr>
              <a:spLocks/>
            </p:cNvSpPr>
            <p:nvPr/>
          </p:nvSpPr>
          <p:spPr bwMode="auto">
            <a:xfrm>
              <a:off x="8316913" y="6032500"/>
              <a:ext cx="212725" cy="233362"/>
            </a:xfrm>
            <a:custGeom>
              <a:avLst/>
              <a:gdLst>
                <a:gd name="T0" fmla="*/ 60 w 286"/>
                <a:gd name="T1" fmla="*/ 191 h 314"/>
                <a:gd name="T2" fmla="*/ 0 w 286"/>
                <a:gd name="T3" fmla="*/ 220 h 314"/>
                <a:gd name="T4" fmla="*/ 19 w 286"/>
                <a:gd name="T5" fmla="*/ 248 h 314"/>
                <a:gd name="T6" fmla="*/ 220 w 286"/>
                <a:gd name="T7" fmla="*/ 262 h 314"/>
                <a:gd name="T8" fmla="*/ 234 w 286"/>
                <a:gd name="T9" fmla="*/ 60 h 314"/>
                <a:gd name="T10" fmla="*/ 74 w 286"/>
                <a:gd name="T11" fmla="*/ 21 h 314"/>
                <a:gd name="T12" fmla="*/ 95 w 286"/>
                <a:gd name="T13" fmla="*/ 121 h 314"/>
                <a:gd name="T14" fmla="*/ 60 w 286"/>
                <a:gd name="T15" fmla="*/ 191 h 3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6" h="314">
                  <a:moveTo>
                    <a:pt x="60" y="191"/>
                  </a:moveTo>
                  <a:cubicBezTo>
                    <a:pt x="0" y="220"/>
                    <a:pt x="0" y="220"/>
                    <a:pt x="0" y="220"/>
                  </a:cubicBezTo>
                  <a:cubicBezTo>
                    <a:pt x="5" y="230"/>
                    <a:pt x="11" y="239"/>
                    <a:pt x="19" y="248"/>
                  </a:cubicBezTo>
                  <a:cubicBezTo>
                    <a:pt x="71" y="307"/>
                    <a:pt x="161" y="314"/>
                    <a:pt x="220" y="262"/>
                  </a:cubicBezTo>
                  <a:cubicBezTo>
                    <a:pt x="280" y="210"/>
                    <a:pt x="286" y="120"/>
                    <a:pt x="234" y="60"/>
                  </a:cubicBezTo>
                  <a:cubicBezTo>
                    <a:pt x="193" y="13"/>
                    <a:pt x="129" y="0"/>
                    <a:pt x="74" y="21"/>
                  </a:cubicBezTo>
                  <a:cubicBezTo>
                    <a:pt x="95" y="121"/>
                    <a:pt x="95" y="121"/>
                    <a:pt x="95" y="121"/>
                  </a:cubicBezTo>
                  <a:cubicBezTo>
                    <a:pt x="100" y="150"/>
                    <a:pt x="86" y="178"/>
                    <a:pt x="60" y="191"/>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08" name="Freeform 276"/>
            <p:cNvSpPr>
              <a:spLocks/>
            </p:cNvSpPr>
            <p:nvPr/>
          </p:nvSpPr>
          <p:spPr bwMode="auto">
            <a:xfrm>
              <a:off x="7862888" y="6118225"/>
              <a:ext cx="495300" cy="685800"/>
            </a:xfrm>
            <a:custGeom>
              <a:avLst/>
              <a:gdLst>
                <a:gd name="T0" fmla="*/ 574 w 664"/>
                <a:gd name="T1" fmla="*/ 124 h 923"/>
                <a:gd name="T2" fmla="*/ 485 w 664"/>
                <a:gd name="T3" fmla="*/ 167 h 923"/>
                <a:gd name="T4" fmla="*/ 457 w 664"/>
                <a:gd name="T5" fmla="*/ 173 h 923"/>
                <a:gd name="T6" fmla="*/ 400 w 664"/>
                <a:gd name="T7" fmla="*/ 138 h 923"/>
                <a:gd name="T8" fmla="*/ 397 w 664"/>
                <a:gd name="T9" fmla="*/ 89 h 923"/>
                <a:gd name="T10" fmla="*/ 429 w 664"/>
                <a:gd name="T11" fmla="*/ 53 h 923"/>
                <a:gd name="T12" fmla="*/ 504 w 664"/>
                <a:gd name="T13" fmla="*/ 16 h 923"/>
                <a:gd name="T14" fmla="*/ 352 w 664"/>
                <a:gd name="T15" fmla="*/ 40 h 923"/>
                <a:gd name="T16" fmla="*/ 116 w 664"/>
                <a:gd name="T17" fmla="*/ 305 h 923"/>
                <a:gd name="T18" fmla="*/ 165 w 664"/>
                <a:gd name="T19" fmla="*/ 478 h 923"/>
                <a:gd name="T20" fmla="*/ 171 w 664"/>
                <a:gd name="T21" fmla="*/ 483 h 923"/>
                <a:gd name="T22" fmla="*/ 171 w 664"/>
                <a:gd name="T23" fmla="*/ 483 h 923"/>
                <a:gd name="T24" fmla="*/ 195 w 664"/>
                <a:gd name="T25" fmla="*/ 510 h 923"/>
                <a:gd name="T26" fmla="*/ 216 w 664"/>
                <a:gd name="T27" fmla="*/ 569 h 923"/>
                <a:gd name="T28" fmla="*/ 187 w 664"/>
                <a:gd name="T29" fmla="*/ 647 h 923"/>
                <a:gd name="T30" fmla="*/ 46 w 664"/>
                <a:gd name="T31" fmla="*/ 777 h 923"/>
                <a:gd name="T32" fmla="*/ 25 w 664"/>
                <a:gd name="T33" fmla="*/ 887 h 923"/>
                <a:gd name="T34" fmla="*/ 91 w 664"/>
                <a:gd name="T35" fmla="*/ 922 h 923"/>
                <a:gd name="T36" fmla="*/ 135 w 664"/>
                <a:gd name="T37" fmla="*/ 908 h 923"/>
                <a:gd name="T38" fmla="*/ 318 w 664"/>
                <a:gd name="T39" fmla="*/ 736 h 923"/>
                <a:gd name="T40" fmla="*/ 374 w 664"/>
                <a:gd name="T41" fmla="*/ 573 h 923"/>
                <a:gd name="T42" fmla="*/ 378 w 664"/>
                <a:gd name="T43" fmla="*/ 576 h 923"/>
                <a:gd name="T44" fmla="*/ 500 w 664"/>
                <a:gd name="T45" fmla="*/ 856 h 923"/>
                <a:gd name="T46" fmla="*/ 579 w 664"/>
                <a:gd name="T47" fmla="*/ 923 h 923"/>
                <a:gd name="T48" fmla="*/ 591 w 664"/>
                <a:gd name="T49" fmla="*/ 922 h 923"/>
                <a:gd name="T50" fmla="*/ 657 w 664"/>
                <a:gd name="T51" fmla="*/ 831 h 923"/>
                <a:gd name="T52" fmla="*/ 573 w 664"/>
                <a:gd name="T53" fmla="*/ 572 h 923"/>
                <a:gd name="T54" fmla="*/ 382 w 664"/>
                <a:gd name="T55" fmla="*/ 390 h 923"/>
                <a:gd name="T56" fmla="*/ 343 w 664"/>
                <a:gd name="T57" fmla="*/ 375 h 923"/>
                <a:gd name="T58" fmla="*/ 509 w 664"/>
                <a:gd name="T59" fmla="*/ 207 h 923"/>
                <a:gd name="T60" fmla="*/ 553 w 664"/>
                <a:gd name="T61" fmla="*/ 153 h 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64" h="923">
                  <a:moveTo>
                    <a:pt x="574" y="124"/>
                  </a:moveTo>
                  <a:cubicBezTo>
                    <a:pt x="485" y="167"/>
                    <a:pt x="485" y="167"/>
                    <a:pt x="485" y="167"/>
                  </a:cubicBezTo>
                  <a:cubicBezTo>
                    <a:pt x="476" y="171"/>
                    <a:pt x="467" y="173"/>
                    <a:pt x="457" y="173"/>
                  </a:cubicBezTo>
                  <a:cubicBezTo>
                    <a:pt x="433" y="173"/>
                    <a:pt x="411" y="160"/>
                    <a:pt x="400" y="138"/>
                  </a:cubicBezTo>
                  <a:cubicBezTo>
                    <a:pt x="393" y="122"/>
                    <a:pt x="392" y="105"/>
                    <a:pt x="397" y="89"/>
                  </a:cubicBezTo>
                  <a:cubicBezTo>
                    <a:pt x="403" y="73"/>
                    <a:pt x="414" y="60"/>
                    <a:pt x="429" y="53"/>
                  </a:cubicBezTo>
                  <a:cubicBezTo>
                    <a:pt x="504" y="16"/>
                    <a:pt x="504" y="16"/>
                    <a:pt x="504" y="16"/>
                  </a:cubicBezTo>
                  <a:cubicBezTo>
                    <a:pt x="463" y="0"/>
                    <a:pt x="407" y="1"/>
                    <a:pt x="352" y="40"/>
                  </a:cubicBezTo>
                  <a:cubicBezTo>
                    <a:pt x="242" y="119"/>
                    <a:pt x="186" y="181"/>
                    <a:pt x="116" y="305"/>
                  </a:cubicBezTo>
                  <a:cubicBezTo>
                    <a:pt x="74" y="395"/>
                    <a:pt x="119" y="445"/>
                    <a:pt x="165" y="478"/>
                  </a:cubicBezTo>
                  <a:cubicBezTo>
                    <a:pt x="167" y="480"/>
                    <a:pt x="169" y="482"/>
                    <a:pt x="171" y="483"/>
                  </a:cubicBezTo>
                  <a:cubicBezTo>
                    <a:pt x="171" y="483"/>
                    <a:pt x="171" y="483"/>
                    <a:pt x="171" y="483"/>
                  </a:cubicBezTo>
                  <a:cubicBezTo>
                    <a:pt x="174" y="485"/>
                    <a:pt x="185" y="495"/>
                    <a:pt x="195" y="510"/>
                  </a:cubicBezTo>
                  <a:cubicBezTo>
                    <a:pt x="207" y="526"/>
                    <a:pt x="216" y="546"/>
                    <a:pt x="216" y="569"/>
                  </a:cubicBezTo>
                  <a:cubicBezTo>
                    <a:pt x="215" y="588"/>
                    <a:pt x="210" y="612"/>
                    <a:pt x="187" y="647"/>
                  </a:cubicBezTo>
                  <a:cubicBezTo>
                    <a:pt x="163" y="682"/>
                    <a:pt x="120" y="727"/>
                    <a:pt x="46" y="777"/>
                  </a:cubicBezTo>
                  <a:cubicBezTo>
                    <a:pt x="10" y="802"/>
                    <a:pt x="0" y="851"/>
                    <a:pt x="25" y="887"/>
                  </a:cubicBezTo>
                  <a:cubicBezTo>
                    <a:pt x="40" y="910"/>
                    <a:pt x="65" y="922"/>
                    <a:pt x="91" y="922"/>
                  </a:cubicBezTo>
                  <a:cubicBezTo>
                    <a:pt x="106" y="922"/>
                    <a:pt x="122" y="917"/>
                    <a:pt x="135" y="908"/>
                  </a:cubicBezTo>
                  <a:cubicBezTo>
                    <a:pt x="221" y="850"/>
                    <a:pt x="279" y="793"/>
                    <a:pt x="318" y="736"/>
                  </a:cubicBezTo>
                  <a:cubicBezTo>
                    <a:pt x="356" y="681"/>
                    <a:pt x="373" y="625"/>
                    <a:pt x="374" y="573"/>
                  </a:cubicBezTo>
                  <a:cubicBezTo>
                    <a:pt x="375" y="574"/>
                    <a:pt x="376" y="575"/>
                    <a:pt x="378" y="576"/>
                  </a:cubicBezTo>
                  <a:cubicBezTo>
                    <a:pt x="423" y="619"/>
                    <a:pt x="475" y="699"/>
                    <a:pt x="500" y="856"/>
                  </a:cubicBezTo>
                  <a:cubicBezTo>
                    <a:pt x="506" y="895"/>
                    <a:pt x="540" y="923"/>
                    <a:pt x="579" y="923"/>
                  </a:cubicBezTo>
                  <a:cubicBezTo>
                    <a:pt x="583" y="923"/>
                    <a:pt x="587" y="923"/>
                    <a:pt x="591" y="922"/>
                  </a:cubicBezTo>
                  <a:cubicBezTo>
                    <a:pt x="634" y="915"/>
                    <a:pt x="664" y="875"/>
                    <a:pt x="657" y="831"/>
                  </a:cubicBezTo>
                  <a:cubicBezTo>
                    <a:pt x="640" y="723"/>
                    <a:pt x="610" y="638"/>
                    <a:pt x="573" y="572"/>
                  </a:cubicBezTo>
                  <a:cubicBezTo>
                    <a:pt x="517" y="473"/>
                    <a:pt x="443" y="417"/>
                    <a:pt x="382" y="390"/>
                  </a:cubicBezTo>
                  <a:cubicBezTo>
                    <a:pt x="368" y="383"/>
                    <a:pt x="355" y="378"/>
                    <a:pt x="343" y="375"/>
                  </a:cubicBezTo>
                  <a:cubicBezTo>
                    <a:pt x="395" y="309"/>
                    <a:pt x="461" y="252"/>
                    <a:pt x="509" y="207"/>
                  </a:cubicBezTo>
                  <a:cubicBezTo>
                    <a:pt x="527" y="192"/>
                    <a:pt x="543" y="173"/>
                    <a:pt x="553" y="153"/>
                  </a:cubicBezTo>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09" name="Freeform 277"/>
            <p:cNvSpPr>
              <a:spLocks/>
            </p:cNvSpPr>
            <p:nvPr/>
          </p:nvSpPr>
          <p:spPr bwMode="auto">
            <a:xfrm>
              <a:off x="8159750" y="5942013"/>
              <a:ext cx="222250" cy="295275"/>
            </a:xfrm>
            <a:custGeom>
              <a:avLst/>
              <a:gdLst>
                <a:gd name="T0" fmla="*/ 191 w 297"/>
                <a:gd name="T1" fmla="*/ 6 h 398"/>
                <a:gd name="T2" fmla="*/ 151 w 297"/>
                <a:gd name="T3" fmla="*/ 66 h 398"/>
                <a:gd name="T4" fmla="*/ 185 w 297"/>
                <a:gd name="T5" fmla="*/ 229 h 398"/>
                <a:gd name="T6" fmla="*/ 36 w 297"/>
                <a:gd name="T7" fmla="*/ 301 h 398"/>
                <a:gd name="T8" fmla="*/ 13 w 297"/>
                <a:gd name="T9" fmla="*/ 369 h 398"/>
                <a:gd name="T10" fmla="*/ 58 w 297"/>
                <a:gd name="T11" fmla="*/ 398 h 398"/>
                <a:gd name="T12" fmla="*/ 80 w 297"/>
                <a:gd name="T13" fmla="*/ 392 h 398"/>
                <a:gd name="T14" fmla="*/ 265 w 297"/>
                <a:gd name="T15" fmla="*/ 303 h 398"/>
                <a:gd name="T16" fmla="*/ 292 w 297"/>
                <a:gd name="T17" fmla="*/ 247 h 398"/>
                <a:gd name="T18" fmla="*/ 251 w 297"/>
                <a:gd name="T19" fmla="*/ 46 h 398"/>
                <a:gd name="T20" fmla="*/ 191 w 297"/>
                <a:gd name="T21" fmla="*/ 6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7" h="398">
                  <a:moveTo>
                    <a:pt x="191" y="6"/>
                  </a:moveTo>
                  <a:cubicBezTo>
                    <a:pt x="163" y="12"/>
                    <a:pt x="146" y="39"/>
                    <a:pt x="151" y="66"/>
                  </a:cubicBezTo>
                  <a:cubicBezTo>
                    <a:pt x="185" y="229"/>
                    <a:pt x="185" y="229"/>
                    <a:pt x="185" y="229"/>
                  </a:cubicBezTo>
                  <a:cubicBezTo>
                    <a:pt x="36" y="301"/>
                    <a:pt x="36" y="301"/>
                    <a:pt x="36" y="301"/>
                  </a:cubicBezTo>
                  <a:cubicBezTo>
                    <a:pt x="11" y="313"/>
                    <a:pt x="0" y="344"/>
                    <a:pt x="13" y="369"/>
                  </a:cubicBezTo>
                  <a:cubicBezTo>
                    <a:pt x="21" y="387"/>
                    <a:pt x="39" y="398"/>
                    <a:pt x="58" y="398"/>
                  </a:cubicBezTo>
                  <a:cubicBezTo>
                    <a:pt x="66" y="398"/>
                    <a:pt x="73" y="396"/>
                    <a:pt x="80" y="392"/>
                  </a:cubicBezTo>
                  <a:cubicBezTo>
                    <a:pt x="265" y="303"/>
                    <a:pt x="265" y="303"/>
                    <a:pt x="265" y="303"/>
                  </a:cubicBezTo>
                  <a:cubicBezTo>
                    <a:pt x="285" y="292"/>
                    <a:pt x="297" y="269"/>
                    <a:pt x="292" y="247"/>
                  </a:cubicBezTo>
                  <a:cubicBezTo>
                    <a:pt x="251" y="46"/>
                    <a:pt x="251" y="46"/>
                    <a:pt x="251" y="46"/>
                  </a:cubicBezTo>
                  <a:cubicBezTo>
                    <a:pt x="245" y="18"/>
                    <a:pt x="218" y="0"/>
                    <a:pt x="191" y="6"/>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10" name="Freeform 278"/>
            <p:cNvSpPr>
              <a:spLocks noEditPoints="1"/>
            </p:cNvSpPr>
            <p:nvPr/>
          </p:nvSpPr>
          <p:spPr bwMode="auto">
            <a:xfrm>
              <a:off x="7837488" y="5021263"/>
              <a:ext cx="950912" cy="947737"/>
            </a:xfrm>
            <a:custGeom>
              <a:avLst/>
              <a:gdLst>
                <a:gd name="T0" fmla="*/ 1081 w 1277"/>
                <a:gd name="T1" fmla="*/ 331 h 1277"/>
                <a:gd name="T2" fmla="*/ 1000 w 1277"/>
                <a:gd name="T3" fmla="*/ 331 h 1277"/>
                <a:gd name="T4" fmla="*/ 638 w 1277"/>
                <a:gd name="T5" fmla="*/ 0 h 1277"/>
                <a:gd name="T6" fmla="*/ 280 w 1277"/>
                <a:gd name="T7" fmla="*/ 331 h 1277"/>
                <a:gd name="T8" fmla="*/ 198 w 1277"/>
                <a:gd name="T9" fmla="*/ 331 h 1277"/>
                <a:gd name="T10" fmla="*/ 0 w 1277"/>
                <a:gd name="T11" fmla="*/ 1277 h 1277"/>
                <a:gd name="T12" fmla="*/ 1277 w 1277"/>
                <a:gd name="T13" fmla="*/ 1277 h 1277"/>
                <a:gd name="T14" fmla="*/ 1081 w 1277"/>
                <a:gd name="T15" fmla="*/ 331 h 1277"/>
                <a:gd name="T16" fmla="*/ 638 w 1277"/>
                <a:gd name="T17" fmla="*/ 111 h 1277"/>
                <a:gd name="T18" fmla="*/ 880 w 1277"/>
                <a:gd name="T19" fmla="*/ 331 h 1277"/>
                <a:gd name="T20" fmla="*/ 396 w 1277"/>
                <a:gd name="T21" fmla="*/ 331 h 1277"/>
                <a:gd name="T22" fmla="*/ 638 w 1277"/>
                <a:gd name="T23" fmla="*/ 111 h 1277"/>
                <a:gd name="T24" fmla="*/ 619 w 1277"/>
                <a:gd name="T25" fmla="*/ 744 h 1277"/>
                <a:gd name="T26" fmla="*/ 655 w 1277"/>
                <a:gd name="T27" fmla="*/ 772 h 1277"/>
                <a:gd name="T28" fmla="*/ 739 w 1277"/>
                <a:gd name="T29" fmla="*/ 826 h 1277"/>
                <a:gd name="T30" fmla="*/ 766 w 1277"/>
                <a:gd name="T31" fmla="*/ 905 h 1277"/>
                <a:gd name="T32" fmla="*/ 739 w 1277"/>
                <a:gd name="T33" fmla="*/ 983 h 1277"/>
                <a:gd name="T34" fmla="*/ 665 w 1277"/>
                <a:gd name="T35" fmla="*/ 1019 h 1277"/>
                <a:gd name="T36" fmla="*/ 665 w 1277"/>
                <a:gd name="T37" fmla="*/ 1076 h 1277"/>
                <a:gd name="T38" fmla="*/ 622 w 1277"/>
                <a:gd name="T39" fmla="*/ 1076 h 1277"/>
                <a:gd name="T40" fmla="*/ 622 w 1277"/>
                <a:gd name="T41" fmla="*/ 1019 h 1277"/>
                <a:gd name="T42" fmla="*/ 543 w 1277"/>
                <a:gd name="T43" fmla="*/ 981 h 1277"/>
                <a:gd name="T44" fmla="*/ 513 w 1277"/>
                <a:gd name="T45" fmla="*/ 886 h 1277"/>
                <a:gd name="T46" fmla="*/ 597 w 1277"/>
                <a:gd name="T47" fmla="*/ 886 h 1277"/>
                <a:gd name="T48" fmla="*/ 611 w 1277"/>
                <a:gd name="T49" fmla="*/ 940 h 1277"/>
                <a:gd name="T50" fmla="*/ 644 w 1277"/>
                <a:gd name="T51" fmla="*/ 956 h 1277"/>
                <a:gd name="T52" fmla="*/ 671 w 1277"/>
                <a:gd name="T53" fmla="*/ 943 h 1277"/>
                <a:gd name="T54" fmla="*/ 682 w 1277"/>
                <a:gd name="T55" fmla="*/ 907 h 1277"/>
                <a:gd name="T56" fmla="*/ 671 w 1277"/>
                <a:gd name="T57" fmla="*/ 869 h 1277"/>
                <a:gd name="T58" fmla="*/ 638 w 1277"/>
                <a:gd name="T59" fmla="*/ 842 h 1277"/>
                <a:gd name="T60" fmla="*/ 554 w 1277"/>
                <a:gd name="T61" fmla="*/ 791 h 1277"/>
                <a:gd name="T62" fmla="*/ 527 w 1277"/>
                <a:gd name="T63" fmla="*/ 712 h 1277"/>
                <a:gd name="T64" fmla="*/ 554 w 1277"/>
                <a:gd name="T65" fmla="*/ 636 h 1277"/>
                <a:gd name="T66" fmla="*/ 627 w 1277"/>
                <a:gd name="T67" fmla="*/ 600 h 1277"/>
                <a:gd name="T68" fmla="*/ 627 w 1277"/>
                <a:gd name="T69" fmla="*/ 541 h 1277"/>
                <a:gd name="T70" fmla="*/ 671 w 1277"/>
                <a:gd name="T71" fmla="*/ 541 h 1277"/>
                <a:gd name="T72" fmla="*/ 671 w 1277"/>
                <a:gd name="T73" fmla="*/ 600 h 1277"/>
                <a:gd name="T74" fmla="*/ 741 w 1277"/>
                <a:gd name="T75" fmla="*/ 641 h 1277"/>
                <a:gd name="T76" fmla="*/ 766 w 1277"/>
                <a:gd name="T77" fmla="*/ 728 h 1277"/>
                <a:gd name="T78" fmla="*/ 682 w 1277"/>
                <a:gd name="T79" fmla="*/ 728 h 1277"/>
                <a:gd name="T80" fmla="*/ 671 w 1277"/>
                <a:gd name="T81" fmla="*/ 676 h 1277"/>
                <a:gd name="T82" fmla="*/ 644 w 1277"/>
                <a:gd name="T83" fmla="*/ 657 h 1277"/>
                <a:gd name="T84" fmla="*/ 616 w 1277"/>
                <a:gd name="T85" fmla="*/ 671 h 1277"/>
                <a:gd name="T86" fmla="*/ 608 w 1277"/>
                <a:gd name="T87" fmla="*/ 706 h 1277"/>
                <a:gd name="T88" fmla="*/ 619 w 1277"/>
                <a:gd name="T89" fmla="*/ 744 h 1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277" h="1277">
                  <a:moveTo>
                    <a:pt x="1081" y="331"/>
                  </a:moveTo>
                  <a:cubicBezTo>
                    <a:pt x="1000" y="331"/>
                    <a:pt x="1000" y="331"/>
                    <a:pt x="1000" y="331"/>
                  </a:cubicBezTo>
                  <a:cubicBezTo>
                    <a:pt x="991" y="147"/>
                    <a:pt x="831" y="0"/>
                    <a:pt x="638" y="0"/>
                  </a:cubicBezTo>
                  <a:cubicBezTo>
                    <a:pt x="445" y="0"/>
                    <a:pt x="285" y="147"/>
                    <a:pt x="280" y="331"/>
                  </a:cubicBezTo>
                  <a:cubicBezTo>
                    <a:pt x="198" y="331"/>
                    <a:pt x="198" y="331"/>
                    <a:pt x="198" y="331"/>
                  </a:cubicBezTo>
                  <a:cubicBezTo>
                    <a:pt x="0" y="1277"/>
                    <a:pt x="0" y="1277"/>
                    <a:pt x="0" y="1277"/>
                  </a:cubicBezTo>
                  <a:cubicBezTo>
                    <a:pt x="1277" y="1277"/>
                    <a:pt x="1277" y="1277"/>
                    <a:pt x="1277" y="1277"/>
                  </a:cubicBezTo>
                  <a:lnTo>
                    <a:pt x="1081" y="331"/>
                  </a:lnTo>
                  <a:close/>
                  <a:moveTo>
                    <a:pt x="638" y="111"/>
                  </a:moveTo>
                  <a:cubicBezTo>
                    <a:pt x="769" y="111"/>
                    <a:pt x="875" y="209"/>
                    <a:pt x="880" y="331"/>
                  </a:cubicBezTo>
                  <a:cubicBezTo>
                    <a:pt x="396" y="331"/>
                    <a:pt x="396" y="331"/>
                    <a:pt x="396" y="331"/>
                  </a:cubicBezTo>
                  <a:cubicBezTo>
                    <a:pt x="402" y="209"/>
                    <a:pt x="508" y="111"/>
                    <a:pt x="638" y="111"/>
                  </a:cubicBezTo>
                  <a:close/>
                  <a:moveTo>
                    <a:pt x="619" y="744"/>
                  </a:moveTo>
                  <a:cubicBezTo>
                    <a:pt x="625" y="753"/>
                    <a:pt x="638" y="763"/>
                    <a:pt x="655" y="772"/>
                  </a:cubicBezTo>
                  <a:cubicBezTo>
                    <a:pt x="693" y="788"/>
                    <a:pt x="720" y="807"/>
                    <a:pt x="739" y="826"/>
                  </a:cubicBezTo>
                  <a:cubicBezTo>
                    <a:pt x="758" y="845"/>
                    <a:pt x="766" y="869"/>
                    <a:pt x="766" y="905"/>
                  </a:cubicBezTo>
                  <a:cubicBezTo>
                    <a:pt x="766" y="937"/>
                    <a:pt x="758" y="962"/>
                    <a:pt x="739" y="983"/>
                  </a:cubicBezTo>
                  <a:cubicBezTo>
                    <a:pt x="720" y="1002"/>
                    <a:pt x="695" y="1013"/>
                    <a:pt x="665" y="1019"/>
                  </a:cubicBezTo>
                  <a:cubicBezTo>
                    <a:pt x="665" y="1076"/>
                    <a:pt x="665" y="1076"/>
                    <a:pt x="665" y="1076"/>
                  </a:cubicBezTo>
                  <a:cubicBezTo>
                    <a:pt x="622" y="1076"/>
                    <a:pt x="622" y="1076"/>
                    <a:pt x="622" y="1076"/>
                  </a:cubicBezTo>
                  <a:cubicBezTo>
                    <a:pt x="622" y="1019"/>
                    <a:pt x="622" y="1019"/>
                    <a:pt x="622" y="1019"/>
                  </a:cubicBezTo>
                  <a:cubicBezTo>
                    <a:pt x="589" y="1016"/>
                    <a:pt x="565" y="1002"/>
                    <a:pt x="543" y="981"/>
                  </a:cubicBezTo>
                  <a:cubicBezTo>
                    <a:pt x="521" y="959"/>
                    <a:pt x="513" y="926"/>
                    <a:pt x="513" y="886"/>
                  </a:cubicBezTo>
                  <a:cubicBezTo>
                    <a:pt x="597" y="886"/>
                    <a:pt x="597" y="886"/>
                    <a:pt x="597" y="886"/>
                  </a:cubicBezTo>
                  <a:cubicBezTo>
                    <a:pt x="597" y="910"/>
                    <a:pt x="603" y="929"/>
                    <a:pt x="611" y="940"/>
                  </a:cubicBezTo>
                  <a:cubicBezTo>
                    <a:pt x="619" y="951"/>
                    <a:pt x="630" y="956"/>
                    <a:pt x="644" y="956"/>
                  </a:cubicBezTo>
                  <a:cubicBezTo>
                    <a:pt x="657" y="956"/>
                    <a:pt x="665" y="951"/>
                    <a:pt x="671" y="943"/>
                  </a:cubicBezTo>
                  <a:cubicBezTo>
                    <a:pt x="676" y="935"/>
                    <a:pt x="682" y="921"/>
                    <a:pt x="682" y="907"/>
                  </a:cubicBezTo>
                  <a:cubicBezTo>
                    <a:pt x="682" y="891"/>
                    <a:pt x="679" y="880"/>
                    <a:pt x="671" y="869"/>
                  </a:cubicBezTo>
                  <a:cubicBezTo>
                    <a:pt x="665" y="861"/>
                    <a:pt x="652" y="850"/>
                    <a:pt x="638" y="842"/>
                  </a:cubicBezTo>
                  <a:cubicBezTo>
                    <a:pt x="600" y="826"/>
                    <a:pt x="573" y="810"/>
                    <a:pt x="554" y="791"/>
                  </a:cubicBezTo>
                  <a:cubicBezTo>
                    <a:pt x="535" y="772"/>
                    <a:pt x="527" y="747"/>
                    <a:pt x="527" y="712"/>
                  </a:cubicBezTo>
                  <a:cubicBezTo>
                    <a:pt x="527" y="682"/>
                    <a:pt x="535" y="655"/>
                    <a:pt x="554" y="636"/>
                  </a:cubicBezTo>
                  <a:cubicBezTo>
                    <a:pt x="573" y="617"/>
                    <a:pt x="597" y="603"/>
                    <a:pt x="627" y="600"/>
                  </a:cubicBezTo>
                  <a:cubicBezTo>
                    <a:pt x="627" y="541"/>
                    <a:pt x="627" y="541"/>
                    <a:pt x="627" y="541"/>
                  </a:cubicBezTo>
                  <a:cubicBezTo>
                    <a:pt x="671" y="541"/>
                    <a:pt x="671" y="541"/>
                    <a:pt x="671" y="541"/>
                  </a:cubicBezTo>
                  <a:cubicBezTo>
                    <a:pt x="671" y="600"/>
                    <a:pt x="671" y="600"/>
                    <a:pt x="671" y="600"/>
                  </a:cubicBezTo>
                  <a:cubicBezTo>
                    <a:pt x="701" y="606"/>
                    <a:pt x="722" y="619"/>
                    <a:pt x="741" y="641"/>
                  </a:cubicBezTo>
                  <a:cubicBezTo>
                    <a:pt x="758" y="663"/>
                    <a:pt x="766" y="693"/>
                    <a:pt x="766" y="728"/>
                  </a:cubicBezTo>
                  <a:cubicBezTo>
                    <a:pt x="682" y="728"/>
                    <a:pt x="682" y="728"/>
                    <a:pt x="682" y="728"/>
                  </a:cubicBezTo>
                  <a:cubicBezTo>
                    <a:pt x="682" y="706"/>
                    <a:pt x="679" y="690"/>
                    <a:pt x="671" y="676"/>
                  </a:cubicBezTo>
                  <a:cubicBezTo>
                    <a:pt x="663" y="666"/>
                    <a:pt x="655" y="657"/>
                    <a:pt x="644" y="657"/>
                  </a:cubicBezTo>
                  <a:cubicBezTo>
                    <a:pt x="633" y="657"/>
                    <a:pt x="625" y="663"/>
                    <a:pt x="616" y="671"/>
                  </a:cubicBezTo>
                  <a:cubicBezTo>
                    <a:pt x="611" y="679"/>
                    <a:pt x="608" y="693"/>
                    <a:pt x="608" y="706"/>
                  </a:cubicBezTo>
                  <a:cubicBezTo>
                    <a:pt x="608" y="723"/>
                    <a:pt x="611" y="736"/>
                    <a:pt x="619" y="744"/>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211" name="carry_debt_blue"/>
          <p:cNvGrpSpPr/>
          <p:nvPr userDrawn="1"/>
        </p:nvGrpSpPr>
        <p:grpSpPr>
          <a:xfrm>
            <a:off x="8619353" y="5110137"/>
            <a:ext cx="1005889" cy="1556791"/>
            <a:chOff x="7680325" y="4565650"/>
            <a:chExt cx="1365250" cy="2112963"/>
          </a:xfrm>
        </p:grpSpPr>
        <p:sp>
          <p:nvSpPr>
            <p:cNvPr id="212" name="Freeform 282"/>
            <p:cNvSpPr>
              <a:spLocks/>
            </p:cNvSpPr>
            <p:nvPr/>
          </p:nvSpPr>
          <p:spPr bwMode="auto">
            <a:xfrm>
              <a:off x="8412163" y="6034088"/>
              <a:ext cx="177800" cy="195263"/>
            </a:xfrm>
            <a:custGeom>
              <a:avLst/>
              <a:gdLst>
                <a:gd name="T0" fmla="*/ 42 w 202"/>
                <a:gd name="T1" fmla="*/ 135 h 222"/>
                <a:gd name="T2" fmla="*/ 0 w 202"/>
                <a:gd name="T3" fmla="*/ 156 h 222"/>
                <a:gd name="T4" fmla="*/ 13 w 202"/>
                <a:gd name="T5" fmla="*/ 175 h 222"/>
                <a:gd name="T6" fmla="*/ 155 w 202"/>
                <a:gd name="T7" fmla="*/ 185 h 222"/>
                <a:gd name="T8" fmla="*/ 165 w 202"/>
                <a:gd name="T9" fmla="*/ 43 h 222"/>
                <a:gd name="T10" fmla="*/ 52 w 202"/>
                <a:gd name="T11" fmla="*/ 16 h 222"/>
                <a:gd name="T12" fmla="*/ 67 w 202"/>
                <a:gd name="T13" fmla="*/ 86 h 222"/>
                <a:gd name="T14" fmla="*/ 42 w 202"/>
                <a:gd name="T15" fmla="*/ 135 h 2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2" h="222">
                  <a:moveTo>
                    <a:pt x="42" y="135"/>
                  </a:moveTo>
                  <a:cubicBezTo>
                    <a:pt x="0" y="156"/>
                    <a:pt x="0" y="156"/>
                    <a:pt x="0" y="156"/>
                  </a:cubicBezTo>
                  <a:cubicBezTo>
                    <a:pt x="3" y="163"/>
                    <a:pt x="8" y="169"/>
                    <a:pt x="13" y="175"/>
                  </a:cubicBezTo>
                  <a:cubicBezTo>
                    <a:pt x="50" y="217"/>
                    <a:pt x="113" y="222"/>
                    <a:pt x="155" y="185"/>
                  </a:cubicBezTo>
                  <a:cubicBezTo>
                    <a:pt x="197" y="149"/>
                    <a:pt x="202" y="85"/>
                    <a:pt x="165" y="43"/>
                  </a:cubicBezTo>
                  <a:cubicBezTo>
                    <a:pt x="136" y="10"/>
                    <a:pt x="91" y="0"/>
                    <a:pt x="52" y="16"/>
                  </a:cubicBezTo>
                  <a:cubicBezTo>
                    <a:pt x="67" y="86"/>
                    <a:pt x="67" y="86"/>
                    <a:pt x="67" y="86"/>
                  </a:cubicBezTo>
                  <a:cubicBezTo>
                    <a:pt x="71" y="106"/>
                    <a:pt x="61" y="126"/>
                    <a:pt x="42" y="135"/>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13" name="Freeform 283"/>
            <p:cNvSpPr>
              <a:spLocks/>
            </p:cNvSpPr>
            <p:nvPr/>
          </p:nvSpPr>
          <p:spPr bwMode="auto">
            <a:xfrm>
              <a:off x="8032750" y="6103938"/>
              <a:ext cx="414338" cy="574675"/>
            </a:xfrm>
            <a:custGeom>
              <a:avLst/>
              <a:gdLst>
                <a:gd name="T0" fmla="*/ 405 w 469"/>
                <a:gd name="T1" fmla="*/ 87 h 651"/>
                <a:gd name="T2" fmla="*/ 342 w 469"/>
                <a:gd name="T3" fmla="*/ 118 h 651"/>
                <a:gd name="T4" fmla="*/ 323 w 469"/>
                <a:gd name="T5" fmla="*/ 122 h 651"/>
                <a:gd name="T6" fmla="*/ 282 w 469"/>
                <a:gd name="T7" fmla="*/ 97 h 651"/>
                <a:gd name="T8" fmla="*/ 280 w 469"/>
                <a:gd name="T9" fmla="*/ 63 h 651"/>
                <a:gd name="T10" fmla="*/ 303 w 469"/>
                <a:gd name="T11" fmla="*/ 37 h 651"/>
                <a:gd name="T12" fmla="*/ 356 w 469"/>
                <a:gd name="T13" fmla="*/ 12 h 651"/>
                <a:gd name="T14" fmla="*/ 249 w 469"/>
                <a:gd name="T15" fmla="*/ 28 h 651"/>
                <a:gd name="T16" fmla="*/ 82 w 469"/>
                <a:gd name="T17" fmla="*/ 215 h 651"/>
                <a:gd name="T18" fmla="*/ 116 w 469"/>
                <a:gd name="T19" fmla="*/ 337 h 651"/>
                <a:gd name="T20" fmla="*/ 121 w 469"/>
                <a:gd name="T21" fmla="*/ 341 h 651"/>
                <a:gd name="T22" fmla="*/ 121 w 469"/>
                <a:gd name="T23" fmla="*/ 341 h 651"/>
                <a:gd name="T24" fmla="*/ 138 w 469"/>
                <a:gd name="T25" fmla="*/ 360 h 651"/>
                <a:gd name="T26" fmla="*/ 152 w 469"/>
                <a:gd name="T27" fmla="*/ 401 h 651"/>
                <a:gd name="T28" fmla="*/ 132 w 469"/>
                <a:gd name="T29" fmla="*/ 457 h 651"/>
                <a:gd name="T30" fmla="*/ 33 w 469"/>
                <a:gd name="T31" fmla="*/ 548 h 651"/>
                <a:gd name="T32" fmla="*/ 18 w 469"/>
                <a:gd name="T33" fmla="*/ 626 h 651"/>
                <a:gd name="T34" fmla="*/ 64 w 469"/>
                <a:gd name="T35" fmla="*/ 651 h 651"/>
                <a:gd name="T36" fmla="*/ 96 w 469"/>
                <a:gd name="T37" fmla="*/ 641 h 651"/>
                <a:gd name="T38" fmla="*/ 225 w 469"/>
                <a:gd name="T39" fmla="*/ 520 h 651"/>
                <a:gd name="T40" fmla="*/ 264 w 469"/>
                <a:gd name="T41" fmla="*/ 404 h 651"/>
                <a:gd name="T42" fmla="*/ 267 w 469"/>
                <a:gd name="T43" fmla="*/ 407 h 651"/>
                <a:gd name="T44" fmla="*/ 353 w 469"/>
                <a:gd name="T45" fmla="*/ 604 h 651"/>
                <a:gd name="T46" fmla="*/ 408 w 469"/>
                <a:gd name="T47" fmla="*/ 651 h 651"/>
                <a:gd name="T48" fmla="*/ 417 w 469"/>
                <a:gd name="T49" fmla="*/ 651 h 651"/>
                <a:gd name="T50" fmla="*/ 464 w 469"/>
                <a:gd name="T51" fmla="*/ 587 h 651"/>
                <a:gd name="T52" fmla="*/ 404 w 469"/>
                <a:gd name="T53" fmla="*/ 404 h 651"/>
                <a:gd name="T54" fmla="*/ 269 w 469"/>
                <a:gd name="T55" fmla="*/ 275 h 651"/>
                <a:gd name="T56" fmla="*/ 242 w 469"/>
                <a:gd name="T57" fmla="*/ 264 h 651"/>
                <a:gd name="T58" fmla="*/ 359 w 469"/>
                <a:gd name="T59" fmla="*/ 146 h 651"/>
                <a:gd name="T60" fmla="*/ 390 w 469"/>
                <a:gd name="T61" fmla="*/ 108 h 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69" h="651">
                  <a:moveTo>
                    <a:pt x="405" y="87"/>
                  </a:moveTo>
                  <a:cubicBezTo>
                    <a:pt x="342" y="118"/>
                    <a:pt x="342" y="118"/>
                    <a:pt x="342" y="118"/>
                  </a:cubicBezTo>
                  <a:cubicBezTo>
                    <a:pt x="336" y="121"/>
                    <a:pt x="330" y="122"/>
                    <a:pt x="323" y="122"/>
                  </a:cubicBezTo>
                  <a:cubicBezTo>
                    <a:pt x="305" y="122"/>
                    <a:pt x="290" y="113"/>
                    <a:pt x="282" y="97"/>
                  </a:cubicBezTo>
                  <a:cubicBezTo>
                    <a:pt x="277" y="86"/>
                    <a:pt x="276" y="74"/>
                    <a:pt x="280" y="63"/>
                  </a:cubicBezTo>
                  <a:cubicBezTo>
                    <a:pt x="284" y="52"/>
                    <a:pt x="292" y="42"/>
                    <a:pt x="303" y="37"/>
                  </a:cubicBezTo>
                  <a:cubicBezTo>
                    <a:pt x="356" y="12"/>
                    <a:pt x="356" y="12"/>
                    <a:pt x="356" y="12"/>
                  </a:cubicBezTo>
                  <a:cubicBezTo>
                    <a:pt x="327" y="0"/>
                    <a:pt x="288" y="1"/>
                    <a:pt x="249" y="28"/>
                  </a:cubicBezTo>
                  <a:cubicBezTo>
                    <a:pt x="171" y="84"/>
                    <a:pt x="131" y="128"/>
                    <a:pt x="82" y="215"/>
                  </a:cubicBezTo>
                  <a:cubicBezTo>
                    <a:pt x="53" y="279"/>
                    <a:pt x="84" y="314"/>
                    <a:pt x="116" y="337"/>
                  </a:cubicBezTo>
                  <a:cubicBezTo>
                    <a:pt x="118" y="339"/>
                    <a:pt x="119" y="340"/>
                    <a:pt x="121" y="341"/>
                  </a:cubicBezTo>
                  <a:cubicBezTo>
                    <a:pt x="121" y="341"/>
                    <a:pt x="121" y="341"/>
                    <a:pt x="121" y="341"/>
                  </a:cubicBezTo>
                  <a:cubicBezTo>
                    <a:pt x="123" y="343"/>
                    <a:pt x="131" y="350"/>
                    <a:pt x="138" y="360"/>
                  </a:cubicBezTo>
                  <a:cubicBezTo>
                    <a:pt x="146" y="371"/>
                    <a:pt x="152" y="385"/>
                    <a:pt x="152" y="401"/>
                  </a:cubicBezTo>
                  <a:cubicBezTo>
                    <a:pt x="152" y="415"/>
                    <a:pt x="149" y="432"/>
                    <a:pt x="132" y="457"/>
                  </a:cubicBezTo>
                  <a:cubicBezTo>
                    <a:pt x="115" y="482"/>
                    <a:pt x="85" y="513"/>
                    <a:pt x="33" y="548"/>
                  </a:cubicBezTo>
                  <a:cubicBezTo>
                    <a:pt x="7" y="566"/>
                    <a:pt x="0" y="601"/>
                    <a:pt x="18" y="626"/>
                  </a:cubicBezTo>
                  <a:cubicBezTo>
                    <a:pt x="29" y="642"/>
                    <a:pt x="46" y="651"/>
                    <a:pt x="64" y="651"/>
                  </a:cubicBezTo>
                  <a:cubicBezTo>
                    <a:pt x="75" y="651"/>
                    <a:pt x="86" y="648"/>
                    <a:pt x="96" y="641"/>
                  </a:cubicBezTo>
                  <a:cubicBezTo>
                    <a:pt x="156" y="600"/>
                    <a:pt x="197" y="560"/>
                    <a:pt x="225" y="520"/>
                  </a:cubicBezTo>
                  <a:cubicBezTo>
                    <a:pt x="251" y="481"/>
                    <a:pt x="264" y="441"/>
                    <a:pt x="264" y="404"/>
                  </a:cubicBezTo>
                  <a:cubicBezTo>
                    <a:pt x="265" y="405"/>
                    <a:pt x="266" y="406"/>
                    <a:pt x="267" y="407"/>
                  </a:cubicBezTo>
                  <a:cubicBezTo>
                    <a:pt x="299" y="437"/>
                    <a:pt x="336" y="493"/>
                    <a:pt x="353" y="604"/>
                  </a:cubicBezTo>
                  <a:cubicBezTo>
                    <a:pt x="357" y="632"/>
                    <a:pt x="381" y="651"/>
                    <a:pt x="408" y="651"/>
                  </a:cubicBezTo>
                  <a:cubicBezTo>
                    <a:pt x="411" y="651"/>
                    <a:pt x="414" y="651"/>
                    <a:pt x="417" y="651"/>
                  </a:cubicBezTo>
                  <a:cubicBezTo>
                    <a:pt x="448" y="646"/>
                    <a:pt x="469" y="617"/>
                    <a:pt x="464" y="587"/>
                  </a:cubicBezTo>
                  <a:cubicBezTo>
                    <a:pt x="452" y="510"/>
                    <a:pt x="431" y="451"/>
                    <a:pt x="404" y="404"/>
                  </a:cubicBezTo>
                  <a:cubicBezTo>
                    <a:pt x="365" y="334"/>
                    <a:pt x="313" y="294"/>
                    <a:pt x="269" y="275"/>
                  </a:cubicBezTo>
                  <a:cubicBezTo>
                    <a:pt x="260" y="271"/>
                    <a:pt x="250" y="267"/>
                    <a:pt x="242" y="264"/>
                  </a:cubicBezTo>
                  <a:cubicBezTo>
                    <a:pt x="279" y="218"/>
                    <a:pt x="325" y="178"/>
                    <a:pt x="359" y="146"/>
                  </a:cubicBezTo>
                  <a:cubicBezTo>
                    <a:pt x="372" y="136"/>
                    <a:pt x="383" y="122"/>
                    <a:pt x="390" y="108"/>
                  </a:cubicBezTo>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14" name="Freeform 284"/>
            <p:cNvSpPr>
              <a:spLocks/>
            </p:cNvSpPr>
            <p:nvPr/>
          </p:nvSpPr>
          <p:spPr bwMode="auto">
            <a:xfrm>
              <a:off x="8281988" y="5957888"/>
              <a:ext cx="184150" cy="246063"/>
            </a:xfrm>
            <a:custGeom>
              <a:avLst/>
              <a:gdLst>
                <a:gd name="T0" fmla="*/ 134 w 209"/>
                <a:gd name="T1" fmla="*/ 4 h 280"/>
                <a:gd name="T2" fmla="*/ 106 w 209"/>
                <a:gd name="T3" fmla="*/ 46 h 280"/>
                <a:gd name="T4" fmla="*/ 130 w 209"/>
                <a:gd name="T5" fmla="*/ 161 h 280"/>
                <a:gd name="T6" fmla="*/ 25 w 209"/>
                <a:gd name="T7" fmla="*/ 212 h 280"/>
                <a:gd name="T8" fmla="*/ 8 w 209"/>
                <a:gd name="T9" fmla="*/ 260 h 280"/>
                <a:gd name="T10" fmla="*/ 41 w 209"/>
                <a:gd name="T11" fmla="*/ 280 h 280"/>
                <a:gd name="T12" fmla="*/ 56 w 209"/>
                <a:gd name="T13" fmla="*/ 277 h 280"/>
                <a:gd name="T14" fmla="*/ 186 w 209"/>
                <a:gd name="T15" fmla="*/ 213 h 280"/>
                <a:gd name="T16" fmla="*/ 206 w 209"/>
                <a:gd name="T17" fmla="*/ 174 h 280"/>
                <a:gd name="T18" fmla="*/ 177 w 209"/>
                <a:gd name="T19" fmla="*/ 32 h 280"/>
                <a:gd name="T20" fmla="*/ 134 w 209"/>
                <a:gd name="T21" fmla="*/ 4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9" h="280">
                  <a:moveTo>
                    <a:pt x="134" y="4"/>
                  </a:moveTo>
                  <a:cubicBezTo>
                    <a:pt x="115" y="8"/>
                    <a:pt x="102" y="27"/>
                    <a:pt x="106" y="46"/>
                  </a:cubicBezTo>
                  <a:cubicBezTo>
                    <a:pt x="130" y="161"/>
                    <a:pt x="130" y="161"/>
                    <a:pt x="130" y="161"/>
                  </a:cubicBezTo>
                  <a:cubicBezTo>
                    <a:pt x="25" y="212"/>
                    <a:pt x="25" y="212"/>
                    <a:pt x="25" y="212"/>
                  </a:cubicBezTo>
                  <a:cubicBezTo>
                    <a:pt x="7" y="221"/>
                    <a:pt x="0" y="242"/>
                    <a:pt x="8" y="260"/>
                  </a:cubicBezTo>
                  <a:cubicBezTo>
                    <a:pt x="15" y="273"/>
                    <a:pt x="27" y="280"/>
                    <a:pt x="41" y="280"/>
                  </a:cubicBezTo>
                  <a:cubicBezTo>
                    <a:pt x="46" y="280"/>
                    <a:pt x="51" y="279"/>
                    <a:pt x="56" y="277"/>
                  </a:cubicBezTo>
                  <a:cubicBezTo>
                    <a:pt x="186" y="213"/>
                    <a:pt x="186" y="213"/>
                    <a:pt x="186" y="213"/>
                  </a:cubicBezTo>
                  <a:cubicBezTo>
                    <a:pt x="201" y="206"/>
                    <a:pt x="209" y="190"/>
                    <a:pt x="206" y="174"/>
                  </a:cubicBezTo>
                  <a:cubicBezTo>
                    <a:pt x="177" y="32"/>
                    <a:pt x="177" y="32"/>
                    <a:pt x="177" y="32"/>
                  </a:cubicBezTo>
                  <a:cubicBezTo>
                    <a:pt x="173" y="13"/>
                    <a:pt x="154" y="0"/>
                    <a:pt x="134" y="4"/>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15" name="Freeform 285"/>
            <p:cNvSpPr>
              <a:spLocks/>
            </p:cNvSpPr>
            <p:nvPr/>
          </p:nvSpPr>
          <p:spPr bwMode="auto">
            <a:xfrm>
              <a:off x="8162925" y="4565650"/>
              <a:ext cx="401638" cy="284163"/>
            </a:xfrm>
            <a:custGeom>
              <a:avLst/>
              <a:gdLst>
                <a:gd name="T0" fmla="*/ 228 w 455"/>
                <a:gd name="T1" fmla="*/ 0 h 323"/>
                <a:gd name="T2" fmla="*/ 0 w 455"/>
                <a:gd name="T3" fmla="*/ 228 h 323"/>
                <a:gd name="T4" fmla="*/ 0 w 455"/>
                <a:gd name="T5" fmla="*/ 228 h 323"/>
                <a:gd name="T6" fmla="*/ 0 w 455"/>
                <a:gd name="T7" fmla="*/ 323 h 323"/>
                <a:gd name="T8" fmla="*/ 76 w 455"/>
                <a:gd name="T9" fmla="*/ 323 h 323"/>
                <a:gd name="T10" fmla="*/ 76 w 455"/>
                <a:gd name="T11" fmla="*/ 228 h 323"/>
                <a:gd name="T12" fmla="*/ 76 w 455"/>
                <a:gd name="T13" fmla="*/ 228 h 323"/>
                <a:gd name="T14" fmla="*/ 76 w 455"/>
                <a:gd name="T15" fmla="*/ 228 h 323"/>
                <a:gd name="T16" fmla="*/ 228 w 455"/>
                <a:gd name="T17" fmla="*/ 76 h 323"/>
                <a:gd name="T18" fmla="*/ 379 w 455"/>
                <a:gd name="T19" fmla="*/ 228 h 323"/>
                <a:gd name="T20" fmla="*/ 379 w 455"/>
                <a:gd name="T21" fmla="*/ 228 h 323"/>
                <a:gd name="T22" fmla="*/ 379 w 455"/>
                <a:gd name="T23" fmla="*/ 228 h 323"/>
                <a:gd name="T24" fmla="*/ 379 w 455"/>
                <a:gd name="T25" fmla="*/ 323 h 323"/>
                <a:gd name="T26" fmla="*/ 455 w 455"/>
                <a:gd name="T27" fmla="*/ 323 h 323"/>
                <a:gd name="T28" fmla="*/ 455 w 455"/>
                <a:gd name="T29" fmla="*/ 228 h 323"/>
                <a:gd name="T30" fmla="*/ 455 w 455"/>
                <a:gd name="T31" fmla="*/ 228 h 323"/>
                <a:gd name="T32" fmla="*/ 228 w 455"/>
                <a:gd name="T33" fmla="*/ 0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55" h="323">
                  <a:moveTo>
                    <a:pt x="228" y="0"/>
                  </a:moveTo>
                  <a:cubicBezTo>
                    <a:pt x="102" y="0"/>
                    <a:pt x="0" y="102"/>
                    <a:pt x="0" y="228"/>
                  </a:cubicBezTo>
                  <a:cubicBezTo>
                    <a:pt x="0" y="228"/>
                    <a:pt x="0" y="228"/>
                    <a:pt x="0" y="228"/>
                  </a:cubicBezTo>
                  <a:cubicBezTo>
                    <a:pt x="0" y="323"/>
                    <a:pt x="0" y="323"/>
                    <a:pt x="0" y="323"/>
                  </a:cubicBezTo>
                  <a:cubicBezTo>
                    <a:pt x="76" y="323"/>
                    <a:pt x="76" y="323"/>
                    <a:pt x="76" y="323"/>
                  </a:cubicBezTo>
                  <a:cubicBezTo>
                    <a:pt x="76" y="228"/>
                    <a:pt x="76" y="228"/>
                    <a:pt x="76" y="228"/>
                  </a:cubicBezTo>
                  <a:cubicBezTo>
                    <a:pt x="76" y="228"/>
                    <a:pt x="76" y="228"/>
                    <a:pt x="76" y="228"/>
                  </a:cubicBezTo>
                  <a:cubicBezTo>
                    <a:pt x="76" y="228"/>
                    <a:pt x="76" y="228"/>
                    <a:pt x="76" y="228"/>
                  </a:cubicBezTo>
                  <a:cubicBezTo>
                    <a:pt x="76" y="144"/>
                    <a:pt x="144" y="76"/>
                    <a:pt x="228" y="76"/>
                  </a:cubicBezTo>
                  <a:cubicBezTo>
                    <a:pt x="311" y="76"/>
                    <a:pt x="379" y="144"/>
                    <a:pt x="379" y="228"/>
                  </a:cubicBezTo>
                  <a:cubicBezTo>
                    <a:pt x="379" y="228"/>
                    <a:pt x="379" y="228"/>
                    <a:pt x="379" y="228"/>
                  </a:cubicBezTo>
                  <a:cubicBezTo>
                    <a:pt x="379" y="228"/>
                    <a:pt x="379" y="228"/>
                    <a:pt x="379" y="228"/>
                  </a:cubicBezTo>
                  <a:cubicBezTo>
                    <a:pt x="379" y="323"/>
                    <a:pt x="379" y="323"/>
                    <a:pt x="379" y="323"/>
                  </a:cubicBezTo>
                  <a:cubicBezTo>
                    <a:pt x="455" y="323"/>
                    <a:pt x="455" y="323"/>
                    <a:pt x="455" y="323"/>
                  </a:cubicBezTo>
                  <a:cubicBezTo>
                    <a:pt x="455" y="228"/>
                    <a:pt x="455" y="228"/>
                    <a:pt x="455" y="228"/>
                  </a:cubicBezTo>
                  <a:cubicBezTo>
                    <a:pt x="455" y="228"/>
                    <a:pt x="455" y="228"/>
                    <a:pt x="455" y="228"/>
                  </a:cubicBezTo>
                  <a:cubicBezTo>
                    <a:pt x="455" y="102"/>
                    <a:pt x="353" y="0"/>
                    <a:pt x="228" y="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16" name="Freeform 286"/>
            <p:cNvSpPr>
              <a:spLocks/>
            </p:cNvSpPr>
            <p:nvPr/>
          </p:nvSpPr>
          <p:spPr bwMode="auto">
            <a:xfrm>
              <a:off x="8567738" y="5181600"/>
              <a:ext cx="14288" cy="39688"/>
            </a:xfrm>
            <a:custGeom>
              <a:avLst/>
              <a:gdLst>
                <a:gd name="T0" fmla="*/ 4 w 9"/>
                <a:gd name="T1" fmla="*/ 0 h 25"/>
                <a:gd name="T2" fmla="*/ 4 w 9"/>
                <a:gd name="T3" fmla="*/ 0 h 25"/>
                <a:gd name="T4" fmla="*/ 3 w 9"/>
                <a:gd name="T5" fmla="*/ 10 h 25"/>
                <a:gd name="T6" fmla="*/ 0 w 9"/>
                <a:gd name="T7" fmla="*/ 25 h 25"/>
                <a:gd name="T8" fmla="*/ 9 w 9"/>
                <a:gd name="T9" fmla="*/ 25 h 25"/>
                <a:gd name="T10" fmla="*/ 5 w 9"/>
                <a:gd name="T11" fmla="*/ 10 h 25"/>
                <a:gd name="T12" fmla="*/ 4 w 9"/>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9" h="25">
                  <a:moveTo>
                    <a:pt x="4" y="0"/>
                  </a:moveTo>
                  <a:lnTo>
                    <a:pt x="4" y="0"/>
                  </a:lnTo>
                  <a:lnTo>
                    <a:pt x="3" y="10"/>
                  </a:lnTo>
                  <a:lnTo>
                    <a:pt x="0" y="25"/>
                  </a:lnTo>
                  <a:lnTo>
                    <a:pt x="9" y="25"/>
                  </a:lnTo>
                  <a:lnTo>
                    <a:pt x="5" y="10"/>
                  </a:lnTo>
                  <a:lnTo>
                    <a:pt x="4" y="0"/>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17" name="Freeform 287"/>
            <p:cNvSpPr>
              <a:spLocks/>
            </p:cNvSpPr>
            <p:nvPr/>
          </p:nvSpPr>
          <p:spPr bwMode="auto">
            <a:xfrm>
              <a:off x="8467725" y="5380038"/>
              <a:ext cx="47625" cy="101600"/>
            </a:xfrm>
            <a:custGeom>
              <a:avLst/>
              <a:gdLst>
                <a:gd name="T0" fmla="*/ 55 w 55"/>
                <a:gd name="T1" fmla="*/ 57 h 116"/>
                <a:gd name="T2" fmla="*/ 0 w 55"/>
                <a:gd name="T3" fmla="*/ 2 h 116"/>
                <a:gd name="T4" fmla="*/ 0 w 55"/>
                <a:gd name="T5" fmla="*/ 116 h 116"/>
                <a:gd name="T6" fmla="*/ 55 w 55"/>
                <a:gd name="T7" fmla="*/ 57 h 116"/>
              </a:gdLst>
              <a:ahLst/>
              <a:cxnLst>
                <a:cxn ang="0">
                  <a:pos x="T0" y="T1"/>
                </a:cxn>
                <a:cxn ang="0">
                  <a:pos x="T2" y="T3"/>
                </a:cxn>
                <a:cxn ang="0">
                  <a:pos x="T4" y="T5"/>
                </a:cxn>
                <a:cxn ang="0">
                  <a:pos x="T6" y="T7"/>
                </a:cxn>
              </a:cxnLst>
              <a:rect l="0" t="0" r="r" b="b"/>
              <a:pathLst>
                <a:path w="55" h="116">
                  <a:moveTo>
                    <a:pt x="55" y="57"/>
                  </a:moveTo>
                  <a:cubicBezTo>
                    <a:pt x="55" y="23"/>
                    <a:pt x="35" y="0"/>
                    <a:pt x="0" y="2"/>
                  </a:cubicBezTo>
                  <a:cubicBezTo>
                    <a:pt x="0" y="116"/>
                    <a:pt x="0" y="116"/>
                    <a:pt x="0" y="116"/>
                  </a:cubicBezTo>
                  <a:cubicBezTo>
                    <a:pt x="34" y="116"/>
                    <a:pt x="55" y="92"/>
                    <a:pt x="55" y="57"/>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18" name="Freeform 288"/>
            <p:cNvSpPr>
              <a:spLocks/>
            </p:cNvSpPr>
            <p:nvPr/>
          </p:nvSpPr>
          <p:spPr bwMode="auto">
            <a:xfrm>
              <a:off x="8467725" y="5543550"/>
              <a:ext cx="50800" cy="112713"/>
            </a:xfrm>
            <a:custGeom>
              <a:avLst/>
              <a:gdLst>
                <a:gd name="T0" fmla="*/ 0 w 59"/>
                <a:gd name="T1" fmla="*/ 1 h 129"/>
                <a:gd name="T2" fmla="*/ 0 w 59"/>
                <a:gd name="T3" fmla="*/ 128 h 129"/>
                <a:gd name="T4" fmla="*/ 59 w 59"/>
                <a:gd name="T5" fmla="*/ 63 h 129"/>
                <a:gd name="T6" fmla="*/ 0 w 59"/>
                <a:gd name="T7" fmla="*/ 1 h 129"/>
              </a:gdLst>
              <a:ahLst/>
              <a:cxnLst>
                <a:cxn ang="0">
                  <a:pos x="T0" y="T1"/>
                </a:cxn>
                <a:cxn ang="0">
                  <a:pos x="T2" y="T3"/>
                </a:cxn>
                <a:cxn ang="0">
                  <a:pos x="T4" y="T5"/>
                </a:cxn>
                <a:cxn ang="0">
                  <a:pos x="T6" y="T7"/>
                </a:cxn>
              </a:cxnLst>
              <a:rect l="0" t="0" r="r" b="b"/>
              <a:pathLst>
                <a:path w="59" h="129">
                  <a:moveTo>
                    <a:pt x="0" y="1"/>
                  </a:moveTo>
                  <a:cubicBezTo>
                    <a:pt x="0" y="128"/>
                    <a:pt x="0" y="128"/>
                    <a:pt x="0" y="128"/>
                  </a:cubicBezTo>
                  <a:cubicBezTo>
                    <a:pt x="37" y="129"/>
                    <a:pt x="59" y="102"/>
                    <a:pt x="59" y="63"/>
                  </a:cubicBezTo>
                  <a:cubicBezTo>
                    <a:pt x="59" y="27"/>
                    <a:pt x="36" y="0"/>
                    <a:pt x="0" y="1"/>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19" name="Freeform 289"/>
            <p:cNvSpPr>
              <a:spLocks/>
            </p:cNvSpPr>
            <p:nvPr/>
          </p:nvSpPr>
          <p:spPr bwMode="auto">
            <a:xfrm>
              <a:off x="7964488" y="5384800"/>
              <a:ext cx="82550" cy="269875"/>
            </a:xfrm>
            <a:custGeom>
              <a:avLst/>
              <a:gdLst>
                <a:gd name="T0" fmla="*/ 0 w 95"/>
                <a:gd name="T1" fmla="*/ 0 h 305"/>
                <a:gd name="T2" fmla="*/ 0 w 95"/>
                <a:gd name="T3" fmla="*/ 301 h 305"/>
                <a:gd name="T4" fmla="*/ 95 w 95"/>
                <a:gd name="T5" fmla="*/ 154 h 305"/>
                <a:gd name="T6" fmla="*/ 0 w 95"/>
                <a:gd name="T7" fmla="*/ 0 h 305"/>
              </a:gdLst>
              <a:ahLst/>
              <a:cxnLst>
                <a:cxn ang="0">
                  <a:pos x="T0" y="T1"/>
                </a:cxn>
                <a:cxn ang="0">
                  <a:pos x="T2" y="T3"/>
                </a:cxn>
                <a:cxn ang="0">
                  <a:pos x="T4" y="T5"/>
                </a:cxn>
                <a:cxn ang="0">
                  <a:pos x="T6" y="T7"/>
                </a:cxn>
              </a:cxnLst>
              <a:rect l="0" t="0" r="r" b="b"/>
              <a:pathLst>
                <a:path w="95" h="305">
                  <a:moveTo>
                    <a:pt x="0" y="0"/>
                  </a:moveTo>
                  <a:cubicBezTo>
                    <a:pt x="0" y="301"/>
                    <a:pt x="0" y="301"/>
                    <a:pt x="0" y="301"/>
                  </a:cubicBezTo>
                  <a:cubicBezTo>
                    <a:pt x="74" y="305"/>
                    <a:pt x="95" y="212"/>
                    <a:pt x="95" y="154"/>
                  </a:cubicBezTo>
                  <a:cubicBezTo>
                    <a:pt x="95" y="94"/>
                    <a:pt x="76" y="0"/>
                    <a:pt x="0" y="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20" name="Freeform 290"/>
            <p:cNvSpPr>
              <a:spLocks/>
            </p:cNvSpPr>
            <p:nvPr/>
          </p:nvSpPr>
          <p:spPr bwMode="auto">
            <a:xfrm>
              <a:off x="8180388" y="5175250"/>
              <a:ext cx="19050" cy="60325"/>
            </a:xfrm>
            <a:custGeom>
              <a:avLst/>
              <a:gdLst>
                <a:gd name="T0" fmla="*/ 22 w 22"/>
                <a:gd name="T1" fmla="*/ 35 h 69"/>
                <a:gd name="T2" fmla="*/ 0 w 22"/>
                <a:gd name="T3" fmla="*/ 0 h 69"/>
                <a:gd name="T4" fmla="*/ 0 w 22"/>
                <a:gd name="T5" fmla="*/ 69 h 69"/>
                <a:gd name="T6" fmla="*/ 22 w 22"/>
                <a:gd name="T7" fmla="*/ 35 h 69"/>
              </a:gdLst>
              <a:ahLst/>
              <a:cxnLst>
                <a:cxn ang="0">
                  <a:pos x="T0" y="T1"/>
                </a:cxn>
                <a:cxn ang="0">
                  <a:pos x="T2" y="T3"/>
                </a:cxn>
                <a:cxn ang="0">
                  <a:pos x="T4" y="T5"/>
                </a:cxn>
                <a:cxn ang="0">
                  <a:pos x="T6" y="T7"/>
                </a:cxn>
              </a:cxnLst>
              <a:rect l="0" t="0" r="r" b="b"/>
              <a:pathLst>
                <a:path w="22" h="69">
                  <a:moveTo>
                    <a:pt x="22" y="35"/>
                  </a:moveTo>
                  <a:cubicBezTo>
                    <a:pt x="22" y="21"/>
                    <a:pt x="18" y="0"/>
                    <a:pt x="0" y="0"/>
                  </a:cubicBezTo>
                  <a:cubicBezTo>
                    <a:pt x="0" y="69"/>
                    <a:pt x="0" y="69"/>
                    <a:pt x="0" y="69"/>
                  </a:cubicBezTo>
                  <a:cubicBezTo>
                    <a:pt x="17" y="69"/>
                    <a:pt x="22" y="48"/>
                    <a:pt x="22" y="35"/>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21" name="Freeform 291"/>
            <p:cNvSpPr>
              <a:spLocks noEditPoints="1"/>
            </p:cNvSpPr>
            <p:nvPr/>
          </p:nvSpPr>
          <p:spPr bwMode="auto">
            <a:xfrm>
              <a:off x="7680325" y="4838700"/>
              <a:ext cx="1365250" cy="1135063"/>
            </a:xfrm>
            <a:custGeom>
              <a:avLst/>
              <a:gdLst>
                <a:gd name="T0" fmla="*/ 1243 w 1549"/>
                <a:gd name="T1" fmla="*/ 0 h 1290"/>
                <a:gd name="T2" fmla="*/ 306 w 1549"/>
                <a:gd name="T3" fmla="*/ 0 h 1290"/>
                <a:gd name="T4" fmla="*/ 28 w 1549"/>
                <a:gd name="T5" fmla="*/ 1290 h 1290"/>
                <a:gd name="T6" fmla="*/ 937 w 1549"/>
                <a:gd name="T7" fmla="*/ 361 h 1290"/>
                <a:gd name="T8" fmla="*/ 899 w 1549"/>
                <a:gd name="T9" fmla="*/ 416 h 1290"/>
                <a:gd name="T10" fmla="*/ 871 w 1549"/>
                <a:gd name="T11" fmla="*/ 363 h 1290"/>
                <a:gd name="T12" fmla="*/ 893 w 1549"/>
                <a:gd name="T13" fmla="*/ 470 h 1290"/>
                <a:gd name="T14" fmla="*/ 676 w 1549"/>
                <a:gd name="T15" fmla="*/ 363 h 1290"/>
                <a:gd name="T16" fmla="*/ 723 w 1549"/>
                <a:gd name="T17" fmla="*/ 427 h 1290"/>
                <a:gd name="T18" fmla="*/ 742 w 1549"/>
                <a:gd name="T19" fmla="*/ 363 h 1290"/>
                <a:gd name="T20" fmla="*/ 697 w 1549"/>
                <a:gd name="T21" fmla="*/ 405 h 1290"/>
                <a:gd name="T22" fmla="*/ 697 w 1549"/>
                <a:gd name="T23" fmla="*/ 421 h 1290"/>
                <a:gd name="T24" fmla="*/ 676 w 1549"/>
                <a:gd name="T25" fmla="*/ 363 h 1290"/>
                <a:gd name="T26" fmla="*/ 663 w 1549"/>
                <a:gd name="T27" fmla="*/ 383 h 1290"/>
                <a:gd name="T28" fmla="*/ 661 w 1549"/>
                <a:gd name="T29" fmla="*/ 406 h 1290"/>
                <a:gd name="T30" fmla="*/ 642 w 1549"/>
                <a:gd name="T31" fmla="*/ 450 h 1290"/>
                <a:gd name="T32" fmla="*/ 621 w 1549"/>
                <a:gd name="T33" fmla="*/ 470 h 1290"/>
                <a:gd name="T34" fmla="*/ 460 w 1549"/>
                <a:gd name="T35" fmla="*/ 363 h 1290"/>
                <a:gd name="T36" fmla="*/ 443 w 1549"/>
                <a:gd name="T37" fmla="*/ 470 h 1290"/>
                <a:gd name="T38" fmla="*/ 406 w 1549"/>
                <a:gd name="T39" fmla="*/ 383 h 1290"/>
                <a:gd name="T40" fmla="*/ 393 w 1549"/>
                <a:gd name="T41" fmla="*/ 367 h 1290"/>
                <a:gd name="T42" fmla="*/ 367 w 1549"/>
                <a:gd name="T43" fmla="*/ 391 h 1290"/>
                <a:gd name="T44" fmla="*/ 350 w 1549"/>
                <a:gd name="T45" fmla="*/ 466 h 1290"/>
                <a:gd name="T46" fmla="*/ 378 w 1549"/>
                <a:gd name="T47" fmla="*/ 440 h 1290"/>
                <a:gd name="T48" fmla="*/ 374 w 1549"/>
                <a:gd name="T49" fmla="*/ 361 h 1290"/>
                <a:gd name="T50" fmla="*/ 229 w 1549"/>
                <a:gd name="T51" fmla="*/ 538 h 1290"/>
                <a:gd name="T52" fmla="*/ 311 w 1549"/>
                <a:gd name="T53" fmla="*/ 1005 h 1290"/>
                <a:gd name="T54" fmla="*/ 469 w 1549"/>
                <a:gd name="T55" fmla="*/ 442 h 1290"/>
                <a:gd name="T56" fmla="*/ 490 w 1549"/>
                <a:gd name="T57" fmla="*/ 432 h 1290"/>
                <a:gd name="T58" fmla="*/ 511 w 1549"/>
                <a:gd name="T59" fmla="*/ 363 h 1290"/>
                <a:gd name="T60" fmla="*/ 546 w 1549"/>
                <a:gd name="T61" fmla="*/ 363 h 1290"/>
                <a:gd name="T62" fmla="*/ 565 w 1549"/>
                <a:gd name="T63" fmla="*/ 470 h 1290"/>
                <a:gd name="T64" fmla="*/ 744 w 1549"/>
                <a:gd name="T65" fmla="*/ 1005 h 1290"/>
                <a:gd name="T66" fmla="*/ 743 w 1549"/>
                <a:gd name="T67" fmla="*/ 538 h 1290"/>
                <a:gd name="T68" fmla="*/ 649 w 1549"/>
                <a:gd name="T69" fmla="*/ 726 h 1290"/>
                <a:gd name="T70" fmla="*/ 649 w 1549"/>
                <a:gd name="T71" fmla="*/ 813 h 1290"/>
                <a:gd name="T72" fmla="*/ 744 w 1549"/>
                <a:gd name="T73" fmla="*/ 1005 h 1290"/>
                <a:gd name="T74" fmla="*/ 768 w 1549"/>
                <a:gd name="T75" fmla="*/ 383 h 1290"/>
                <a:gd name="T76" fmla="*/ 806 w 1549"/>
                <a:gd name="T77" fmla="*/ 363 h 1290"/>
                <a:gd name="T78" fmla="*/ 790 w 1549"/>
                <a:gd name="T79" fmla="*/ 470 h 1290"/>
                <a:gd name="T80" fmla="*/ 800 w 1549"/>
                <a:gd name="T81" fmla="*/ 538 h 1290"/>
                <a:gd name="T82" fmla="*/ 1034 w 1549"/>
                <a:gd name="T83" fmla="*/ 669 h 1290"/>
                <a:gd name="T84" fmla="*/ 889 w 1549"/>
                <a:gd name="T85" fmla="*/ 1005 h 1290"/>
                <a:gd name="T86" fmla="*/ 1004 w 1549"/>
                <a:gd name="T87" fmla="*/ 452 h 1290"/>
                <a:gd name="T88" fmla="*/ 1004 w 1549"/>
                <a:gd name="T89" fmla="*/ 363 h 1290"/>
                <a:gd name="T90" fmla="*/ 1029 w 1549"/>
                <a:gd name="T91" fmla="*/ 470 h 1290"/>
                <a:gd name="T92" fmla="*/ 1106 w 1549"/>
                <a:gd name="T93" fmla="*/ 427 h 1290"/>
                <a:gd name="T94" fmla="*/ 1105 w 1549"/>
                <a:gd name="T95" fmla="*/ 363 h 1290"/>
                <a:gd name="T96" fmla="*/ 1106 w 1549"/>
                <a:gd name="T97" fmla="*/ 470 h 1290"/>
                <a:gd name="T98" fmla="*/ 1081 w 1549"/>
                <a:gd name="T99" fmla="*/ 416 h 1290"/>
                <a:gd name="T100" fmla="*/ 1060 w 1549"/>
                <a:gd name="T101" fmla="*/ 470 h 1290"/>
                <a:gd name="T102" fmla="*/ 1237 w 1549"/>
                <a:gd name="T103" fmla="*/ 625 h 1290"/>
                <a:gd name="T104" fmla="*/ 1145 w 1549"/>
                <a:gd name="T105" fmla="*/ 625 h 1290"/>
                <a:gd name="T106" fmla="*/ 1310 w 1549"/>
                <a:gd name="T107" fmla="*/ 538 h 1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49" h="1290">
                  <a:moveTo>
                    <a:pt x="1545" y="1260"/>
                  </a:moveTo>
                  <a:cubicBezTo>
                    <a:pt x="1281" y="30"/>
                    <a:pt x="1281" y="30"/>
                    <a:pt x="1281" y="30"/>
                  </a:cubicBezTo>
                  <a:cubicBezTo>
                    <a:pt x="1277" y="14"/>
                    <a:pt x="1260" y="0"/>
                    <a:pt x="1243" y="0"/>
                  </a:cubicBezTo>
                  <a:cubicBezTo>
                    <a:pt x="858" y="0"/>
                    <a:pt x="858" y="0"/>
                    <a:pt x="858" y="0"/>
                  </a:cubicBezTo>
                  <a:cubicBezTo>
                    <a:pt x="691" y="0"/>
                    <a:pt x="691" y="0"/>
                    <a:pt x="691" y="0"/>
                  </a:cubicBezTo>
                  <a:cubicBezTo>
                    <a:pt x="306" y="0"/>
                    <a:pt x="306" y="0"/>
                    <a:pt x="306" y="0"/>
                  </a:cubicBezTo>
                  <a:cubicBezTo>
                    <a:pt x="289" y="0"/>
                    <a:pt x="272" y="14"/>
                    <a:pt x="268" y="30"/>
                  </a:cubicBezTo>
                  <a:cubicBezTo>
                    <a:pt x="4" y="1260"/>
                    <a:pt x="4" y="1260"/>
                    <a:pt x="4" y="1260"/>
                  </a:cubicBezTo>
                  <a:cubicBezTo>
                    <a:pt x="0" y="1277"/>
                    <a:pt x="11" y="1290"/>
                    <a:pt x="28" y="1290"/>
                  </a:cubicBezTo>
                  <a:cubicBezTo>
                    <a:pt x="1521" y="1290"/>
                    <a:pt x="1521" y="1290"/>
                    <a:pt x="1521" y="1290"/>
                  </a:cubicBezTo>
                  <a:cubicBezTo>
                    <a:pt x="1538" y="1290"/>
                    <a:pt x="1549" y="1277"/>
                    <a:pt x="1545" y="1260"/>
                  </a:cubicBezTo>
                  <a:close/>
                  <a:moveTo>
                    <a:pt x="937" y="361"/>
                  </a:moveTo>
                  <a:cubicBezTo>
                    <a:pt x="955" y="361"/>
                    <a:pt x="974" y="376"/>
                    <a:pt x="974" y="416"/>
                  </a:cubicBezTo>
                  <a:cubicBezTo>
                    <a:pt x="974" y="456"/>
                    <a:pt x="955" y="471"/>
                    <a:pt x="937" y="471"/>
                  </a:cubicBezTo>
                  <a:cubicBezTo>
                    <a:pt x="918" y="471"/>
                    <a:pt x="899" y="456"/>
                    <a:pt x="899" y="416"/>
                  </a:cubicBezTo>
                  <a:cubicBezTo>
                    <a:pt x="899" y="376"/>
                    <a:pt x="918" y="361"/>
                    <a:pt x="937" y="361"/>
                  </a:cubicBezTo>
                  <a:close/>
                  <a:moveTo>
                    <a:pt x="850" y="363"/>
                  </a:moveTo>
                  <a:cubicBezTo>
                    <a:pt x="871" y="363"/>
                    <a:pt x="871" y="363"/>
                    <a:pt x="871" y="363"/>
                  </a:cubicBezTo>
                  <a:cubicBezTo>
                    <a:pt x="871" y="450"/>
                    <a:pt x="871" y="450"/>
                    <a:pt x="871" y="450"/>
                  </a:cubicBezTo>
                  <a:cubicBezTo>
                    <a:pt x="893" y="450"/>
                    <a:pt x="893" y="450"/>
                    <a:pt x="893" y="450"/>
                  </a:cubicBezTo>
                  <a:cubicBezTo>
                    <a:pt x="893" y="470"/>
                    <a:pt x="893" y="470"/>
                    <a:pt x="893" y="470"/>
                  </a:cubicBezTo>
                  <a:cubicBezTo>
                    <a:pt x="850" y="470"/>
                    <a:pt x="850" y="470"/>
                    <a:pt x="850" y="470"/>
                  </a:cubicBezTo>
                  <a:lnTo>
                    <a:pt x="850" y="363"/>
                  </a:lnTo>
                  <a:close/>
                  <a:moveTo>
                    <a:pt x="676" y="363"/>
                  </a:moveTo>
                  <a:cubicBezTo>
                    <a:pt x="697" y="363"/>
                    <a:pt x="697" y="363"/>
                    <a:pt x="697" y="363"/>
                  </a:cubicBezTo>
                  <a:cubicBezTo>
                    <a:pt x="723" y="427"/>
                    <a:pt x="723" y="427"/>
                    <a:pt x="723" y="427"/>
                  </a:cubicBezTo>
                  <a:cubicBezTo>
                    <a:pt x="723" y="427"/>
                    <a:pt x="723" y="427"/>
                    <a:pt x="723" y="427"/>
                  </a:cubicBezTo>
                  <a:cubicBezTo>
                    <a:pt x="722" y="422"/>
                    <a:pt x="721" y="416"/>
                    <a:pt x="721" y="411"/>
                  </a:cubicBezTo>
                  <a:cubicBezTo>
                    <a:pt x="721" y="363"/>
                    <a:pt x="721" y="363"/>
                    <a:pt x="721" y="363"/>
                  </a:cubicBezTo>
                  <a:cubicBezTo>
                    <a:pt x="742" y="363"/>
                    <a:pt x="742" y="363"/>
                    <a:pt x="742" y="363"/>
                  </a:cubicBezTo>
                  <a:cubicBezTo>
                    <a:pt x="742" y="470"/>
                    <a:pt x="742" y="470"/>
                    <a:pt x="742" y="470"/>
                  </a:cubicBezTo>
                  <a:cubicBezTo>
                    <a:pt x="723" y="470"/>
                    <a:pt x="723" y="470"/>
                    <a:pt x="723" y="470"/>
                  </a:cubicBezTo>
                  <a:cubicBezTo>
                    <a:pt x="697" y="405"/>
                    <a:pt x="697" y="405"/>
                    <a:pt x="697" y="405"/>
                  </a:cubicBezTo>
                  <a:cubicBezTo>
                    <a:pt x="696" y="406"/>
                    <a:pt x="696" y="406"/>
                    <a:pt x="696" y="406"/>
                  </a:cubicBezTo>
                  <a:cubicBezTo>
                    <a:pt x="697" y="416"/>
                    <a:pt x="697" y="416"/>
                    <a:pt x="697" y="416"/>
                  </a:cubicBezTo>
                  <a:cubicBezTo>
                    <a:pt x="697" y="421"/>
                    <a:pt x="697" y="421"/>
                    <a:pt x="697" y="421"/>
                  </a:cubicBezTo>
                  <a:cubicBezTo>
                    <a:pt x="697" y="470"/>
                    <a:pt x="697" y="470"/>
                    <a:pt x="697" y="470"/>
                  </a:cubicBezTo>
                  <a:cubicBezTo>
                    <a:pt x="676" y="470"/>
                    <a:pt x="676" y="470"/>
                    <a:pt x="676" y="470"/>
                  </a:cubicBezTo>
                  <a:lnTo>
                    <a:pt x="676" y="363"/>
                  </a:lnTo>
                  <a:close/>
                  <a:moveTo>
                    <a:pt x="621" y="363"/>
                  </a:moveTo>
                  <a:cubicBezTo>
                    <a:pt x="663" y="363"/>
                    <a:pt x="663" y="363"/>
                    <a:pt x="663" y="363"/>
                  </a:cubicBezTo>
                  <a:cubicBezTo>
                    <a:pt x="663" y="383"/>
                    <a:pt x="663" y="383"/>
                    <a:pt x="663" y="383"/>
                  </a:cubicBezTo>
                  <a:cubicBezTo>
                    <a:pt x="642" y="383"/>
                    <a:pt x="642" y="383"/>
                    <a:pt x="642" y="383"/>
                  </a:cubicBezTo>
                  <a:cubicBezTo>
                    <a:pt x="642" y="406"/>
                    <a:pt x="642" y="406"/>
                    <a:pt x="642" y="406"/>
                  </a:cubicBezTo>
                  <a:cubicBezTo>
                    <a:pt x="661" y="406"/>
                    <a:pt x="661" y="406"/>
                    <a:pt x="661" y="406"/>
                  </a:cubicBezTo>
                  <a:cubicBezTo>
                    <a:pt x="661" y="426"/>
                    <a:pt x="661" y="426"/>
                    <a:pt x="661" y="426"/>
                  </a:cubicBezTo>
                  <a:cubicBezTo>
                    <a:pt x="642" y="426"/>
                    <a:pt x="642" y="426"/>
                    <a:pt x="642" y="426"/>
                  </a:cubicBezTo>
                  <a:cubicBezTo>
                    <a:pt x="642" y="450"/>
                    <a:pt x="642" y="450"/>
                    <a:pt x="642" y="450"/>
                  </a:cubicBezTo>
                  <a:cubicBezTo>
                    <a:pt x="664" y="450"/>
                    <a:pt x="664" y="450"/>
                    <a:pt x="664" y="450"/>
                  </a:cubicBezTo>
                  <a:cubicBezTo>
                    <a:pt x="664" y="470"/>
                    <a:pt x="664" y="470"/>
                    <a:pt x="664" y="470"/>
                  </a:cubicBezTo>
                  <a:cubicBezTo>
                    <a:pt x="621" y="470"/>
                    <a:pt x="621" y="470"/>
                    <a:pt x="621" y="470"/>
                  </a:cubicBezTo>
                  <a:lnTo>
                    <a:pt x="621" y="363"/>
                  </a:lnTo>
                  <a:close/>
                  <a:moveTo>
                    <a:pt x="406" y="363"/>
                  </a:moveTo>
                  <a:cubicBezTo>
                    <a:pt x="460" y="363"/>
                    <a:pt x="460" y="363"/>
                    <a:pt x="460" y="363"/>
                  </a:cubicBezTo>
                  <a:cubicBezTo>
                    <a:pt x="460" y="383"/>
                    <a:pt x="460" y="383"/>
                    <a:pt x="460" y="383"/>
                  </a:cubicBezTo>
                  <a:cubicBezTo>
                    <a:pt x="443" y="383"/>
                    <a:pt x="443" y="383"/>
                    <a:pt x="443" y="383"/>
                  </a:cubicBezTo>
                  <a:cubicBezTo>
                    <a:pt x="443" y="470"/>
                    <a:pt x="443" y="470"/>
                    <a:pt x="443" y="470"/>
                  </a:cubicBezTo>
                  <a:cubicBezTo>
                    <a:pt x="422" y="470"/>
                    <a:pt x="422" y="470"/>
                    <a:pt x="422" y="470"/>
                  </a:cubicBezTo>
                  <a:cubicBezTo>
                    <a:pt x="422" y="383"/>
                    <a:pt x="422" y="383"/>
                    <a:pt x="422" y="383"/>
                  </a:cubicBezTo>
                  <a:cubicBezTo>
                    <a:pt x="406" y="383"/>
                    <a:pt x="406" y="383"/>
                    <a:pt x="406" y="383"/>
                  </a:cubicBezTo>
                  <a:lnTo>
                    <a:pt x="406" y="363"/>
                  </a:lnTo>
                  <a:close/>
                  <a:moveTo>
                    <a:pt x="374" y="361"/>
                  </a:moveTo>
                  <a:cubicBezTo>
                    <a:pt x="381" y="361"/>
                    <a:pt x="387" y="363"/>
                    <a:pt x="393" y="367"/>
                  </a:cubicBezTo>
                  <a:cubicBezTo>
                    <a:pt x="393" y="387"/>
                    <a:pt x="393" y="387"/>
                    <a:pt x="393" y="387"/>
                  </a:cubicBezTo>
                  <a:cubicBezTo>
                    <a:pt x="388" y="383"/>
                    <a:pt x="383" y="380"/>
                    <a:pt x="377" y="380"/>
                  </a:cubicBezTo>
                  <a:cubicBezTo>
                    <a:pt x="371" y="380"/>
                    <a:pt x="367" y="384"/>
                    <a:pt x="367" y="391"/>
                  </a:cubicBezTo>
                  <a:cubicBezTo>
                    <a:pt x="367" y="408"/>
                    <a:pt x="399" y="409"/>
                    <a:pt x="399" y="438"/>
                  </a:cubicBezTo>
                  <a:cubicBezTo>
                    <a:pt x="399" y="457"/>
                    <a:pt x="388" y="471"/>
                    <a:pt x="368" y="471"/>
                  </a:cubicBezTo>
                  <a:cubicBezTo>
                    <a:pt x="362" y="471"/>
                    <a:pt x="355" y="469"/>
                    <a:pt x="350" y="466"/>
                  </a:cubicBezTo>
                  <a:cubicBezTo>
                    <a:pt x="350" y="446"/>
                    <a:pt x="350" y="446"/>
                    <a:pt x="350" y="446"/>
                  </a:cubicBezTo>
                  <a:cubicBezTo>
                    <a:pt x="355" y="449"/>
                    <a:pt x="360" y="451"/>
                    <a:pt x="366" y="451"/>
                  </a:cubicBezTo>
                  <a:cubicBezTo>
                    <a:pt x="373" y="451"/>
                    <a:pt x="378" y="447"/>
                    <a:pt x="378" y="440"/>
                  </a:cubicBezTo>
                  <a:cubicBezTo>
                    <a:pt x="378" y="432"/>
                    <a:pt x="372" y="429"/>
                    <a:pt x="366" y="424"/>
                  </a:cubicBezTo>
                  <a:cubicBezTo>
                    <a:pt x="354" y="416"/>
                    <a:pt x="346" y="408"/>
                    <a:pt x="346" y="393"/>
                  </a:cubicBezTo>
                  <a:cubicBezTo>
                    <a:pt x="346" y="376"/>
                    <a:pt x="356" y="361"/>
                    <a:pt x="374" y="361"/>
                  </a:cubicBezTo>
                  <a:close/>
                  <a:moveTo>
                    <a:pt x="311" y="1005"/>
                  </a:moveTo>
                  <a:cubicBezTo>
                    <a:pt x="229" y="1005"/>
                    <a:pt x="229" y="1005"/>
                    <a:pt x="229" y="1005"/>
                  </a:cubicBezTo>
                  <a:cubicBezTo>
                    <a:pt x="229" y="538"/>
                    <a:pt x="229" y="538"/>
                    <a:pt x="229" y="538"/>
                  </a:cubicBezTo>
                  <a:cubicBezTo>
                    <a:pt x="299" y="538"/>
                    <a:pt x="299" y="538"/>
                    <a:pt x="299" y="538"/>
                  </a:cubicBezTo>
                  <a:cubicBezTo>
                    <a:pt x="315" y="538"/>
                    <a:pt x="508" y="515"/>
                    <a:pt x="508" y="775"/>
                  </a:cubicBezTo>
                  <a:cubicBezTo>
                    <a:pt x="508" y="908"/>
                    <a:pt x="457" y="1005"/>
                    <a:pt x="311" y="1005"/>
                  </a:cubicBezTo>
                  <a:close/>
                  <a:moveTo>
                    <a:pt x="532" y="441"/>
                  </a:moveTo>
                  <a:cubicBezTo>
                    <a:pt x="532" y="452"/>
                    <a:pt x="531" y="471"/>
                    <a:pt x="500" y="471"/>
                  </a:cubicBezTo>
                  <a:cubicBezTo>
                    <a:pt x="481" y="471"/>
                    <a:pt x="469" y="462"/>
                    <a:pt x="469" y="442"/>
                  </a:cubicBezTo>
                  <a:cubicBezTo>
                    <a:pt x="469" y="363"/>
                    <a:pt x="469" y="363"/>
                    <a:pt x="469" y="363"/>
                  </a:cubicBezTo>
                  <a:cubicBezTo>
                    <a:pt x="490" y="363"/>
                    <a:pt x="490" y="363"/>
                    <a:pt x="490" y="363"/>
                  </a:cubicBezTo>
                  <a:cubicBezTo>
                    <a:pt x="490" y="432"/>
                    <a:pt x="490" y="432"/>
                    <a:pt x="490" y="432"/>
                  </a:cubicBezTo>
                  <a:cubicBezTo>
                    <a:pt x="490" y="440"/>
                    <a:pt x="489" y="452"/>
                    <a:pt x="500" y="452"/>
                  </a:cubicBezTo>
                  <a:cubicBezTo>
                    <a:pt x="511" y="452"/>
                    <a:pt x="511" y="444"/>
                    <a:pt x="511" y="436"/>
                  </a:cubicBezTo>
                  <a:cubicBezTo>
                    <a:pt x="511" y="363"/>
                    <a:pt x="511" y="363"/>
                    <a:pt x="511" y="363"/>
                  </a:cubicBezTo>
                  <a:cubicBezTo>
                    <a:pt x="532" y="363"/>
                    <a:pt x="532" y="363"/>
                    <a:pt x="532" y="363"/>
                  </a:cubicBezTo>
                  <a:lnTo>
                    <a:pt x="532" y="441"/>
                  </a:lnTo>
                  <a:close/>
                  <a:moveTo>
                    <a:pt x="546" y="363"/>
                  </a:moveTo>
                  <a:cubicBezTo>
                    <a:pt x="562" y="363"/>
                    <a:pt x="562" y="363"/>
                    <a:pt x="562" y="363"/>
                  </a:cubicBezTo>
                  <a:cubicBezTo>
                    <a:pt x="566" y="363"/>
                    <a:pt x="610" y="358"/>
                    <a:pt x="610" y="417"/>
                  </a:cubicBezTo>
                  <a:cubicBezTo>
                    <a:pt x="610" y="447"/>
                    <a:pt x="598" y="470"/>
                    <a:pt x="565" y="470"/>
                  </a:cubicBezTo>
                  <a:cubicBezTo>
                    <a:pt x="546" y="470"/>
                    <a:pt x="546" y="470"/>
                    <a:pt x="546" y="470"/>
                  </a:cubicBezTo>
                  <a:lnTo>
                    <a:pt x="546" y="363"/>
                  </a:lnTo>
                  <a:close/>
                  <a:moveTo>
                    <a:pt x="744" y="1005"/>
                  </a:moveTo>
                  <a:cubicBezTo>
                    <a:pt x="557" y="1005"/>
                    <a:pt x="557" y="1005"/>
                    <a:pt x="557" y="1005"/>
                  </a:cubicBezTo>
                  <a:cubicBezTo>
                    <a:pt x="557" y="538"/>
                    <a:pt x="557" y="538"/>
                    <a:pt x="557" y="538"/>
                  </a:cubicBezTo>
                  <a:cubicBezTo>
                    <a:pt x="743" y="538"/>
                    <a:pt x="743" y="538"/>
                    <a:pt x="743" y="538"/>
                  </a:cubicBezTo>
                  <a:cubicBezTo>
                    <a:pt x="743" y="625"/>
                    <a:pt x="743" y="625"/>
                    <a:pt x="743" y="625"/>
                  </a:cubicBezTo>
                  <a:cubicBezTo>
                    <a:pt x="649" y="625"/>
                    <a:pt x="649" y="625"/>
                    <a:pt x="649" y="625"/>
                  </a:cubicBezTo>
                  <a:cubicBezTo>
                    <a:pt x="649" y="726"/>
                    <a:pt x="649" y="726"/>
                    <a:pt x="649" y="726"/>
                  </a:cubicBezTo>
                  <a:cubicBezTo>
                    <a:pt x="731" y="726"/>
                    <a:pt x="731" y="726"/>
                    <a:pt x="731" y="726"/>
                  </a:cubicBezTo>
                  <a:cubicBezTo>
                    <a:pt x="731" y="813"/>
                    <a:pt x="731" y="813"/>
                    <a:pt x="731" y="813"/>
                  </a:cubicBezTo>
                  <a:cubicBezTo>
                    <a:pt x="649" y="813"/>
                    <a:pt x="649" y="813"/>
                    <a:pt x="649" y="813"/>
                  </a:cubicBezTo>
                  <a:cubicBezTo>
                    <a:pt x="649" y="918"/>
                    <a:pt x="649" y="918"/>
                    <a:pt x="649" y="918"/>
                  </a:cubicBezTo>
                  <a:cubicBezTo>
                    <a:pt x="744" y="918"/>
                    <a:pt x="744" y="918"/>
                    <a:pt x="744" y="918"/>
                  </a:cubicBezTo>
                  <a:lnTo>
                    <a:pt x="744" y="1005"/>
                  </a:lnTo>
                  <a:close/>
                  <a:moveTo>
                    <a:pt x="790" y="470"/>
                  </a:moveTo>
                  <a:cubicBezTo>
                    <a:pt x="768" y="470"/>
                    <a:pt x="768" y="470"/>
                    <a:pt x="768" y="470"/>
                  </a:cubicBezTo>
                  <a:cubicBezTo>
                    <a:pt x="768" y="383"/>
                    <a:pt x="768" y="383"/>
                    <a:pt x="768" y="383"/>
                  </a:cubicBezTo>
                  <a:cubicBezTo>
                    <a:pt x="752" y="383"/>
                    <a:pt x="752" y="383"/>
                    <a:pt x="752" y="383"/>
                  </a:cubicBezTo>
                  <a:cubicBezTo>
                    <a:pt x="752" y="363"/>
                    <a:pt x="752" y="363"/>
                    <a:pt x="752" y="363"/>
                  </a:cubicBezTo>
                  <a:cubicBezTo>
                    <a:pt x="806" y="363"/>
                    <a:pt x="806" y="363"/>
                    <a:pt x="806" y="363"/>
                  </a:cubicBezTo>
                  <a:cubicBezTo>
                    <a:pt x="806" y="383"/>
                    <a:pt x="806" y="383"/>
                    <a:pt x="806" y="383"/>
                  </a:cubicBezTo>
                  <a:cubicBezTo>
                    <a:pt x="790" y="383"/>
                    <a:pt x="790" y="383"/>
                    <a:pt x="790" y="383"/>
                  </a:cubicBezTo>
                  <a:lnTo>
                    <a:pt x="790" y="470"/>
                  </a:lnTo>
                  <a:close/>
                  <a:moveTo>
                    <a:pt x="889" y="1005"/>
                  </a:moveTo>
                  <a:cubicBezTo>
                    <a:pt x="800" y="1005"/>
                    <a:pt x="800" y="1005"/>
                    <a:pt x="800" y="1005"/>
                  </a:cubicBezTo>
                  <a:cubicBezTo>
                    <a:pt x="800" y="538"/>
                    <a:pt x="800" y="538"/>
                    <a:pt x="800" y="538"/>
                  </a:cubicBezTo>
                  <a:cubicBezTo>
                    <a:pt x="890" y="538"/>
                    <a:pt x="890" y="538"/>
                    <a:pt x="890" y="538"/>
                  </a:cubicBezTo>
                  <a:cubicBezTo>
                    <a:pt x="926" y="538"/>
                    <a:pt x="957" y="540"/>
                    <a:pt x="987" y="564"/>
                  </a:cubicBezTo>
                  <a:cubicBezTo>
                    <a:pt x="1017" y="588"/>
                    <a:pt x="1034" y="630"/>
                    <a:pt x="1034" y="669"/>
                  </a:cubicBezTo>
                  <a:cubicBezTo>
                    <a:pt x="1034" y="710"/>
                    <a:pt x="1019" y="742"/>
                    <a:pt x="984" y="765"/>
                  </a:cubicBezTo>
                  <a:cubicBezTo>
                    <a:pt x="1022" y="784"/>
                    <a:pt x="1042" y="834"/>
                    <a:pt x="1042" y="874"/>
                  </a:cubicBezTo>
                  <a:cubicBezTo>
                    <a:pt x="1042" y="966"/>
                    <a:pt x="974" y="1005"/>
                    <a:pt x="889" y="1005"/>
                  </a:cubicBezTo>
                  <a:close/>
                  <a:moveTo>
                    <a:pt x="1029" y="470"/>
                  </a:moveTo>
                  <a:cubicBezTo>
                    <a:pt x="1025" y="452"/>
                    <a:pt x="1025" y="452"/>
                    <a:pt x="1025" y="452"/>
                  </a:cubicBezTo>
                  <a:cubicBezTo>
                    <a:pt x="1004" y="452"/>
                    <a:pt x="1004" y="452"/>
                    <a:pt x="1004" y="452"/>
                  </a:cubicBezTo>
                  <a:cubicBezTo>
                    <a:pt x="1000" y="470"/>
                    <a:pt x="1000" y="470"/>
                    <a:pt x="1000" y="470"/>
                  </a:cubicBezTo>
                  <a:cubicBezTo>
                    <a:pt x="979" y="470"/>
                    <a:pt x="979" y="470"/>
                    <a:pt x="979" y="470"/>
                  </a:cubicBezTo>
                  <a:cubicBezTo>
                    <a:pt x="1004" y="363"/>
                    <a:pt x="1004" y="363"/>
                    <a:pt x="1004" y="363"/>
                  </a:cubicBezTo>
                  <a:cubicBezTo>
                    <a:pt x="1026" y="363"/>
                    <a:pt x="1026" y="363"/>
                    <a:pt x="1026" y="363"/>
                  </a:cubicBezTo>
                  <a:cubicBezTo>
                    <a:pt x="1051" y="470"/>
                    <a:pt x="1051" y="470"/>
                    <a:pt x="1051" y="470"/>
                  </a:cubicBezTo>
                  <a:lnTo>
                    <a:pt x="1029" y="470"/>
                  </a:lnTo>
                  <a:close/>
                  <a:moveTo>
                    <a:pt x="1060" y="363"/>
                  </a:moveTo>
                  <a:cubicBezTo>
                    <a:pt x="1080" y="363"/>
                    <a:pt x="1080" y="363"/>
                    <a:pt x="1080" y="363"/>
                  </a:cubicBezTo>
                  <a:cubicBezTo>
                    <a:pt x="1106" y="427"/>
                    <a:pt x="1106" y="427"/>
                    <a:pt x="1106" y="427"/>
                  </a:cubicBezTo>
                  <a:cubicBezTo>
                    <a:pt x="1107" y="427"/>
                    <a:pt x="1107" y="427"/>
                    <a:pt x="1107" y="427"/>
                  </a:cubicBezTo>
                  <a:cubicBezTo>
                    <a:pt x="1105" y="422"/>
                    <a:pt x="1105" y="416"/>
                    <a:pt x="1105" y="411"/>
                  </a:cubicBezTo>
                  <a:cubicBezTo>
                    <a:pt x="1105" y="363"/>
                    <a:pt x="1105" y="363"/>
                    <a:pt x="1105" y="363"/>
                  </a:cubicBezTo>
                  <a:cubicBezTo>
                    <a:pt x="1126" y="363"/>
                    <a:pt x="1126" y="363"/>
                    <a:pt x="1126" y="363"/>
                  </a:cubicBezTo>
                  <a:cubicBezTo>
                    <a:pt x="1126" y="470"/>
                    <a:pt x="1126" y="470"/>
                    <a:pt x="1126" y="470"/>
                  </a:cubicBezTo>
                  <a:cubicBezTo>
                    <a:pt x="1106" y="470"/>
                    <a:pt x="1106" y="470"/>
                    <a:pt x="1106" y="470"/>
                  </a:cubicBezTo>
                  <a:cubicBezTo>
                    <a:pt x="1080" y="405"/>
                    <a:pt x="1080" y="405"/>
                    <a:pt x="1080" y="405"/>
                  </a:cubicBezTo>
                  <a:cubicBezTo>
                    <a:pt x="1080" y="406"/>
                    <a:pt x="1080" y="406"/>
                    <a:pt x="1080" y="406"/>
                  </a:cubicBezTo>
                  <a:cubicBezTo>
                    <a:pt x="1081" y="416"/>
                    <a:pt x="1081" y="416"/>
                    <a:pt x="1081" y="416"/>
                  </a:cubicBezTo>
                  <a:cubicBezTo>
                    <a:pt x="1081" y="421"/>
                    <a:pt x="1081" y="421"/>
                    <a:pt x="1081" y="421"/>
                  </a:cubicBezTo>
                  <a:cubicBezTo>
                    <a:pt x="1081" y="470"/>
                    <a:pt x="1081" y="470"/>
                    <a:pt x="1081" y="470"/>
                  </a:cubicBezTo>
                  <a:cubicBezTo>
                    <a:pt x="1060" y="470"/>
                    <a:pt x="1060" y="470"/>
                    <a:pt x="1060" y="470"/>
                  </a:cubicBezTo>
                  <a:lnTo>
                    <a:pt x="1060" y="363"/>
                  </a:lnTo>
                  <a:close/>
                  <a:moveTo>
                    <a:pt x="1310" y="625"/>
                  </a:moveTo>
                  <a:cubicBezTo>
                    <a:pt x="1237" y="625"/>
                    <a:pt x="1237" y="625"/>
                    <a:pt x="1237" y="625"/>
                  </a:cubicBezTo>
                  <a:cubicBezTo>
                    <a:pt x="1237" y="1005"/>
                    <a:pt x="1237" y="1005"/>
                    <a:pt x="1237" y="1005"/>
                  </a:cubicBezTo>
                  <a:cubicBezTo>
                    <a:pt x="1145" y="1005"/>
                    <a:pt x="1145" y="1005"/>
                    <a:pt x="1145" y="1005"/>
                  </a:cubicBezTo>
                  <a:cubicBezTo>
                    <a:pt x="1145" y="625"/>
                    <a:pt x="1145" y="625"/>
                    <a:pt x="1145" y="625"/>
                  </a:cubicBezTo>
                  <a:cubicBezTo>
                    <a:pt x="1073" y="625"/>
                    <a:pt x="1073" y="625"/>
                    <a:pt x="1073" y="625"/>
                  </a:cubicBezTo>
                  <a:cubicBezTo>
                    <a:pt x="1073" y="538"/>
                    <a:pt x="1073" y="538"/>
                    <a:pt x="1073" y="538"/>
                  </a:cubicBezTo>
                  <a:cubicBezTo>
                    <a:pt x="1310" y="538"/>
                    <a:pt x="1310" y="538"/>
                    <a:pt x="1310" y="538"/>
                  </a:cubicBezTo>
                  <a:lnTo>
                    <a:pt x="1310" y="625"/>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22" name="Oval 292"/>
            <p:cNvSpPr>
              <a:spLocks noChangeArrowheads="1"/>
            </p:cNvSpPr>
            <p:nvPr/>
          </p:nvSpPr>
          <p:spPr bwMode="auto">
            <a:xfrm>
              <a:off x="8493125" y="5173663"/>
              <a:ext cx="26988" cy="63500"/>
            </a:xfrm>
            <a:prstGeom prst="ellipse">
              <a:avLst/>
            </a:pr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223" name="buying_car_blue"/>
          <p:cNvGrpSpPr/>
          <p:nvPr userDrawn="1"/>
        </p:nvGrpSpPr>
        <p:grpSpPr>
          <a:xfrm>
            <a:off x="10012365" y="3422658"/>
            <a:ext cx="1757363" cy="1368425"/>
            <a:chOff x="10012363" y="3422650"/>
            <a:chExt cx="1757363" cy="1368425"/>
          </a:xfrm>
        </p:grpSpPr>
        <p:sp>
          <p:nvSpPr>
            <p:cNvPr id="224" name="Freeform 296"/>
            <p:cNvSpPr>
              <a:spLocks noEditPoints="1"/>
            </p:cNvSpPr>
            <p:nvPr/>
          </p:nvSpPr>
          <p:spPr bwMode="auto">
            <a:xfrm>
              <a:off x="10504488" y="3811588"/>
              <a:ext cx="1265238" cy="977900"/>
            </a:xfrm>
            <a:custGeom>
              <a:avLst/>
              <a:gdLst>
                <a:gd name="T0" fmla="*/ 2198 w 2212"/>
                <a:gd name="T1" fmla="*/ 487 h 1711"/>
                <a:gd name="T2" fmla="*/ 1864 w 2212"/>
                <a:gd name="T3" fmla="*/ 487 h 1711"/>
                <a:gd name="T4" fmla="*/ 1845 w 2212"/>
                <a:gd name="T5" fmla="*/ 657 h 1711"/>
                <a:gd name="T6" fmla="*/ 1824 w 2212"/>
                <a:gd name="T7" fmla="*/ 645 h 1711"/>
                <a:gd name="T8" fmla="*/ 1743 w 2212"/>
                <a:gd name="T9" fmla="*/ 292 h 1711"/>
                <a:gd name="T10" fmla="*/ 1401 w 2212"/>
                <a:gd name="T11" fmla="*/ 6 h 1711"/>
                <a:gd name="T12" fmla="*/ 381 w 2212"/>
                <a:gd name="T13" fmla="*/ 6 h 1711"/>
                <a:gd name="T14" fmla="*/ 445 w 2212"/>
                <a:gd name="T15" fmla="*/ 64 h 1711"/>
                <a:gd name="T16" fmla="*/ 1433 w 2212"/>
                <a:gd name="T17" fmla="*/ 64 h 1711"/>
                <a:gd name="T18" fmla="*/ 1667 w 2212"/>
                <a:gd name="T19" fmla="*/ 248 h 1711"/>
                <a:gd name="T20" fmla="*/ 1754 w 2212"/>
                <a:gd name="T21" fmla="*/ 597 h 1711"/>
                <a:gd name="T22" fmla="*/ 1738 w 2212"/>
                <a:gd name="T23" fmla="*/ 596 h 1711"/>
                <a:gd name="T24" fmla="*/ 289 w 2212"/>
                <a:gd name="T25" fmla="*/ 596 h 1711"/>
                <a:gd name="T26" fmla="*/ 273 w 2212"/>
                <a:gd name="T27" fmla="*/ 597 h 1711"/>
                <a:gd name="T28" fmla="*/ 329 w 2212"/>
                <a:gd name="T29" fmla="*/ 379 h 1711"/>
                <a:gd name="T30" fmla="*/ 272 w 2212"/>
                <a:gd name="T31" fmla="*/ 346 h 1711"/>
                <a:gd name="T32" fmla="*/ 203 w 2212"/>
                <a:gd name="T33" fmla="*/ 646 h 1711"/>
                <a:gd name="T34" fmla="*/ 182 w 2212"/>
                <a:gd name="T35" fmla="*/ 657 h 1711"/>
                <a:gd name="T36" fmla="*/ 163 w 2212"/>
                <a:gd name="T37" fmla="*/ 487 h 1711"/>
                <a:gd name="T38" fmla="*/ 0 w 2212"/>
                <a:gd name="T39" fmla="*/ 439 h 1711"/>
                <a:gd name="T40" fmla="*/ 0 w 2212"/>
                <a:gd name="T41" fmla="*/ 658 h 1711"/>
                <a:gd name="T42" fmla="*/ 165 w 2212"/>
                <a:gd name="T43" fmla="*/ 667 h 1711"/>
                <a:gd name="T44" fmla="*/ 62 w 2212"/>
                <a:gd name="T45" fmla="*/ 845 h 1711"/>
                <a:gd name="T46" fmla="*/ 62 w 2212"/>
                <a:gd name="T47" fmla="*/ 1168 h 1711"/>
                <a:gd name="T48" fmla="*/ 189 w 2212"/>
                <a:gd name="T49" fmla="*/ 1360 h 1711"/>
                <a:gd name="T50" fmla="*/ 189 w 2212"/>
                <a:gd name="T51" fmla="*/ 1578 h 1711"/>
                <a:gd name="T52" fmla="*/ 392 w 2212"/>
                <a:gd name="T53" fmla="*/ 1711 h 1711"/>
                <a:gd name="T54" fmla="*/ 596 w 2212"/>
                <a:gd name="T55" fmla="*/ 1578 h 1711"/>
                <a:gd name="T56" fmla="*/ 596 w 2212"/>
                <a:gd name="T57" fmla="*/ 1397 h 1711"/>
                <a:gd name="T58" fmla="*/ 1397 w 2212"/>
                <a:gd name="T59" fmla="*/ 1397 h 1711"/>
                <a:gd name="T60" fmla="*/ 1397 w 2212"/>
                <a:gd name="T61" fmla="*/ 1578 h 1711"/>
                <a:gd name="T62" fmla="*/ 1600 w 2212"/>
                <a:gd name="T63" fmla="*/ 1711 h 1711"/>
                <a:gd name="T64" fmla="*/ 1803 w 2212"/>
                <a:gd name="T65" fmla="*/ 1578 h 1711"/>
                <a:gd name="T66" fmla="*/ 1803 w 2212"/>
                <a:gd name="T67" fmla="*/ 1376 h 1711"/>
                <a:gd name="T68" fmla="*/ 1966 w 2212"/>
                <a:gd name="T69" fmla="*/ 1168 h 1711"/>
                <a:gd name="T70" fmla="*/ 1966 w 2212"/>
                <a:gd name="T71" fmla="*/ 844 h 1711"/>
                <a:gd name="T72" fmla="*/ 1863 w 2212"/>
                <a:gd name="T73" fmla="*/ 667 h 1711"/>
                <a:gd name="T74" fmla="*/ 2199 w 2212"/>
                <a:gd name="T75" fmla="*/ 649 h 1711"/>
                <a:gd name="T76" fmla="*/ 2198 w 2212"/>
                <a:gd name="T77" fmla="*/ 487 h 1711"/>
                <a:gd name="T78" fmla="*/ 631 w 2212"/>
                <a:gd name="T79" fmla="*/ 1106 h 1711"/>
                <a:gd name="T80" fmla="*/ 264 w 2212"/>
                <a:gd name="T81" fmla="*/ 1106 h 1711"/>
                <a:gd name="T82" fmla="*/ 264 w 2212"/>
                <a:gd name="T83" fmla="*/ 931 h 1711"/>
                <a:gd name="T84" fmla="*/ 631 w 2212"/>
                <a:gd name="T85" fmla="*/ 931 h 1711"/>
                <a:gd name="T86" fmla="*/ 631 w 2212"/>
                <a:gd name="T87" fmla="*/ 1106 h 1711"/>
                <a:gd name="T88" fmla="*/ 1372 w 2212"/>
                <a:gd name="T89" fmla="*/ 1106 h 1711"/>
                <a:gd name="T90" fmla="*/ 706 w 2212"/>
                <a:gd name="T91" fmla="*/ 1106 h 1711"/>
                <a:gd name="T92" fmla="*/ 706 w 2212"/>
                <a:gd name="T93" fmla="*/ 1031 h 1711"/>
                <a:gd name="T94" fmla="*/ 1372 w 2212"/>
                <a:gd name="T95" fmla="*/ 1031 h 1711"/>
                <a:gd name="T96" fmla="*/ 1372 w 2212"/>
                <a:gd name="T97" fmla="*/ 1106 h 1711"/>
                <a:gd name="T98" fmla="*/ 1372 w 2212"/>
                <a:gd name="T99" fmla="*/ 1012 h 1711"/>
                <a:gd name="T100" fmla="*/ 706 w 2212"/>
                <a:gd name="T101" fmla="*/ 1012 h 1711"/>
                <a:gd name="T102" fmla="*/ 706 w 2212"/>
                <a:gd name="T103" fmla="*/ 937 h 1711"/>
                <a:gd name="T104" fmla="*/ 1372 w 2212"/>
                <a:gd name="T105" fmla="*/ 937 h 1711"/>
                <a:gd name="T106" fmla="*/ 1372 w 2212"/>
                <a:gd name="T107" fmla="*/ 1012 h 1711"/>
                <a:gd name="T108" fmla="*/ 1813 w 2212"/>
                <a:gd name="T109" fmla="*/ 1106 h 1711"/>
                <a:gd name="T110" fmla="*/ 1447 w 2212"/>
                <a:gd name="T111" fmla="*/ 1106 h 1711"/>
                <a:gd name="T112" fmla="*/ 1447 w 2212"/>
                <a:gd name="T113" fmla="*/ 931 h 1711"/>
                <a:gd name="T114" fmla="*/ 1813 w 2212"/>
                <a:gd name="T115" fmla="*/ 931 h 1711"/>
                <a:gd name="T116" fmla="*/ 1813 w 2212"/>
                <a:gd name="T117" fmla="*/ 1106 h 17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12" h="1711">
                  <a:moveTo>
                    <a:pt x="2198" y="487"/>
                  </a:moveTo>
                  <a:cubicBezTo>
                    <a:pt x="2185" y="368"/>
                    <a:pt x="1864" y="487"/>
                    <a:pt x="1864" y="487"/>
                  </a:cubicBezTo>
                  <a:cubicBezTo>
                    <a:pt x="1845" y="657"/>
                    <a:pt x="1845" y="657"/>
                    <a:pt x="1845" y="657"/>
                  </a:cubicBezTo>
                  <a:cubicBezTo>
                    <a:pt x="1838" y="653"/>
                    <a:pt x="1831" y="649"/>
                    <a:pt x="1824" y="645"/>
                  </a:cubicBezTo>
                  <a:cubicBezTo>
                    <a:pt x="1743" y="292"/>
                    <a:pt x="1743" y="292"/>
                    <a:pt x="1743" y="292"/>
                  </a:cubicBezTo>
                  <a:cubicBezTo>
                    <a:pt x="1713" y="124"/>
                    <a:pt x="1586" y="0"/>
                    <a:pt x="1401" y="6"/>
                  </a:cubicBezTo>
                  <a:cubicBezTo>
                    <a:pt x="381" y="6"/>
                    <a:pt x="381" y="6"/>
                    <a:pt x="381" y="6"/>
                  </a:cubicBezTo>
                  <a:cubicBezTo>
                    <a:pt x="381" y="6"/>
                    <a:pt x="443" y="64"/>
                    <a:pt x="445" y="64"/>
                  </a:cubicBezTo>
                  <a:cubicBezTo>
                    <a:pt x="1433" y="64"/>
                    <a:pt x="1433" y="64"/>
                    <a:pt x="1433" y="64"/>
                  </a:cubicBezTo>
                  <a:cubicBezTo>
                    <a:pt x="1541" y="64"/>
                    <a:pt x="1640" y="133"/>
                    <a:pt x="1667" y="248"/>
                  </a:cubicBezTo>
                  <a:cubicBezTo>
                    <a:pt x="1754" y="597"/>
                    <a:pt x="1754" y="597"/>
                    <a:pt x="1754" y="597"/>
                  </a:cubicBezTo>
                  <a:cubicBezTo>
                    <a:pt x="1748" y="597"/>
                    <a:pt x="1743" y="596"/>
                    <a:pt x="1738" y="596"/>
                  </a:cubicBezTo>
                  <a:cubicBezTo>
                    <a:pt x="289" y="596"/>
                    <a:pt x="289" y="596"/>
                    <a:pt x="289" y="596"/>
                  </a:cubicBezTo>
                  <a:cubicBezTo>
                    <a:pt x="284" y="596"/>
                    <a:pt x="278" y="597"/>
                    <a:pt x="273" y="597"/>
                  </a:cubicBezTo>
                  <a:cubicBezTo>
                    <a:pt x="329" y="379"/>
                    <a:pt x="329" y="379"/>
                    <a:pt x="329" y="379"/>
                  </a:cubicBezTo>
                  <a:cubicBezTo>
                    <a:pt x="272" y="346"/>
                    <a:pt x="272" y="346"/>
                    <a:pt x="272" y="346"/>
                  </a:cubicBezTo>
                  <a:cubicBezTo>
                    <a:pt x="203" y="646"/>
                    <a:pt x="203" y="646"/>
                    <a:pt x="203" y="646"/>
                  </a:cubicBezTo>
                  <a:cubicBezTo>
                    <a:pt x="196" y="649"/>
                    <a:pt x="189" y="653"/>
                    <a:pt x="182" y="657"/>
                  </a:cubicBezTo>
                  <a:cubicBezTo>
                    <a:pt x="163" y="487"/>
                    <a:pt x="163" y="487"/>
                    <a:pt x="163" y="487"/>
                  </a:cubicBezTo>
                  <a:cubicBezTo>
                    <a:pt x="163" y="487"/>
                    <a:pt x="83" y="452"/>
                    <a:pt x="0" y="439"/>
                  </a:cubicBezTo>
                  <a:cubicBezTo>
                    <a:pt x="0" y="658"/>
                    <a:pt x="0" y="658"/>
                    <a:pt x="0" y="658"/>
                  </a:cubicBezTo>
                  <a:cubicBezTo>
                    <a:pt x="165" y="667"/>
                    <a:pt x="165" y="667"/>
                    <a:pt x="165" y="667"/>
                  </a:cubicBezTo>
                  <a:cubicBezTo>
                    <a:pt x="102" y="709"/>
                    <a:pt x="62" y="773"/>
                    <a:pt x="62" y="845"/>
                  </a:cubicBezTo>
                  <a:cubicBezTo>
                    <a:pt x="62" y="1168"/>
                    <a:pt x="62" y="1168"/>
                    <a:pt x="62" y="1168"/>
                  </a:cubicBezTo>
                  <a:cubicBezTo>
                    <a:pt x="62" y="1249"/>
                    <a:pt x="113" y="1319"/>
                    <a:pt x="189" y="1360"/>
                  </a:cubicBezTo>
                  <a:cubicBezTo>
                    <a:pt x="189" y="1578"/>
                    <a:pt x="189" y="1578"/>
                    <a:pt x="189" y="1578"/>
                  </a:cubicBezTo>
                  <a:cubicBezTo>
                    <a:pt x="189" y="1651"/>
                    <a:pt x="280" y="1711"/>
                    <a:pt x="392" y="1711"/>
                  </a:cubicBezTo>
                  <a:cubicBezTo>
                    <a:pt x="505" y="1711"/>
                    <a:pt x="596" y="1651"/>
                    <a:pt x="596" y="1578"/>
                  </a:cubicBezTo>
                  <a:cubicBezTo>
                    <a:pt x="596" y="1397"/>
                    <a:pt x="596" y="1397"/>
                    <a:pt x="596" y="1397"/>
                  </a:cubicBezTo>
                  <a:cubicBezTo>
                    <a:pt x="1397" y="1397"/>
                    <a:pt x="1397" y="1397"/>
                    <a:pt x="1397" y="1397"/>
                  </a:cubicBezTo>
                  <a:cubicBezTo>
                    <a:pt x="1397" y="1578"/>
                    <a:pt x="1397" y="1578"/>
                    <a:pt x="1397" y="1578"/>
                  </a:cubicBezTo>
                  <a:cubicBezTo>
                    <a:pt x="1397" y="1651"/>
                    <a:pt x="1488" y="1711"/>
                    <a:pt x="1600" y="1711"/>
                  </a:cubicBezTo>
                  <a:cubicBezTo>
                    <a:pt x="1712" y="1711"/>
                    <a:pt x="1803" y="1651"/>
                    <a:pt x="1803" y="1578"/>
                  </a:cubicBezTo>
                  <a:cubicBezTo>
                    <a:pt x="1803" y="1376"/>
                    <a:pt x="1803" y="1376"/>
                    <a:pt x="1803" y="1376"/>
                  </a:cubicBezTo>
                  <a:cubicBezTo>
                    <a:pt x="1899" y="1340"/>
                    <a:pt x="1966" y="1261"/>
                    <a:pt x="1966" y="1168"/>
                  </a:cubicBezTo>
                  <a:cubicBezTo>
                    <a:pt x="1966" y="844"/>
                    <a:pt x="1966" y="844"/>
                    <a:pt x="1966" y="844"/>
                  </a:cubicBezTo>
                  <a:cubicBezTo>
                    <a:pt x="1966" y="773"/>
                    <a:pt x="1925" y="709"/>
                    <a:pt x="1863" y="667"/>
                  </a:cubicBezTo>
                  <a:cubicBezTo>
                    <a:pt x="2199" y="649"/>
                    <a:pt x="2199" y="649"/>
                    <a:pt x="2199" y="649"/>
                  </a:cubicBezTo>
                  <a:cubicBezTo>
                    <a:pt x="2198" y="649"/>
                    <a:pt x="2212" y="606"/>
                    <a:pt x="2198" y="487"/>
                  </a:cubicBezTo>
                  <a:close/>
                  <a:moveTo>
                    <a:pt x="631" y="1106"/>
                  </a:moveTo>
                  <a:cubicBezTo>
                    <a:pt x="264" y="1106"/>
                    <a:pt x="264" y="1106"/>
                    <a:pt x="264" y="1106"/>
                  </a:cubicBezTo>
                  <a:cubicBezTo>
                    <a:pt x="264" y="931"/>
                    <a:pt x="264" y="931"/>
                    <a:pt x="264" y="931"/>
                  </a:cubicBezTo>
                  <a:cubicBezTo>
                    <a:pt x="631" y="931"/>
                    <a:pt x="631" y="931"/>
                    <a:pt x="631" y="931"/>
                  </a:cubicBezTo>
                  <a:lnTo>
                    <a:pt x="631" y="1106"/>
                  </a:lnTo>
                  <a:close/>
                  <a:moveTo>
                    <a:pt x="1372" y="1106"/>
                  </a:moveTo>
                  <a:cubicBezTo>
                    <a:pt x="706" y="1106"/>
                    <a:pt x="706" y="1106"/>
                    <a:pt x="706" y="1106"/>
                  </a:cubicBezTo>
                  <a:cubicBezTo>
                    <a:pt x="706" y="1031"/>
                    <a:pt x="706" y="1031"/>
                    <a:pt x="706" y="1031"/>
                  </a:cubicBezTo>
                  <a:cubicBezTo>
                    <a:pt x="1372" y="1031"/>
                    <a:pt x="1372" y="1031"/>
                    <a:pt x="1372" y="1031"/>
                  </a:cubicBezTo>
                  <a:lnTo>
                    <a:pt x="1372" y="1106"/>
                  </a:lnTo>
                  <a:close/>
                  <a:moveTo>
                    <a:pt x="1372" y="1012"/>
                  </a:moveTo>
                  <a:cubicBezTo>
                    <a:pt x="706" y="1012"/>
                    <a:pt x="706" y="1012"/>
                    <a:pt x="706" y="1012"/>
                  </a:cubicBezTo>
                  <a:cubicBezTo>
                    <a:pt x="706" y="937"/>
                    <a:pt x="706" y="937"/>
                    <a:pt x="706" y="937"/>
                  </a:cubicBezTo>
                  <a:cubicBezTo>
                    <a:pt x="1372" y="937"/>
                    <a:pt x="1372" y="937"/>
                    <a:pt x="1372" y="937"/>
                  </a:cubicBezTo>
                  <a:lnTo>
                    <a:pt x="1372" y="1012"/>
                  </a:lnTo>
                  <a:close/>
                  <a:moveTo>
                    <a:pt x="1813" y="1106"/>
                  </a:moveTo>
                  <a:cubicBezTo>
                    <a:pt x="1447" y="1106"/>
                    <a:pt x="1447" y="1106"/>
                    <a:pt x="1447" y="1106"/>
                  </a:cubicBezTo>
                  <a:cubicBezTo>
                    <a:pt x="1447" y="931"/>
                    <a:pt x="1447" y="931"/>
                    <a:pt x="1447" y="931"/>
                  </a:cubicBezTo>
                  <a:cubicBezTo>
                    <a:pt x="1813" y="931"/>
                    <a:pt x="1813" y="931"/>
                    <a:pt x="1813" y="931"/>
                  </a:cubicBezTo>
                  <a:cubicBezTo>
                    <a:pt x="1813" y="1106"/>
                    <a:pt x="1813" y="1106"/>
                    <a:pt x="1813" y="1106"/>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25" name="Oval 297"/>
            <p:cNvSpPr>
              <a:spLocks noChangeArrowheads="1"/>
            </p:cNvSpPr>
            <p:nvPr/>
          </p:nvSpPr>
          <p:spPr bwMode="auto">
            <a:xfrm>
              <a:off x="10171113" y="3422650"/>
              <a:ext cx="258763" cy="258763"/>
            </a:xfrm>
            <a:prstGeom prst="ellipse">
              <a:avLst/>
            </a:pr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26" name="Freeform 298"/>
            <p:cNvSpPr>
              <a:spLocks/>
            </p:cNvSpPr>
            <p:nvPr/>
          </p:nvSpPr>
          <p:spPr bwMode="auto">
            <a:xfrm>
              <a:off x="10012363" y="3714750"/>
              <a:ext cx="800100" cy="1076325"/>
            </a:xfrm>
            <a:custGeom>
              <a:avLst/>
              <a:gdLst>
                <a:gd name="T0" fmla="*/ 1400 w 1400"/>
                <a:gd name="T1" fmla="*/ 411 h 1881"/>
                <a:gd name="T2" fmla="*/ 1341 w 1400"/>
                <a:gd name="T3" fmla="*/ 334 h 1881"/>
                <a:gd name="T4" fmla="*/ 755 w 1400"/>
                <a:gd name="T5" fmla="*/ 21 h 1881"/>
                <a:gd name="T6" fmla="*/ 752 w 1400"/>
                <a:gd name="T7" fmla="*/ 19 h 1881"/>
                <a:gd name="T8" fmla="*/ 752 w 1400"/>
                <a:gd name="T9" fmla="*/ 19 h 1881"/>
                <a:gd name="T10" fmla="*/ 741 w 1400"/>
                <a:gd name="T11" fmla="*/ 13 h 1881"/>
                <a:gd name="T12" fmla="*/ 716 w 1400"/>
                <a:gd name="T13" fmla="*/ 4 h 1881"/>
                <a:gd name="T14" fmla="*/ 679 w 1400"/>
                <a:gd name="T15" fmla="*/ 0 h 1881"/>
                <a:gd name="T16" fmla="*/ 309 w 1400"/>
                <a:gd name="T17" fmla="*/ 0 h 1881"/>
                <a:gd name="T18" fmla="*/ 285 w 1400"/>
                <a:gd name="T19" fmla="*/ 4 h 1881"/>
                <a:gd name="T20" fmla="*/ 223 w 1400"/>
                <a:gd name="T21" fmla="*/ 24 h 1881"/>
                <a:gd name="T22" fmla="*/ 115 w 1400"/>
                <a:gd name="T23" fmla="*/ 124 h 1881"/>
                <a:gd name="T24" fmla="*/ 0 w 1400"/>
                <a:gd name="T25" fmla="*/ 698 h 1881"/>
                <a:gd name="T26" fmla="*/ 6 w 1400"/>
                <a:gd name="T27" fmla="*/ 891 h 1881"/>
                <a:gd name="T28" fmla="*/ 86 w 1400"/>
                <a:gd name="T29" fmla="*/ 967 h 1881"/>
                <a:gd name="T30" fmla="*/ 91 w 1400"/>
                <a:gd name="T31" fmla="*/ 967 h 1881"/>
                <a:gd name="T32" fmla="*/ 167 w 1400"/>
                <a:gd name="T33" fmla="*/ 881 h 1881"/>
                <a:gd name="T34" fmla="*/ 161 w 1400"/>
                <a:gd name="T35" fmla="*/ 698 h 1881"/>
                <a:gd name="T36" fmla="*/ 213 w 1400"/>
                <a:gd name="T37" fmla="*/ 288 h 1881"/>
                <a:gd name="T38" fmla="*/ 231 w 1400"/>
                <a:gd name="T39" fmla="*/ 245 h 1881"/>
                <a:gd name="T40" fmla="*/ 231 w 1400"/>
                <a:gd name="T41" fmla="*/ 576 h 1881"/>
                <a:gd name="T42" fmla="*/ 231 w 1400"/>
                <a:gd name="T43" fmla="*/ 767 h 1881"/>
                <a:gd name="T44" fmla="*/ 231 w 1400"/>
                <a:gd name="T45" fmla="*/ 1752 h 1881"/>
                <a:gd name="T46" fmla="*/ 358 w 1400"/>
                <a:gd name="T47" fmla="*/ 1879 h 1881"/>
                <a:gd name="T48" fmla="*/ 480 w 1400"/>
                <a:gd name="T49" fmla="*/ 1755 h 1881"/>
                <a:gd name="T50" fmla="*/ 480 w 1400"/>
                <a:gd name="T51" fmla="*/ 845 h 1881"/>
                <a:gd name="T52" fmla="*/ 527 w 1400"/>
                <a:gd name="T53" fmla="*/ 845 h 1881"/>
                <a:gd name="T54" fmla="*/ 527 w 1400"/>
                <a:gd name="T55" fmla="*/ 1752 h 1881"/>
                <a:gd name="T56" fmla="*/ 654 w 1400"/>
                <a:gd name="T57" fmla="*/ 1879 h 1881"/>
                <a:gd name="T58" fmla="*/ 776 w 1400"/>
                <a:gd name="T59" fmla="*/ 1755 h 1881"/>
                <a:gd name="T60" fmla="*/ 776 w 1400"/>
                <a:gd name="T61" fmla="*/ 767 h 1881"/>
                <a:gd name="T62" fmla="*/ 776 w 1400"/>
                <a:gd name="T63" fmla="*/ 576 h 1881"/>
                <a:gd name="T64" fmla="*/ 776 w 1400"/>
                <a:gd name="T65" fmla="*/ 226 h 1881"/>
                <a:gd name="T66" fmla="*/ 1296 w 1400"/>
                <a:gd name="T67" fmla="*/ 489 h 1881"/>
                <a:gd name="T68" fmla="*/ 1319 w 1400"/>
                <a:gd name="T69" fmla="*/ 492 h 1881"/>
                <a:gd name="T70" fmla="*/ 1370 w 1400"/>
                <a:gd name="T71" fmla="*/ 476 h 1881"/>
                <a:gd name="T72" fmla="*/ 1393 w 1400"/>
                <a:gd name="T73" fmla="*/ 448 h 1881"/>
                <a:gd name="T74" fmla="*/ 1400 w 1400"/>
                <a:gd name="T75" fmla="*/ 411 h 18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400" h="1881">
                  <a:moveTo>
                    <a:pt x="1400" y="411"/>
                  </a:moveTo>
                  <a:cubicBezTo>
                    <a:pt x="1398" y="377"/>
                    <a:pt x="1368" y="351"/>
                    <a:pt x="1341" y="334"/>
                  </a:cubicBezTo>
                  <a:cubicBezTo>
                    <a:pt x="1198" y="237"/>
                    <a:pt x="1046" y="174"/>
                    <a:pt x="755" y="21"/>
                  </a:cubicBezTo>
                  <a:cubicBezTo>
                    <a:pt x="753" y="20"/>
                    <a:pt x="752" y="19"/>
                    <a:pt x="752" y="19"/>
                  </a:cubicBezTo>
                  <a:cubicBezTo>
                    <a:pt x="752" y="19"/>
                    <a:pt x="752" y="19"/>
                    <a:pt x="752" y="19"/>
                  </a:cubicBezTo>
                  <a:cubicBezTo>
                    <a:pt x="749" y="17"/>
                    <a:pt x="744" y="14"/>
                    <a:pt x="741" y="13"/>
                  </a:cubicBezTo>
                  <a:cubicBezTo>
                    <a:pt x="729" y="6"/>
                    <a:pt x="727" y="6"/>
                    <a:pt x="716" y="4"/>
                  </a:cubicBezTo>
                  <a:cubicBezTo>
                    <a:pt x="704" y="1"/>
                    <a:pt x="692" y="0"/>
                    <a:pt x="679" y="0"/>
                  </a:cubicBezTo>
                  <a:cubicBezTo>
                    <a:pt x="309" y="0"/>
                    <a:pt x="309" y="0"/>
                    <a:pt x="309" y="0"/>
                  </a:cubicBezTo>
                  <a:cubicBezTo>
                    <a:pt x="301" y="0"/>
                    <a:pt x="292" y="1"/>
                    <a:pt x="285" y="4"/>
                  </a:cubicBezTo>
                  <a:cubicBezTo>
                    <a:pt x="268" y="6"/>
                    <a:pt x="246" y="12"/>
                    <a:pt x="223" y="24"/>
                  </a:cubicBezTo>
                  <a:cubicBezTo>
                    <a:pt x="187" y="41"/>
                    <a:pt x="148" y="74"/>
                    <a:pt x="115" y="124"/>
                  </a:cubicBezTo>
                  <a:cubicBezTo>
                    <a:pt x="49" y="225"/>
                    <a:pt x="0" y="394"/>
                    <a:pt x="0" y="698"/>
                  </a:cubicBezTo>
                  <a:cubicBezTo>
                    <a:pt x="0" y="757"/>
                    <a:pt x="2" y="821"/>
                    <a:pt x="6" y="891"/>
                  </a:cubicBezTo>
                  <a:cubicBezTo>
                    <a:pt x="8" y="934"/>
                    <a:pt x="44" y="967"/>
                    <a:pt x="86" y="967"/>
                  </a:cubicBezTo>
                  <a:cubicBezTo>
                    <a:pt x="88" y="967"/>
                    <a:pt x="89" y="967"/>
                    <a:pt x="91" y="967"/>
                  </a:cubicBezTo>
                  <a:cubicBezTo>
                    <a:pt x="135" y="964"/>
                    <a:pt x="169" y="926"/>
                    <a:pt x="167" y="881"/>
                  </a:cubicBezTo>
                  <a:cubicBezTo>
                    <a:pt x="163" y="814"/>
                    <a:pt x="161" y="753"/>
                    <a:pt x="161" y="698"/>
                  </a:cubicBezTo>
                  <a:cubicBezTo>
                    <a:pt x="161" y="496"/>
                    <a:pt x="185" y="367"/>
                    <a:pt x="213" y="288"/>
                  </a:cubicBezTo>
                  <a:cubicBezTo>
                    <a:pt x="219" y="272"/>
                    <a:pt x="225" y="258"/>
                    <a:pt x="231" y="245"/>
                  </a:cubicBezTo>
                  <a:cubicBezTo>
                    <a:pt x="231" y="576"/>
                    <a:pt x="231" y="576"/>
                    <a:pt x="231" y="576"/>
                  </a:cubicBezTo>
                  <a:cubicBezTo>
                    <a:pt x="231" y="767"/>
                    <a:pt x="231" y="767"/>
                    <a:pt x="231" y="767"/>
                  </a:cubicBezTo>
                  <a:cubicBezTo>
                    <a:pt x="231" y="1752"/>
                    <a:pt x="231" y="1752"/>
                    <a:pt x="231" y="1752"/>
                  </a:cubicBezTo>
                  <a:cubicBezTo>
                    <a:pt x="231" y="1822"/>
                    <a:pt x="288" y="1881"/>
                    <a:pt x="358" y="1879"/>
                  </a:cubicBezTo>
                  <a:cubicBezTo>
                    <a:pt x="426" y="1878"/>
                    <a:pt x="480" y="1823"/>
                    <a:pt x="480" y="1755"/>
                  </a:cubicBezTo>
                  <a:cubicBezTo>
                    <a:pt x="480" y="845"/>
                    <a:pt x="480" y="845"/>
                    <a:pt x="480" y="845"/>
                  </a:cubicBezTo>
                  <a:cubicBezTo>
                    <a:pt x="527" y="845"/>
                    <a:pt x="527" y="845"/>
                    <a:pt x="527" y="845"/>
                  </a:cubicBezTo>
                  <a:cubicBezTo>
                    <a:pt x="527" y="1752"/>
                    <a:pt x="527" y="1752"/>
                    <a:pt x="527" y="1752"/>
                  </a:cubicBezTo>
                  <a:cubicBezTo>
                    <a:pt x="527" y="1822"/>
                    <a:pt x="584" y="1881"/>
                    <a:pt x="654" y="1879"/>
                  </a:cubicBezTo>
                  <a:cubicBezTo>
                    <a:pt x="722" y="1878"/>
                    <a:pt x="776" y="1823"/>
                    <a:pt x="776" y="1755"/>
                  </a:cubicBezTo>
                  <a:cubicBezTo>
                    <a:pt x="776" y="767"/>
                    <a:pt x="776" y="767"/>
                    <a:pt x="776" y="767"/>
                  </a:cubicBezTo>
                  <a:cubicBezTo>
                    <a:pt x="776" y="576"/>
                    <a:pt x="776" y="576"/>
                    <a:pt x="776" y="576"/>
                  </a:cubicBezTo>
                  <a:cubicBezTo>
                    <a:pt x="776" y="226"/>
                    <a:pt x="776" y="226"/>
                    <a:pt x="776" y="226"/>
                  </a:cubicBezTo>
                  <a:cubicBezTo>
                    <a:pt x="916" y="317"/>
                    <a:pt x="1007" y="376"/>
                    <a:pt x="1296" y="489"/>
                  </a:cubicBezTo>
                  <a:cubicBezTo>
                    <a:pt x="1308" y="492"/>
                    <a:pt x="1319" y="492"/>
                    <a:pt x="1319" y="492"/>
                  </a:cubicBezTo>
                  <a:cubicBezTo>
                    <a:pt x="1339" y="492"/>
                    <a:pt x="1357" y="485"/>
                    <a:pt x="1370" y="476"/>
                  </a:cubicBezTo>
                  <a:cubicBezTo>
                    <a:pt x="1380" y="469"/>
                    <a:pt x="1388" y="459"/>
                    <a:pt x="1393" y="448"/>
                  </a:cubicBezTo>
                  <a:cubicBezTo>
                    <a:pt x="1397" y="437"/>
                    <a:pt x="1400" y="424"/>
                    <a:pt x="1400" y="411"/>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spTree>
    <p:extLst>
      <p:ext uri="{BB962C8B-B14F-4D97-AF65-F5344CB8AC3E}">
        <p14:creationId xmlns:p14="http://schemas.microsoft.com/office/powerpoint/2010/main" val="4194193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6847164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icons_master_2">
    <p:spTree>
      <p:nvGrpSpPr>
        <p:cNvPr id="1" name=""/>
        <p:cNvGrpSpPr/>
        <p:nvPr/>
      </p:nvGrpSpPr>
      <p:grpSpPr>
        <a:xfrm>
          <a:off x="0" y="0"/>
          <a:ext cx="0" cy="0"/>
          <a:chOff x="0" y="0"/>
          <a:chExt cx="0" cy="0"/>
        </a:xfrm>
      </p:grpSpPr>
      <p:grpSp>
        <p:nvGrpSpPr>
          <p:cNvPr id="227" name="certificate_blue"/>
          <p:cNvGrpSpPr/>
          <p:nvPr userDrawn="1"/>
        </p:nvGrpSpPr>
        <p:grpSpPr>
          <a:xfrm>
            <a:off x="447050" y="275056"/>
            <a:ext cx="1216479" cy="861873"/>
            <a:chOff x="1670050" y="2778125"/>
            <a:chExt cx="1998663" cy="1416050"/>
          </a:xfrm>
        </p:grpSpPr>
        <p:sp>
          <p:nvSpPr>
            <p:cNvPr id="228" name="Rectangle 11"/>
            <p:cNvSpPr>
              <a:spLocks noChangeArrowheads="1"/>
            </p:cNvSpPr>
            <p:nvPr/>
          </p:nvSpPr>
          <p:spPr bwMode="auto">
            <a:xfrm>
              <a:off x="1670050" y="2778125"/>
              <a:ext cx="1998663" cy="1416050"/>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29" name="Rectangle 12"/>
            <p:cNvSpPr>
              <a:spLocks noChangeArrowheads="1"/>
            </p:cNvSpPr>
            <p:nvPr/>
          </p:nvSpPr>
          <p:spPr bwMode="auto">
            <a:xfrm>
              <a:off x="2235200" y="3784600"/>
              <a:ext cx="863600" cy="6985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30" name="Rectangle 13"/>
            <p:cNvSpPr>
              <a:spLocks noChangeArrowheads="1"/>
            </p:cNvSpPr>
            <p:nvPr/>
          </p:nvSpPr>
          <p:spPr bwMode="auto">
            <a:xfrm>
              <a:off x="2235200" y="3668713"/>
              <a:ext cx="863600" cy="6985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31" name="Freeform 14"/>
            <p:cNvSpPr>
              <a:spLocks/>
            </p:cNvSpPr>
            <p:nvPr/>
          </p:nvSpPr>
          <p:spPr bwMode="auto">
            <a:xfrm>
              <a:off x="2001838" y="2925763"/>
              <a:ext cx="1343025" cy="312738"/>
            </a:xfrm>
            <a:custGeom>
              <a:avLst/>
              <a:gdLst>
                <a:gd name="T0" fmla="*/ 2203 w 2278"/>
                <a:gd name="T1" fmla="*/ 529 h 529"/>
                <a:gd name="T2" fmla="*/ 713 w 2278"/>
                <a:gd name="T3" fmla="*/ 239 h 529"/>
                <a:gd name="T4" fmla="*/ 83 w 2278"/>
                <a:gd name="T5" fmla="*/ 526 h 529"/>
                <a:gd name="T6" fmla="*/ 0 w 2278"/>
                <a:gd name="T7" fmla="*/ 430 h 529"/>
                <a:gd name="T8" fmla="*/ 681 w 2278"/>
                <a:gd name="T9" fmla="*/ 118 h 529"/>
                <a:gd name="T10" fmla="*/ 2278 w 2278"/>
                <a:gd name="T11" fmla="*/ 427 h 529"/>
                <a:gd name="T12" fmla="*/ 2203 w 2278"/>
                <a:gd name="T13" fmla="*/ 529 h 529"/>
              </a:gdLst>
              <a:ahLst/>
              <a:cxnLst>
                <a:cxn ang="0">
                  <a:pos x="T0" y="T1"/>
                </a:cxn>
                <a:cxn ang="0">
                  <a:pos x="T2" y="T3"/>
                </a:cxn>
                <a:cxn ang="0">
                  <a:pos x="T4" y="T5"/>
                </a:cxn>
                <a:cxn ang="0">
                  <a:pos x="T6" y="T7"/>
                </a:cxn>
                <a:cxn ang="0">
                  <a:pos x="T8" y="T9"/>
                </a:cxn>
                <a:cxn ang="0">
                  <a:pos x="T10" y="T11"/>
                </a:cxn>
                <a:cxn ang="0">
                  <a:pos x="T12" y="T13"/>
                </a:cxn>
              </a:cxnLst>
              <a:rect l="0" t="0" r="r" b="b"/>
              <a:pathLst>
                <a:path w="2278" h="529">
                  <a:moveTo>
                    <a:pt x="2203" y="529"/>
                  </a:moveTo>
                  <a:cubicBezTo>
                    <a:pt x="1728" y="209"/>
                    <a:pt x="1227" y="111"/>
                    <a:pt x="713" y="239"/>
                  </a:cubicBezTo>
                  <a:cubicBezTo>
                    <a:pt x="330" y="334"/>
                    <a:pt x="85" y="524"/>
                    <a:pt x="83" y="526"/>
                  </a:cubicBezTo>
                  <a:cubicBezTo>
                    <a:pt x="0" y="430"/>
                    <a:pt x="0" y="430"/>
                    <a:pt x="0" y="430"/>
                  </a:cubicBezTo>
                  <a:cubicBezTo>
                    <a:pt x="11" y="421"/>
                    <a:pt x="270" y="220"/>
                    <a:pt x="681" y="118"/>
                  </a:cubicBezTo>
                  <a:cubicBezTo>
                    <a:pt x="1061" y="24"/>
                    <a:pt x="1646" y="0"/>
                    <a:pt x="2278" y="427"/>
                  </a:cubicBezTo>
                  <a:lnTo>
                    <a:pt x="2203" y="529"/>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32" name="Freeform 15"/>
            <p:cNvSpPr>
              <a:spLocks/>
            </p:cNvSpPr>
            <p:nvPr/>
          </p:nvSpPr>
          <p:spPr bwMode="auto">
            <a:xfrm>
              <a:off x="2530475" y="3186113"/>
              <a:ext cx="285750" cy="277813"/>
            </a:xfrm>
            <a:custGeom>
              <a:avLst/>
              <a:gdLst>
                <a:gd name="T0" fmla="*/ 180 w 180"/>
                <a:gd name="T1" fmla="*/ 60 h 175"/>
                <a:gd name="T2" fmla="*/ 180 w 180"/>
                <a:gd name="T3" fmla="*/ 120 h 175"/>
                <a:gd name="T4" fmla="*/ 126 w 180"/>
                <a:gd name="T5" fmla="*/ 120 h 175"/>
                <a:gd name="T6" fmla="*/ 126 w 180"/>
                <a:gd name="T7" fmla="*/ 175 h 175"/>
                <a:gd name="T8" fmla="*/ 54 w 180"/>
                <a:gd name="T9" fmla="*/ 175 h 175"/>
                <a:gd name="T10" fmla="*/ 54 w 180"/>
                <a:gd name="T11" fmla="*/ 120 h 175"/>
                <a:gd name="T12" fmla="*/ 0 w 180"/>
                <a:gd name="T13" fmla="*/ 120 h 175"/>
                <a:gd name="T14" fmla="*/ 0 w 180"/>
                <a:gd name="T15" fmla="*/ 60 h 175"/>
                <a:gd name="T16" fmla="*/ 54 w 180"/>
                <a:gd name="T17" fmla="*/ 60 h 175"/>
                <a:gd name="T18" fmla="*/ 54 w 180"/>
                <a:gd name="T19" fmla="*/ 0 h 175"/>
                <a:gd name="T20" fmla="*/ 126 w 180"/>
                <a:gd name="T21" fmla="*/ 0 h 175"/>
                <a:gd name="T22" fmla="*/ 126 w 180"/>
                <a:gd name="T23" fmla="*/ 62 h 175"/>
                <a:gd name="T24" fmla="*/ 180 w 180"/>
                <a:gd name="T25" fmla="*/ 6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0" h="175">
                  <a:moveTo>
                    <a:pt x="180" y="60"/>
                  </a:moveTo>
                  <a:lnTo>
                    <a:pt x="180" y="120"/>
                  </a:lnTo>
                  <a:lnTo>
                    <a:pt x="126" y="120"/>
                  </a:lnTo>
                  <a:lnTo>
                    <a:pt x="126" y="175"/>
                  </a:lnTo>
                  <a:lnTo>
                    <a:pt x="54" y="175"/>
                  </a:lnTo>
                  <a:lnTo>
                    <a:pt x="54" y="120"/>
                  </a:lnTo>
                  <a:lnTo>
                    <a:pt x="0" y="120"/>
                  </a:lnTo>
                  <a:lnTo>
                    <a:pt x="0" y="60"/>
                  </a:lnTo>
                  <a:lnTo>
                    <a:pt x="54" y="60"/>
                  </a:lnTo>
                  <a:lnTo>
                    <a:pt x="54" y="0"/>
                  </a:lnTo>
                  <a:lnTo>
                    <a:pt x="126" y="0"/>
                  </a:lnTo>
                  <a:lnTo>
                    <a:pt x="126" y="62"/>
                  </a:lnTo>
                  <a:lnTo>
                    <a:pt x="180" y="60"/>
                  </a:lnTo>
                  <a:close/>
                </a:path>
              </a:pathLst>
            </a:custGeom>
            <a:solidFill>
              <a:srgbClr val="FFFFFF"/>
            </a:solidFill>
            <a:ln w="1588" cap="flat">
              <a:solidFill>
                <a:srgbClr val="1A475F"/>
              </a:solidFill>
              <a:prstDash val="solid"/>
              <a:miter lim="800000"/>
              <a:headEnd/>
              <a:tailEnd/>
            </a:ln>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33" name="Rectangle 16"/>
            <p:cNvSpPr>
              <a:spLocks noChangeArrowheads="1"/>
            </p:cNvSpPr>
            <p:nvPr/>
          </p:nvSpPr>
          <p:spPr bwMode="auto">
            <a:xfrm>
              <a:off x="2235200" y="3900488"/>
              <a:ext cx="863600" cy="68263"/>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34" name="Rectangle 17"/>
            <p:cNvSpPr>
              <a:spLocks noChangeArrowheads="1"/>
            </p:cNvSpPr>
            <p:nvPr/>
          </p:nvSpPr>
          <p:spPr bwMode="auto">
            <a:xfrm>
              <a:off x="1717675" y="2833688"/>
              <a:ext cx="1901825" cy="1309688"/>
            </a:xfrm>
            <a:prstGeom prst="rect">
              <a:avLst/>
            </a:prstGeom>
            <a:noFill/>
            <a:ln w="4763" cap="flat">
              <a:solidFill>
                <a:srgbClr val="FFFFFF"/>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235" name="certificate_graduation"/>
          <p:cNvGrpSpPr/>
          <p:nvPr userDrawn="1"/>
        </p:nvGrpSpPr>
        <p:grpSpPr>
          <a:xfrm>
            <a:off x="2553240" y="265248"/>
            <a:ext cx="1347608" cy="878457"/>
            <a:chOff x="5018723" y="2454276"/>
            <a:chExt cx="5791200" cy="3775074"/>
          </a:xfrm>
        </p:grpSpPr>
        <p:sp>
          <p:nvSpPr>
            <p:cNvPr id="236" name="Freeform 21"/>
            <p:cNvSpPr>
              <a:spLocks noEditPoints="1"/>
            </p:cNvSpPr>
            <p:nvPr/>
          </p:nvSpPr>
          <p:spPr bwMode="auto">
            <a:xfrm>
              <a:off x="5018723" y="2454276"/>
              <a:ext cx="4751388" cy="3363912"/>
            </a:xfrm>
            <a:custGeom>
              <a:avLst/>
              <a:gdLst>
                <a:gd name="T0" fmla="*/ 0 w 3018"/>
                <a:gd name="T1" fmla="*/ 0 h 2137"/>
                <a:gd name="T2" fmla="*/ 0 w 3018"/>
                <a:gd name="T3" fmla="*/ 2137 h 2137"/>
                <a:gd name="T4" fmla="*/ 2277 w 3018"/>
                <a:gd name="T5" fmla="*/ 2137 h 2137"/>
                <a:gd name="T6" fmla="*/ 2224 w 3018"/>
                <a:gd name="T7" fmla="*/ 2067 h 2137"/>
                <a:gd name="T8" fmla="*/ 2138 w 3018"/>
                <a:gd name="T9" fmla="*/ 1709 h 2137"/>
                <a:gd name="T10" fmla="*/ 2946 w 3018"/>
                <a:gd name="T11" fmla="*/ 924 h 2137"/>
                <a:gd name="T12" fmla="*/ 2960 w 3018"/>
                <a:gd name="T13" fmla="*/ 922 h 2137"/>
                <a:gd name="T14" fmla="*/ 3018 w 3018"/>
                <a:gd name="T15" fmla="*/ 922 h 2137"/>
                <a:gd name="T16" fmla="*/ 3018 w 3018"/>
                <a:gd name="T17" fmla="*/ 0 h 2137"/>
                <a:gd name="T18" fmla="*/ 0 w 3018"/>
                <a:gd name="T19" fmla="*/ 0 h 2137"/>
                <a:gd name="T20" fmla="*/ 2156 w 3018"/>
                <a:gd name="T21" fmla="*/ 1414 h 2137"/>
                <a:gd name="T22" fmla="*/ 863 w 3018"/>
                <a:gd name="T23" fmla="*/ 1414 h 2137"/>
                <a:gd name="T24" fmla="*/ 863 w 3018"/>
                <a:gd name="T25" fmla="*/ 1310 h 2137"/>
                <a:gd name="T26" fmla="*/ 2156 w 3018"/>
                <a:gd name="T27" fmla="*/ 1310 h 2137"/>
                <a:gd name="T28" fmla="*/ 2156 w 3018"/>
                <a:gd name="T29" fmla="*/ 1414 h 2137"/>
                <a:gd name="T30" fmla="*/ 2156 w 3018"/>
                <a:gd name="T31" fmla="*/ 1241 h 2137"/>
                <a:gd name="T32" fmla="*/ 863 w 3018"/>
                <a:gd name="T33" fmla="*/ 1241 h 2137"/>
                <a:gd name="T34" fmla="*/ 863 w 3018"/>
                <a:gd name="T35" fmla="*/ 1138 h 2137"/>
                <a:gd name="T36" fmla="*/ 2156 w 3018"/>
                <a:gd name="T37" fmla="*/ 1138 h 2137"/>
                <a:gd name="T38" fmla="*/ 2156 w 3018"/>
                <a:gd name="T39" fmla="*/ 1241 h 2137"/>
                <a:gd name="T40" fmla="*/ 1233 w 3018"/>
                <a:gd name="T41" fmla="*/ 600 h 2137"/>
                <a:gd name="T42" fmla="*/ 1322 w 3018"/>
                <a:gd name="T43" fmla="*/ 569 h 2137"/>
                <a:gd name="T44" fmla="*/ 1342 w 3018"/>
                <a:gd name="T45" fmla="*/ 479 h 2137"/>
                <a:gd name="T46" fmla="*/ 1435 w 3018"/>
                <a:gd name="T47" fmla="*/ 499 h 2137"/>
                <a:gd name="T48" fmla="*/ 1501 w 3018"/>
                <a:gd name="T49" fmla="*/ 434 h 2137"/>
                <a:gd name="T50" fmla="*/ 1568 w 3018"/>
                <a:gd name="T51" fmla="*/ 500 h 2137"/>
                <a:gd name="T52" fmla="*/ 1661 w 3018"/>
                <a:gd name="T53" fmla="*/ 480 h 2137"/>
                <a:gd name="T54" fmla="*/ 1680 w 3018"/>
                <a:gd name="T55" fmla="*/ 569 h 2137"/>
                <a:gd name="T56" fmla="*/ 1770 w 3018"/>
                <a:gd name="T57" fmla="*/ 600 h 2137"/>
                <a:gd name="T58" fmla="*/ 1736 w 3018"/>
                <a:gd name="T59" fmla="*/ 685 h 2137"/>
                <a:gd name="T60" fmla="*/ 1793 w 3018"/>
                <a:gd name="T61" fmla="*/ 758 h 2137"/>
                <a:gd name="T62" fmla="*/ 1717 w 3018"/>
                <a:gd name="T63" fmla="*/ 812 h 2137"/>
                <a:gd name="T64" fmla="*/ 1724 w 3018"/>
                <a:gd name="T65" fmla="*/ 903 h 2137"/>
                <a:gd name="T66" fmla="*/ 1629 w 3018"/>
                <a:gd name="T67" fmla="*/ 909 h 2137"/>
                <a:gd name="T68" fmla="*/ 1584 w 3018"/>
                <a:gd name="T69" fmla="*/ 989 h 2137"/>
                <a:gd name="T70" fmla="*/ 1501 w 3018"/>
                <a:gd name="T71" fmla="*/ 945 h 2137"/>
                <a:gd name="T72" fmla="*/ 1418 w 3018"/>
                <a:gd name="T73" fmla="*/ 989 h 2137"/>
                <a:gd name="T74" fmla="*/ 1373 w 3018"/>
                <a:gd name="T75" fmla="*/ 909 h 2137"/>
                <a:gd name="T76" fmla="*/ 1278 w 3018"/>
                <a:gd name="T77" fmla="*/ 903 h 2137"/>
                <a:gd name="T78" fmla="*/ 1286 w 3018"/>
                <a:gd name="T79" fmla="*/ 812 h 2137"/>
                <a:gd name="T80" fmla="*/ 1209 w 3018"/>
                <a:gd name="T81" fmla="*/ 758 h 2137"/>
                <a:gd name="T82" fmla="*/ 1267 w 3018"/>
                <a:gd name="T83" fmla="*/ 685 h 2137"/>
                <a:gd name="T84" fmla="*/ 1233 w 3018"/>
                <a:gd name="T85" fmla="*/ 600 h 2137"/>
                <a:gd name="T86" fmla="*/ 2440 w 3018"/>
                <a:gd name="T87" fmla="*/ 574 h 2137"/>
                <a:gd name="T88" fmla="*/ 1123 w 3018"/>
                <a:gd name="T89" fmla="*/ 317 h 2137"/>
                <a:gd name="T90" fmla="*/ 565 w 3018"/>
                <a:gd name="T91" fmla="*/ 572 h 2137"/>
                <a:gd name="T92" fmla="*/ 492 w 3018"/>
                <a:gd name="T93" fmla="*/ 486 h 2137"/>
                <a:gd name="T94" fmla="*/ 1094 w 3018"/>
                <a:gd name="T95" fmla="*/ 210 h 2137"/>
                <a:gd name="T96" fmla="*/ 2507 w 3018"/>
                <a:gd name="T97" fmla="*/ 484 h 2137"/>
                <a:gd name="T98" fmla="*/ 2440 w 3018"/>
                <a:gd name="T99" fmla="*/ 574 h 2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018" h="2137">
                  <a:moveTo>
                    <a:pt x="0" y="0"/>
                  </a:moveTo>
                  <a:cubicBezTo>
                    <a:pt x="0" y="2137"/>
                    <a:pt x="0" y="2137"/>
                    <a:pt x="0" y="2137"/>
                  </a:cubicBezTo>
                  <a:cubicBezTo>
                    <a:pt x="2277" y="2137"/>
                    <a:pt x="2277" y="2137"/>
                    <a:pt x="2277" y="2137"/>
                  </a:cubicBezTo>
                  <a:cubicBezTo>
                    <a:pt x="2273" y="2126"/>
                    <a:pt x="2234" y="2086"/>
                    <a:pt x="2224" y="2067"/>
                  </a:cubicBezTo>
                  <a:cubicBezTo>
                    <a:pt x="2169" y="1962"/>
                    <a:pt x="2138" y="1835"/>
                    <a:pt x="2138" y="1709"/>
                  </a:cubicBezTo>
                  <a:cubicBezTo>
                    <a:pt x="2138" y="1280"/>
                    <a:pt x="2499" y="927"/>
                    <a:pt x="2946" y="924"/>
                  </a:cubicBezTo>
                  <a:cubicBezTo>
                    <a:pt x="2948" y="924"/>
                    <a:pt x="2958" y="922"/>
                    <a:pt x="2960" y="922"/>
                  </a:cubicBezTo>
                  <a:cubicBezTo>
                    <a:pt x="2977" y="922"/>
                    <a:pt x="2983" y="921"/>
                    <a:pt x="3018" y="922"/>
                  </a:cubicBezTo>
                  <a:cubicBezTo>
                    <a:pt x="3018" y="0"/>
                    <a:pt x="3018" y="0"/>
                    <a:pt x="3018" y="0"/>
                  </a:cubicBezTo>
                  <a:lnTo>
                    <a:pt x="0" y="0"/>
                  </a:lnTo>
                  <a:close/>
                  <a:moveTo>
                    <a:pt x="2156" y="1414"/>
                  </a:moveTo>
                  <a:cubicBezTo>
                    <a:pt x="863" y="1414"/>
                    <a:pt x="863" y="1414"/>
                    <a:pt x="863" y="1414"/>
                  </a:cubicBezTo>
                  <a:cubicBezTo>
                    <a:pt x="863" y="1310"/>
                    <a:pt x="863" y="1310"/>
                    <a:pt x="863" y="1310"/>
                  </a:cubicBezTo>
                  <a:cubicBezTo>
                    <a:pt x="2156" y="1310"/>
                    <a:pt x="2156" y="1310"/>
                    <a:pt x="2156" y="1310"/>
                  </a:cubicBezTo>
                  <a:lnTo>
                    <a:pt x="2156" y="1414"/>
                  </a:lnTo>
                  <a:close/>
                  <a:moveTo>
                    <a:pt x="2156" y="1241"/>
                  </a:moveTo>
                  <a:cubicBezTo>
                    <a:pt x="863" y="1241"/>
                    <a:pt x="863" y="1241"/>
                    <a:pt x="863" y="1241"/>
                  </a:cubicBezTo>
                  <a:cubicBezTo>
                    <a:pt x="863" y="1138"/>
                    <a:pt x="863" y="1138"/>
                    <a:pt x="863" y="1138"/>
                  </a:cubicBezTo>
                  <a:cubicBezTo>
                    <a:pt x="2156" y="1138"/>
                    <a:pt x="2156" y="1138"/>
                    <a:pt x="2156" y="1138"/>
                  </a:cubicBezTo>
                  <a:lnTo>
                    <a:pt x="2156" y="1241"/>
                  </a:lnTo>
                  <a:close/>
                  <a:moveTo>
                    <a:pt x="1233" y="600"/>
                  </a:moveTo>
                  <a:cubicBezTo>
                    <a:pt x="1322" y="569"/>
                    <a:pt x="1322" y="569"/>
                    <a:pt x="1322" y="569"/>
                  </a:cubicBezTo>
                  <a:cubicBezTo>
                    <a:pt x="1342" y="479"/>
                    <a:pt x="1342" y="479"/>
                    <a:pt x="1342" y="479"/>
                  </a:cubicBezTo>
                  <a:cubicBezTo>
                    <a:pt x="1435" y="499"/>
                    <a:pt x="1435" y="499"/>
                    <a:pt x="1435" y="499"/>
                  </a:cubicBezTo>
                  <a:cubicBezTo>
                    <a:pt x="1501" y="434"/>
                    <a:pt x="1501" y="434"/>
                    <a:pt x="1501" y="434"/>
                  </a:cubicBezTo>
                  <a:cubicBezTo>
                    <a:pt x="1568" y="500"/>
                    <a:pt x="1568" y="500"/>
                    <a:pt x="1568" y="500"/>
                  </a:cubicBezTo>
                  <a:cubicBezTo>
                    <a:pt x="1661" y="480"/>
                    <a:pt x="1661" y="480"/>
                    <a:pt x="1661" y="480"/>
                  </a:cubicBezTo>
                  <a:cubicBezTo>
                    <a:pt x="1680" y="569"/>
                    <a:pt x="1680" y="569"/>
                    <a:pt x="1680" y="569"/>
                  </a:cubicBezTo>
                  <a:cubicBezTo>
                    <a:pt x="1770" y="600"/>
                    <a:pt x="1770" y="600"/>
                    <a:pt x="1770" y="600"/>
                  </a:cubicBezTo>
                  <a:cubicBezTo>
                    <a:pt x="1736" y="685"/>
                    <a:pt x="1736" y="685"/>
                    <a:pt x="1736" y="685"/>
                  </a:cubicBezTo>
                  <a:cubicBezTo>
                    <a:pt x="1793" y="758"/>
                    <a:pt x="1793" y="758"/>
                    <a:pt x="1793" y="758"/>
                  </a:cubicBezTo>
                  <a:cubicBezTo>
                    <a:pt x="1717" y="812"/>
                    <a:pt x="1717" y="812"/>
                    <a:pt x="1717" y="812"/>
                  </a:cubicBezTo>
                  <a:cubicBezTo>
                    <a:pt x="1724" y="903"/>
                    <a:pt x="1724" y="903"/>
                    <a:pt x="1724" y="903"/>
                  </a:cubicBezTo>
                  <a:cubicBezTo>
                    <a:pt x="1629" y="909"/>
                    <a:pt x="1629" y="909"/>
                    <a:pt x="1629" y="909"/>
                  </a:cubicBezTo>
                  <a:cubicBezTo>
                    <a:pt x="1584" y="989"/>
                    <a:pt x="1584" y="989"/>
                    <a:pt x="1584" y="989"/>
                  </a:cubicBezTo>
                  <a:cubicBezTo>
                    <a:pt x="1501" y="945"/>
                    <a:pt x="1501" y="945"/>
                    <a:pt x="1501" y="945"/>
                  </a:cubicBezTo>
                  <a:cubicBezTo>
                    <a:pt x="1418" y="989"/>
                    <a:pt x="1418" y="989"/>
                    <a:pt x="1418" y="989"/>
                  </a:cubicBezTo>
                  <a:cubicBezTo>
                    <a:pt x="1373" y="909"/>
                    <a:pt x="1373" y="909"/>
                    <a:pt x="1373" y="909"/>
                  </a:cubicBezTo>
                  <a:cubicBezTo>
                    <a:pt x="1278" y="903"/>
                    <a:pt x="1278" y="903"/>
                    <a:pt x="1278" y="903"/>
                  </a:cubicBezTo>
                  <a:cubicBezTo>
                    <a:pt x="1286" y="812"/>
                    <a:pt x="1286" y="812"/>
                    <a:pt x="1286" y="812"/>
                  </a:cubicBezTo>
                  <a:cubicBezTo>
                    <a:pt x="1209" y="758"/>
                    <a:pt x="1209" y="758"/>
                    <a:pt x="1209" y="758"/>
                  </a:cubicBezTo>
                  <a:cubicBezTo>
                    <a:pt x="1267" y="685"/>
                    <a:pt x="1267" y="685"/>
                    <a:pt x="1267" y="685"/>
                  </a:cubicBezTo>
                  <a:lnTo>
                    <a:pt x="1233" y="600"/>
                  </a:lnTo>
                  <a:close/>
                  <a:moveTo>
                    <a:pt x="2440" y="574"/>
                  </a:moveTo>
                  <a:cubicBezTo>
                    <a:pt x="2021" y="291"/>
                    <a:pt x="1577" y="204"/>
                    <a:pt x="1123" y="317"/>
                  </a:cubicBezTo>
                  <a:cubicBezTo>
                    <a:pt x="784" y="402"/>
                    <a:pt x="567" y="570"/>
                    <a:pt x="565" y="572"/>
                  </a:cubicBezTo>
                  <a:cubicBezTo>
                    <a:pt x="492" y="486"/>
                    <a:pt x="492" y="486"/>
                    <a:pt x="492" y="486"/>
                  </a:cubicBezTo>
                  <a:cubicBezTo>
                    <a:pt x="502" y="479"/>
                    <a:pt x="731" y="301"/>
                    <a:pt x="1094" y="210"/>
                  </a:cubicBezTo>
                  <a:cubicBezTo>
                    <a:pt x="1430" y="127"/>
                    <a:pt x="1948" y="106"/>
                    <a:pt x="2507" y="484"/>
                  </a:cubicBezTo>
                  <a:lnTo>
                    <a:pt x="2440" y="574"/>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37" name="Oval 22"/>
            <p:cNvSpPr>
              <a:spLocks noChangeArrowheads="1"/>
            </p:cNvSpPr>
            <p:nvPr/>
          </p:nvSpPr>
          <p:spPr bwMode="auto">
            <a:xfrm>
              <a:off x="9585960" y="4918075"/>
              <a:ext cx="139700" cy="88900"/>
            </a:xfrm>
            <a:prstGeom prst="ellipse">
              <a:avLst/>
            </a:pr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38" name="Freeform 23"/>
            <p:cNvSpPr>
              <a:spLocks noEditPoints="1"/>
            </p:cNvSpPr>
            <p:nvPr/>
          </p:nvSpPr>
          <p:spPr bwMode="auto">
            <a:xfrm>
              <a:off x="8500110" y="4016375"/>
              <a:ext cx="2309813" cy="2212975"/>
            </a:xfrm>
            <a:custGeom>
              <a:avLst/>
              <a:gdLst>
                <a:gd name="T0" fmla="*/ 803 w 1467"/>
                <a:gd name="T1" fmla="*/ 3 h 1406"/>
                <a:gd name="T2" fmla="*/ 746 w 1467"/>
                <a:gd name="T3" fmla="*/ 0 h 1406"/>
                <a:gd name="T4" fmla="*/ 734 w 1467"/>
                <a:gd name="T5" fmla="*/ 0 h 1406"/>
                <a:gd name="T6" fmla="*/ 0 w 1467"/>
                <a:gd name="T7" fmla="*/ 703 h 1406"/>
                <a:gd name="T8" fmla="*/ 76 w 1467"/>
                <a:gd name="T9" fmla="*/ 1015 h 1406"/>
                <a:gd name="T10" fmla="*/ 108 w 1467"/>
                <a:gd name="T11" fmla="*/ 1070 h 1406"/>
                <a:gd name="T12" fmla="*/ 734 w 1467"/>
                <a:gd name="T13" fmla="*/ 1406 h 1406"/>
                <a:gd name="T14" fmla="*/ 1467 w 1467"/>
                <a:gd name="T15" fmla="*/ 703 h 1406"/>
                <a:gd name="T16" fmla="*/ 803 w 1467"/>
                <a:gd name="T17" fmla="*/ 3 h 1406"/>
                <a:gd name="T18" fmla="*/ 260 w 1467"/>
                <a:gd name="T19" fmla="*/ 941 h 1406"/>
                <a:gd name="T20" fmla="*/ 260 w 1467"/>
                <a:gd name="T21" fmla="*/ 988 h 1406"/>
                <a:gd name="T22" fmla="*/ 246 w 1467"/>
                <a:gd name="T23" fmla="*/ 1002 h 1406"/>
                <a:gd name="T24" fmla="*/ 232 w 1467"/>
                <a:gd name="T25" fmla="*/ 988 h 1406"/>
                <a:gd name="T26" fmla="*/ 232 w 1467"/>
                <a:gd name="T27" fmla="*/ 941 h 1406"/>
                <a:gd name="T28" fmla="*/ 218 w 1467"/>
                <a:gd name="T29" fmla="*/ 916 h 1406"/>
                <a:gd name="T30" fmla="*/ 232 w 1467"/>
                <a:gd name="T31" fmla="*/ 892 h 1406"/>
                <a:gd name="T32" fmla="*/ 232 w 1467"/>
                <a:gd name="T33" fmla="*/ 673 h 1406"/>
                <a:gd name="T34" fmla="*/ 246 w 1467"/>
                <a:gd name="T35" fmla="*/ 659 h 1406"/>
                <a:gd name="T36" fmla="*/ 260 w 1467"/>
                <a:gd name="T37" fmla="*/ 673 h 1406"/>
                <a:gd name="T38" fmla="*/ 260 w 1467"/>
                <a:gd name="T39" fmla="*/ 892 h 1406"/>
                <a:gd name="T40" fmla="*/ 274 w 1467"/>
                <a:gd name="T41" fmla="*/ 916 h 1406"/>
                <a:gd name="T42" fmla="*/ 260 w 1467"/>
                <a:gd name="T43" fmla="*/ 941 h 1406"/>
                <a:gd name="T44" fmla="*/ 1012 w 1467"/>
                <a:gd name="T45" fmla="*/ 916 h 1406"/>
                <a:gd name="T46" fmla="*/ 734 w 1467"/>
                <a:gd name="T47" fmla="*/ 1059 h 1406"/>
                <a:gd name="T48" fmla="*/ 455 w 1467"/>
                <a:gd name="T49" fmla="*/ 916 h 1406"/>
                <a:gd name="T50" fmla="*/ 455 w 1467"/>
                <a:gd name="T51" fmla="*/ 779 h 1406"/>
                <a:gd name="T52" fmla="*/ 734 w 1467"/>
                <a:gd name="T53" fmla="*/ 916 h 1406"/>
                <a:gd name="T54" fmla="*/ 1012 w 1467"/>
                <a:gd name="T55" fmla="*/ 779 h 1406"/>
                <a:gd name="T56" fmla="*/ 1012 w 1467"/>
                <a:gd name="T57" fmla="*/ 916 h 1406"/>
                <a:gd name="T58" fmla="*/ 734 w 1467"/>
                <a:gd name="T59" fmla="*/ 888 h 1406"/>
                <a:gd name="T60" fmla="*/ 176 w 1467"/>
                <a:gd name="T61" fmla="*/ 601 h 1406"/>
                <a:gd name="T62" fmla="*/ 734 w 1467"/>
                <a:gd name="T63" fmla="*/ 372 h 1406"/>
                <a:gd name="T64" fmla="*/ 1291 w 1467"/>
                <a:gd name="T65" fmla="*/ 601 h 1406"/>
                <a:gd name="T66" fmla="*/ 734 w 1467"/>
                <a:gd name="T67" fmla="*/ 888 h 1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67" h="1406">
                  <a:moveTo>
                    <a:pt x="803" y="3"/>
                  </a:moveTo>
                  <a:cubicBezTo>
                    <a:pt x="780" y="1"/>
                    <a:pt x="769" y="0"/>
                    <a:pt x="746" y="0"/>
                  </a:cubicBezTo>
                  <a:cubicBezTo>
                    <a:pt x="746" y="0"/>
                    <a:pt x="738" y="0"/>
                    <a:pt x="734" y="0"/>
                  </a:cubicBezTo>
                  <a:cubicBezTo>
                    <a:pt x="329" y="0"/>
                    <a:pt x="0" y="315"/>
                    <a:pt x="0" y="703"/>
                  </a:cubicBezTo>
                  <a:cubicBezTo>
                    <a:pt x="0" y="815"/>
                    <a:pt x="28" y="921"/>
                    <a:pt x="76" y="1015"/>
                  </a:cubicBezTo>
                  <a:cubicBezTo>
                    <a:pt x="86" y="1034"/>
                    <a:pt x="97" y="1053"/>
                    <a:pt x="108" y="1070"/>
                  </a:cubicBezTo>
                  <a:cubicBezTo>
                    <a:pt x="237" y="1272"/>
                    <a:pt x="469" y="1406"/>
                    <a:pt x="734" y="1406"/>
                  </a:cubicBezTo>
                  <a:cubicBezTo>
                    <a:pt x="1138" y="1406"/>
                    <a:pt x="1467" y="1091"/>
                    <a:pt x="1467" y="703"/>
                  </a:cubicBezTo>
                  <a:cubicBezTo>
                    <a:pt x="1467" y="337"/>
                    <a:pt x="1171" y="36"/>
                    <a:pt x="803" y="3"/>
                  </a:cubicBezTo>
                  <a:close/>
                  <a:moveTo>
                    <a:pt x="260" y="941"/>
                  </a:moveTo>
                  <a:cubicBezTo>
                    <a:pt x="260" y="988"/>
                    <a:pt x="260" y="988"/>
                    <a:pt x="260" y="988"/>
                  </a:cubicBezTo>
                  <a:cubicBezTo>
                    <a:pt x="260" y="996"/>
                    <a:pt x="254" y="1002"/>
                    <a:pt x="246" y="1002"/>
                  </a:cubicBezTo>
                  <a:cubicBezTo>
                    <a:pt x="238" y="1002"/>
                    <a:pt x="232" y="996"/>
                    <a:pt x="232" y="988"/>
                  </a:cubicBezTo>
                  <a:cubicBezTo>
                    <a:pt x="232" y="941"/>
                    <a:pt x="232" y="941"/>
                    <a:pt x="232" y="941"/>
                  </a:cubicBezTo>
                  <a:cubicBezTo>
                    <a:pt x="224" y="936"/>
                    <a:pt x="218" y="927"/>
                    <a:pt x="218" y="916"/>
                  </a:cubicBezTo>
                  <a:cubicBezTo>
                    <a:pt x="218" y="906"/>
                    <a:pt x="224" y="897"/>
                    <a:pt x="232" y="892"/>
                  </a:cubicBezTo>
                  <a:cubicBezTo>
                    <a:pt x="232" y="673"/>
                    <a:pt x="232" y="673"/>
                    <a:pt x="232" y="673"/>
                  </a:cubicBezTo>
                  <a:cubicBezTo>
                    <a:pt x="232" y="665"/>
                    <a:pt x="238" y="659"/>
                    <a:pt x="246" y="659"/>
                  </a:cubicBezTo>
                  <a:cubicBezTo>
                    <a:pt x="254" y="659"/>
                    <a:pt x="260" y="665"/>
                    <a:pt x="260" y="673"/>
                  </a:cubicBezTo>
                  <a:cubicBezTo>
                    <a:pt x="260" y="892"/>
                    <a:pt x="260" y="892"/>
                    <a:pt x="260" y="892"/>
                  </a:cubicBezTo>
                  <a:cubicBezTo>
                    <a:pt x="268" y="896"/>
                    <a:pt x="274" y="906"/>
                    <a:pt x="274" y="916"/>
                  </a:cubicBezTo>
                  <a:cubicBezTo>
                    <a:pt x="274" y="927"/>
                    <a:pt x="268" y="936"/>
                    <a:pt x="260" y="941"/>
                  </a:cubicBezTo>
                  <a:close/>
                  <a:moveTo>
                    <a:pt x="1012" y="916"/>
                  </a:moveTo>
                  <a:cubicBezTo>
                    <a:pt x="734" y="1059"/>
                    <a:pt x="734" y="1059"/>
                    <a:pt x="734" y="1059"/>
                  </a:cubicBezTo>
                  <a:cubicBezTo>
                    <a:pt x="455" y="916"/>
                    <a:pt x="455" y="916"/>
                    <a:pt x="455" y="916"/>
                  </a:cubicBezTo>
                  <a:cubicBezTo>
                    <a:pt x="455" y="779"/>
                    <a:pt x="455" y="779"/>
                    <a:pt x="455" y="779"/>
                  </a:cubicBezTo>
                  <a:cubicBezTo>
                    <a:pt x="734" y="916"/>
                    <a:pt x="734" y="916"/>
                    <a:pt x="734" y="916"/>
                  </a:cubicBezTo>
                  <a:cubicBezTo>
                    <a:pt x="1012" y="779"/>
                    <a:pt x="1012" y="779"/>
                    <a:pt x="1012" y="779"/>
                  </a:cubicBezTo>
                  <a:lnTo>
                    <a:pt x="1012" y="916"/>
                  </a:lnTo>
                  <a:close/>
                  <a:moveTo>
                    <a:pt x="734" y="888"/>
                  </a:moveTo>
                  <a:cubicBezTo>
                    <a:pt x="176" y="601"/>
                    <a:pt x="176" y="601"/>
                    <a:pt x="176" y="601"/>
                  </a:cubicBezTo>
                  <a:cubicBezTo>
                    <a:pt x="734" y="372"/>
                    <a:pt x="734" y="372"/>
                    <a:pt x="734" y="372"/>
                  </a:cubicBezTo>
                  <a:cubicBezTo>
                    <a:pt x="1291" y="601"/>
                    <a:pt x="1291" y="601"/>
                    <a:pt x="1291" y="601"/>
                  </a:cubicBezTo>
                  <a:lnTo>
                    <a:pt x="734" y="888"/>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239" name="certificate_nursing_blue"/>
          <p:cNvGrpSpPr/>
          <p:nvPr userDrawn="1"/>
        </p:nvGrpSpPr>
        <p:grpSpPr>
          <a:xfrm>
            <a:off x="4814553" y="250798"/>
            <a:ext cx="1383889" cy="902887"/>
            <a:chOff x="5726430" y="411163"/>
            <a:chExt cx="1635126" cy="1066800"/>
          </a:xfrm>
        </p:grpSpPr>
        <p:sp>
          <p:nvSpPr>
            <p:cNvPr id="240" name="Freeform 5"/>
            <p:cNvSpPr>
              <a:spLocks noEditPoints="1"/>
            </p:cNvSpPr>
            <p:nvPr/>
          </p:nvSpPr>
          <p:spPr bwMode="auto">
            <a:xfrm>
              <a:off x="5726430" y="411163"/>
              <a:ext cx="1341438" cy="950913"/>
            </a:xfrm>
            <a:custGeom>
              <a:avLst/>
              <a:gdLst>
                <a:gd name="T0" fmla="*/ 0 w 3019"/>
                <a:gd name="T1" fmla="*/ 0 h 2138"/>
                <a:gd name="T2" fmla="*/ 0 w 3019"/>
                <a:gd name="T3" fmla="*/ 2138 h 2138"/>
                <a:gd name="T4" fmla="*/ 2278 w 3019"/>
                <a:gd name="T5" fmla="*/ 2138 h 2138"/>
                <a:gd name="T6" fmla="*/ 2225 w 3019"/>
                <a:gd name="T7" fmla="*/ 2068 h 2138"/>
                <a:gd name="T8" fmla="*/ 2138 w 3019"/>
                <a:gd name="T9" fmla="*/ 1710 h 2138"/>
                <a:gd name="T10" fmla="*/ 2947 w 3019"/>
                <a:gd name="T11" fmla="*/ 925 h 2138"/>
                <a:gd name="T12" fmla="*/ 2960 w 3019"/>
                <a:gd name="T13" fmla="*/ 923 h 2138"/>
                <a:gd name="T14" fmla="*/ 3019 w 3019"/>
                <a:gd name="T15" fmla="*/ 923 h 2138"/>
                <a:gd name="T16" fmla="*/ 3019 w 3019"/>
                <a:gd name="T17" fmla="*/ 0 h 2138"/>
                <a:gd name="T18" fmla="*/ 0 w 3019"/>
                <a:gd name="T19" fmla="*/ 0 h 2138"/>
                <a:gd name="T20" fmla="*/ 2157 w 3019"/>
                <a:gd name="T21" fmla="*/ 1415 h 2138"/>
                <a:gd name="T22" fmla="*/ 863 w 3019"/>
                <a:gd name="T23" fmla="*/ 1415 h 2138"/>
                <a:gd name="T24" fmla="*/ 863 w 3019"/>
                <a:gd name="T25" fmla="*/ 1311 h 2138"/>
                <a:gd name="T26" fmla="*/ 2157 w 3019"/>
                <a:gd name="T27" fmla="*/ 1311 h 2138"/>
                <a:gd name="T28" fmla="*/ 2157 w 3019"/>
                <a:gd name="T29" fmla="*/ 1415 h 2138"/>
                <a:gd name="T30" fmla="*/ 2157 w 3019"/>
                <a:gd name="T31" fmla="*/ 1242 h 2138"/>
                <a:gd name="T32" fmla="*/ 863 w 3019"/>
                <a:gd name="T33" fmla="*/ 1242 h 2138"/>
                <a:gd name="T34" fmla="*/ 863 w 3019"/>
                <a:gd name="T35" fmla="*/ 1138 h 2138"/>
                <a:gd name="T36" fmla="*/ 2157 w 3019"/>
                <a:gd name="T37" fmla="*/ 1138 h 2138"/>
                <a:gd name="T38" fmla="*/ 2157 w 3019"/>
                <a:gd name="T39" fmla="*/ 1242 h 2138"/>
                <a:gd name="T40" fmla="*/ 1233 w 3019"/>
                <a:gd name="T41" fmla="*/ 600 h 2138"/>
                <a:gd name="T42" fmla="*/ 1322 w 3019"/>
                <a:gd name="T43" fmla="*/ 569 h 2138"/>
                <a:gd name="T44" fmla="*/ 1342 w 3019"/>
                <a:gd name="T45" fmla="*/ 480 h 2138"/>
                <a:gd name="T46" fmla="*/ 1435 w 3019"/>
                <a:gd name="T47" fmla="*/ 500 h 2138"/>
                <a:gd name="T48" fmla="*/ 1502 w 3019"/>
                <a:gd name="T49" fmla="*/ 435 h 2138"/>
                <a:gd name="T50" fmla="*/ 1568 w 3019"/>
                <a:gd name="T51" fmla="*/ 500 h 2138"/>
                <a:gd name="T52" fmla="*/ 1661 w 3019"/>
                <a:gd name="T53" fmla="*/ 480 h 2138"/>
                <a:gd name="T54" fmla="*/ 1681 w 3019"/>
                <a:gd name="T55" fmla="*/ 569 h 2138"/>
                <a:gd name="T56" fmla="*/ 1770 w 3019"/>
                <a:gd name="T57" fmla="*/ 601 h 2138"/>
                <a:gd name="T58" fmla="*/ 1736 w 3019"/>
                <a:gd name="T59" fmla="*/ 686 h 2138"/>
                <a:gd name="T60" fmla="*/ 1794 w 3019"/>
                <a:gd name="T61" fmla="*/ 759 h 2138"/>
                <a:gd name="T62" fmla="*/ 1717 w 3019"/>
                <a:gd name="T63" fmla="*/ 813 h 2138"/>
                <a:gd name="T64" fmla="*/ 1724 w 3019"/>
                <a:gd name="T65" fmla="*/ 904 h 2138"/>
                <a:gd name="T66" fmla="*/ 1629 w 3019"/>
                <a:gd name="T67" fmla="*/ 909 h 2138"/>
                <a:gd name="T68" fmla="*/ 1584 w 3019"/>
                <a:gd name="T69" fmla="*/ 990 h 2138"/>
                <a:gd name="T70" fmla="*/ 1501 w 3019"/>
                <a:gd name="T71" fmla="*/ 945 h 2138"/>
                <a:gd name="T72" fmla="*/ 1418 w 3019"/>
                <a:gd name="T73" fmla="*/ 990 h 2138"/>
                <a:gd name="T74" fmla="*/ 1373 w 3019"/>
                <a:gd name="T75" fmla="*/ 909 h 2138"/>
                <a:gd name="T76" fmla="*/ 1278 w 3019"/>
                <a:gd name="T77" fmla="*/ 903 h 2138"/>
                <a:gd name="T78" fmla="*/ 1286 w 3019"/>
                <a:gd name="T79" fmla="*/ 812 h 2138"/>
                <a:gd name="T80" fmla="*/ 1209 w 3019"/>
                <a:gd name="T81" fmla="*/ 758 h 2138"/>
                <a:gd name="T82" fmla="*/ 1267 w 3019"/>
                <a:gd name="T83" fmla="*/ 685 h 2138"/>
                <a:gd name="T84" fmla="*/ 1233 w 3019"/>
                <a:gd name="T85" fmla="*/ 600 h 2138"/>
                <a:gd name="T86" fmla="*/ 2441 w 3019"/>
                <a:gd name="T87" fmla="*/ 575 h 2138"/>
                <a:gd name="T88" fmla="*/ 1123 w 3019"/>
                <a:gd name="T89" fmla="*/ 318 h 2138"/>
                <a:gd name="T90" fmla="*/ 565 w 3019"/>
                <a:gd name="T91" fmla="*/ 572 h 2138"/>
                <a:gd name="T92" fmla="*/ 492 w 3019"/>
                <a:gd name="T93" fmla="*/ 487 h 2138"/>
                <a:gd name="T94" fmla="*/ 1094 w 3019"/>
                <a:gd name="T95" fmla="*/ 211 h 2138"/>
                <a:gd name="T96" fmla="*/ 2507 w 3019"/>
                <a:gd name="T97" fmla="*/ 484 h 2138"/>
                <a:gd name="T98" fmla="*/ 2441 w 3019"/>
                <a:gd name="T99" fmla="*/ 575 h 2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019" h="2138">
                  <a:moveTo>
                    <a:pt x="0" y="0"/>
                  </a:moveTo>
                  <a:cubicBezTo>
                    <a:pt x="0" y="2138"/>
                    <a:pt x="0" y="2138"/>
                    <a:pt x="0" y="2138"/>
                  </a:cubicBezTo>
                  <a:cubicBezTo>
                    <a:pt x="2278" y="2138"/>
                    <a:pt x="2278" y="2138"/>
                    <a:pt x="2278" y="2138"/>
                  </a:cubicBezTo>
                  <a:cubicBezTo>
                    <a:pt x="2273" y="2127"/>
                    <a:pt x="2234" y="2087"/>
                    <a:pt x="2225" y="2068"/>
                  </a:cubicBezTo>
                  <a:cubicBezTo>
                    <a:pt x="2169" y="1963"/>
                    <a:pt x="2138" y="1836"/>
                    <a:pt x="2138" y="1710"/>
                  </a:cubicBezTo>
                  <a:cubicBezTo>
                    <a:pt x="2138" y="1280"/>
                    <a:pt x="2500" y="928"/>
                    <a:pt x="2947" y="925"/>
                  </a:cubicBezTo>
                  <a:cubicBezTo>
                    <a:pt x="2949" y="925"/>
                    <a:pt x="2958" y="923"/>
                    <a:pt x="2960" y="923"/>
                  </a:cubicBezTo>
                  <a:cubicBezTo>
                    <a:pt x="2978" y="923"/>
                    <a:pt x="2983" y="922"/>
                    <a:pt x="3019" y="923"/>
                  </a:cubicBezTo>
                  <a:cubicBezTo>
                    <a:pt x="3019" y="0"/>
                    <a:pt x="3019" y="0"/>
                    <a:pt x="3019" y="0"/>
                  </a:cubicBezTo>
                  <a:lnTo>
                    <a:pt x="0" y="0"/>
                  </a:lnTo>
                  <a:close/>
                  <a:moveTo>
                    <a:pt x="2157" y="1415"/>
                  </a:moveTo>
                  <a:cubicBezTo>
                    <a:pt x="863" y="1415"/>
                    <a:pt x="863" y="1415"/>
                    <a:pt x="863" y="1415"/>
                  </a:cubicBezTo>
                  <a:cubicBezTo>
                    <a:pt x="863" y="1311"/>
                    <a:pt x="863" y="1311"/>
                    <a:pt x="863" y="1311"/>
                  </a:cubicBezTo>
                  <a:cubicBezTo>
                    <a:pt x="2157" y="1311"/>
                    <a:pt x="2157" y="1311"/>
                    <a:pt x="2157" y="1311"/>
                  </a:cubicBezTo>
                  <a:lnTo>
                    <a:pt x="2157" y="1415"/>
                  </a:lnTo>
                  <a:close/>
                  <a:moveTo>
                    <a:pt x="2157" y="1242"/>
                  </a:moveTo>
                  <a:cubicBezTo>
                    <a:pt x="863" y="1242"/>
                    <a:pt x="863" y="1242"/>
                    <a:pt x="863" y="1242"/>
                  </a:cubicBezTo>
                  <a:cubicBezTo>
                    <a:pt x="863" y="1138"/>
                    <a:pt x="863" y="1138"/>
                    <a:pt x="863" y="1138"/>
                  </a:cubicBezTo>
                  <a:cubicBezTo>
                    <a:pt x="2157" y="1138"/>
                    <a:pt x="2157" y="1138"/>
                    <a:pt x="2157" y="1138"/>
                  </a:cubicBezTo>
                  <a:lnTo>
                    <a:pt x="2157" y="1242"/>
                  </a:lnTo>
                  <a:close/>
                  <a:moveTo>
                    <a:pt x="1233" y="600"/>
                  </a:moveTo>
                  <a:cubicBezTo>
                    <a:pt x="1322" y="569"/>
                    <a:pt x="1322" y="569"/>
                    <a:pt x="1322" y="569"/>
                  </a:cubicBezTo>
                  <a:cubicBezTo>
                    <a:pt x="1342" y="480"/>
                    <a:pt x="1342" y="480"/>
                    <a:pt x="1342" y="480"/>
                  </a:cubicBezTo>
                  <a:cubicBezTo>
                    <a:pt x="1435" y="500"/>
                    <a:pt x="1435" y="500"/>
                    <a:pt x="1435" y="500"/>
                  </a:cubicBezTo>
                  <a:cubicBezTo>
                    <a:pt x="1502" y="435"/>
                    <a:pt x="1502" y="435"/>
                    <a:pt x="1502" y="435"/>
                  </a:cubicBezTo>
                  <a:cubicBezTo>
                    <a:pt x="1568" y="500"/>
                    <a:pt x="1568" y="500"/>
                    <a:pt x="1568" y="500"/>
                  </a:cubicBezTo>
                  <a:cubicBezTo>
                    <a:pt x="1661" y="480"/>
                    <a:pt x="1661" y="480"/>
                    <a:pt x="1661" y="480"/>
                  </a:cubicBezTo>
                  <a:cubicBezTo>
                    <a:pt x="1681" y="569"/>
                    <a:pt x="1681" y="569"/>
                    <a:pt x="1681" y="569"/>
                  </a:cubicBezTo>
                  <a:cubicBezTo>
                    <a:pt x="1770" y="601"/>
                    <a:pt x="1770" y="601"/>
                    <a:pt x="1770" y="601"/>
                  </a:cubicBezTo>
                  <a:cubicBezTo>
                    <a:pt x="1736" y="686"/>
                    <a:pt x="1736" y="686"/>
                    <a:pt x="1736" y="686"/>
                  </a:cubicBezTo>
                  <a:cubicBezTo>
                    <a:pt x="1794" y="759"/>
                    <a:pt x="1794" y="759"/>
                    <a:pt x="1794" y="759"/>
                  </a:cubicBezTo>
                  <a:cubicBezTo>
                    <a:pt x="1717" y="813"/>
                    <a:pt x="1717" y="813"/>
                    <a:pt x="1717" y="813"/>
                  </a:cubicBezTo>
                  <a:cubicBezTo>
                    <a:pt x="1724" y="904"/>
                    <a:pt x="1724" y="904"/>
                    <a:pt x="1724" y="904"/>
                  </a:cubicBezTo>
                  <a:cubicBezTo>
                    <a:pt x="1629" y="909"/>
                    <a:pt x="1629" y="909"/>
                    <a:pt x="1629" y="909"/>
                  </a:cubicBezTo>
                  <a:cubicBezTo>
                    <a:pt x="1584" y="990"/>
                    <a:pt x="1584" y="990"/>
                    <a:pt x="1584" y="990"/>
                  </a:cubicBezTo>
                  <a:cubicBezTo>
                    <a:pt x="1501" y="945"/>
                    <a:pt x="1501" y="945"/>
                    <a:pt x="1501" y="945"/>
                  </a:cubicBezTo>
                  <a:cubicBezTo>
                    <a:pt x="1418" y="990"/>
                    <a:pt x="1418" y="990"/>
                    <a:pt x="1418" y="990"/>
                  </a:cubicBezTo>
                  <a:cubicBezTo>
                    <a:pt x="1373" y="909"/>
                    <a:pt x="1373" y="909"/>
                    <a:pt x="1373" y="909"/>
                  </a:cubicBezTo>
                  <a:cubicBezTo>
                    <a:pt x="1278" y="903"/>
                    <a:pt x="1278" y="903"/>
                    <a:pt x="1278" y="903"/>
                  </a:cubicBezTo>
                  <a:cubicBezTo>
                    <a:pt x="1286" y="812"/>
                    <a:pt x="1286" y="812"/>
                    <a:pt x="1286" y="812"/>
                  </a:cubicBezTo>
                  <a:cubicBezTo>
                    <a:pt x="1209" y="758"/>
                    <a:pt x="1209" y="758"/>
                    <a:pt x="1209" y="758"/>
                  </a:cubicBezTo>
                  <a:cubicBezTo>
                    <a:pt x="1267" y="685"/>
                    <a:pt x="1267" y="685"/>
                    <a:pt x="1267" y="685"/>
                  </a:cubicBezTo>
                  <a:lnTo>
                    <a:pt x="1233" y="600"/>
                  </a:lnTo>
                  <a:close/>
                  <a:moveTo>
                    <a:pt x="2441" y="575"/>
                  </a:moveTo>
                  <a:cubicBezTo>
                    <a:pt x="2021" y="291"/>
                    <a:pt x="1578" y="204"/>
                    <a:pt x="1123" y="318"/>
                  </a:cubicBezTo>
                  <a:cubicBezTo>
                    <a:pt x="784" y="402"/>
                    <a:pt x="567" y="570"/>
                    <a:pt x="565" y="572"/>
                  </a:cubicBezTo>
                  <a:cubicBezTo>
                    <a:pt x="492" y="487"/>
                    <a:pt x="492" y="487"/>
                    <a:pt x="492" y="487"/>
                  </a:cubicBezTo>
                  <a:cubicBezTo>
                    <a:pt x="502" y="479"/>
                    <a:pt x="731" y="301"/>
                    <a:pt x="1094" y="211"/>
                  </a:cubicBezTo>
                  <a:cubicBezTo>
                    <a:pt x="1430" y="127"/>
                    <a:pt x="1948" y="107"/>
                    <a:pt x="2507" y="484"/>
                  </a:cubicBezTo>
                  <a:lnTo>
                    <a:pt x="2441" y="575"/>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41" name="Freeform 6"/>
            <p:cNvSpPr>
              <a:spLocks noEditPoints="1"/>
            </p:cNvSpPr>
            <p:nvPr/>
          </p:nvSpPr>
          <p:spPr bwMode="auto">
            <a:xfrm>
              <a:off x="6709093" y="852488"/>
              <a:ext cx="652463" cy="625475"/>
            </a:xfrm>
            <a:custGeom>
              <a:avLst/>
              <a:gdLst>
                <a:gd name="T0" fmla="*/ 803 w 1467"/>
                <a:gd name="T1" fmla="*/ 3 h 1407"/>
                <a:gd name="T2" fmla="*/ 745 w 1467"/>
                <a:gd name="T3" fmla="*/ 0 h 1407"/>
                <a:gd name="T4" fmla="*/ 734 w 1467"/>
                <a:gd name="T5" fmla="*/ 0 h 1407"/>
                <a:gd name="T6" fmla="*/ 0 w 1467"/>
                <a:gd name="T7" fmla="*/ 704 h 1407"/>
                <a:gd name="T8" fmla="*/ 76 w 1467"/>
                <a:gd name="T9" fmla="*/ 1016 h 1407"/>
                <a:gd name="T10" fmla="*/ 108 w 1467"/>
                <a:gd name="T11" fmla="*/ 1071 h 1407"/>
                <a:gd name="T12" fmla="*/ 733 w 1467"/>
                <a:gd name="T13" fmla="*/ 1407 h 1407"/>
                <a:gd name="T14" fmla="*/ 1467 w 1467"/>
                <a:gd name="T15" fmla="*/ 704 h 1407"/>
                <a:gd name="T16" fmla="*/ 803 w 1467"/>
                <a:gd name="T17" fmla="*/ 3 h 1407"/>
                <a:gd name="T18" fmla="*/ 1176 w 1467"/>
                <a:gd name="T19" fmla="*/ 993 h 1407"/>
                <a:gd name="T20" fmla="*/ 279 w 1467"/>
                <a:gd name="T21" fmla="*/ 987 h 1407"/>
                <a:gd name="T22" fmla="*/ 278 w 1467"/>
                <a:gd name="T23" fmla="*/ 989 h 1407"/>
                <a:gd name="T24" fmla="*/ 173 w 1467"/>
                <a:gd name="T25" fmla="*/ 581 h 1407"/>
                <a:gd name="T26" fmla="*/ 745 w 1467"/>
                <a:gd name="T27" fmla="*/ 417 h 1407"/>
                <a:gd name="T28" fmla="*/ 803 w 1467"/>
                <a:gd name="T29" fmla="*/ 420 h 1407"/>
                <a:gd name="T30" fmla="*/ 1294 w 1467"/>
                <a:gd name="T31" fmla="*/ 583 h 1407"/>
                <a:gd name="T32" fmla="*/ 1176 w 1467"/>
                <a:gd name="T33" fmla="*/ 993 h 1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67" h="1407">
                  <a:moveTo>
                    <a:pt x="803" y="3"/>
                  </a:moveTo>
                  <a:cubicBezTo>
                    <a:pt x="780" y="2"/>
                    <a:pt x="768" y="0"/>
                    <a:pt x="745" y="0"/>
                  </a:cubicBezTo>
                  <a:cubicBezTo>
                    <a:pt x="745" y="0"/>
                    <a:pt x="738" y="0"/>
                    <a:pt x="734" y="0"/>
                  </a:cubicBezTo>
                  <a:cubicBezTo>
                    <a:pt x="329" y="0"/>
                    <a:pt x="0" y="315"/>
                    <a:pt x="0" y="704"/>
                  </a:cubicBezTo>
                  <a:cubicBezTo>
                    <a:pt x="0" y="816"/>
                    <a:pt x="27" y="922"/>
                    <a:pt x="76" y="1016"/>
                  </a:cubicBezTo>
                  <a:cubicBezTo>
                    <a:pt x="86" y="1035"/>
                    <a:pt x="96" y="1053"/>
                    <a:pt x="108" y="1071"/>
                  </a:cubicBezTo>
                  <a:cubicBezTo>
                    <a:pt x="237" y="1273"/>
                    <a:pt x="469" y="1407"/>
                    <a:pt x="733" y="1407"/>
                  </a:cubicBezTo>
                  <a:cubicBezTo>
                    <a:pt x="1138" y="1407"/>
                    <a:pt x="1467" y="1092"/>
                    <a:pt x="1467" y="704"/>
                  </a:cubicBezTo>
                  <a:cubicBezTo>
                    <a:pt x="1467" y="337"/>
                    <a:pt x="1171" y="37"/>
                    <a:pt x="803" y="3"/>
                  </a:cubicBezTo>
                  <a:close/>
                  <a:moveTo>
                    <a:pt x="1176" y="993"/>
                  </a:moveTo>
                  <a:cubicBezTo>
                    <a:pt x="733" y="862"/>
                    <a:pt x="294" y="982"/>
                    <a:pt x="279" y="987"/>
                  </a:cubicBezTo>
                  <a:cubicBezTo>
                    <a:pt x="278" y="989"/>
                    <a:pt x="278" y="989"/>
                    <a:pt x="278" y="989"/>
                  </a:cubicBezTo>
                  <a:cubicBezTo>
                    <a:pt x="173" y="581"/>
                    <a:pt x="173" y="581"/>
                    <a:pt x="173" y="581"/>
                  </a:cubicBezTo>
                  <a:cubicBezTo>
                    <a:pt x="173" y="581"/>
                    <a:pt x="400" y="410"/>
                    <a:pt x="745" y="417"/>
                  </a:cubicBezTo>
                  <a:cubicBezTo>
                    <a:pt x="768" y="417"/>
                    <a:pt x="780" y="418"/>
                    <a:pt x="803" y="420"/>
                  </a:cubicBezTo>
                  <a:cubicBezTo>
                    <a:pt x="953" y="431"/>
                    <a:pt x="1117" y="478"/>
                    <a:pt x="1294" y="583"/>
                  </a:cubicBezTo>
                  <a:lnTo>
                    <a:pt x="1176" y="993"/>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42" name="Freeform 7"/>
            <p:cNvSpPr>
              <a:spLocks/>
            </p:cNvSpPr>
            <p:nvPr/>
          </p:nvSpPr>
          <p:spPr bwMode="auto">
            <a:xfrm>
              <a:off x="6955155" y="1071563"/>
              <a:ext cx="160338" cy="155575"/>
            </a:xfrm>
            <a:custGeom>
              <a:avLst/>
              <a:gdLst>
                <a:gd name="T0" fmla="*/ 101 w 101"/>
                <a:gd name="T1" fmla="*/ 34 h 98"/>
                <a:gd name="T2" fmla="*/ 101 w 101"/>
                <a:gd name="T3" fmla="*/ 67 h 98"/>
                <a:gd name="T4" fmla="*/ 71 w 101"/>
                <a:gd name="T5" fmla="*/ 67 h 98"/>
                <a:gd name="T6" fmla="*/ 71 w 101"/>
                <a:gd name="T7" fmla="*/ 98 h 98"/>
                <a:gd name="T8" fmla="*/ 31 w 101"/>
                <a:gd name="T9" fmla="*/ 98 h 98"/>
                <a:gd name="T10" fmla="*/ 31 w 101"/>
                <a:gd name="T11" fmla="*/ 67 h 98"/>
                <a:gd name="T12" fmla="*/ 0 w 101"/>
                <a:gd name="T13" fmla="*/ 67 h 98"/>
                <a:gd name="T14" fmla="*/ 0 w 101"/>
                <a:gd name="T15" fmla="*/ 34 h 98"/>
                <a:gd name="T16" fmla="*/ 31 w 101"/>
                <a:gd name="T17" fmla="*/ 34 h 98"/>
                <a:gd name="T18" fmla="*/ 31 w 101"/>
                <a:gd name="T19" fmla="*/ 0 h 98"/>
                <a:gd name="T20" fmla="*/ 71 w 101"/>
                <a:gd name="T21" fmla="*/ 0 h 98"/>
                <a:gd name="T22" fmla="*/ 71 w 101"/>
                <a:gd name="T23" fmla="*/ 34 h 98"/>
                <a:gd name="T24" fmla="*/ 101 w 101"/>
                <a:gd name="T25" fmla="*/ 34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1" h="98">
                  <a:moveTo>
                    <a:pt x="101" y="34"/>
                  </a:moveTo>
                  <a:lnTo>
                    <a:pt x="101" y="67"/>
                  </a:lnTo>
                  <a:lnTo>
                    <a:pt x="71" y="67"/>
                  </a:lnTo>
                  <a:lnTo>
                    <a:pt x="71" y="98"/>
                  </a:lnTo>
                  <a:lnTo>
                    <a:pt x="31" y="98"/>
                  </a:lnTo>
                  <a:lnTo>
                    <a:pt x="31" y="67"/>
                  </a:lnTo>
                  <a:lnTo>
                    <a:pt x="0" y="67"/>
                  </a:lnTo>
                  <a:lnTo>
                    <a:pt x="0" y="34"/>
                  </a:lnTo>
                  <a:lnTo>
                    <a:pt x="31" y="34"/>
                  </a:lnTo>
                  <a:lnTo>
                    <a:pt x="31" y="0"/>
                  </a:lnTo>
                  <a:lnTo>
                    <a:pt x="71" y="0"/>
                  </a:lnTo>
                  <a:lnTo>
                    <a:pt x="71" y="34"/>
                  </a:lnTo>
                  <a:lnTo>
                    <a:pt x="101" y="34"/>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243" name="chart_up_blue"/>
          <p:cNvGrpSpPr/>
          <p:nvPr userDrawn="1"/>
        </p:nvGrpSpPr>
        <p:grpSpPr>
          <a:xfrm>
            <a:off x="8875565" y="262921"/>
            <a:ext cx="870939" cy="882379"/>
            <a:chOff x="4648201" y="1962151"/>
            <a:chExt cx="4833938" cy="4897437"/>
          </a:xfrm>
        </p:grpSpPr>
        <p:sp>
          <p:nvSpPr>
            <p:cNvPr id="244" name="Freeform 27"/>
            <p:cNvSpPr>
              <a:spLocks/>
            </p:cNvSpPr>
            <p:nvPr/>
          </p:nvSpPr>
          <p:spPr bwMode="auto">
            <a:xfrm>
              <a:off x="4648201" y="5434013"/>
              <a:ext cx="949325" cy="1425575"/>
            </a:xfrm>
            <a:custGeom>
              <a:avLst/>
              <a:gdLst>
                <a:gd name="T0" fmla="*/ 454 w 466"/>
                <a:gd name="T1" fmla="*/ 0 h 699"/>
                <a:gd name="T2" fmla="*/ 13 w 466"/>
                <a:gd name="T3" fmla="*/ 0 h 699"/>
                <a:gd name="T4" fmla="*/ 0 w 466"/>
                <a:gd name="T5" fmla="*/ 13 h 699"/>
                <a:gd name="T6" fmla="*/ 0 w 466"/>
                <a:gd name="T7" fmla="*/ 686 h 699"/>
                <a:gd name="T8" fmla="*/ 13 w 466"/>
                <a:gd name="T9" fmla="*/ 699 h 699"/>
                <a:gd name="T10" fmla="*/ 454 w 466"/>
                <a:gd name="T11" fmla="*/ 699 h 699"/>
                <a:gd name="T12" fmla="*/ 466 w 466"/>
                <a:gd name="T13" fmla="*/ 686 h 699"/>
                <a:gd name="T14" fmla="*/ 466 w 466"/>
                <a:gd name="T15" fmla="*/ 13 h 699"/>
                <a:gd name="T16" fmla="*/ 454 w 466"/>
                <a:gd name="T17" fmla="*/ 0 h 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6" h="699">
                  <a:moveTo>
                    <a:pt x="454" y="0"/>
                  </a:moveTo>
                  <a:cubicBezTo>
                    <a:pt x="13" y="0"/>
                    <a:pt x="13" y="0"/>
                    <a:pt x="13" y="0"/>
                  </a:cubicBezTo>
                  <a:cubicBezTo>
                    <a:pt x="6" y="0"/>
                    <a:pt x="0" y="6"/>
                    <a:pt x="0" y="13"/>
                  </a:cubicBezTo>
                  <a:cubicBezTo>
                    <a:pt x="0" y="686"/>
                    <a:pt x="0" y="686"/>
                    <a:pt x="0" y="686"/>
                  </a:cubicBezTo>
                  <a:cubicBezTo>
                    <a:pt x="0" y="693"/>
                    <a:pt x="6" y="699"/>
                    <a:pt x="13" y="699"/>
                  </a:cubicBezTo>
                  <a:cubicBezTo>
                    <a:pt x="454" y="699"/>
                    <a:pt x="454" y="699"/>
                    <a:pt x="454" y="699"/>
                  </a:cubicBezTo>
                  <a:cubicBezTo>
                    <a:pt x="461" y="699"/>
                    <a:pt x="466" y="693"/>
                    <a:pt x="466" y="686"/>
                  </a:cubicBezTo>
                  <a:cubicBezTo>
                    <a:pt x="466" y="13"/>
                    <a:pt x="466" y="13"/>
                    <a:pt x="466" y="13"/>
                  </a:cubicBezTo>
                  <a:cubicBezTo>
                    <a:pt x="466" y="6"/>
                    <a:pt x="461" y="0"/>
                    <a:pt x="454" y="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45" name="Freeform 28"/>
            <p:cNvSpPr>
              <a:spLocks/>
            </p:cNvSpPr>
            <p:nvPr/>
          </p:nvSpPr>
          <p:spPr bwMode="auto">
            <a:xfrm>
              <a:off x="5942013" y="3840163"/>
              <a:ext cx="950913" cy="3019425"/>
            </a:xfrm>
            <a:custGeom>
              <a:avLst/>
              <a:gdLst>
                <a:gd name="T0" fmla="*/ 454 w 466"/>
                <a:gd name="T1" fmla="*/ 0 h 1481"/>
                <a:gd name="T2" fmla="*/ 12 w 466"/>
                <a:gd name="T3" fmla="*/ 0 h 1481"/>
                <a:gd name="T4" fmla="*/ 0 w 466"/>
                <a:gd name="T5" fmla="*/ 13 h 1481"/>
                <a:gd name="T6" fmla="*/ 0 w 466"/>
                <a:gd name="T7" fmla="*/ 1468 h 1481"/>
                <a:gd name="T8" fmla="*/ 12 w 466"/>
                <a:gd name="T9" fmla="*/ 1481 h 1481"/>
                <a:gd name="T10" fmla="*/ 454 w 466"/>
                <a:gd name="T11" fmla="*/ 1481 h 1481"/>
                <a:gd name="T12" fmla="*/ 466 w 466"/>
                <a:gd name="T13" fmla="*/ 1468 h 1481"/>
                <a:gd name="T14" fmla="*/ 466 w 466"/>
                <a:gd name="T15" fmla="*/ 13 h 1481"/>
                <a:gd name="T16" fmla="*/ 454 w 466"/>
                <a:gd name="T17" fmla="*/ 0 h 1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6" h="1481">
                  <a:moveTo>
                    <a:pt x="454" y="0"/>
                  </a:moveTo>
                  <a:cubicBezTo>
                    <a:pt x="12" y="0"/>
                    <a:pt x="12" y="0"/>
                    <a:pt x="12" y="0"/>
                  </a:cubicBezTo>
                  <a:cubicBezTo>
                    <a:pt x="6" y="0"/>
                    <a:pt x="0" y="6"/>
                    <a:pt x="0" y="13"/>
                  </a:cubicBezTo>
                  <a:cubicBezTo>
                    <a:pt x="0" y="1468"/>
                    <a:pt x="0" y="1468"/>
                    <a:pt x="0" y="1468"/>
                  </a:cubicBezTo>
                  <a:cubicBezTo>
                    <a:pt x="0" y="1475"/>
                    <a:pt x="5" y="1481"/>
                    <a:pt x="12" y="1481"/>
                  </a:cubicBezTo>
                  <a:cubicBezTo>
                    <a:pt x="454" y="1481"/>
                    <a:pt x="454" y="1481"/>
                    <a:pt x="454" y="1481"/>
                  </a:cubicBezTo>
                  <a:cubicBezTo>
                    <a:pt x="461" y="1481"/>
                    <a:pt x="466" y="1475"/>
                    <a:pt x="466" y="1468"/>
                  </a:cubicBezTo>
                  <a:cubicBezTo>
                    <a:pt x="466" y="13"/>
                    <a:pt x="466" y="13"/>
                    <a:pt x="466" y="13"/>
                  </a:cubicBezTo>
                  <a:cubicBezTo>
                    <a:pt x="466" y="6"/>
                    <a:pt x="461" y="0"/>
                    <a:pt x="454" y="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46" name="Freeform 29"/>
            <p:cNvSpPr>
              <a:spLocks/>
            </p:cNvSpPr>
            <p:nvPr/>
          </p:nvSpPr>
          <p:spPr bwMode="auto">
            <a:xfrm>
              <a:off x="7237413" y="4805363"/>
              <a:ext cx="949325" cy="2054225"/>
            </a:xfrm>
            <a:custGeom>
              <a:avLst/>
              <a:gdLst>
                <a:gd name="T0" fmla="*/ 453 w 466"/>
                <a:gd name="T1" fmla="*/ 0 h 1008"/>
                <a:gd name="T2" fmla="*/ 12 w 466"/>
                <a:gd name="T3" fmla="*/ 0 h 1008"/>
                <a:gd name="T4" fmla="*/ 0 w 466"/>
                <a:gd name="T5" fmla="*/ 12 h 1008"/>
                <a:gd name="T6" fmla="*/ 0 w 466"/>
                <a:gd name="T7" fmla="*/ 995 h 1008"/>
                <a:gd name="T8" fmla="*/ 12 w 466"/>
                <a:gd name="T9" fmla="*/ 1008 h 1008"/>
                <a:gd name="T10" fmla="*/ 453 w 466"/>
                <a:gd name="T11" fmla="*/ 1008 h 1008"/>
                <a:gd name="T12" fmla="*/ 466 w 466"/>
                <a:gd name="T13" fmla="*/ 995 h 1008"/>
                <a:gd name="T14" fmla="*/ 466 w 466"/>
                <a:gd name="T15" fmla="*/ 12 h 1008"/>
                <a:gd name="T16" fmla="*/ 453 w 466"/>
                <a:gd name="T17" fmla="*/ 0 h 10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6" h="1008">
                  <a:moveTo>
                    <a:pt x="453" y="0"/>
                  </a:moveTo>
                  <a:cubicBezTo>
                    <a:pt x="12" y="0"/>
                    <a:pt x="12" y="0"/>
                    <a:pt x="12" y="0"/>
                  </a:cubicBezTo>
                  <a:cubicBezTo>
                    <a:pt x="5" y="0"/>
                    <a:pt x="0" y="5"/>
                    <a:pt x="0" y="12"/>
                  </a:cubicBezTo>
                  <a:cubicBezTo>
                    <a:pt x="0" y="995"/>
                    <a:pt x="0" y="995"/>
                    <a:pt x="0" y="995"/>
                  </a:cubicBezTo>
                  <a:cubicBezTo>
                    <a:pt x="0" y="1002"/>
                    <a:pt x="5" y="1008"/>
                    <a:pt x="12" y="1008"/>
                  </a:cubicBezTo>
                  <a:cubicBezTo>
                    <a:pt x="453" y="1008"/>
                    <a:pt x="453" y="1008"/>
                    <a:pt x="453" y="1008"/>
                  </a:cubicBezTo>
                  <a:cubicBezTo>
                    <a:pt x="460" y="1008"/>
                    <a:pt x="466" y="1002"/>
                    <a:pt x="466" y="995"/>
                  </a:cubicBezTo>
                  <a:cubicBezTo>
                    <a:pt x="466" y="12"/>
                    <a:pt x="466" y="12"/>
                    <a:pt x="466" y="12"/>
                  </a:cubicBezTo>
                  <a:cubicBezTo>
                    <a:pt x="466" y="5"/>
                    <a:pt x="460" y="0"/>
                    <a:pt x="453" y="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47" name="Freeform 30"/>
            <p:cNvSpPr>
              <a:spLocks/>
            </p:cNvSpPr>
            <p:nvPr/>
          </p:nvSpPr>
          <p:spPr bwMode="auto">
            <a:xfrm>
              <a:off x="8531226" y="2957513"/>
              <a:ext cx="950913" cy="3902075"/>
            </a:xfrm>
            <a:custGeom>
              <a:avLst/>
              <a:gdLst>
                <a:gd name="T0" fmla="*/ 453 w 466"/>
                <a:gd name="T1" fmla="*/ 0 h 1914"/>
                <a:gd name="T2" fmla="*/ 12 w 466"/>
                <a:gd name="T3" fmla="*/ 0 h 1914"/>
                <a:gd name="T4" fmla="*/ 0 w 466"/>
                <a:gd name="T5" fmla="*/ 12 h 1914"/>
                <a:gd name="T6" fmla="*/ 0 w 466"/>
                <a:gd name="T7" fmla="*/ 1901 h 1914"/>
                <a:gd name="T8" fmla="*/ 12 w 466"/>
                <a:gd name="T9" fmla="*/ 1914 h 1914"/>
                <a:gd name="T10" fmla="*/ 453 w 466"/>
                <a:gd name="T11" fmla="*/ 1914 h 1914"/>
                <a:gd name="T12" fmla="*/ 466 w 466"/>
                <a:gd name="T13" fmla="*/ 1901 h 1914"/>
                <a:gd name="T14" fmla="*/ 466 w 466"/>
                <a:gd name="T15" fmla="*/ 12 h 1914"/>
                <a:gd name="T16" fmla="*/ 453 w 466"/>
                <a:gd name="T17" fmla="*/ 0 h 19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6" h="1914">
                  <a:moveTo>
                    <a:pt x="453" y="0"/>
                  </a:moveTo>
                  <a:cubicBezTo>
                    <a:pt x="12" y="0"/>
                    <a:pt x="12" y="0"/>
                    <a:pt x="12" y="0"/>
                  </a:cubicBezTo>
                  <a:cubicBezTo>
                    <a:pt x="5" y="0"/>
                    <a:pt x="0" y="5"/>
                    <a:pt x="0" y="12"/>
                  </a:cubicBezTo>
                  <a:cubicBezTo>
                    <a:pt x="0" y="1901"/>
                    <a:pt x="0" y="1901"/>
                    <a:pt x="0" y="1901"/>
                  </a:cubicBezTo>
                  <a:cubicBezTo>
                    <a:pt x="0" y="1908"/>
                    <a:pt x="5" y="1914"/>
                    <a:pt x="12" y="1914"/>
                  </a:cubicBezTo>
                  <a:cubicBezTo>
                    <a:pt x="453" y="1914"/>
                    <a:pt x="453" y="1914"/>
                    <a:pt x="453" y="1914"/>
                  </a:cubicBezTo>
                  <a:cubicBezTo>
                    <a:pt x="460" y="1914"/>
                    <a:pt x="466" y="1908"/>
                    <a:pt x="466" y="1901"/>
                  </a:cubicBezTo>
                  <a:cubicBezTo>
                    <a:pt x="466" y="12"/>
                    <a:pt x="466" y="12"/>
                    <a:pt x="466" y="12"/>
                  </a:cubicBezTo>
                  <a:cubicBezTo>
                    <a:pt x="466" y="5"/>
                    <a:pt x="460" y="0"/>
                    <a:pt x="453" y="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48" name="Freeform 31"/>
            <p:cNvSpPr>
              <a:spLocks/>
            </p:cNvSpPr>
            <p:nvPr/>
          </p:nvSpPr>
          <p:spPr bwMode="auto">
            <a:xfrm>
              <a:off x="4733926" y="1962151"/>
              <a:ext cx="3792538" cy="1751012"/>
            </a:xfrm>
            <a:custGeom>
              <a:avLst/>
              <a:gdLst>
                <a:gd name="T0" fmla="*/ 1823 w 1860"/>
                <a:gd name="T1" fmla="*/ 46 h 859"/>
                <a:gd name="T2" fmla="*/ 1804 w 1860"/>
                <a:gd name="T3" fmla="*/ 12 h 859"/>
                <a:gd name="T4" fmla="*/ 1767 w 1860"/>
                <a:gd name="T5" fmla="*/ 2 h 859"/>
                <a:gd name="T6" fmla="*/ 1443 w 1860"/>
                <a:gd name="T7" fmla="*/ 48 h 859"/>
                <a:gd name="T8" fmla="*/ 1401 w 1860"/>
                <a:gd name="T9" fmla="*/ 105 h 859"/>
                <a:gd name="T10" fmla="*/ 1457 w 1860"/>
                <a:gd name="T11" fmla="*/ 147 h 859"/>
                <a:gd name="T12" fmla="*/ 1663 w 1860"/>
                <a:gd name="T13" fmla="*/ 117 h 859"/>
                <a:gd name="T14" fmla="*/ 1237 w 1860"/>
                <a:gd name="T15" fmla="*/ 563 h 859"/>
                <a:gd name="T16" fmla="*/ 635 w 1860"/>
                <a:gd name="T17" fmla="*/ 262 h 859"/>
                <a:gd name="T18" fmla="*/ 580 w 1860"/>
                <a:gd name="T19" fmla="*/ 269 h 859"/>
                <a:gd name="T20" fmla="*/ 22 w 1860"/>
                <a:gd name="T21" fmla="*/ 772 h 859"/>
                <a:gd name="T22" fmla="*/ 19 w 1860"/>
                <a:gd name="T23" fmla="*/ 843 h 859"/>
                <a:gd name="T24" fmla="*/ 56 w 1860"/>
                <a:gd name="T25" fmla="*/ 859 h 859"/>
                <a:gd name="T26" fmla="*/ 89 w 1860"/>
                <a:gd name="T27" fmla="*/ 846 h 859"/>
                <a:gd name="T28" fmla="*/ 621 w 1860"/>
                <a:gd name="T29" fmla="*/ 366 h 859"/>
                <a:gd name="T30" fmla="*/ 1226 w 1860"/>
                <a:gd name="T31" fmla="*/ 668 h 859"/>
                <a:gd name="T32" fmla="*/ 1284 w 1860"/>
                <a:gd name="T33" fmla="*/ 658 h 859"/>
                <a:gd name="T34" fmla="*/ 1739 w 1860"/>
                <a:gd name="T35" fmla="*/ 182 h 859"/>
                <a:gd name="T36" fmla="*/ 1758 w 1860"/>
                <a:gd name="T37" fmla="*/ 352 h 859"/>
                <a:gd name="T38" fmla="*/ 1808 w 1860"/>
                <a:gd name="T39" fmla="*/ 396 h 859"/>
                <a:gd name="T40" fmla="*/ 1813 w 1860"/>
                <a:gd name="T41" fmla="*/ 395 h 859"/>
                <a:gd name="T42" fmla="*/ 1857 w 1860"/>
                <a:gd name="T43" fmla="*/ 340 h 859"/>
                <a:gd name="T44" fmla="*/ 1823 w 1860"/>
                <a:gd name="T45" fmla="*/ 46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860" h="859">
                  <a:moveTo>
                    <a:pt x="1823" y="46"/>
                  </a:moveTo>
                  <a:cubicBezTo>
                    <a:pt x="1822" y="32"/>
                    <a:pt x="1815" y="20"/>
                    <a:pt x="1804" y="12"/>
                  </a:cubicBezTo>
                  <a:cubicBezTo>
                    <a:pt x="1794" y="4"/>
                    <a:pt x="1780" y="0"/>
                    <a:pt x="1767" y="2"/>
                  </a:cubicBezTo>
                  <a:cubicBezTo>
                    <a:pt x="1443" y="48"/>
                    <a:pt x="1443" y="48"/>
                    <a:pt x="1443" y="48"/>
                  </a:cubicBezTo>
                  <a:cubicBezTo>
                    <a:pt x="1416" y="52"/>
                    <a:pt x="1397" y="77"/>
                    <a:pt x="1401" y="105"/>
                  </a:cubicBezTo>
                  <a:cubicBezTo>
                    <a:pt x="1405" y="132"/>
                    <a:pt x="1430" y="151"/>
                    <a:pt x="1457" y="147"/>
                  </a:cubicBezTo>
                  <a:cubicBezTo>
                    <a:pt x="1663" y="117"/>
                    <a:pt x="1663" y="117"/>
                    <a:pt x="1663" y="117"/>
                  </a:cubicBezTo>
                  <a:cubicBezTo>
                    <a:pt x="1237" y="563"/>
                    <a:pt x="1237" y="563"/>
                    <a:pt x="1237" y="563"/>
                  </a:cubicBezTo>
                  <a:cubicBezTo>
                    <a:pt x="635" y="262"/>
                    <a:pt x="635" y="262"/>
                    <a:pt x="635" y="262"/>
                  </a:cubicBezTo>
                  <a:cubicBezTo>
                    <a:pt x="617" y="252"/>
                    <a:pt x="595" y="255"/>
                    <a:pt x="580" y="269"/>
                  </a:cubicBezTo>
                  <a:cubicBezTo>
                    <a:pt x="22" y="772"/>
                    <a:pt x="22" y="772"/>
                    <a:pt x="22" y="772"/>
                  </a:cubicBezTo>
                  <a:cubicBezTo>
                    <a:pt x="2" y="791"/>
                    <a:pt x="0" y="822"/>
                    <a:pt x="19" y="843"/>
                  </a:cubicBezTo>
                  <a:cubicBezTo>
                    <a:pt x="29" y="854"/>
                    <a:pt x="42" y="859"/>
                    <a:pt x="56" y="859"/>
                  </a:cubicBezTo>
                  <a:cubicBezTo>
                    <a:pt x="68" y="859"/>
                    <a:pt x="80" y="855"/>
                    <a:pt x="89" y="846"/>
                  </a:cubicBezTo>
                  <a:cubicBezTo>
                    <a:pt x="621" y="366"/>
                    <a:pt x="621" y="366"/>
                    <a:pt x="621" y="366"/>
                  </a:cubicBezTo>
                  <a:cubicBezTo>
                    <a:pt x="1226" y="668"/>
                    <a:pt x="1226" y="668"/>
                    <a:pt x="1226" y="668"/>
                  </a:cubicBezTo>
                  <a:cubicBezTo>
                    <a:pt x="1245" y="678"/>
                    <a:pt x="1269" y="674"/>
                    <a:pt x="1284" y="658"/>
                  </a:cubicBezTo>
                  <a:cubicBezTo>
                    <a:pt x="1739" y="182"/>
                    <a:pt x="1739" y="182"/>
                    <a:pt x="1739" y="182"/>
                  </a:cubicBezTo>
                  <a:cubicBezTo>
                    <a:pt x="1758" y="352"/>
                    <a:pt x="1758" y="352"/>
                    <a:pt x="1758" y="352"/>
                  </a:cubicBezTo>
                  <a:cubicBezTo>
                    <a:pt x="1761" y="377"/>
                    <a:pt x="1783" y="396"/>
                    <a:pt x="1808" y="396"/>
                  </a:cubicBezTo>
                  <a:cubicBezTo>
                    <a:pt x="1809" y="396"/>
                    <a:pt x="1811" y="396"/>
                    <a:pt x="1813" y="395"/>
                  </a:cubicBezTo>
                  <a:cubicBezTo>
                    <a:pt x="1841" y="392"/>
                    <a:pt x="1860" y="368"/>
                    <a:pt x="1857" y="340"/>
                  </a:cubicBezTo>
                  <a:lnTo>
                    <a:pt x="1823" y="46"/>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249" name="chart_scaling_blue"/>
          <p:cNvGrpSpPr/>
          <p:nvPr userDrawn="1"/>
        </p:nvGrpSpPr>
        <p:grpSpPr>
          <a:xfrm>
            <a:off x="7118765" y="257933"/>
            <a:ext cx="921091" cy="890823"/>
            <a:chOff x="5049837" y="2417763"/>
            <a:chExt cx="4589464" cy="4438650"/>
          </a:xfrm>
        </p:grpSpPr>
        <p:sp>
          <p:nvSpPr>
            <p:cNvPr id="250" name="Freeform 35"/>
            <p:cNvSpPr>
              <a:spLocks/>
            </p:cNvSpPr>
            <p:nvPr/>
          </p:nvSpPr>
          <p:spPr bwMode="auto">
            <a:xfrm>
              <a:off x="6289675" y="4176713"/>
              <a:ext cx="873125" cy="2679700"/>
            </a:xfrm>
            <a:custGeom>
              <a:avLst/>
              <a:gdLst>
                <a:gd name="T0" fmla="*/ 147 w 472"/>
                <a:gd name="T1" fmla="*/ 0 h 1449"/>
                <a:gd name="T2" fmla="*/ 325 w 472"/>
                <a:gd name="T3" fmla="*/ 0 h 1449"/>
                <a:gd name="T4" fmla="*/ 472 w 472"/>
                <a:gd name="T5" fmla="*/ 148 h 1449"/>
                <a:gd name="T6" fmla="*/ 472 w 472"/>
                <a:gd name="T7" fmla="*/ 1390 h 1449"/>
                <a:gd name="T8" fmla="*/ 414 w 472"/>
                <a:gd name="T9" fmla="*/ 1449 h 1449"/>
                <a:gd name="T10" fmla="*/ 58 w 472"/>
                <a:gd name="T11" fmla="*/ 1449 h 1449"/>
                <a:gd name="T12" fmla="*/ 0 w 472"/>
                <a:gd name="T13" fmla="*/ 1390 h 1449"/>
                <a:gd name="T14" fmla="*/ 0 w 472"/>
                <a:gd name="T15" fmla="*/ 148 h 1449"/>
                <a:gd name="T16" fmla="*/ 147 w 472"/>
                <a:gd name="T17" fmla="*/ 0 h 1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2" h="1449">
                  <a:moveTo>
                    <a:pt x="147" y="0"/>
                  </a:moveTo>
                  <a:cubicBezTo>
                    <a:pt x="325" y="0"/>
                    <a:pt x="325" y="0"/>
                    <a:pt x="325" y="0"/>
                  </a:cubicBezTo>
                  <a:cubicBezTo>
                    <a:pt x="406" y="0"/>
                    <a:pt x="472" y="66"/>
                    <a:pt x="472" y="148"/>
                  </a:cubicBezTo>
                  <a:cubicBezTo>
                    <a:pt x="472" y="1390"/>
                    <a:pt x="472" y="1390"/>
                    <a:pt x="472" y="1390"/>
                  </a:cubicBezTo>
                  <a:cubicBezTo>
                    <a:pt x="472" y="1423"/>
                    <a:pt x="446" y="1449"/>
                    <a:pt x="414" y="1449"/>
                  </a:cubicBezTo>
                  <a:cubicBezTo>
                    <a:pt x="58" y="1449"/>
                    <a:pt x="58" y="1449"/>
                    <a:pt x="58" y="1449"/>
                  </a:cubicBezTo>
                  <a:cubicBezTo>
                    <a:pt x="26" y="1449"/>
                    <a:pt x="0" y="1423"/>
                    <a:pt x="0" y="1390"/>
                  </a:cubicBezTo>
                  <a:cubicBezTo>
                    <a:pt x="0" y="148"/>
                    <a:pt x="0" y="148"/>
                    <a:pt x="0" y="148"/>
                  </a:cubicBezTo>
                  <a:cubicBezTo>
                    <a:pt x="0" y="66"/>
                    <a:pt x="66" y="0"/>
                    <a:pt x="147" y="0"/>
                  </a:cubicBezTo>
                  <a:close/>
                </a:path>
              </a:pathLst>
            </a:custGeom>
            <a:solidFill>
              <a:srgbClr val="20445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51" name="Freeform 36"/>
            <p:cNvSpPr>
              <a:spLocks/>
            </p:cNvSpPr>
            <p:nvPr/>
          </p:nvSpPr>
          <p:spPr bwMode="auto">
            <a:xfrm>
              <a:off x="7526338" y="4903788"/>
              <a:ext cx="873125" cy="1952625"/>
            </a:xfrm>
            <a:custGeom>
              <a:avLst/>
              <a:gdLst>
                <a:gd name="T0" fmla="*/ 147 w 472"/>
                <a:gd name="T1" fmla="*/ 0 h 1056"/>
                <a:gd name="T2" fmla="*/ 325 w 472"/>
                <a:gd name="T3" fmla="*/ 0 h 1056"/>
                <a:gd name="T4" fmla="*/ 472 w 472"/>
                <a:gd name="T5" fmla="*/ 147 h 1056"/>
                <a:gd name="T6" fmla="*/ 472 w 472"/>
                <a:gd name="T7" fmla="*/ 997 h 1056"/>
                <a:gd name="T8" fmla="*/ 414 w 472"/>
                <a:gd name="T9" fmla="*/ 1056 h 1056"/>
                <a:gd name="T10" fmla="*/ 58 w 472"/>
                <a:gd name="T11" fmla="*/ 1056 h 1056"/>
                <a:gd name="T12" fmla="*/ 0 w 472"/>
                <a:gd name="T13" fmla="*/ 997 h 1056"/>
                <a:gd name="T14" fmla="*/ 0 w 472"/>
                <a:gd name="T15" fmla="*/ 147 h 1056"/>
                <a:gd name="T16" fmla="*/ 147 w 472"/>
                <a:gd name="T17" fmla="*/ 0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2" h="1056">
                  <a:moveTo>
                    <a:pt x="147" y="0"/>
                  </a:moveTo>
                  <a:cubicBezTo>
                    <a:pt x="325" y="0"/>
                    <a:pt x="325" y="0"/>
                    <a:pt x="325" y="0"/>
                  </a:cubicBezTo>
                  <a:cubicBezTo>
                    <a:pt x="406" y="0"/>
                    <a:pt x="472" y="66"/>
                    <a:pt x="472" y="147"/>
                  </a:cubicBezTo>
                  <a:cubicBezTo>
                    <a:pt x="472" y="997"/>
                    <a:pt x="472" y="997"/>
                    <a:pt x="472" y="997"/>
                  </a:cubicBezTo>
                  <a:cubicBezTo>
                    <a:pt x="472" y="1030"/>
                    <a:pt x="446" y="1056"/>
                    <a:pt x="414" y="1056"/>
                  </a:cubicBezTo>
                  <a:cubicBezTo>
                    <a:pt x="58" y="1056"/>
                    <a:pt x="58" y="1056"/>
                    <a:pt x="58" y="1056"/>
                  </a:cubicBezTo>
                  <a:cubicBezTo>
                    <a:pt x="26" y="1056"/>
                    <a:pt x="0" y="1030"/>
                    <a:pt x="0" y="997"/>
                  </a:cubicBezTo>
                  <a:cubicBezTo>
                    <a:pt x="0" y="147"/>
                    <a:pt x="0" y="147"/>
                    <a:pt x="0" y="147"/>
                  </a:cubicBezTo>
                  <a:cubicBezTo>
                    <a:pt x="0" y="66"/>
                    <a:pt x="66" y="0"/>
                    <a:pt x="147" y="0"/>
                  </a:cubicBezTo>
                  <a:close/>
                </a:path>
              </a:pathLst>
            </a:custGeom>
            <a:solidFill>
              <a:srgbClr val="20445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52" name="Freeform 37"/>
            <p:cNvSpPr>
              <a:spLocks/>
            </p:cNvSpPr>
            <p:nvPr/>
          </p:nvSpPr>
          <p:spPr bwMode="auto">
            <a:xfrm>
              <a:off x="8764588" y="3678238"/>
              <a:ext cx="874713" cy="3178175"/>
            </a:xfrm>
            <a:custGeom>
              <a:avLst/>
              <a:gdLst>
                <a:gd name="T0" fmla="*/ 147 w 473"/>
                <a:gd name="T1" fmla="*/ 0 h 1718"/>
                <a:gd name="T2" fmla="*/ 325 w 473"/>
                <a:gd name="T3" fmla="*/ 0 h 1718"/>
                <a:gd name="T4" fmla="*/ 473 w 473"/>
                <a:gd name="T5" fmla="*/ 147 h 1718"/>
                <a:gd name="T6" fmla="*/ 473 w 473"/>
                <a:gd name="T7" fmla="*/ 1659 h 1718"/>
                <a:gd name="T8" fmla="*/ 414 w 473"/>
                <a:gd name="T9" fmla="*/ 1718 h 1718"/>
                <a:gd name="T10" fmla="*/ 58 w 473"/>
                <a:gd name="T11" fmla="*/ 1718 h 1718"/>
                <a:gd name="T12" fmla="*/ 0 w 473"/>
                <a:gd name="T13" fmla="*/ 1659 h 1718"/>
                <a:gd name="T14" fmla="*/ 0 w 473"/>
                <a:gd name="T15" fmla="*/ 147 h 1718"/>
                <a:gd name="T16" fmla="*/ 147 w 473"/>
                <a:gd name="T17" fmla="*/ 0 h 17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3" h="1718">
                  <a:moveTo>
                    <a:pt x="147" y="0"/>
                  </a:moveTo>
                  <a:cubicBezTo>
                    <a:pt x="325" y="0"/>
                    <a:pt x="325" y="0"/>
                    <a:pt x="325" y="0"/>
                  </a:cubicBezTo>
                  <a:cubicBezTo>
                    <a:pt x="407" y="0"/>
                    <a:pt x="473" y="66"/>
                    <a:pt x="473" y="147"/>
                  </a:cubicBezTo>
                  <a:cubicBezTo>
                    <a:pt x="473" y="1659"/>
                    <a:pt x="473" y="1659"/>
                    <a:pt x="473" y="1659"/>
                  </a:cubicBezTo>
                  <a:cubicBezTo>
                    <a:pt x="473" y="1692"/>
                    <a:pt x="447" y="1718"/>
                    <a:pt x="414" y="1718"/>
                  </a:cubicBezTo>
                  <a:cubicBezTo>
                    <a:pt x="58" y="1718"/>
                    <a:pt x="58" y="1718"/>
                    <a:pt x="58" y="1718"/>
                  </a:cubicBezTo>
                  <a:cubicBezTo>
                    <a:pt x="26" y="1718"/>
                    <a:pt x="0" y="1692"/>
                    <a:pt x="0" y="1659"/>
                  </a:cubicBezTo>
                  <a:cubicBezTo>
                    <a:pt x="0" y="147"/>
                    <a:pt x="0" y="147"/>
                    <a:pt x="0" y="147"/>
                  </a:cubicBezTo>
                  <a:cubicBezTo>
                    <a:pt x="0" y="66"/>
                    <a:pt x="66" y="0"/>
                    <a:pt x="147" y="0"/>
                  </a:cubicBezTo>
                  <a:close/>
                </a:path>
              </a:pathLst>
            </a:custGeom>
            <a:solidFill>
              <a:srgbClr val="20445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53" name="Freeform 38"/>
            <p:cNvSpPr>
              <a:spLocks/>
            </p:cNvSpPr>
            <p:nvPr/>
          </p:nvSpPr>
          <p:spPr bwMode="auto">
            <a:xfrm>
              <a:off x="5049837" y="5187950"/>
              <a:ext cx="874713" cy="1668463"/>
            </a:xfrm>
            <a:custGeom>
              <a:avLst/>
              <a:gdLst>
                <a:gd name="T0" fmla="*/ 148 w 473"/>
                <a:gd name="T1" fmla="*/ 0 h 902"/>
                <a:gd name="T2" fmla="*/ 325 w 473"/>
                <a:gd name="T3" fmla="*/ 0 h 902"/>
                <a:gd name="T4" fmla="*/ 473 w 473"/>
                <a:gd name="T5" fmla="*/ 147 h 902"/>
                <a:gd name="T6" fmla="*/ 473 w 473"/>
                <a:gd name="T7" fmla="*/ 843 h 902"/>
                <a:gd name="T8" fmla="*/ 414 w 473"/>
                <a:gd name="T9" fmla="*/ 902 h 902"/>
                <a:gd name="T10" fmla="*/ 59 w 473"/>
                <a:gd name="T11" fmla="*/ 902 h 902"/>
                <a:gd name="T12" fmla="*/ 0 w 473"/>
                <a:gd name="T13" fmla="*/ 843 h 902"/>
                <a:gd name="T14" fmla="*/ 0 w 473"/>
                <a:gd name="T15" fmla="*/ 147 h 902"/>
                <a:gd name="T16" fmla="*/ 148 w 473"/>
                <a:gd name="T17" fmla="*/ 0 h 9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3" h="902">
                  <a:moveTo>
                    <a:pt x="148" y="0"/>
                  </a:moveTo>
                  <a:cubicBezTo>
                    <a:pt x="325" y="0"/>
                    <a:pt x="325" y="0"/>
                    <a:pt x="325" y="0"/>
                  </a:cubicBezTo>
                  <a:cubicBezTo>
                    <a:pt x="407" y="0"/>
                    <a:pt x="473" y="66"/>
                    <a:pt x="473" y="147"/>
                  </a:cubicBezTo>
                  <a:cubicBezTo>
                    <a:pt x="473" y="843"/>
                    <a:pt x="473" y="843"/>
                    <a:pt x="473" y="843"/>
                  </a:cubicBezTo>
                  <a:cubicBezTo>
                    <a:pt x="473" y="875"/>
                    <a:pt x="447" y="902"/>
                    <a:pt x="414" y="902"/>
                  </a:cubicBezTo>
                  <a:cubicBezTo>
                    <a:pt x="59" y="902"/>
                    <a:pt x="59" y="902"/>
                    <a:pt x="59" y="902"/>
                  </a:cubicBezTo>
                  <a:cubicBezTo>
                    <a:pt x="26" y="902"/>
                    <a:pt x="0" y="875"/>
                    <a:pt x="0" y="843"/>
                  </a:cubicBezTo>
                  <a:cubicBezTo>
                    <a:pt x="0" y="147"/>
                    <a:pt x="0" y="147"/>
                    <a:pt x="0" y="147"/>
                  </a:cubicBezTo>
                  <a:cubicBezTo>
                    <a:pt x="0" y="66"/>
                    <a:pt x="66" y="0"/>
                    <a:pt x="148" y="0"/>
                  </a:cubicBezTo>
                  <a:close/>
                </a:path>
              </a:pathLst>
            </a:custGeom>
            <a:solidFill>
              <a:srgbClr val="20445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54" name="Freeform 39"/>
            <p:cNvSpPr>
              <a:spLocks/>
            </p:cNvSpPr>
            <p:nvPr/>
          </p:nvSpPr>
          <p:spPr bwMode="auto">
            <a:xfrm>
              <a:off x="5122863" y="2417763"/>
              <a:ext cx="4441825" cy="2235200"/>
            </a:xfrm>
            <a:custGeom>
              <a:avLst/>
              <a:gdLst>
                <a:gd name="T0" fmla="*/ 197 w 2401"/>
                <a:gd name="T1" fmla="*/ 1209 h 1209"/>
                <a:gd name="T2" fmla="*/ 393 w 2401"/>
                <a:gd name="T3" fmla="*/ 1013 h 1209"/>
                <a:gd name="T4" fmla="*/ 379 w 2401"/>
                <a:gd name="T5" fmla="*/ 940 h 1209"/>
                <a:gd name="T6" fmla="*/ 758 w 2401"/>
                <a:gd name="T7" fmla="*/ 631 h 1209"/>
                <a:gd name="T8" fmla="*/ 866 w 2401"/>
                <a:gd name="T9" fmla="*/ 663 h 1209"/>
                <a:gd name="T10" fmla="*/ 997 w 2401"/>
                <a:gd name="T11" fmla="*/ 612 h 1209"/>
                <a:gd name="T12" fmla="*/ 1344 w 2401"/>
                <a:gd name="T13" fmla="*/ 816 h 1209"/>
                <a:gd name="T14" fmla="*/ 1338 w 2401"/>
                <a:gd name="T15" fmla="*/ 860 h 1209"/>
                <a:gd name="T16" fmla="*/ 1535 w 2401"/>
                <a:gd name="T17" fmla="*/ 1057 h 1209"/>
                <a:gd name="T18" fmla="*/ 1732 w 2401"/>
                <a:gd name="T19" fmla="*/ 860 h 1209"/>
                <a:gd name="T20" fmla="*/ 1709 w 2401"/>
                <a:gd name="T21" fmla="*/ 770 h 1209"/>
                <a:gd name="T22" fmla="*/ 2113 w 2401"/>
                <a:gd name="T23" fmla="*/ 370 h 1209"/>
                <a:gd name="T24" fmla="*/ 2204 w 2401"/>
                <a:gd name="T25" fmla="*/ 393 h 1209"/>
                <a:gd name="T26" fmla="*/ 2401 w 2401"/>
                <a:gd name="T27" fmla="*/ 197 h 1209"/>
                <a:gd name="T28" fmla="*/ 2204 w 2401"/>
                <a:gd name="T29" fmla="*/ 0 h 1209"/>
                <a:gd name="T30" fmla="*/ 2008 w 2401"/>
                <a:gd name="T31" fmla="*/ 197 h 1209"/>
                <a:gd name="T32" fmla="*/ 2030 w 2401"/>
                <a:gd name="T33" fmla="*/ 286 h 1209"/>
                <a:gd name="T34" fmla="*/ 1626 w 2401"/>
                <a:gd name="T35" fmla="*/ 686 h 1209"/>
                <a:gd name="T36" fmla="*/ 1535 w 2401"/>
                <a:gd name="T37" fmla="*/ 663 h 1209"/>
                <a:gd name="T38" fmla="*/ 1404 w 2401"/>
                <a:gd name="T39" fmla="*/ 714 h 1209"/>
                <a:gd name="T40" fmla="*/ 1057 w 2401"/>
                <a:gd name="T41" fmla="*/ 510 h 1209"/>
                <a:gd name="T42" fmla="*/ 1063 w 2401"/>
                <a:gd name="T43" fmla="*/ 466 h 1209"/>
                <a:gd name="T44" fmla="*/ 866 w 2401"/>
                <a:gd name="T45" fmla="*/ 269 h 1209"/>
                <a:gd name="T46" fmla="*/ 669 w 2401"/>
                <a:gd name="T47" fmla="*/ 466 h 1209"/>
                <a:gd name="T48" fmla="*/ 683 w 2401"/>
                <a:gd name="T49" fmla="*/ 539 h 1209"/>
                <a:gd name="T50" fmla="*/ 304 w 2401"/>
                <a:gd name="T51" fmla="*/ 848 h 1209"/>
                <a:gd name="T52" fmla="*/ 197 w 2401"/>
                <a:gd name="T53" fmla="*/ 816 h 1209"/>
                <a:gd name="T54" fmla="*/ 0 w 2401"/>
                <a:gd name="T55" fmla="*/ 1013 h 1209"/>
                <a:gd name="T56" fmla="*/ 197 w 2401"/>
                <a:gd name="T57" fmla="*/ 1209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401" h="1209">
                  <a:moveTo>
                    <a:pt x="197" y="1209"/>
                  </a:moveTo>
                  <a:cubicBezTo>
                    <a:pt x="305" y="1209"/>
                    <a:pt x="393" y="1121"/>
                    <a:pt x="393" y="1013"/>
                  </a:cubicBezTo>
                  <a:cubicBezTo>
                    <a:pt x="393" y="987"/>
                    <a:pt x="388" y="962"/>
                    <a:pt x="379" y="940"/>
                  </a:cubicBezTo>
                  <a:cubicBezTo>
                    <a:pt x="758" y="631"/>
                    <a:pt x="758" y="631"/>
                    <a:pt x="758" y="631"/>
                  </a:cubicBezTo>
                  <a:cubicBezTo>
                    <a:pt x="789" y="651"/>
                    <a:pt x="826" y="663"/>
                    <a:pt x="866" y="663"/>
                  </a:cubicBezTo>
                  <a:cubicBezTo>
                    <a:pt x="917" y="663"/>
                    <a:pt x="962" y="643"/>
                    <a:pt x="997" y="612"/>
                  </a:cubicBezTo>
                  <a:cubicBezTo>
                    <a:pt x="1344" y="816"/>
                    <a:pt x="1344" y="816"/>
                    <a:pt x="1344" y="816"/>
                  </a:cubicBezTo>
                  <a:cubicBezTo>
                    <a:pt x="1340" y="830"/>
                    <a:pt x="1338" y="845"/>
                    <a:pt x="1338" y="860"/>
                  </a:cubicBezTo>
                  <a:cubicBezTo>
                    <a:pt x="1338" y="969"/>
                    <a:pt x="1426" y="1057"/>
                    <a:pt x="1535" y="1057"/>
                  </a:cubicBezTo>
                  <a:cubicBezTo>
                    <a:pt x="1644" y="1057"/>
                    <a:pt x="1732" y="969"/>
                    <a:pt x="1732" y="860"/>
                  </a:cubicBezTo>
                  <a:cubicBezTo>
                    <a:pt x="1732" y="827"/>
                    <a:pt x="1723" y="797"/>
                    <a:pt x="1709" y="770"/>
                  </a:cubicBezTo>
                  <a:cubicBezTo>
                    <a:pt x="2113" y="370"/>
                    <a:pt x="2113" y="370"/>
                    <a:pt x="2113" y="370"/>
                  </a:cubicBezTo>
                  <a:cubicBezTo>
                    <a:pt x="2141" y="384"/>
                    <a:pt x="2171" y="393"/>
                    <a:pt x="2204" y="393"/>
                  </a:cubicBezTo>
                  <a:cubicBezTo>
                    <a:pt x="2313" y="393"/>
                    <a:pt x="2401" y="305"/>
                    <a:pt x="2401" y="197"/>
                  </a:cubicBezTo>
                  <a:cubicBezTo>
                    <a:pt x="2401" y="88"/>
                    <a:pt x="2313" y="0"/>
                    <a:pt x="2204" y="0"/>
                  </a:cubicBezTo>
                  <a:cubicBezTo>
                    <a:pt x="2096" y="0"/>
                    <a:pt x="2008" y="88"/>
                    <a:pt x="2008" y="197"/>
                  </a:cubicBezTo>
                  <a:cubicBezTo>
                    <a:pt x="2008" y="229"/>
                    <a:pt x="2016" y="259"/>
                    <a:pt x="2030" y="286"/>
                  </a:cubicBezTo>
                  <a:cubicBezTo>
                    <a:pt x="1626" y="686"/>
                    <a:pt x="1626" y="686"/>
                    <a:pt x="1626" y="686"/>
                  </a:cubicBezTo>
                  <a:cubicBezTo>
                    <a:pt x="1599" y="672"/>
                    <a:pt x="1568" y="663"/>
                    <a:pt x="1535" y="663"/>
                  </a:cubicBezTo>
                  <a:cubicBezTo>
                    <a:pt x="1484" y="663"/>
                    <a:pt x="1439" y="683"/>
                    <a:pt x="1404" y="714"/>
                  </a:cubicBezTo>
                  <a:cubicBezTo>
                    <a:pt x="1057" y="510"/>
                    <a:pt x="1057" y="510"/>
                    <a:pt x="1057" y="510"/>
                  </a:cubicBezTo>
                  <a:cubicBezTo>
                    <a:pt x="1061" y="496"/>
                    <a:pt x="1063" y="481"/>
                    <a:pt x="1063" y="466"/>
                  </a:cubicBezTo>
                  <a:cubicBezTo>
                    <a:pt x="1063" y="358"/>
                    <a:pt x="975" y="269"/>
                    <a:pt x="866" y="269"/>
                  </a:cubicBezTo>
                  <a:cubicBezTo>
                    <a:pt x="757" y="269"/>
                    <a:pt x="669" y="358"/>
                    <a:pt x="669" y="466"/>
                  </a:cubicBezTo>
                  <a:cubicBezTo>
                    <a:pt x="669" y="492"/>
                    <a:pt x="674" y="517"/>
                    <a:pt x="683" y="539"/>
                  </a:cubicBezTo>
                  <a:cubicBezTo>
                    <a:pt x="304" y="848"/>
                    <a:pt x="304" y="848"/>
                    <a:pt x="304" y="848"/>
                  </a:cubicBezTo>
                  <a:cubicBezTo>
                    <a:pt x="274" y="828"/>
                    <a:pt x="236" y="816"/>
                    <a:pt x="197" y="816"/>
                  </a:cubicBezTo>
                  <a:cubicBezTo>
                    <a:pt x="88" y="816"/>
                    <a:pt x="0" y="904"/>
                    <a:pt x="0" y="1013"/>
                  </a:cubicBezTo>
                  <a:cubicBezTo>
                    <a:pt x="0" y="1121"/>
                    <a:pt x="88" y="1209"/>
                    <a:pt x="197" y="1209"/>
                  </a:cubicBezTo>
                  <a:close/>
                </a:path>
              </a:pathLst>
            </a:custGeom>
            <a:solidFill>
              <a:srgbClr val="20445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255" name="checkbox_blue"/>
          <p:cNvGrpSpPr/>
          <p:nvPr userDrawn="1"/>
        </p:nvGrpSpPr>
        <p:grpSpPr>
          <a:xfrm>
            <a:off x="10573050" y="256469"/>
            <a:ext cx="1099599" cy="893288"/>
            <a:chOff x="4695826" y="2293938"/>
            <a:chExt cx="5618161" cy="4564062"/>
          </a:xfrm>
        </p:grpSpPr>
        <p:sp>
          <p:nvSpPr>
            <p:cNvPr id="256" name="Freeform 43"/>
            <p:cNvSpPr>
              <a:spLocks/>
            </p:cNvSpPr>
            <p:nvPr/>
          </p:nvSpPr>
          <p:spPr bwMode="auto">
            <a:xfrm>
              <a:off x="4695826" y="2514600"/>
              <a:ext cx="4289425" cy="4343400"/>
            </a:xfrm>
            <a:custGeom>
              <a:avLst/>
              <a:gdLst>
                <a:gd name="T0" fmla="*/ 2423 w 2702"/>
                <a:gd name="T1" fmla="*/ 2453 h 2736"/>
                <a:gd name="T2" fmla="*/ 280 w 2702"/>
                <a:gd name="T3" fmla="*/ 2453 h 2736"/>
                <a:gd name="T4" fmla="*/ 280 w 2702"/>
                <a:gd name="T5" fmla="*/ 283 h 2736"/>
                <a:gd name="T6" fmla="*/ 2423 w 2702"/>
                <a:gd name="T7" fmla="*/ 283 h 2736"/>
                <a:gd name="T8" fmla="*/ 2423 w 2702"/>
                <a:gd name="T9" fmla="*/ 284 h 2736"/>
                <a:gd name="T10" fmla="*/ 2702 w 2702"/>
                <a:gd name="T11" fmla="*/ 0 h 2736"/>
                <a:gd name="T12" fmla="*/ 2702 w 2702"/>
                <a:gd name="T13" fmla="*/ 0 h 2736"/>
                <a:gd name="T14" fmla="*/ 0 w 2702"/>
                <a:gd name="T15" fmla="*/ 0 h 2736"/>
                <a:gd name="T16" fmla="*/ 0 w 2702"/>
                <a:gd name="T17" fmla="*/ 2736 h 2736"/>
                <a:gd name="T18" fmla="*/ 2702 w 2702"/>
                <a:gd name="T19" fmla="*/ 2736 h 2736"/>
                <a:gd name="T20" fmla="*/ 2702 w 2702"/>
                <a:gd name="T21" fmla="*/ 1415 h 2736"/>
                <a:gd name="T22" fmla="*/ 2423 w 2702"/>
                <a:gd name="T23" fmla="*/ 1698 h 2736"/>
                <a:gd name="T24" fmla="*/ 2423 w 2702"/>
                <a:gd name="T25" fmla="*/ 2453 h 2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02" h="2736">
                  <a:moveTo>
                    <a:pt x="2423" y="2453"/>
                  </a:moveTo>
                  <a:lnTo>
                    <a:pt x="280" y="2453"/>
                  </a:lnTo>
                  <a:lnTo>
                    <a:pt x="280" y="283"/>
                  </a:lnTo>
                  <a:lnTo>
                    <a:pt x="2423" y="283"/>
                  </a:lnTo>
                  <a:lnTo>
                    <a:pt x="2423" y="284"/>
                  </a:lnTo>
                  <a:lnTo>
                    <a:pt x="2702" y="0"/>
                  </a:lnTo>
                  <a:lnTo>
                    <a:pt x="2702" y="0"/>
                  </a:lnTo>
                  <a:lnTo>
                    <a:pt x="0" y="0"/>
                  </a:lnTo>
                  <a:lnTo>
                    <a:pt x="0" y="2736"/>
                  </a:lnTo>
                  <a:lnTo>
                    <a:pt x="2702" y="2736"/>
                  </a:lnTo>
                  <a:lnTo>
                    <a:pt x="2702" y="1415"/>
                  </a:lnTo>
                  <a:lnTo>
                    <a:pt x="2423" y="1698"/>
                  </a:lnTo>
                  <a:lnTo>
                    <a:pt x="2423" y="2453"/>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57" name="Freeform 44"/>
            <p:cNvSpPr>
              <a:spLocks/>
            </p:cNvSpPr>
            <p:nvPr/>
          </p:nvSpPr>
          <p:spPr bwMode="auto">
            <a:xfrm>
              <a:off x="5600700" y="2293938"/>
              <a:ext cx="4713287" cy="3600450"/>
            </a:xfrm>
            <a:custGeom>
              <a:avLst/>
              <a:gdLst>
                <a:gd name="T0" fmla="*/ 2563 w 2969"/>
                <a:gd name="T1" fmla="*/ 0 h 2268"/>
                <a:gd name="T2" fmla="*/ 1134 w 2969"/>
                <a:gd name="T3" fmla="*/ 1448 h 2268"/>
                <a:gd name="T4" fmla="*/ 405 w 2969"/>
                <a:gd name="T5" fmla="*/ 709 h 2268"/>
                <a:gd name="T6" fmla="*/ 0 w 2969"/>
                <a:gd name="T7" fmla="*/ 1120 h 2268"/>
                <a:gd name="T8" fmla="*/ 1134 w 2969"/>
                <a:gd name="T9" fmla="*/ 2268 h 2268"/>
                <a:gd name="T10" fmla="*/ 2969 w 2969"/>
                <a:gd name="T11" fmla="*/ 410 h 2268"/>
                <a:gd name="T12" fmla="*/ 2563 w 2969"/>
                <a:gd name="T13" fmla="*/ 0 h 2268"/>
              </a:gdLst>
              <a:ahLst/>
              <a:cxnLst>
                <a:cxn ang="0">
                  <a:pos x="T0" y="T1"/>
                </a:cxn>
                <a:cxn ang="0">
                  <a:pos x="T2" y="T3"/>
                </a:cxn>
                <a:cxn ang="0">
                  <a:pos x="T4" y="T5"/>
                </a:cxn>
                <a:cxn ang="0">
                  <a:pos x="T6" y="T7"/>
                </a:cxn>
                <a:cxn ang="0">
                  <a:pos x="T8" y="T9"/>
                </a:cxn>
                <a:cxn ang="0">
                  <a:pos x="T10" y="T11"/>
                </a:cxn>
                <a:cxn ang="0">
                  <a:pos x="T12" y="T13"/>
                </a:cxn>
              </a:cxnLst>
              <a:rect l="0" t="0" r="r" b="b"/>
              <a:pathLst>
                <a:path w="2969" h="2268">
                  <a:moveTo>
                    <a:pt x="2563" y="0"/>
                  </a:moveTo>
                  <a:lnTo>
                    <a:pt x="1134" y="1448"/>
                  </a:lnTo>
                  <a:lnTo>
                    <a:pt x="405" y="709"/>
                  </a:lnTo>
                  <a:lnTo>
                    <a:pt x="0" y="1120"/>
                  </a:lnTo>
                  <a:lnTo>
                    <a:pt x="1134" y="2268"/>
                  </a:lnTo>
                  <a:lnTo>
                    <a:pt x="2969" y="410"/>
                  </a:lnTo>
                  <a:lnTo>
                    <a:pt x="2563" y="0"/>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258" name="child_apple_blue"/>
          <p:cNvGrpSpPr/>
          <p:nvPr userDrawn="1"/>
        </p:nvGrpSpPr>
        <p:grpSpPr>
          <a:xfrm>
            <a:off x="567131" y="1604240"/>
            <a:ext cx="844351" cy="1265061"/>
            <a:chOff x="3792538" y="3452813"/>
            <a:chExt cx="2287587" cy="3427413"/>
          </a:xfrm>
        </p:grpSpPr>
        <p:sp>
          <p:nvSpPr>
            <p:cNvPr id="259" name="Freeform 48"/>
            <p:cNvSpPr>
              <a:spLocks/>
            </p:cNvSpPr>
            <p:nvPr/>
          </p:nvSpPr>
          <p:spPr bwMode="auto">
            <a:xfrm>
              <a:off x="3911600" y="4189413"/>
              <a:ext cx="2168525" cy="2690813"/>
            </a:xfrm>
            <a:custGeom>
              <a:avLst/>
              <a:gdLst>
                <a:gd name="T0" fmla="*/ 1525 w 1525"/>
                <a:gd name="T1" fmla="*/ 829 h 1894"/>
                <a:gd name="T2" fmla="*/ 1508 w 1525"/>
                <a:gd name="T3" fmla="*/ 869 h 1894"/>
                <a:gd name="T4" fmla="*/ 1360 w 1525"/>
                <a:gd name="T5" fmla="*/ 899 h 1894"/>
                <a:gd name="T6" fmla="*/ 1315 w 1525"/>
                <a:gd name="T7" fmla="*/ 859 h 1894"/>
                <a:gd name="T8" fmla="*/ 1123 w 1525"/>
                <a:gd name="T9" fmla="*/ 621 h 1894"/>
                <a:gd name="T10" fmla="*/ 1113 w 1525"/>
                <a:gd name="T11" fmla="*/ 614 h 1894"/>
                <a:gd name="T12" fmla="*/ 1113 w 1525"/>
                <a:gd name="T13" fmla="*/ 632 h 1894"/>
                <a:gd name="T14" fmla="*/ 1113 w 1525"/>
                <a:gd name="T15" fmla="*/ 1749 h 1894"/>
                <a:gd name="T16" fmla="*/ 1010 w 1525"/>
                <a:gd name="T17" fmla="*/ 1876 h 1894"/>
                <a:gd name="T18" fmla="*/ 861 w 1525"/>
                <a:gd name="T19" fmla="*/ 1759 h 1894"/>
                <a:gd name="T20" fmla="*/ 860 w 1525"/>
                <a:gd name="T21" fmla="*/ 1584 h 1894"/>
                <a:gd name="T22" fmla="*/ 860 w 1525"/>
                <a:gd name="T23" fmla="*/ 1044 h 1894"/>
                <a:gd name="T24" fmla="*/ 841 w 1525"/>
                <a:gd name="T25" fmla="*/ 1025 h 1894"/>
                <a:gd name="T26" fmla="*/ 802 w 1525"/>
                <a:gd name="T27" fmla="*/ 1025 h 1894"/>
                <a:gd name="T28" fmla="*/ 790 w 1525"/>
                <a:gd name="T29" fmla="*/ 1037 h 1894"/>
                <a:gd name="T30" fmla="*/ 790 w 1525"/>
                <a:gd name="T31" fmla="*/ 1050 h 1894"/>
                <a:gd name="T32" fmla="*/ 790 w 1525"/>
                <a:gd name="T33" fmla="*/ 1744 h 1894"/>
                <a:gd name="T34" fmla="*/ 724 w 1525"/>
                <a:gd name="T35" fmla="*/ 1863 h 1894"/>
                <a:gd name="T36" fmla="*/ 562 w 1525"/>
                <a:gd name="T37" fmla="*/ 1818 h 1894"/>
                <a:gd name="T38" fmla="*/ 543 w 1525"/>
                <a:gd name="T39" fmla="*/ 1744 h 1894"/>
                <a:gd name="T40" fmla="*/ 543 w 1525"/>
                <a:gd name="T41" fmla="*/ 515 h 1894"/>
                <a:gd name="T42" fmla="*/ 527 w 1525"/>
                <a:gd name="T43" fmla="*/ 487 h 1894"/>
                <a:gd name="T44" fmla="*/ 100 w 1525"/>
                <a:gd name="T45" fmla="*/ 246 h 1894"/>
                <a:gd name="T46" fmla="*/ 15 w 1525"/>
                <a:gd name="T47" fmla="*/ 144 h 1894"/>
                <a:gd name="T48" fmla="*/ 109 w 1525"/>
                <a:gd name="T49" fmla="*/ 5 h 1894"/>
                <a:gd name="T50" fmla="*/ 202 w 1525"/>
                <a:gd name="T51" fmla="*/ 22 h 1894"/>
                <a:gd name="T52" fmla="*/ 416 w 1525"/>
                <a:gd name="T53" fmla="*/ 141 h 1894"/>
                <a:gd name="T54" fmla="*/ 570 w 1525"/>
                <a:gd name="T55" fmla="*/ 227 h 1894"/>
                <a:gd name="T56" fmla="*/ 603 w 1525"/>
                <a:gd name="T57" fmla="*/ 235 h 1894"/>
                <a:gd name="T58" fmla="*/ 995 w 1525"/>
                <a:gd name="T59" fmla="*/ 241 h 1894"/>
                <a:gd name="T60" fmla="*/ 1037 w 1525"/>
                <a:gd name="T61" fmla="*/ 238 h 1894"/>
                <a:gd name="T62" fmla="*/ 1145 w 1525"/>
                <a:gd name="T63" fmla="*/ 288 h 1894"/>
                <a:gd name="T64" fmla="*/ 1495 w 1525"/>
                <a:gd name="T65" fmla="*/ 736 h 1894"/>
                <a:gd name="T66" fmla="*/ 1525 w 1525"/>
                <a:gd name="T67" fmla="*/ 803 h 1894"/>
                <a:gd name="T68" fmla="*/ 1525 w 1525"/>
                <a:gd name="T69" fmla="*/ 829 h 18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25" h="1894">
                  <a:moveTo>
                    <a:pt x="1525" y="829"/>
                  </a:moveTo>
                  <a:cubicBezTo>
                    <a:pt x="1518" y="841"/>
                    <a:pt x="1516" y="856"/>
                    <a:pt x="1508" y="869"/>
                  </a:cubicBezTo>
                  <a:cubicBezTo>
                    <a:pt x="1475" y="918"/>
                    <a:pt x="1412" y="932"/>
                    <a:pt x="1360" y="899"/>
                  </a:cubicBezTo>
                  <a:cubicBezTo>
                    <a:pt x="1342" y="889"/>
                    <a:pt x="1328" y="875"/>
                    <a:pt x="1315" y="859"/>
                  </a:cubicBezTo>
                  <a:cubicBezTo>
                    <a:pt x="1251" y="780"/>
                    <a:pt x="1187" y="700"/>
                    <a:pt x="1123" y="621"/>
                  </a:cubicBezTo>
                  <a:cubicBezTo>
                    <a:pt x="1121" y="618"/>
                    <a:pt x="1119" y="614"/>
                    <a:pt x="1113" y="614"/>
                  </a:cubicBezTo>
                  <a:cubicBezTo>
                    <a:pt x="1113" y="620"/>
                    <a:pt x="1113" y="626"/>
                    <a:pt x="1113" y="632"/>
                  </a:cubicBezTo>
                  <a:cubicBezTo>
                    <a:pt x="1113" y="1004"/>
                    <a:pt x="1112" y="1377"/>
                    <a:pt x="1113" y="1749"/>
                  </a:cubicBezTo>
                  <a:cubicBezTo>
                    <a:pt x="1113" y="1809"/>
                    <a:pt x="1070" y="1864"/>
                    <a:pt x="1010" y="1876"/>
                  </a:cubicBezTo>
                  <a:cubicBezTo>
                    <a:pt x="937" y="1890"/>
                    <a:pt x="863" y="1833"/>
                    <a:pt x="861" y="1759"/>
                  </a:cubicBezTo>
                  <a:cubicBezTo>
                    <a:pt x="860" y="1701"/>
                    <a:pt x="860" y="1643"/>
                    <a:pt x="860" y="1584"/>
                  </a:cubicBezTo>
                  <a:cubicBezTo>
                    <a:pt x="860" y="1404"/>
                    <a:pt x="860" y="1224"/>
                    <a:pt x="860" y="1044"/>
                  </a:cubicBezTo>
                  <a:cubicBezTo>
                    <a:pt x="860" y="1025"/>
                    <a:pt x="860" y="1025"/>
                    <a:pt x="841" y="1025"/>
                  </a:cubicBezTo>
                  <a:cubicBezTo>
                    <a:pt x="828" y="1025"/>
                    <a:pt x="815" y="1026"/>
                    <a:pt x="802" y="1025"/>
                  </a:cubicBezTo>
                  <a:cubicBezTo>
                    <a:pt x="792" y="1025"/>
                    <a:pt x="789" y="1028"/>
                    <a:pt x="790" y="1037"/>
                  </a:cubicBezTo>
                  <a:cubicBezTo>
                    <a:pt x="790" y="1041"/>
                    <a:pt x="790" y="1046"/>
                    <a:pt x="790" y="1050"/>
                  </a:cubicBezTo>
                  <a:cubicBezTo>
                    <a:pt x="790" y="1281"/>
                    <a:pt x="790" y="1513"/>
                    <a:pt x="790" y="1744"/>
                  </a:cubicBezTo>
                  <a:cubicBezTo>
                    <a:pt x="790" y="1796"/>
                    <a:pt x="770" y="1837"/>
                    <a:pt x="724" y="1863"/>
                  </a:cubicBezTo>
                  <a:cubicBezTo>
                    <a:pt x="669" y="1894"/>
                    <a:pt x="594" y="1873"/>
                    <a:pt x="562" y="1818"/>
                  </a:cubicBezTo>
                  <a:cubicBezTo>
                    <a:pt x="549" y="1795"/>
                    <a:pt x="543" y="1770"/>
                    <a:pt x="543" y="1744"/>
                  </a:cubicBezTo>
                  <a:cubicBezTo>
                    <a:pt x="543" y="1334"/>
                    <a:pt x="543" y="925"/>
                    <a:pt x="543" y="515"/>
                  </a:cubicBezTo>
                  <a:cubicBezTo>
                    <a:pt x="543" y="501"/>
                    <a:pt x="539" y="494"/>
                    <a:pt x="527" y="487"/>
                  </a:cubicBezTo>
                  <a:cubicBezTo>
                    <a:pt x="384" y="407"/>
                    <a:pt x="242" y="327"/>
                    <a:pt x="100" y="246"/>
                  </a:cubicBezTo>
                  <a:cubicBezTo>
                    <a:pt x="59" y="223"/>
                    <a:pt x="27" y="192"/>
                    <a:pt x="15" y="144"/>
                  </a:cubicBezTo>
                  <a:cubicBezTo>
                    <a:pt x="0" y="80"/>
                    <a:pt x="44" y="16"/>
                    <a:pt x="109" y="5"/>
                  </a:cubicBezTo>
                  <a:cubicBezTo>
                    <a:pt x="142" y="0"/>
                    <a:pt x="173" y="7"/>
                    <a:pt x="202" y="22"/>
                  </a:cubicBezTo>
                  <a:cubicBezTo>
                    <a:pt x="274" y="62"/>
                    <a:pt x="345" y="101"/>
                    <a:pt x="416" y="141"/>
                  </a:cubicBezTo>
                  <a:cubicBezTo>
                    <a:pt x="467" y="170"/>
                    <a:pt x="519" y="198"/>
                    <a:pt x="570" y="227"/>
                  </a:cubicBezTo>
                  <a:cubicBezTo>
                    <a:pt x="580" y="233"/>
                    <a:pt x="591" y="234"/>
                    <a:pt x="603" y="235"/>
                  </a:cubicBezTo>
                  <a:cubicBezTo>
                    <a:pt x="733" y="249"/>
                    <a:pt x="864" y="238"/>
                    <a:pt x="995" y="241"/>
                  </a:cubicBezTo>
                  <a:cubicBezTo>
                    <a:pt x="1009" y="242"/>
                    <a:pt x="1023" y="239"/>
                    <a:pt x="1037" y="238"/>
                  </a:cubicBezTo>
                  <a:cubicBezTo>
                    <a:pt x="1083" y="234"/>
                    <a:pt x="1118" y="254"/>
                    <a:pt x="1145" y="288"/>
                  </a:cubicBezTo>
                  <a:cubicBezTo>
                    <a:pt x="1261" y="438"/>
                    <a:pt x="1378" y="587"/>
                    <a:pt x="1495" y="736"/>
                  </a:cubicBezTo>
                  <a:cubicBezTo>
                    <a:pt x="1510" y="756"/>
                    <a:pt x="1519" y="779"/>
                    <a:pt x="1525" y="803"/>
                  </a:cubicBezTo>
                  <a:cubicBezTo>
                    <a:pt x="1525" y="812"/>
                    <a:pt x="1525" y="820"/>
                    <a:pt x="1525" y="829"/>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60" name="Freeform 49"/>
            <p:cNvSpPr>
              <a:spLocks/>
            </p:cNvSpPr>
            <p:nvPr/>
          </p:nvSpPr>
          <p:spPr bwMode="auto">
            <a:xfrm>
              <a:off x="4694238" y="3640138"/>
              <a:ext cx="790575" cy="795338"/>
            </a:xfrm>
            <a:custGeom>
              <a:avLst/>
              <a:gdLst>
                <a:gd name="T0" fmla="*/ 274 w 556"/>
                <a:gd name="T1" fmla="*/ 557 h 560"/>
                <a:gd name="T2" fmla="*/ 0 w 556"/>
                <a:gd name="T3" fmla="*/ 283 h 560"/>
                <a:gd name="T4" fmla="*/ 277 w 556"/>
                <a:gd name="T5" fmla="*/ 1 h 560"/>
                <a:gd name="T6" fmla="*/ 556 w 556"/>
                <a:gd name="T7" fmla="*/ 283 h 560"/>
                <a:gd name="T8" fmla="*/ 274 w 556"/>
                <a:gd name="T9" fmla="*/ 557 h 560"/>
              </a:gdLst>
              <a:ahLst/>
              <a:cxnLst>
                <a:cxn ang="0">
                  <a:pos x="T0" y="T1"/>
                </a:cxn>
                <a:cxn ang="0">
                  <a:pos x="T2" y="T3"/>
                </a:cxn>
                <a:cxn ang="0">
                  <a:pos x="T4" y="T5"/>
                </a:cxn>
                <a:cxn ang="0">
                  <a:pos x="T6" y="T7"/>
                </a:cxn>
                <a:cxn ang="0">
                  <a:pos x="T8" y="T9"/>
                </a:cxn>
              </a:cxnLst>
              <a:rect l="0" t="0" r="r" b="b"/>
              <a:pathLst>
                <a:path w="556" h="560">
                  <a:moveTo>
                    <a:pt x="274" y="557"/>
                  </a:moveTo>
                  <a:cubicBezTo>
                    <a:pt x="129" y="559"/>
                    <a:pt x="0" y="446"/>
                    <a:pt x="0" y="283"/>
                  </a:cubicBezTo>
                  <a:cubicBezTo>
                    <a:pt x="1" y="120"/>
                    <a:pt x="125" y="0"/>
                    <a:pt x="277" y="1"/>
                  </a:cubicBezTo>
                  <a:cubicBezTo>
                    <a:pt x="430" y="1"/>
                    <a:pt x="556" y="129"/>
                    <a:pt x="556" y="283"/>
                  </a:cubicBezTo>
                  <a:cubicBezTo>
                    <a:pt x="556" y="439"/>
                    <a:pt x="425" y="560"/>
                    <a:pt x="274" y="557"/>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61" name="Freeform 50"/>
            <p:cNvSpPr>
              <a:spLocks/>
            </p:cNvSpPr>
            <p:nvPr/>
          </p:nvSpPr>
          <p:spPr bwMode="auto">
            <a:xfrm>
              <a:off x="3792538" y="3452813"/>
              <a:ext cx="527050" cy="625475"/>
            </a:xfrm>
            <a:custGeom>
              <a:avLst/>
              <a:gdLst>
                <a:gd name="T0" fmla="*/ 253 w 371"/>
                <a:gd name="T1" fmla="*/ 0 h 440"/>
                <a:gd name="T2" fmla="*/ 181 w 371"/>
                <a:gd name="T3" fmla="*/ 36 h 440"/>
                <a:gd name="T4" fmla="*/ 174 w 371"/>
                <a:gd name="T5" fmla="*/ 41 h 440"/>
                <a:gd name="T6" fmla="*/ 168 w 371"/>
                <a:gd name="T7" fmla="*/ 36 h 440"/>
                <a:gd name="T8" fmla="*/ 155 w 371"/>
                <a:gd name="T9" fmla="*/ 23 h 440"/>
                <a:gd name="T10" fmla="*/ 149 w 371"/>
                <a:gd name="T11" fmla="*/ 22 h 440"/>
                <a:gd name="T12" fmla="*/ 143 w 371"/>
                <a:gd name="T13" fmla="*/ 24 h 440"/>
                <a:gd name="T14" fmla="*/ 146 w 371"/>
                <a:gd name="T15" fmla="*/ 35 h 440"/>
                <a:gd name="T16" fmla="*/ 176 w 371"/>
                <a:gd name="T17" fmla="*/ 94 h 440"/>
                <a:gd name="T18" fmla="*/ 174 w 371"/>
                <a:gd name="T19" fmla="*/ 104 h 440"/>
                <a:gd name="T20" fmla="*/ 174 w 371"/>
                <a:gd name="T21" fmla="*/ 104 h 440"/>
                <a:gd name="T22" fmla="*/ 168 w 371"/>
                <a:gd name="T23" fmla="*/ 99 h 440"/>
                <a:gd name="T24" fmla="*/ 160 w 371"/>
                <a:gd name="T25" fmla="*/ 95 h 440"/>
                <a:gd name="T26" fmla="*/ 116 w 371"/>
                <a:gd name="T27" fmla="*/ 86 h 440"/>
                <a:gd name="T28" fmla="*/ 48 w 371"/>
                <a:gd name="T29" fmla="*/ 109 h 440"/>
                <a:gd name="T30" fmla="*/ 2 w 371"/>
                <a:gd name="T31" fmla="*/ 214 h 440"/>
                <a:gd name="T32" fmla="*/ 95 w 371"/>
                <a:gd name="T33" fmla="*/ 428 h 440"/>
                <a:gd name="T34" fmla="*/ 128 w 371"/>
                <a:gd name="T35" fmla="*/ 439 h 440"/>
                <a:gd name="T36" fmla="*/ 163 w 371"/>
                <a:gd name="T37" fmla="*/ 426 h 440"/>
                <a:gd name="T38" fmla="*/ 185 w 371"/>
                <a:gd name="T39" fmla="*/ 419 h 440"/>
                <a:gd name="T40" fmla="*/ 204 w 371"/>
                <a:gd name="T41" fmla="*/ 424 h 440"/>
                <a:gd name="T42" fmla="*/ 241 w 371"/>
                <a:gd name="T43" fmla="*/ 440 h 440"/>
                <a:gd name="T44" fmla="*/ 280 w 371"/>
                <a:gd name="T45" fmla="*/ 421 h 440"/>
                <a:gd name="T46" fmla="*/ 289 w 371"/>
                <a:gd name="T47" fmla="*/ 414 h 440"/>
                <a:gd name="T48" fmla="*/ 328 w 371"/>
                <a:gd name="T49" fmla="*/ 371 h 440"/>
                <a:gd name="T50" fmla="*/ 365 w 371"/>
                <a:gd name="T51" fmla="*/ 191 h 440"/>
                <a:gd name="T52" fmla="*/ 255 w 371"/>
                <a:gd name="T53" fmla="*/ 87 h 440"/>
                <a:gd name="T54" fmla="*/ 200 w 371"/>
                <a:gd name="T55" fmla="*/ 101 h 440"/>
                <a:gd name="T56" fmla="*/ 187 w 371"/>
                <a:gd name="T57" fmla="*/ 67 h 440"/>
                <a:gd name="T58" fmla="*/ 189 w 371"/>
                <a:gd name="T59" fmla="*/ 59 h 440"/>
                <a:gd name="T60" fmla="*/ 193 w 371"/>
                <a:gd name="T61" fmla="*/ 59 h 440"/>
                <a:gd name="T62" fmla="*/ 202 w 371"/>
                <a:gd name="T63" fmla="*/ 60 h 440"/>
                <a:gd name="T64" fmla="*/ 207 w 371"/>
                <a:gd name="T65" fmla="*/ 60 h 440"/>
                <a:gd name="T66" fmla="*/ 277 w 371"/>
                <a:gd name="T67" fmla="*/ 28 h 440"/>
                <a:gd name="T68" fmla="*/ 270 w 371"/>
                <a:gd name="T69" fmla="*/ 3 h 440"/>
                <a:gd name="T70" fmla="*/ 255 w 371"/>
                <a:gd name="T71" fmla="*/ 0 h 440"/>
                <a:gd name="T72" fmla="*/ 253 w 371"/>
                <a:gd name="T73" fmla="*/ 0 h 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71" h="440">
                  <a:moveTo>
                    <a:pt x="253" y="0"/>
                  </a:moveTo>
                  <a:cubicBezTo>
                    <a:pt x="223" y="0"/>
                    <a:pt x="199" y="13"/>
                    <a:pt x="181" y="36"/>
                  </a:cubicBezTo>
                  <a:cubicBezTo>
                    <a:pt x="178" y="39"/>
                    <a:pt x="176" y="41"/>
                    <a:pt x="174" y="41"/>
                  </a:cubicBezTo>
                  <a:cubicBezTo>
                    <a:pt x="172" y="41"/>
                    <a:pt x="171" y="40"/>
                    <a:pt x="168" y="36"/>
                  </a:cubicBezTo>
                  <a:cubicBezTo>
                    <a:pt x="165" y="31"/>
                    <a:pt x="160" y="27"/>
                    <a:pt x="155" y="23"/>
                  </a:cubicBezTo>
                  <a:cubicBezTo>
                    <a:pt x="153" y="22"/>
                    <a:pt x="151" y="22"/>
                    <a:pt x="149" y="22"/>
                  </a:cubicBezTo>
                  <a:cubicBezTo>
                    <a:pt x="146" y="22"/>
                    <a:pt x="144" y="23"/>
                    <a:pt x="143" y="24"/>
                  </a:cubicBezTo>
                  <a:cubicBezTo>
                    <a:pt x="139" y="28"/>
                    <a:pt x="143" y="32"/>
                    <a:pt x="146" y="35"/>
                  </a:cubicBezTo>
                  <a:cubicBezTo>
                    <a:pt x="167" y="49"/>
                    <a:pt x="168" y="74"/>
                    <a:pt x="176" y="94"/>
                  </a:cubicBezTo>
                  <a:cubicBezTo>
                    <a:pt x="177" y="97"/>
                    <a:pt x="178" y="102"/>
                    <a:pt x="174" y="104"/>
                  </a:cubicBezTo>
                  <a:cubicBezTo>
                    <a:pt x="174" y="104"/>
                    <a:pt x="174" y="104"/>
                    <a:pt x="174" y="104"/>
                  </a:cubicBezTo>
                  <a:cubicBezTo>
                    <a:pt x="170" y="104"/>
                    <a:pt x="170" y="101"/>
                    <a:pt x="168" y="99"/>
                  </a:cubicBezTo>
                  <a:cubicBezTo>
                    <a:pt x="165" y="98"/>
                    <a:pt x="163" y="96"/>
                    <a:pt x="160" y="95"/>
                  </a:cubicBezTo>
                  <a:cubicBezTo>
                    <a:pt x="145" y="89"/>
                    <a:pt x="130" y="86"/>
                    <a:pt x="116" y="86"/>
                  </a:cubicBezTo>
                  <a:cubicBezTo>
                    <a:pt x="92" y="86"/>
                    <a:pt x="70" y="94"/>
                    <a:pt x="48" y="109"/>
                  </a:cubicBezTo>
                  <a:cubicBezTo>
                    <a:pt x="13" y="135"/>
                    <a:pt x="0" y="172"/>
                    <a:pt x="2" y="214"/>
                  </a:cubicBezTo>
                  <a:cubicBezTo>
                    <a:pt x="4" y="297"/>
                    <a:pt x="24" y="374"/>
                    <a:pt x="95" y="428"/>
                  </a:cubicBezTo>
                  <a:cubicBezTo>
                    <a:pt x="105" y="436"/>
                    <a:pt x="117" y="439"/>
                    <a:pt x="128" y="439"/>
                  </a:cubicBezTo>
                  <a:cubicBezTo>
                    <a:pt x="141" y="439"/>
                    <a:pt x="153" y="435"/>
                    <a:pt x="163" y="426"/>
                  </a:cubicBezTo>
                  <a:cubicBezTo>
                    <a:pt x="168" y="421"/>
                    <a:pt x="176" y="419"/>
                    <a:pt x="185" y="419"/>
                  </a:cubicBezTo>
                  <a:cubicBezTo>
                    <a:pt x="192" y="419"/>
                    <a:pt x="199" y="421"/>
                    <a:pt x="204" y="424"/>
                  </a:cubicBezTo>
                  <a:cubicBezTo>
                    <a:pt x="217" y="435"/>
                    <a:pt x="229" y="440"/>
                    <a:pt x="241" y="440"/>
                  </a:cubicBezTo>
                  <a:cubicBezTo>
                    <a:pt x="254" y="440"/>
                    <a:pt x="267" y="434"/>
                    <a:pt x="280" y="421"/>
                  </a:cubicBezTo>
                  <a:cubicBezTo>
                    <a:pt x="283" y="419"/>
                    <a:pt x="286" y="416"/>
                    <a:pt x="289" y="414"/>
                  </a:cubicBezTo>
                  <a:cubicBezTo>
                    <a:pt x="305" y="403"/>
                    <a:pt x="318" y="389"/>
                    <a:pt x="328" y="371"/>
                  </a:cubicBezTo>
                  <a:cubicBezTo>
                    <a:pt x="360" y="315"/>
                    <a:pt x="371" y="254"/>
                    <a:pt x="365" y="191"/>
                  </a:cubicBezTo>
                  <a:cubicBezTo>
                    <a:pt x="360" y="128"/>
                    <a:pt x="310" y="87"/>
                    <a:pt x="255" y="87"/>
                  </a:cubicBezTo>
                  <a:cubicBezTo>
                    <a:pt x="237" y="87"/>
                    <a:pt x="218" y="91"/>
                    <a:pt x="200" y="101"/>
                  </a:cubicBezTo>
                  <a:cubicBezTo>
                    <a:pt x="195" y="90"/>
                    <a:pt x="191" y="78"/>
                    <a:pt x="187" y="67"/>
                  </a:cubicBezTo>
                  <a:cubicBezTo>
                    <a:pt x="185" y="62"/>
                    <a:pt x="185" y="59"/>
                    <a:pt x="189" y="59"/>
                  </a:cubicBezTo>
                  <a:cubicBezTo>
                    <a:pt x="190" y="59"/>
                    <a:pt x="191" y="59"/>
                    <a:pt x="193" y="59"/>
                  </a:cubicBezTo>
                  <a:cubicBezTo>
                    <a:pt x="196" y="60"/>
                    <a:pt x="199" y="60"/>
                    <a:pt x="202" y="60"/>
                  </a:cubicBezTo>
                  <a:cubicBezTo>
                    <a:pt x="204" y="60"/>
                    <a:pt x="205" y="60"/>
                    <a:pt x="207" y="60"/>
                  </a:cubicBezTo>
                  <a:cubicBezTo>
                    <a:pt x="235" y="60"/>
                    <a:pt x="260" y="53"/>
                    <a:pt x="277" y="28"/>
                  </a:cubicBezTo>
                  <a:cubicBezTo>
                    <a:pt x="284" y="15"/>
                    <a:pt x="282" y="10"/>
                    <a:pt x="270" y="3"/>
                  </a:cubicBezTo>
                  <a:cubicBezTo>
                    <a:pt x="265" y="0"/>
                    <a:pt x="260" y="0"/>
                    <a:pt x="255" y="0"/>
                  </a:cubicBezTo>
                  <a:cubicBezTo>
                    <a:pt x="254" y="0"/>
                    <a:pt x="253" y="0"/>
                    <a:pt x="253" y="0"/>
                  </a:cubicBezTo>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262" name="circle_section_chart_blue"/>
          <p:cNvGrpSpPr/>
          <p:nvPr userDrawn="1"/>
        </p:nvGrpSpPr>
        <p:grpSpPr>
          <a:xfrm>
            <a:off x="2342595" y="1649395"/>
            <a:ext cx="1461812" cy="1086036"/>
            <a:chOff x="5654675" y="3100388"/>
            <a:chExt cx="5057775" cy="3757612"/>
          </a:xfrm>
        </p:grpSpPr>
        <p:sp>
          <p:nvSpPr>
            <p:cNvPr id="263" name="AutoShape 52"/>
            <p:cNvSpPr>
              <a:spLocks noChangeAspect="1" noChangeArrowheads="1" noTextEdit="1"/>
            </p:cNvSpPr>
            <p:nvPr/>
          </p:nvSpPr>
          <p:spPr bwMode="auto">
            <a:xfrm>
              <a:off x="5654675" y="3100388"/>
              <a:ext cx="5057775" cy="37576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64" name="Oval 54"/>
            <p:cNvSpPr>
              <a:spLocks noChangeArrowheads="1"/>
            </p:cNvSpPr>
            <p:nvPr/>
          </p:nvSpPr>
          <p:spPr bwMode="auto">
            <a:xfrm>
              <a:off x="7427913" y="3100388"/>
              <a:ext cx="1514475" cy="1514475"/>
            </a:xfrm>
            <a:prstGeom prst="ellipse">
              <a:avLst/>
            </a:pr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65" name="Freeform 55"/>
            <p:cNvSpPr>
              <a:spLocks/>
            </p:cNvSpPr>
            <p:nvPr/>
          </p:nvSpPr>
          <p:spPr bwMode="auto">
            <a:xfrm>
              <a:off x="8367713" y="4518025"/>
              <a:ext cx="568325" cy="330200"/>
            </a:xfrm>
            <a:custGeom>
              <a:avLst/>
              <a:gdLst>
                <a:gd name="T0" fmla="*/ 12 w 362"/>
                <a:gd name="T1" fmla="*/ 211 h 211"/>
                <a:gd name="T2" fmla="*/ 1 w 362"/>
                <a:gd name="T3" fmla="*/ 202 h 211"/>
                <a:gd name="T4" fmla="*/ 10 w 362"/>
                <a:gd name="T5" fmla="*/ 189 h 211"/>
                <a:gd name="T6" fmla="*/ 341 w 362"/>
                <a:gd name="T7" fmla="*/ 5 h 211"/>
                <a:gd name="T8" fmla="*/ 357 w 362"/>
                <a:gd name="T9" fmla="*/ 4 h 211"/>
                <a:gd name="T10" fmla="*/ 357 w 362"/>
                <a:gd name="T11" fmla="*/ 20 h 211"/>
                <a:gd name="T12" fmla="*/ 14 w 362"/>
                <a:gd name="T13" fmla="*/ 211 h 211"/>
                <a:gd name="T14" fmla="*/ 12 w 362"/>
                <a:gd name="T15" fmla="*/ 211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2" h="211">
                  <a:moveTo>
                    <a:pt x="12" y="211"/>
                  </a:moveTo>
                  <a:cubicBezTo>
                    <a:pt x="7" y="211"/>
                    <a:pt x="2" y="208"/>
                    <a:pt x="1" y="202"/>
                  </a:cubicBezTo>
                  <a:cubicBezTo>
                    <a:pt x="0" y="196"/>
                    <a:pt x="4" y="190"/>
                    <a:pt x="10" y="189"/>
                  </a:cubicBezTo>
                  <a:cubicBezTo>
                    <a:pt x="137" y="163"/>
                    <a:pt x="251" y="99"/>
                    <a:pt x="341" y="5"/>
                  </a:cubicBezTo>
                  <a:cubicBezTo>
                    <a:pt x="345" y="0"/>
                    <a:pt x="353" y="0"/>
                    <a:pt x="357" y="4"/>
                  </a:cubicBezTo>
                  <a:cubicBezTo>
                    <a:pt x="361" y="9"/>
                    <a:pt x="362" y="16"/>
                    <a:pt x="357" y="20"/>
                  </a:cubicBezTo>
                  <a:cubicBezTo>
                    <a:pt x="264" y="118"/>
                    <a:pt x="146" y="184"/>
                    <a:pt x="14" y="211"/>
                  </a:cubicBezTo>
                  <a:cubicBezTo>
                    <a:pt x="14" y="211"/>
                    <a:pt x="13" y="211"/>
                    <a:pt x="12" y="211"/>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66" name="Freeform 56"/>
            <p:cNvSpPr>
              <a:spLocks/>
            </p:cNvSpPr>
            <p:nvPr/>
          </p:nvSpPr>
          <p:spPr bwMode="auto">
            <a:xfrm>
              <a:off x="7523163" y="4603750"/>
              <a:ext cx="596900" cy="261937"/>
            </a:xfrm>
            <a:custGeom>
              <a:avLst/>
              <a:gdLst>
                <a:gd name="T0" fmla="*/ 368 w 380"/>
                <a:gd name="T1" fmla="*/ 167 h 167"/>
                <a:gd name="T2" fmla="*/ 367 w 380"/>
                <a:gd name="T3" fmla="*/ 167 h 167"/>
                <a:gd name="T4" fmla="*/ 5 w 380"/>
                <a:gd name="T5" fmla="*/ 21 h 167"/>
                <a:gd name="T6" fmla="*/ 4 w 380"/>
                <a:gd name="T7" fmla="*/ 5 h 167"/>
                <a:gd name="T8" fmla="*/ 20 w 380"/>
                <a:gd name="T9" fmla="*/ 4 h 167"/>
                <a:gd name="T10" fmla="*/ 369 w 380"/>
                <a:gd name="T11" fmla="*/ 145 h 167"/>
                <a:gd name="T12" fmla="*/ 379 w 380"/>
                <a:gd name="T13" fmla="*/ 157 h 167"/>
                <a:gd name="T14" fmla="*/ 368 w 380"/>
                <a:gd name="T15" fmla="*/ 167 h 1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0" h="167">
                  <a:moveTo>
                    <a:pt x="368" y="167"/>
                  </a:moveTo>
                  <a:cubicBezTo>
                    <a:pt x="367" y="167"/>
                    <a:pt x="367" y="167"/>
                    <a:pt x="367" y="167"/>
                  </a:cubicBezTo>
                  <a:cubicBezTo>
                    <a:pt x="234" y="156"/>
                    <a:pt x="109" y="106"/>
                    <a:pt x="5" y="21"/>
                  </a:cubicBezTo>
                  <a:cubicBezTo>
                    <a:pt x="1" y="17"/>
                    <a:pt x="0" y="10"/>
                    <a:pt x="4" y="5"/>
                  </a:cubicBezTo>
                  <a:cubicBezTo>
                    <a:pt x="8" y="0"/>
                    <a:pt x="15" y="0"/>
                    <a:pt x="20" y="4"/>
                  </a:cubicBezTo>
                  <a:cubicBezTo>
                    <a:pt x="120" y="86"/>
                    <a:pt x="240" y="135"/>
                    <a:pt x="369" y="145"/>
                  </a:cubicBezTo>
                  <a:cubicBezTo>
                    <a:pt x="375" y="146"/>
                    <a:pt x="380" y="151"/>
                    <a:pt x="379" y="157"/>
                  </a:cubicBezTo>
                  <a:cubicBezTo>
                    <a:pt x="379" y="163"/>
                    <a:pt x="374" y="167"/>
                    <a:pt x="368" y="167"/>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67" name="Freeform 57"/>
            <p:cNvSpPr>
              <a:spLocks/>
            </p:cNvSpPr>
            <p:nvPr/>
          </p:nvSpPr>
          <p:spPr bwMode="auto">
            <a:xfrm>
              <a:off x="9029700" y="4448175"/>
              <a:ext cx="1681163" cy="1570037"/>
            </a:xfrm>
            <a:custGeom>
              <a:avLst/>
              <a:gdLst>
                <a:gd name="T0" fmla="*/ 573 w 1073"/>
                <a:gd name="T1" fmla="*/ 0 h 1001"/>
                <a:gd name="T2" fmla="*/ 188 w 1073"/>
                <a:gd name="T3" fmla="*/ 180 h 1001"/>
                <a:gd name="T4" fmla="*/ 13 w 1073"/>
                <a:gd name="T5" fmla="*/ 40 h 1001"/>
                <a:gd name="T6" fmla="*/ 0 w 1073"/>
                <a:gd name="T7" fmla="*/ 58 h 1001"/>
                <a:gd name="T8" fmla="*/ 154 w 1073"/>
                <a:gd name="T9" fmla="*/ 181 h 1001"/>
                <a:gd name="T10" fmla="*/ 183 w 1073"/>
                <a:gd name="T11" fmla="*/ 204 h 1001"/>
                <a:gd name="T12" fmla="*/ 573 w 1073"/>
                <a:gd name="T13" fmla="*/ 11 h 1001"/>
                <a:gd name="T14" fmla="*/ 573 w 1073"/>
                <a:gd name="T15" fmla="*/ 11 h 1001"/>
                <a:gd name="T16" fmla="*/ 1062 w 1073"/>
                <a:gd name="T17" fmla="*/ 499 h 1001"/>
                <a:gd name="T18" fmla="*/ 1062 w 1073"/>
                <a:gd name="T19" fmla="*/ 502 h 1001"/>
                <a:gd name="T20" fmla="*/ 573 w 1073"/>
                <a:gd name="T21" fmla="*/ 990 h 1001"/>
                <a:gd name="T22" fmla="*/ 572 w 1073"/>
                <a:gd name="T23" fmla="*/ 990 h 1001"/>
                <a:gd name="T24" fmla="*/ 83 w 1073"/>
                <a:gd name="T25" fmla="*/ 500 h 1001"/>
                <a:gd name="T26" fmla="*/ 150 w 1073"/>
                <a:gd name="T27" fmla="*/ 253 h 1001"/>
                <a:gd name="T28" fmla="*/ 150 w 1073"/>
                <a:gd name="T29" fmla="*/ 253 h 1001"/>
                <a:gd name="T30" fmla="*/ 145 w 1073"/>
                <a:gd name="T31" fmla="*/ 251 h 1001"/>
                <a:gd name="T32" fmla="*/ 135 w 1073"/>
                <a:gd name="T33" fmla="*/ 257 h 1001"/>
                <a:gd name="T34" fmla="*/ 72 w 1073"/>
                <a:gd name="T35" fmla="*/ 500 h 1001"/>
                <a:gd name="T36" fmla="*/ 573 w 1073"/>
                <a:gd name="T37" fmla="*/ 1001 h 1001"/>
                <a:gd name="T38" fmla="*/ 1073 w 1073"/>
                <a:gd name="T39" fmla="*/ 500 h 1001"/>
                <a:gd name="T40" fmla="*/ 573 w 1073"/>
                <a:gd name="T41" fmla="*/ 0 h 1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3" h="1001">
                  <a:moveTo>
                    <a:pt x="573" y="0"/>
                  </a:moveTo>
                  <a:cubicBezTo>
                    <a:pt x="423" y="0"/>
                    <a:pt x="284" y="65"/>
                    <a:pt x="188" y="180"/>
                  </a:cubicBezTo>
                  <a:cubicBezTo>
                    <a:pt x="152" y="151"/>
                    <a:pt x="13" y="40"/>
                    <a:pt x="13" y="40"/>
                  </a:cubicBezTo>
                  <a:cubicBezTo>
                    <a:pt x="0" y="58"/>
                    <a:pt x="0" y="58"/>
                    <a:pt x="0" y="58"/>
                  </a:cubicBezTo>
                  <a:cubicBezTo>
                    <a:pt x="154" y="181"/>
                    <a:pt x="154" y="181"/>
                    <a:pt x="154" y="181"/>
                  </a:cubicBezTo>
                  <a:cubicBezTo>
                    <a:pt x="170" y="193"/>
                    <a:pt x="178" y="200"/>
                    <a:pt x="183" y="204"/>
                  </a:cubicBezTo>
                  <a:cubicBezTo>
                    <a:pt x="273" y="87"/>
                    <a:pt x="414" y="11"/>
                    <a:pt x="573" y="11"/>
                  </a:cubicBezTo>
                  <a:cubicBezTo>
                    <a:pt x="573" y="11"/>
                    <a:pt x="573" y="11"/>
                    <a:pt x="573" y="11"/>
                  </a:cubicBezTo>
                  <a:cubicBezTo>
                    <a:pt x="842" y="11"/>
                    <a:pt x="1061" y="229"/>
                    <a:pt x="1062" y="499"/>
                  </a:cubicBezTo>
                  <a:cubicBezTo>
                    <a:pt x="1062" y="502"/>
                    <a:pt x="1062" y="502"/>
                    <a:pt x="1062" y="502"/>
                  </a:cubicBezTo>
                  <a:cubicBezTo>
                    <a:pt x="1061" y="771"/>
                    <a:pt x="843" y="989"/>
                    <a:pt x="573" y="990"/>
                  </a:cubicBezTo>
                  <a:cubicBezTo>
                    <a:pt x="572" y="990"/>
                    <a:pt x="572" y="990"/>
                    <a:pt x="572" y="990"/>
                  </a:cubicBezTo>
                  <a:cubicBezTo>
                    <a:pt x="302" y="989"/>
                    <a:pt x="83" y="770"/>
                    <a:pt x="83" y="500"/>
                  </a:cubicBezTo>
                  <a:cubicBezTo>
                    <a:pt x="83" y="410"/>
                    <a:pt x="108" y="325"/>
                    <a:pt x="150" y="253"/>
                  </a:cubicBezTo>
                  <a:cubicBezTo>
                    <a:pt x="150" y="253"/>
                    <a:pt x="150" y="253"/>
                    <a:pt x="150" y="253"/>
                  </a:cubicBezTo>
                  <a:cubicBezTo>
                    <a:pt x="149" y="252"/>
                    <a:pt x="147" y="251"/>
                    <a:pt x="145" y="251"/>
                  </a:cubicBezTo>
                  <a:cubicBezTo>
                    <a:pt x="141" y="251"/>
                    <a:pt x="137" y="253"/>
                    <a:pt x="135" y="257"/>
                  </a:cubicBezTo>
                  <a:cubicBezTo>
                    <a:pt x="94" y="331"/>
                    <a:pt x="72" y="415"/>
                    <a:pt x="72" y="500"/>
                  </a:cubicBezTo>
                  <a:cubicBezTo>
                    <a:pt x="72" y="776"/>
                    <a:pt x="297" y="1001"/>
                    <a:pt x="573" y="1001"/>
                  </a:cubicBezTo>
                  <a:cubicBezTo>
                    <a:pt x="848" y="1001"/>
                    <a:pt x="1073" y="776"/>
                    <a:pt x="1073" y="500"/>
                  </a:cubicBezTo>
                  <a:cubicBezTo>
                    <a:pt x="1073" y="225"/>
                    <a:pt x="848" y="0"/>
                    <a:pt x="573" y="0"/>
                  </a:cubicBezTo>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pic>
          <p:nvPicPr>
            <p:cNvPr id="268" name="Picture 58"/>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9153525" y="4457700"/>
              <a:ext cx="1546225" cy="15478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69" name="Freeform 59"/>
            <p:cNvSpPr>
              <a:spLocks/>
            </p:cNvSpPr>
            <p:nvPr/>
          </p:nvSpPr>
          <p:spPr bwMode="auto">
            <a:xfrm>
              <a:off x="7397750" y="4919663"/>
              <a:ext cx="1568450" cy="1938337"/>
            </a:xfrm>
            <a:custGeom>
              <a:avLst/>
              <a:gdLst>
                <a:gd name="T0" fmla="*/ 501 w 1001"/>
                <a:gd name="T1" fmla="*/ 0 h 1236"/>
                <a:gd name="T2" fmla="*/ 490 w 1001"/>
                <a:gd name="T3" fmla="*/ 11 h 1236"/>
                <a:gd name="T4" fmla="*/ 490 w 1001"/>
                <a:gd name="T5" fmla="*/ 246 h 1236"/>
                <a:gd name="T6" fmla="*/ 490 w 1001"/>
                <a:gd name="T7" fmla="*/ 246 h 1236"/>
                <a:gd name="T8" fmla="*/ 501 w 1001"/>
                <a:gd name="T9" fmla="*/ 246 h 1236"/>
                <a:gd name="T10" fmla="*/ 990 w 1001"/>
                <a:gd name="T11" fmla="*/ 734 h 1236"/>
                <a:gd name="T12" fmla="*/ 990 w 1001"/>
                <a:gd name="T13" fmla="*/ 737 h 1236"/>
                <a:gd name="T14" fmla="*/ 502 w 1001"/>
                <a:gd name="T15" fmla="*/ 1225 h 1236"/>
                <a:gd name="T16" fmla="*/ 500 w 1001"/>
                <a:gd name="T17" fmla="*/ 1225 h 1236"/>
                <a:gd name="T18" fmla="*/ 12 w 1001"/>
                <a:gd name="T19" fmla="*/ 735 h 1236"/>
                <a:gd name="T20" fmla="*/ 419 w 1001"/>
                <a:gd name="T21" fmla="*/ 253 h 1236"/>
                <a:gd name="T22" fmla="*/ 419 w 1001"/>
                <a:gd name="T23" fmla="*/ 253 h 1236"/>
                <a:gd name="T24" fmla="*/ 408 w 1001"/>
                <a:gd name="T25" fmla="*/ 244 h 1236"/>
                <a:gd name="T26" fmla="*/ 406 w 1001"/>
                <a:gd name="T27" fmla="*/ 244 h 1236"/>
                <a:gd name="T28" fmla="*/ 0 w 1001"/>
                <a:gd name="T29" fmla="*/ 735 h 1236"/>
                <a:gd name="T30" fmla="*/ 501 w 1001"/>
                <a:gd name="T31" fmla="*/ 1236 h 1236"/>
                <a:gd name="T32" fmla="*/ 1001 w 1001"/>
                <a:gd name="T33" fmla="*/ 735 h 1236"/>
                <a:gd name="T34" fmla="*/ 512 w 1001"/>
                <a:gd name="T35" fmla="*/ 235 h 1236"/>
                <a:gd name="T36" fmla="*/ 512 w 1001"/>
                <a:gd name="T37" fmla="*/ 11 h 1236"/>
                <a:gd name="T38" fmla="*/ 501 w 1001"/>
                <a:gd name="T39" fmla="*/ 0 h 1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01" h="1236">
                  <a:moveTo>
                    <a:pt x="501" y="0"/>
                  </a:moveTo>
                  <a:cubicBezTo>
                    <a:pt x="495" y="0"/>
                    <a:pt x="490" y="5"/>
                    <a:pt x="490" y="11"/>
                  </a:cubicBezTo>
                  <a:cubicBezTo>
                    <a:pt x="490" y="246"/>
                    <a:pt x="490" y="246"/>
                    <a:pt x="490" y="246"/>
                  </a:cubicBezTo>
                  <a:cubicBezTo>
                    <a:pt x="490" y="246"/>
                    <a:pt x="490" y="246"/>
                    <a:pt x="490" y="246"/>
                  </a:cubicBezTo>
                  <a:cubicBezTo>
                    <a:pt x="494" y="246"/>
                    <a:pt x="497" y="246"/>
                    <a:pt x="501" y="246"/>
                  </a:cubicBezTo>
                  <a:cubicBezTo>
                    <a:pt x="771" y="246"/>
                    <a:pt x="990" y="464"/>
                    <a:pt x="990" y="734"/>
                  </a:cubicBezTo>
                  <a:cubicBezTo>
                    <a:pt x="990" y="737"/>
                    <a:pt x="990" y="737"/>
                    <a:pt x="990" y="737"/>
                  </a:cubicBezTo>
                  <a:cubicBezTo>
                    <a:pt x="990" y="1006"/>
                    <a:pt x="771" y="1224"/>
                    <a:pt x="502" y="1225"/>
                  </a:cubicBezTo>
                  <a:cubicBezTo>
                    <a:pt x="500" y="1225"/>
                    <a:pt x="500" y="1225"/>
                    <a:pt x="500" y="1225"/>
                  </a:cubicBezTo>
                  <a:cubicBezTo>
                    <a:pt x="230" y="1224"/>
                    <a:pt x="12" y="1005"/>
                    <a:pt x="12" y="735"/>
                  </a:cubicBezTo>
                  <a:cubicBezTo>
                    <a:pt x="12" y="493"/>
                    <a:pt x="188" y="292"/>
                    <a:pt x="419" y="253"/>
                  </a:cubicBezTo>
                  <a:cubicBezTo>
                    <a:pt x="419" y="253"/>
                    <a:pt x="419" y="253"/>
                    <a:pt x="419" y="253"/>
                  </a:cubicBezTo>
                  <a:cubicBezTo>
                    <a:pt x="418" y="247"/>
                    <a:pt x="413" y="244"/>
                    <a:pt x="408" y="244"/>
                  </a:cubicBezTo>
                  <a:cubicBezTo>
                    <a:pt x="407" y="244"/>
                    <a:pt x="406" y="244"/>
                    <a:pt x="406" y="244"/>
                  </a:cubicBezTo>
                  <a:cubicBezTo>
                    <a:pt x="171" y="289"/>
                    <a:pt x="0" y="496"/>
                    <a:pt x="0" y="735"/>
                  </a:cubicBezTo>
                  <a:cubicBezTo>
                    <a:pt x="0" y="1011"/>
                    <a:pt x="225" y="1236"/>
                    <a:pt x="501" y="1236"/>
                  </a:cubicBezTo>
                  <a:cubicBezTo>
                    <a:pt x="777" y="1236"/>
                    <a:pt x="1001" y="1011"/>
                    <a:pt x="1001" y="735"/>
                  </a:cubicBezTo>
                  <a:cubicBezTo>
                    <a:pt x="1001" y="463"/>
                    <a:pt x="783" y="241"/>
                    <a:pt x="512" y="235"/>
                  </a:cubicBezTo>
                  <a:cubicBezTo>
                    <a:pt x="512" y="11"/>
                    <a:pt x="512" y="11"/>
                    <a:pt x="512" y="11"/>
                  </a:cubicBezTo>
                  <a:cubicBezTo>
                    <a:pt x="512" y="5"/>
                    <a:pt x="507" y="0"/>
                    <a:pt x="501" y="0"/>
                  </a:cubicBezTo>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pic>
          <p:nvPicPr>
            <p:cNvPr id="270" name="Picture 60"/>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408863" y="5297488"/>
              <a:ext cx="1547813" cy="15478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71" name="Freeform 61"/>
            <p:cNvSpPr>
              <a:spLocks/>
            </p:cNvSpPr>
            <p:nvPr/>
          </p:nvSpPr>
          <p:spPr bwMode="auto">
            <a:xfrm>
              <a:off x="5656263" y="4448175"/>
              <a:ext cx="1690688" cy="1570037"/>
            </a:xfrm>
            <a:custGeom>
              <a:avLst/>
              <a:gdLst>
                <a:gd name="T0" fmla="*/ 500 w 1079"/>
                <a:gd name="T1" fmla="*/ 0 h 1001"/>
                <a:gd name="T2" fmla="*/ 0 w 1079"/>
                <a:gd name="T3" fmla="*/ 500 h 1001"/>
                <a:gd name="T4" fmla="*/ 500 w 1079"/>
                <a:gd name="T5" fmla="*/ 1001 h 1001"/>
                <a:gd name="T6" fmla="*/ 1001 w 1079"/>
                <a:gd name="T7" fmla="*/ 500 h 1001"/>
                <a:gd name="T8" fmla="*/ 898 w 1079"/>
                <a:gd name="T9" fmla="*/ 197 h 1001"/>
                <a:gd name="T10" fmla="*/ 1073 w 1079"/>
                <a:gd name="T11" fmla="*/ 58 h 1001"/>
                <a:gd name="T12" fmla="*/ 1075 w 1079"/>
                <a:gd name="T13" fmla="*/ 42 h 1001"/>
                <a:gd name="T14" fmla="*/ 1066 w 1079"/>
                <a:gd name="T15" fmla="*/ 38 h 1001"/>
                <a:gd name="T16" fmla="*/ 1059 w 1079"/>
                <a:gd name="T17" fmla="*/ 40 h 1001"/>
                <a:gd name="T18" fmla="*/ 876 w 1079"/>
                <a:gd name="T19" fmla="*/ 187 h 1001"/>
                <a:gd name="T20" fmla="*/ 876 w 1079"/>
                <a:gd name="T21" fmla="*/ 187 h 1001"/>
                <a:gd name="T22" fmla="*/ 990 w 1079"/>
                <a:gd name="T23" fmla="*/ 500 h 1001"/>
                <a:gd name="T24" fmla="*/ 990 w 1079"/>
                <a:gd name="T25" fmla="*/ 501 h 1001"/>
                <a:gd name="T26" fmla="*/ 502 w 1079"/>
                <a:gd name="T27" fmla="*/ 990 h 1001"/>
                <a:gd name="T28" fmla="*/ 499 w 1079"/>
                <a:gd name="T29" fmla="*/ 990 h 1001"/>
                <a:gd name="T30" fmla="*/ 11 w 1079"/>
                <a:gd name="T31" fmla="*/ 501 h 1001"/>
                <a:gd name="T32" fmla="*/ 11 w 1079"/>
                <a:gd name="T33" fmla="*/ 500 h 1001"/>
                <a:gd name="T34" fmla="*/ 500 w 1079"/>
                <a:gd name="T35" fmla="*/ 11 h 1001"/>
                <a:gd name="T36" fmla="*/ 826 w 1079"/>
                <a:gd name="T37" fmla="*/ 135 h 1001"/>
                <a:gd name="T38" fmla="*/ 826 w 1079"/>
                <a:gd name="T39" fmla="*/ 135 h 1001"/>
                <a:gd name="T40" fmla="*/ 824 w 1079"/>
                <a:gd name="T41" fmla="*/ 119 h 1001"/>
                <a:gd name="T42" fmla="*/ 500 w 1079"/>
                <a:gd name="T43" fmla="*/ 0 h 1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79" h="1001">
                  <a:moveTo>
                    <a:pt x="500" y="0"/>
                  </a:moveTo>
                  <a:cubicBezTo>
                    <a:pt x="224" y="0"/>
                    <a:pt x="0" y="225"/>
                    <a:pt x="0" y="500"/>
                  </a:cubicBezTo>
                  <a:cubicBezTo>
                    <a:pt x="0" y="776"/>
                    <a:pt x="224" y="1001"/>
                    <a:pt x="500" y="1001"/>
                  </a:cubicBezTo>
                  <a:cubicBezTo>
                    <a:pt x="776" y="1001"/>
                    <a:pt x="1001" y="776"/>
                    <a:pt x="1001" y="500"/>
                  </a:cubicBezTo>
                  <a:cubicBezTo>
                    <a:pt x="1001" y="389"/>
                    <a:pt x="965" y="285"/>
                    <a:pt x="898" y="197"/>
                  </a:cubicBezTo>
                  <a:cubicBezTo>
                    <a:pt x="1073" y="58"/>
                    <a:pt x="1073" y="58"/>
                    <a:pt x="1073" y="58"/>
                  </a:cubicBezTo>
                  <a:cubicBezTo>
                    <a:pt x="1078" y="54"/>
                    <a:pt x="1079" y="47"/>
                    <a:pt x="1075" y="42"/>
                  </a:cubicBezTo>
                  <a:cubicBezTo>
                    <a:pt x="1073" y="39"/>
                    <a:pt x="1070" y="38"/>
                    <a:pt x="1066" y="38"/>
                  </a:cubicBezTo>
                  <a:cubicBezTo>
                    <a:pt x="1064" y="38"/>
                    <a:pt x="1061" y="39"/>
                    <a:pt x="1059" y="40"/>
                  </a:cubicBezTo>
                  <a:cubicBezTo>
                    <a:pt x="876" y="187"/>
                    <a:pt x="876" y="187"/>
                    <a:pt x="876" y="187"/>
                  </a:cubicBezTo>
                  <a:cubicBezTo>
                    <a:pt x="876" y="187"/>
                    <a:pt x="876" y="187"/>
                    <a:pt x="876" y="187"/>
                  </a:cubicBezTo>
                  <a:cubicBezTo>
                    <a:pt x="947" y="271"/>
                    <a:pt x="989" y="381"/>
                    <a:pt x="990" y="500"/>
                  </a:cubicBezTo>
                  <a:cubicBezTo>
                    <a:pt x="990" y="501"/>
                    <a:pt x="990" y="501"/>
                    <a:pt x="990" y="501"/>
                  </a:cubicBezTo>
                  <a:cubicBezTo>
                    <a:pt x="989" y="771"/>
                    <a:pt x="771" y="989"/>
                    <a:pt x="502" y="990"/>
                  </a:cubicBezTo>
                  <a:cubicBezTo>
                    <a:pt x="499" y="990"/>
                    <a:pt x="499" y="990"/>
                    <a:pt x="499" y="990"/>
                  </a:cubicBezTo>
                  <a:cubicBezTo>
                    <a:pt x="230" y="989"/>
                    <a:pt x="11" y="771"/>
                    <a:pt x="11" y="501"/>
                  </a:cubicBezTo>
                  <a:cubicBezTo>
                    <a:pt x="11" y="500"/>
                    <a:pt x="11" y="500"/>
                    <a:pt x="11" y="500"/>
                  </a:cubicBezTo>
                  <a:cubicBezTo>
                    <a:pt x="11" y="230"/>
                    <a:pt x="230" y="11"/>
                    <a:pt x="500" y="11"/>
                  </a:cubicBezTo>
                  <a:cubicBezTo>
                    <a:pt x="625" y="11"/>
                    <a:pt x="739" y="58"/>
                    <a:pt x="826" y="135"/>
                  </a:cubicBezTo>
                  <a:cubicBezTo>
                    <a:pt x="826" y="135"/>
                    <a:pt x="826" y="135"/>
                    <a:pt x="826" y="135"/>
                  </a:cubicBezTo>
                  <a:cubicBezTo>
                    <a:pt x="830" y="130"/>
                    <a:pt x="829" y="123"/>
                    <a:pt x="824" y="119"/>
                  </a:cubicBezTo>
                  <a:cubicBezTo>
                    <a:pt x="734" y="42"/>
                    <a:pt x="619" y="0"/>
                    <a:pt x="500" y="0"/>
                  </a:cubicBezTo>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pic>
          <p:nvPicPr>
            <p:cNvPr id="272" name="Picture 6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667375" y="4457700"/>
              <a:ext cx="1546225" cy="15478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73" name="Freeform 63"/>
            <p:cNvSpPr>
              <a:spLocks noEditPoints="1"/>
            </p:cNvSpPr>
            <p:nvPr/>
          </p:nvSpPr>
          <p:spPr bwMode="auto">
            <a:xfrm>
              <a:off x="8867775" y="4368800"/>
              <a:ext cx="209550" cy="206375"/>
            </a:xfrm>
            <a:custGeom>
              <a:avLst/>
              <a:gdLst>
                <a:gd name="T0" fmla="*/ 67 w 133"/>
                <a:gd name="T1" fmla="*/ 132 h 132"/>
                <a:gd name="T2" fmla="*/ 0 w 133"/>
                <a:gd name="T3" fmla="*/ 66 h 132"/>
                <a:gd name="T4" fmla="*/ 67 w 133"/>
                <a:gd name="T5" fmla="*/ 0 h 132"/>
                <a:gd name="T6" fmla="*/ 133 w 133"/>
                <a:gd name="T7" fmla="*/ 66 h 132"/>
                <a:gd name="T8" fmla="*/ 67 w 133"/>
                <a:gd name="T9" fmla="*/ 132 h 132"/>
                <a:gd name="T10" fmla="*/ 67 w 133"/>
                <a:gd name="T11" fmla="*/ 22 h 132"/>
                <a:gd name="T12" fmla="*/ 23 w 133"/>
                <a:gd name="T13" fmla="*/ 66 h 132"/>
                <a:gd name="T14" fmla="*/ 67 w 133"/>
                <a:gd name="T15" fmla="*/ 110 h 132"/>
                <a:gd name="T16" fmla="*/ 110 w 133"/>
                <a:gd name="T17" fmla="*/ 66 h 132"/>
                <a:gd name="T18" fmla="*/ 67 w 133"/>
                <a:gd name="T19" fmla="*/ 2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3" h="132">
                  <a:moveTo>
                    <a:pt x="67" y="132"/>
                  </a:moveTo>
                  <a:cubicBezTo>
                    <a:pt x="30" y="132"/>
                    <a:pt x="0" y="102"/>
                    <a:pt x="0" y="66"/>
                  </a:cubicBezTo>
                  <a:cubicBezTo>
                    <a:pt x="0" y="29"/>
                    <a:pt x="30" y="0"/>
                    <a:pt x="67" y="0"/>
                  </a:cubicBezTo>
                  <a:cubicBezTo>
                    <a:pt x="103" y="0"/>
                    <a:pt x="133" y="29"/>
                    <a:pt x="133" y="66"/>
                  </a:cubicBezTo>
                  <a:cubicBezTo>
                    <a:pt x="133" y="102"/>
                    <a:pt x="103" y="132"/>
                    <a:pt x="67" y="132"/>
                  </a:cubicBezTo>
                  <a:close/>
                  <a:moveTo>
                    <a:pt x="67" y="22"/>
                  </a:moveTo>
                  <a:cubicBezTo>
                    <a:pt x="42" y="22"/>
                    <a:pt x="23" y="42"/>
                    <a:pt x="23" y="66"/>
                  </a:cubicBezTo>
                  <a:cubicBezTo>
                    <a:pt x="23" y="90"/>
                    <a:pt x="42" y="110"/>
                    <a:pt x="67" y="110"/>
                  </a:cubicBezTo>
                  <a:cubicBezTo>
                    <a:pt x="91" y="110"/>
                    <a:pt x="110" y="90"/>
                    <a:pt x="110" y="66"/>
                  </a:cubicBezTo>
                  <a:cubicBezTo>
                    <a:pt x="110" y="42"/>
                    <a:pt x="91" y="22"/>
                    <a:pt x="67" y="22"/>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74" name="Freeform 64"/>
            <p:cNvSpPr>
              <a:spLocks noEditPoints="1"/>
            </p:cNvSpPr>
            <p:nvPr/>
          </p:nvSpPr>
          <p:spPr bwMode="auto">
            <a:xfrm>
              <a:off x="8083550" y="4748213"/>
              <a:ext cx="206375" cy="206375"/>
            </a:xfrm>
            <a:custGeom>
              <a:avLst/>
              <a:gdLst>
                <a:gd name="T0" fmla="*/ 66 w 132"/>
                <a:gd name="T1" fmla="*/ 132 h 132"/>
                <a:gd name="T2" fmla="*/ 0 w 132"/>
                <a:gd name="T3" fmla="*/ 66 h 132"/>
                <a:gd name="T4" fmla="*/ 66 w 132"/>
                <a:gd name="T5" fmla="*/ 0 h 132"/>
                <a:gd name="T6" fmla="*/ 132 w 132"/>
                <a:gd name="T7" fmla="*/ 66 h 132"/>
                <a:gd name="T8" fmla="*/ 66 w 132"/>
                <a:gd name="T9" fmla="*/ 132 h 132"/>
                <a:gd name="T10" fmla="*/ 66 w 132"/>
                <a:gd name="T11" fmla="*/ 22 h 132"/>
                <a:gd name="T12" fmla="*/ 22 w 132"/>
                <a:gd name="T13" fmla="*/ 66 h 132"/>
                <a:gd name="T14" fmla="*/ 66 w 132"/>
                <a:gd name="T15" fmla="*/ 110 h 132"/>
                <a:gd name="T16" fmla="*/ 110 w 132"/>
                <a:gd name="T17" fmla="*/ 66 h 132"/>
                <a:gd name="T18" fmla="*/ 66 w 132"/>
                <a:gd name="T19" fmla="*/ 2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 h="132">
                  <a:moveTo>
                    <a:pt x="66" y="132"/>
                  </a:moveTo>
                  <a:cubicBezTo>
                    <a:pt x="30" y="132"/>
                    <a:pt x="0" y="103"/>
                    <a:pt x="0" y="66"/>
                  </a:cubicBezTo>
                  <a:cubicBezTo>
                    <a:pt x="0" y="30"/>
                    <a:pt x="30" y="0"/>
                    <a:pt x="66" y="0"/>
                  </a:cubicBezTo>
                  <a:cubicBezTo>
                    <a:pt x="103" y="0"/>
                    <a:pt x="132" y="30"/>
                    <a:pt x="132" y="66"/>
                  </a:cubicBezTo>
                  <a:cubicBezTo>
                    <a:pt x="132" y="103"/>
                    <a:pt x="103" y="132"/>
                    <a:pt x="66" y="132"/>
                  </a:cubicBezTo>
                  <a:close/>
                  <a:moveTo>
                    <a:pt x="66" y="22"/>
                  </a:moveTo>
                  <a:cubicBezTo>
                    <a:pt x="42" y="22"/>
                    <a:pt x="22" y="42"/>
                    <a:pt x="22" y="66"/>
                  </a:cubicBezTo>
                  <a:cubicBezTo>
                    <a:pt x="22" y="91"/>
                    <a:pt x="42" y="110"/>
                    <a:pt x="66" y="110"/>
                  </a:cubicBezTo>
                  <a:cubicBezTo>
                    <a:pt x="90" y="110"/>
                    <a:pt x="110" y="91"/>
                    <a:pt x="110" y="66"/>
                  </a:cubicBezTo>
                  <a:cubicBezTo>
                    <a:pt x="110" y="42"/>
                    <a:pt x="90" y="22"/>
                    <a:pt x="66" y="22"/>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75" name="Freeform 65"/>
            <p:cNvSpPr>
              <a:spLocks noEditPoints="1"/>
            </p:cNvSpPr>
            <p:nvPr/>
          </p:nvSpPr>
          <p:spPr bwMode="auto">
            <a:xfrm>
              <a:off x="7289800" y="4368800"/>
              <a:ext cx="207963" cy="206375"/>
            </a:xfrm>
            <a:custGeom>
              <a:avLst/>
              <a:gdLst>
                <a:gd name="T0" fmla="*/ 66 w 132"/>
                <a:gd name="T1" fmla="*/ 132 h 132"/>
                <a:gd name="T2" fmla="*/ 0 w 132"/>
                <a:gd name="T3" fmla="*/ 66 h 132"/>
                <a:gd name="T4" fmla="*/ 66 w 132"/>
                <a:gd name="T5" fmla="*/ 0 h 132"/>
                <a:gd name="T6" fmla="*/ 132 w 132"/>
                <a:gd name="T7" fmla="*/ 66 h 132"/>
                <a:gd name="T8" fmla="*/ 66 w 132"/>
                <a:gd name="T9" fmla="*/ 132 h 132"/>
                <a:gd name="T10" fmla="*/ 66 w 132"/>
                <a:gd name="T11" fmla="*/ 22 h 132"/>
                <a:gd name="T12" fmla="*/ 22 w 132"/>
                <a:gd name="T13" fmla="*/ 66 h 132"/>
                <a:gd name="T14" fmla="*/ 66 w 132"/>
                <a:gd name="T15" fmla="*/ 110 h 132"/>
                <a:gd name="T16" fmla="*/ 110 w 132"/>
                <a:gd name="T17" fmla="*/ 66 h 132"/>
                <a:gd name="T18" fmla="*/ 66 w 132"/>
                <a:gd name="T19" fmla="*/ 2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 h="132">
                  <a:moveTo>
                    <a:pt x="66" y="132"/>
                  </a:moveTo>
                  <a:cubicBezTo>
                    <a:pt x="30" y="132"/>
                    <a:pt x="0" y="102"/>
                    <a:pt x="0" y="66"/>
                  </a:cubicBezTo>
                  <a:cubicBezTo>
                    <a:pt x="0" y="29"/>
                    <a:pt x="30" y="0"/>
                    <a:pt x="66" y="0"/>
                  </a:cubicBezTo>
                  <a:cubicBezTo>
                    <a:pt x="103" y="0"/>
                    <a:pt x="132" y="29"/>
                    <a:pt x="132" y="66"/>
                  </a:cubicBezTo>
                  <a:cubicBezTo>
                    <a:pt x="132" y="102"/>
                    <a:pt x="103" y="132"/>
                    <a:pt x="66" y="132"/>
                  </a:cubicBezTo>
                  <a:close/>
                  <a:moveTo>
                    <a:pt x="66" y="22"/>
                  </a:moveTo>
                  <a:cubicBezTo>
                    <a:pt x="42" y="22"/>
                    <a:pt x="22" y="42"/>
                    <a:pt x="22" y="66"/>
                  </a:cubicBezTo>
                  <a:cubicBezTo>
                    <a:pt x="22" y="90"/>
                    <a:pt x="42" y="110"/>
                    <a:pt x="66" y="110"/>
                  </a:cubicBezTo>
                  <a:cubicBezTo>
                    <a:pt x="91" y="110"/>
                    <a:pt x="110" y="90"/>
                    <a:pt x="110" y="66"/>
                  </a:cubicBezTo>
                  <a:cubicBezTo>
                    <a:pt x="110" y="42"/>
                    <a:pt x="91" y="22"/>
                    <a:pt x="66" y="22"/>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76" name="Oval 66"/>
            <p:cNvSpPr>
              <a:spLocks noChangeArrowheads="1"/>
            </p:cNvSpPr>
            <p:nvPr/>
          </p:nvSpPr>
          <p:spPr bwMode="auto">
            <a:xfrm>
              <a:off x="5883275" y="4675188"/>
              <a:ext cx="1114425" cy="1116012"/>
            </a:xfrm>
            <a:prstGeom prst="ellipse">
              <a:avLst/>
            </a:pr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77" name="Oval 67"/>
            <p:cNvSpPr>
              <a:spLocks noChangeArrowheads="1"/>
            </p:cNvSpPr>
            <p:nvPr/>
          </p:nvSpPr>
          <p:spPr bwMode="auto">
            <a:xfrm>
              <a:off x="7627938" y="5516563"/>
              <a:ext cx="1111250" cy="1114425"/>
            </a:xfrm>
            <a:prstGeom prst="ellipse">
              <a:avLst/>
            </a:pr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78" name="Oval 68"/>
            <p:cNvSpPr>
              <a:spLocks noChangeArrowheads="1"/>
            </p:cNvSpPr>
            <p:nvPr/>
          </p:nvSpPr>
          <p:spPr bwMode="auto">
            <a:xfrm>
              <a:off x="9369425" y="4675188"/>
              <a:ext cx="1114425" cy="1116012"/>
            </a:xfrm>
            <a:prstGeom prst="ellipse">
              <a:avLst/>
            </a:pr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279" name="city_skyline_blue"/>
          <p:cNvGrpSpPr/>
          <p:nvPr userDrawn="1"/>
        </p:nvGrpSpPr>
        <p:grpSpPr>
          <a:xfrm>
            <a:off x="4557842" y="1918475"/>
            <a:ext cx="1569383" cy="644260"/>
            <a:chOff x="3721497" y="3021052"/>
            <a:chExt cx="6519862" cy="2676525"/>
          </a:xfrm>
        </p:grpSpPr>
        <p:sp>
          <p:nvSpPr>
            <p:cNvPr id="280" name="AutoShape 70"/>
            <p:cNvSpPr>
              <a:spLocks noChangeAspect="1" noChangeArrowheads="1" noTextEdit="1"/>
            </p:cNvSpPr>
            <p:nvPr/>
          </p:nvSpPr>
          <p:spPr bwMode="auto">
            <a:xfrm>
              <a:off x="3721497" y="3021052"/>
              <a:ext cx="6519862" cy="26749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81" name="Freeform 72"/>
            <p:cNvSpPr>
              <a:spLocks/>
            </p:cNvSpPr>
            <p:nvPr/>
          </p:nvSpPr>
          <p:spPr bwMode="auto">
            <a:xfrm>
              <a:off x="9434909" y="4091027"/>
              <a:ext cx="803275" cy="1604962"/>
            </a:xfrm>
            <a:custGeom>
              <a:avLst/>
              <a:gdLst>
                <a:gd name="T0" fmla="*/ 374 w 506"/>
                <a:gd name="T1" fmla="*/ 374 h 1011"/>
                <a:gd name="T2" fmla="*/ 374 w 506"/>
                <a:gd name="T3" fmla="*/ 0 h 1011"/>
                <a:gd name="T4" fmla="*/ 68 w 506"/>
                <a:gd name="T5" fmla="*/ 0 h 1011"/>
                <a:gd name="T6" fmla="*/ 68 w 506"/>
                <a:gd name="T7" fmla="*/ 374 h 1011"/>
                <a:gd name="T8" fmla="*/ 0 w 506"/>
                <a:gd name="T9" fmla="*/ 374 h 1011"/>
                <a:gd name="T10" fmla="*/ 0 w 506"/>
                <a:gd name="T11" fmla="*/ 1011 h 1011"/>
                <a:gd name="T12" fmla="*/ 506 w 506"/>
                <a:gd name="T13" fmla="*/ 1011 h 1011"/>
                <a:gd name="T14" fmla="*/ 442 w 506"/>
                <a:gd name="T15" fmla="*/ 374 h 1011"/>
                <a:gd name="T16" fmla="*/ 374 w 506"/>
                <a:gd name="T17" fmla="*/ 374 h 10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6" h="1011">
                  <a:moveTo>
                    <a:pt x="374" y="374"/>
                  </a:moveTo>
                  <a:lnTo>
                    <a:pt x="374" y="0"/>
                  </a:lnTo>
                  <a:lnTo>
                    <a:pt x="68" y="0"/>
                  </a:lnTo>
                  <a:lnTo>
                    <a:pt x="68" y="374"/>
                  </a:lnTo>
                  <a:lnTo>
                    <a:pt x="0" y="374"/>
                  </a:lnTo>
                  <a:lnTo>
                    <a:pt x="0" y="1011"/>
                  </a:lnTo>
                  <a:lnTo>
                    <a:pt x="506" y="1011"/>
                  </a:lnTo>
                  <a:lnTo>
                    <a:pt x="442" y="374"/>
                  </a:lnTo>
                  <a:lnTo>
                    <a:pt x="374" y="374"/>
                  </a:lnTo>
                  <a:close/>
                </a:path>
              </a:pathLst>
            </a:custGeom>
            <a:solidFill>
              <a:srgbClr val="B4CED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82" name="Rectangle 73"/>
            <p:cNvSpPr>
              <a:spLocks noChangeArrowheads="1"/>
            </p:cNvSpPr>
            <p:nvPr/>
          </p:nvSpPr>
          <p:spPr bwMode="auto">
            <a:xfrm>
              <a:off x="7801372" y="3851314"/>
              <a:ext cx="698500" cy="1844675"/>
            </a:xfrm>
            <a:prstGeom prst="rect">
              <a:avLst/>
            </a:prstGeom>
            <a:solidFill>
              <a:srgbClr val="B4CED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83" name="Freeform 74"/>
            <p:cNvSpPr>
              <a:spLocks/>
            </p:cNvSpPr>
            <p:nvPr/>
          </p:nvSpPr>
          <p:spPr bwMode="auto">
            <a:xfrm>
              <a:off x="7648972" y="3643352"/>
              <a:ext cx="423862" cy="2054225"/>
            </a:xfrm>
            <a:custGeom>
              <a:avLst/>
              <a:gdLst>
                <a:gd name="T0" fmla="*/ 0 w 267"/>
                <a:gd name="T1" fmla="*/ 1294 h 1294"/>
                <a:gd name="T2" fmla="*/ 267 w 267"/>
                <a:gd name="T3" fmla="*/ 1294 h 1294"/>
                <a:gd name="T4" fmla="*/ 267 w 267"/>
                <a:gd name="T5" fmla="*/ 0 h 1294"/>
                <a:gd name="T6" fmla="*/ 0 w 267"/>
                <a:gd name="T7" fmla="*/ 99 h 1294"/>
                <a:gd name="T8" fmla="*/ 0 w 267"/>
                <a:gd name="T9" fmla="*/ 1294 h 1294"/>
              </a:gdLst>
              <a:ahLst/>
              <a:cxnLst>
                <a:cxn ang="0">
                  <a:pos x="T0" y="T1"/>
                </a:cxn>
                <a:cxn ang="0">
                  <a:pos x="T2" y="T3"/>
                </a:cxn>
                <a:cxn ang="0">
                  <a:pos x="T4" y="T5"/>
                </a:cxn>
                <a:cxn ang="0">
                  <a:pos x="T6" y="T7"/>
                </a:cxn>
                <a:cxn ang="0">
                  <a:pos x="T8" y="T9"/>
                </a:cxn>
              </a:cxnLst>
              <a:rect l="0" t="0" r="r" b="b"/>
              <a:pathLst>
                <a:path w="267" h="1294">
                  <a:moveTo>
                    <a:pt x="0" y="1294"/>
                  </a:moveTo>
                  <a:lnTo>
                    <a:pt x="267" y="1294"/>
                  </a:lnTo>
                  <a:lnTo>
                    <a:pt x="267" y="0"/>
                  </a:lnTo>
                  <a:lnTo>
                    <a:pt x="0" y="99"/>
                  </a:lnTo>
                  <a:lnTo>
                    <a:pt x="0" y="1294"/>
                  </a:lnTo>
                  <a:close/>
                </a:path>
              </a:pathLst>
            </a:custGeom>
            <a:solidFill>
              <a:srgbClr val="B4CED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84" name="Freeform 75"/>
            <p:cNvSpPr>
              <a:spLocks/>
            </p:cNvSpPr>
            <p:nvPr/>
          </p:nvSpPr>
          <p:spPr bwMode="auto">
            <a:xfrm>
              <a:off x="8563372" y="3249652"/>
              <a:ext cx="436562" cy="2441575"/>
            </a:xfrm>
            <a:custGeom>
              <a:avLst/>
              <a:gdLst>
                <a:gd name="T0" fmla="*/ 236 w 275"/>
                <a:gd name="T1" fmla="*/ 377 h 1538"/>
                <a:gd name="T2" fmla="*/ 236 w 275"/>
                <a:gd name="T3" fmla="*/ 220 h 1538"/>
                <a:gd name="T4" fmla="*/ 205 w 275"/>
                <a:gd name="T5" fmla="*/ 220 h 1538"/>
                <a:gd name="T6" fmla="*/ 205 w 275"/>
                <a:gd name="T7" fmla="*/ 145 h 1538"/>
                <a:gd name="T8" fmla="*/ 160 w 275"/>
                <a:gd name="T9" fmla="*/ 145 h 1538"/>
                <a:gd name="T10" fmla="*/ 160 w 275"/>
                <a:gd name="T11" fmla="*/ 0 h 1538"/>
                <a:gd name="T12" fmla="*/ 115 w 275"/>
                <a:gd name="T13" fmla="*/ 45 h 1538"/>
                <a:gd name="T14" fmla="*/ 115 w 275"/>
                <a:gd name="T15" fmla="*/ 145 h 1538"/>
                <a:gd name="T16" fmla="*/ 71 w 275"/>
                <a:gd name="T17" fmla="*/ 145 h 1538"/>
                <a:gd name="T18" fmla="*/ 71 w 275"/>
                <a:gd name="T19" fmla="*/ 220 h 1538"/>
                <a:gd name="T20" fmla="*/ 38 w 275"/>
                <a:gd name="T21" fmla="*/ 220 h 1538"/>
                <a:gd name="T22" fmla="*/ 38 w 275"/>
                <a:gd name="T23" fmla="*/ 377 h 1538"/>
                <a:gd name="T24" fmla="*/ 0 w 275"/>
                <a:gd name="T25" fmla="*/ 377 h 1538"/>
                <a:gd name="T26" fmla="*/ 0 w 275"/>
                <a:gd name="T27" fmla="*/ 1538 h 1538"/>
                <a:gd name="T28" fmla="*/ 275 w 275"/>
                <a:gd name="T29" fmla="*/ 1538 h 1538"/>
                <a:gd name="T30" fmla="*/ 275 w 275"/>
                <a:gd name="T31" fmla="*/ 377 h 1538"/>
                <a:gd name="T32" fmla="*/ 236 w 275"/>
                <a:gd name="T33" fmla="*/ 377 h 1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5" h="1538">
                  <a:moveTo>
                    <a:pt x="236" y="377"/>
                  </a:moveTo>
                  <a:lnTo>
                    <a:pt x="236" y="220"/>
                  </a:lnTo>
                  <a:lnTo>
                    <a:pt x="205" y="220"/>
                  </a:lnTo>
                  <a:lnTo>
                    <a:pt x="205" y="145"/>
                  </a:lnTo>
                  <a:lnTo>
                    <a:pt x="160" y="145"/>
                  </a:lnTo>
                  <a:lnTo>
                    <a:pt x="160" y="0"/>
                  </a:lnTo>
                  <a:lnTo>
                    <a:pt x="115" y="45"/>
                  </a:lnTo>
                  <a:lnTo>
                    <a:pt x="115" y="145"/>
                  </a:lnTo>
                  <a:lnTo>
                    <a:pt x="71" y="145"/>
                  </a:lnTo>
                  <a:lnTo>
                    <a:pt x="71" y="220"/>
                  </a:lnTo>
                  <a:lnTo>
                    <a:pt x="38" y="220"/>
                  </a:lnTo>
                  <a:lnTo>
                    <a:pt x="38" y="377"/>
                  </a:lnTo>
                  <a:lnTo>
                    <a:pt x="0" y="377"/>
                  </a:lnTo>
                  <a:lnTo>
                    <a:pt x="0" y="1538"/>
                  </a:lnTo>
                  <a:lnTo>
                    <a:pt x="275" y="1538"/>
                  </a:lnTo>
                  <a:lnTo>
                    <a:pt x="275" y="377"/>
                  </a:lnTo>
                  <a:lnTo>
                    <a:pt x="236" y="377"/>
                  </a:lnTo>
                  <a:close/>
                </a:path>
              </a:pathLst>
            </a:custGeom>
            <a:solidFill>
              <a:srgbClr val="B4CED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85" name="Freeform 76"/>
            <p:cNvSpPr>
              <a:spLocks/>
            </p:cNvSpPr>
            <p:nvPr/>
          </p:nvSpPr>
          <p:spPr bwMode="auto">
            <a:xfrm>
              <a:off x="6191647" y="3548102"/>
              <a:ext cx="463550" cy="2147887"/>
            </a:xfrm>
            <a:custGeom>
              <a:avLst/>
              <a:gdLst>
                <a:gd name="T0" fmla="*/ 240 w 292"/>
                <a:gd name="T1" fmla="*/ 241 h 1353"/>
                <a:gd name="T2" fmla="*/ 240 w 292"/>
                <a:gd name="T3" fmla="*/ 110 h 1353"/>
                <a:gd name="T4" fmla="*/ 178 w 292"/>
                <a:gd name="T5" fmla="*/ 110 h 1353"/>
                <a:gd name="T6" fmla="*/ 178 w 292"/>
                <a:gd name="T7" fmla="*/ 0 h 1353"/>
                <a:gd name="T8" fmla="*/ 114 w 292"/>
                <a:gd name="T9" fmla="*/ 0 h 1353"/>
                <a:gd name="T10" fmla="*/ 114 w 292"/>
                <a:gd name="T11" fmla="*/ 110 h 1353"/>
                <a:gd name="T12" fmla="*/ 52 w 292"/>
                <a:gd name="T13" fmla="*/ 110 h 1353"/>
                <a:gd name="T14" fmla="*/ 52 w 292"/>
                <a:gd name="T15" fmla="*/ 241 h 1353"/>
                <a:gd name="T16" fmla="*/ 0 w 292"/>
                <a:gd name="T17" fmla="*/ 241 h 1353"/>
                <a:gd name="T18" fmla="*/ 0 w 292"/>
                <a:gd name="T19" fmla="*/ 1353 h 1353"/>
                <a:gd name="T20" fmla="*/ 292 w 292"/>
                <a:gd name="T21" fmla="*/ 1353 h 1353"/>
                <a:gd name="T22" fmla="*/ 292 w 292"/>
                <a:gd name="T23" fmla="*/ 241 h 1353"/>
                <a:gd name="T24" fmla="*/ 240 w 292"/>
                <a:gd name="T25" fmla="*/ 241 h 1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2" h="1353">
                  <a:moveTo>
                    <a:pt x="240" y="241"/>
                  </a:moveTo>
                  <a:lnTo>
                    <a:pt x="240" y="110"/>
                  </a:lnTo>
                  <a:lnTo>
                    <a:pt x="178" y="110"/>
                  </a:lnTo>
                  <a:lnTo>
                    <a:pt x="178" y="0"/>
                  </a:lnTo>
                  <a:lnTo>
                    <a:pt x="114" y="0"/>
                  </a:lnTo>
                  <a:lnTo>
                    <a:pt x="114" y="110"/>
                  </a:lnTo>
                  <a:lnTo>
                    <a:pt x="52" y="110"/>
                  </a:lnTo>
                  <a:lnTo>
                    <a:pt x="52" y="241"/>
                  </a:lnTo>
                  <a:lnTo>
                    <a:pt x="0" y="241"/>
                  </a:lnTo>
                  <a:lnTo>
                    <a:pt x="0" y="1353"/>
                  </a:lnTo>
                  <a:lnTo>
                    <a:pt x="292" y="1353"/>
                  </a:lnTo>
                  <a:lnTo>
                    <a:pt x="292" y="241"/>
                  </a:lnTo>
                  <a:lnTo>
                    <a:pt x="240" y="241"/>
                  </a:lnTo>
                  <a:close/>
                </a:path>
              </a:pathLst>
            </a:custGeom>
            <a:solidFill>
              <a:srgbClr val="B4CED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86" name="Freeform 77"/>
            <p:cNvSpPr>
              <a:spLocks/>
            </p:cNvSpPr>
            <p:nvPr/>
          </p:nvSpPr>
          <p:spPr bwMode="auto">
            <a:xfrm>
              <a:off x="4405709" y="3476664"/>
              <a:ext cx="542925" cy="1771650"/>
            </a:xfrm>
            <a:custGeom>
              <a:avLst/>
              <a:gdLst>
                <a:gd name="T0" fmla="*/ 0 w 342"/>
                <a:gd name="T1" fmla="*/ 0 h 1116"/>
                <a:gd name="T2" fmla="*/ 0 w 342"/>
                <a:gd name="T3" fmla="*/ 1116 h 1116"/>
                <a:gd name="T4" fmla="*/ 342 w 342"/>
                <a:gd name="T5" fmla="*/ 1116 h 1116"/>
                <a:gd name="T6" fmla="*/ 342 w 342"/>
                <a:gd name="T7" fmla="*/ 205 h 1116"/>
                <a:gd name="T8" fmla="*/ 213 w 342"/>
                <a:gd name="T9" fmla="*/ 205 h 1116"/>
                <a:gd name="T10" fmla="*/ 0 w 342"/>
                <a:gd name="T11" fmla="*/ 0 h 1116"/>
              </a:gdLst>
              <a:ahLst/>
              <a:cxnLst>
                <a:cxn ang="0">
                  <a:pos x="T0" y="T1"/>
                </a:cxn>
                <a:cxn ang="0">
                  <a:pos x="T2" y="T3"/>
                </a:cxn>
                <a:cxn ang="0">
                  <a:pos x="T4" y="T5"/>
                </a:cxn>
                <a:cxn ang="0">
                  <a:pos x="T6" y="T7"/>
                </a:cxn>
                <a:cxn ang="0">
                  <a:pos x="T8" y="T9"/>
                </a:cxn>
                <a:cxn ang="0">
                  <a:pos x="T10" y="T11"/>
                </a:cxn>
              </a:cxnLst>
              <a:rect l="0" t="0" r="r" b="b"/>
              <a:pathLst>
                <a:path w="342" h="1116">
                  <a:moveTo>
                    <a:pt x="0" y="0"/>
                  </a:moveTo>
                  <a:lnTo>
                    <a:pt x="0" y="1116"/>
                  </a:lnTo>
                  <a:lnTo>
                    <a:pt x="342" y="1116"/>
                  </a:lnTo>
                  <a:lnTo>
                    <a:pt x="342" y="205"/>
                  </a:lnTo>
                  <a:lnTo>
                    <a:pt x="213" y="205"/>
                  </a:lnTo>
                  <a:lnTo>
                    <a:pt x="0" y="0"/>
                  </a:lnTo>
                  <a:close/>
                </a:path>
              </a:pathLst>
            </a:custGeom>
            <a:solidFill>
              <a:srgbClr val="B4CED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87" name="Freeform 78"/>
            <p:cNvSpPr>
              <a:spLocks/>
            </p:cNvSpPr>
            <p:nvPr/>
          </p:nvSpPr>
          <p:spPr bwMode="auto">
            <a:xfrm>
              <a:off x="6656784" y="3467139"/>
              <a:ext cx="669925" cy="2192337"/>
            </a:xfrm>
            <a:custGeom>
              <a:avLst/>
              <a:gdLst>
                <a:gd name="T0" fmla="*/ 68 w 422"/>
                <a:gd name="T1" fmla="*/ 0 h 1381"/>
                <a:gd name="T2" fmla="*/ 68 w 422"/>
                <a:gd name="T3" fmla="*/ 852 h 1381"/>
                <a:gd name="T4" fmla="*/ 0 w 422"/>
                <a:gd name="T5" fmla="*/ 852 h 1381"/>
                <a:gd name="T6" fmla="*/ 0 w 422"/>
                <a:gd name="T7" fmla="*/ 1381 h 1381"/>
                <a:gd name="T8" fmla="*/ 68 w 422"/>
                <a:gd name="T9" fmla="*/ 1381 h 1381"/>
                <a:gd name="T10" fmla="*/ 102 w 422"/>
                <a:gd name="T11" fmla="*/ 1381 h 1381"/>
                <a:gd name="T12" fmla="*/ 422 w 422"/>
                <a:gd name="T13" fmla="*/ 1381 h 1381"/>
                <a:gd name="T14" fmla="*/ 422 w 422"/>
                <a:gd name="T15" fmla="*/ 0 h 1381"/>
                <a:gd name="T16" fmla="*/ 68 w 422"/>
                <a:gd name="T17" fmla="*/ 0 h 1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2" h="1381">
                  <a:moveTo>
                    <a:pt x="68" y="0"/>
                  </a:moveTo>
                  <a:lnTo>
                    <a:pt x="68" y="852"/>
                  </a:lnTo>
                  <a:lnTo>
                    <a:pt x="0" y="852"/>
                  </a:lnTo>
                  <a:lnTo>
                    <a:pt x="0" y="1381"/>
                  </a:lnTo>
                  <a:lnTo>
                    <a:pt x="68" y="1381"/>
                  </a:lnTo>
                  <a:lnTo>
                    <a:pt x="102" y="1381"/>
                  </a:lnTo>
                  <a:lnTo>
                    <a:pt x="422" y="1381"/>
                  </a:lnTo>
                  <a:lnTo>
                    <a:pt x="422" y="0"/>
                  </a:lnTo>
                  <a:lnTo>
                    <a:pt x="68" y="0"/>
                  </a:lnTo>
                  <a:close/>
                </a:path>
              </a:pathLst>
            </a:custGeom>
            <a:solidFill>
              <a:srgbClr val="B4CED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88" name="Freeform 79"/>
            <p:cNvSpPr>
              <a:spLocks/>
            </p:cNvSpPr>
            <p:nvPr/>
          </p:nvSpPr>
          <p:spPr bwMode="auto">
            <a:xfrm>
              <a:off x="4064397" y="3381414"/>
              <a:ext cx="284162" cy="2278062"/>
            </a:xfrm>
            <a:custGeom>
              <a:avLst/>
              <a:gdLst>
                <a:gd name="T0" fmla="*/ 29 w 179"/>
                <a:gd name="T1" fmla="*/ 0 h 1435"/>
                <a:gd name="T2" fmla="*/ 29 w 179"/>
                <a:gd name="T3" fmla="*/ 885 h 1435"/>
                <a:gd name="T4" fmla="*/ 0 w 179"/>
                <a:gd name="T5" fmla="*/ 885 h 1435"/>
                <a:gd name="T6" fmla="*/ 0 w 179"/>
                <a:gd name="T7" fmla="*/ 1435 h 1435"/>
                <a:gd name="T8" fmla="*/ 29 w 179"/>
                <a:gd name="T9" fmla="*/ 1435 h 1435"/>
                <a:gd name="T10" fmla="*/ 43 w 179"/>
                <a:gd name="T11" fmla="*/ 1435 h 1435"/>
                <a:gd name="T12" fmla="*/ 179 w 179"/>
                <a:gd name="T13" fmla="*/ 1435 h 1435"/>
                <a:gd name="T14" fmla="*/ 179 w 179"/>
                <a:gd name="T15" fmla="*/ 0 h 1435"/>
                <a:gd name="T16" fmla="*/ 29 w 179"/>
                <a:gd name="T17" fmla="*/ 0 h 1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 h="1435">
                  <a:moveTo>
                    <a:pt x="29" y="0"/>
                  </a:moveTo>
                  <a:lnTo>
                    <a:pt x="29" y="885"/>
                  </a:lnTo>
                  <a:lnTo>
                    <a:pt x="0" y="885"/>
                  </a:lnTo>
                  <a:lnTo>
                    <a:pt x="0" y="1435"/>
                  </a:lnTo>
                  <a:lnTo>
                    <a:pt x="29" y="1435"/>
                  </a:lnTo>
                  <a:lnTo>
                    <a:pt x="43" y="1435"/>
                  </a:lnTo>
                  <a:lnTo>
                    <a:pt x="179" y="1435"/>
                  </a:lnTo>
                  <a:lnTo>
                    <a:pt x="179" y="0"/>
                  </a:lnTo>
                  <a:lnTo>
                    <a:pt x="29" y="0"/>
                  </a:lnTo>
                  <a:close/>
                </a:path>
              </a:pathLst>
            </a:custGeom>
            <a:solidFill>
              <a:srgbClr val="B4CED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89" name="Freeform 80"/>
            <p:cNvSpPr>
              <a:spLocks/>
            </p:cNvSpPr>
            <p:nvPr/>
          </p:nvSpPr>
          <p:spPr bwMode="auto">
            <a:xfrm>
              <a:off x="3735784" y="4410114"/>
              <a:ext cx="669925" cy="744537"/>
            </a:xfrm>
            <a:custGeom>
              <a:avLst/>
              <a:gdLst>
                <a:gd name="T0" fmla="*/ 67 w 422"/>
                <a:gd name="T1" fmla="*/ 0 h 469"/>
                <a:gd name="T2" fmla="*/ 34 w 422"/>
                <a:gd name="T3" fmla="*/ 345 h 469"/>
                <a:gd name="T4" fmla="*/ 0 w 422"/>
                <a:gd name="T5" fmla="*/ 469 h 469"/>
                <a:gd name="T6" fmla="*/ 67 w 422"/>
                <a:gd name="T7" fmla="*/ 469 h 469"/>
                <a:gd name="T8" fmla="*/ 102 w 422"/>
                <a:gd name="T9" fmla="*/ 469 h 469"/>
                <a:gd name="T10" fmla="*/ 422 w 422"/>
                <a:gd name="T11" fmla="*/ 469 h 469"/>
                <a:gd name="T12" fmla="*/ 422 w 422"/>
                <a:gd name="T13" fmla="*/ 0 h 469"/>
                <a:gd name="T14" fmla="*/ 67 w 422"/>
                <a:gd name="T15" fmla="*/ 0 h 4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2" h="469">
                  <a:moveTo>
                    <a:pt x="67" y="0"/>
                  </a:moveTo>
                  <a:lnTo>
                    <a:pt x="34" y="345"/>
                  </a:lnTo>
                  <a:lnTo>
                    <a:pt x="0" y="469"/>
                  </a:lnTo>
                  <a:lnTo>
                    <a:pt x="67" y="469"/>
                  </a:lnTo>
                  <a:lnTo>
                    <a:pt x="102" y="469"/>
                  </a:lnTo>
                  <a:lnTo>
                    <a:pt x="422" y="469"/>
                  </a:lnTo>
                  <a:lnTo>
                    <a:pt x="422" y="0"/>
                  </a:lnTo>
                  <a:lnTo>
                    <a:pt x="67" y="0"/>
                  </a:lnTo>
                  <a:close/>
                </a:path>
              </a:pathLst>
            </a:custGeom>
            <a:solidFill>
              <a:srgbClr val="B4CED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90" name="Freeform 81"/>
            <p:cNvSpPr>
              <a:spLocks/>
            </p:cNvSpPr>
            <p:nvPr/>
          </p:nvSpPr>
          <p:spPr bwMode="auto">
            <a:xfrm>
              <a:off x="5139134" y="4173577"/>
              <a:ext cx="746125" cy="1522412"/>
            </a:xfrm>
            <a:custGeom>
              <a:avLst/>
              <a:gdLst>
                <a:gd name="T0" fmla="*/ 392 w 470"/>
                <a:gd name="T1" fmla="*/ 297 h 959"/>
                <a:gd name="T2" fmla="*/ 392 w 470"/>
                <a:gd name="T3" fmla="*/ 0 h 959"/>
                <a:gd name="T4" fmla="*/ 78 w 470"/>
                <a:gd name="T5" fmla="*/ 0 h 959"/>
                <a:gd name="T6" fmla="*/ 78 w 470"/>
                <a:gd name="T7" fmla="*/ 297 h 959"/>
                <a:gd name="T8" fmla="*/ 0 w 470"/>
                <a:gd name="T9" fmla="*/ 297 h 959"/>
                <a:gd name="T10" fmla="*/ 0 w 470"/>
                <a:gd name="T11" fmla="*/ 959 h 959"/>
                <a:gd name="T12" fmla="*/ 470 w 470"/>
                <a:gd name="T13" fmla="*/ 959 h 959"/>
                <a:gd name="T14" fmla="*/ 470 w 470"/>
                <a:gd name="T15" fmla="*/ 297 h 959"/>
                <a:gd name="T16" fmla="*/ 392 w 470"/>
                <a:gd name="T17" fmla="*/ 297 h 9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0" h="959">
                  <a:moveTo>
                    <a:pt x="392" y="297"/>
                  </a:moveTo>
                  <a:lnTo>
                    <a:pt x="392" y="0"/>
                  </a:lnTo>
                  <a:lnTo>
                    <a:pt x="78" y="0"/>
                  </a:lnTo>
                  <a:lnTo>
                    <a:pt x="78" y="297"/>
                  </a:lnTo>
                  <a:lnTo>
                    <a:pt x="0" y="297"/>
                  </a:lnTo>
                  <a:lnTo>
                    <a:pt x="0" y="959"/>
                  </a:lnTo>
                  <a:lnTo>
                    <a:pt x="470" y="959"/>
                  </a:lnTo>
                  <a:lnTo>
                    <a:pt x="470" y="297"/>
                  </a:lnTo>
                  <a:lnTo>
                    <a:pt x="392" y="297"/>
                  </a:lnTo>
                  <a:close/>
                </a:path>
              </a:pathLst>
            </a:custGeom>
            <a:solidFill>
              <a:srgbClr val="B4CED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91" name="Freeform 82"/>
            <p:cNvSpPr>
              <a:spLocks/>
            </p:cNvSpPr>
            <p:nvPr/>
          </p:nvSpPr>
          <p:spPr bwMode="auto">
            <a:xfrm>
              <a:off x="3723084" y="4818102"/>
              <a:ext cx="6516687" cy="877887"/>
            </a:xfrm>
            <a:custGeom>
              <a:avLst/>
              <a:gdLst>
                <a:gd name="T0" fmla="*/ 297 w 5053"/>
                <a:gd name="T1" fmla="*/ 54 h 680"/>
                <a:gd name="T2" fmla="*/ 1033 w 5053"/>
                <a:gd name="T3" fmla="*/ 277 h 680"/>
                <a:gd name="T4" fmla="*/ 1770 w 5053"/>
                <a:gd name="T5" fmla="*/ 229 h 680"/>
                <a:gd name="T6" fmla="*/ 2148 w 5053"/>
                <a:gd name="T7" fmla="*/ 261 h 680"/>
                <a:gd name="T8" fmla="*/ 2295 w 5053"/>
                <a:gd name="T9" fmla="*/ 190 h 680"/>
                <a:gd name="T10" fmla="*/ 2470 w 5053"/>
                <a:gd name="T11" fmla="*/ 215 h 680"/>
                <a:gd name="T12" fmla="*/ 2650 w 5053"/>
                <a:gd name="T13" fmla="*/ 267 h 680"/>
                <a:gd name="T14" fmla="*/ 2857 w 5053"/>
                <a:gd name="T15" fmla="*/ 303 h 680"/>
                <a:gd name="T16" fmla="*/ 3274 w 5053"/>
                <a:gd name="T17" fmla="*/ 193 h 680"/>
                <a:gd name="T18" fmla="*/ 3636 w 5053"/>
                <a:gd name="T19" fmla="*/ 206 h 680"/>
                <a:gd name="T20" fmla="*/ 3865 w 5053"/>
                <a:gd name="T21" fmla="*/ 218 h 680"/>
                <a:gd name="T22" fmla="*/ 4064 w 5053"/>
                <a:gd name="T23" fmla="*/ 219 h 680"/>
                <a:gd name="T24" fmla="*/ 4272 w 5053"/>
                <a:gd name="T25" fmla="*/ 324 h 680"/>
                <a:gd name="T26" fmla="*/ 4304 w 5053"/>
                <a:gd name="T27" fmla="*/ 344 h 680"/>
                <a:gd name="T28" fmla="*/ 4289 w 5053"/>
                <a:gd name="T29" fmla="*/ 218 h 680"/>
                <a:gd name="T30" fmla="*/ 4671 w 5053"/>
                <a:gd name="T31" fmla="*/ 333 h 680"/>
                <a:gd name="T32" fmla="*/ 5053 w 5053"/>
                <a:gd name="T33" fmla="*/ 114 h 680"/>
                <a:gd name="T34" fmla="*/ 5053 w 5053"/>
                <a:gd name="T35" fmla="*/ 680 h 680"/>
                <a:gd name="T36" fmla="*/ 0 w 5053"/>
                <a:gd name="T37" fmla="*/ 680 h 680"/>
                <a:gd name="T38" fmla="*/ 0 w 5053"/>
                <a:gd name="T39" fmla="*/ 0 h 680"/>
                <a:gd name="T40" fmla="*/ 297 w 5053"/>
                <a:gd name="T41" fmla="*/ 54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053" h="680">
                  <a:moveTo>
                    <a:pt x="297" y="54"/>
                  </a:moveTo>
                  <a:cubicBezTo>
                    <a:pt x="546" y="117"/>
                    <a:pt x="786" y="208"/>
                    <a:pt x="1033" y="277"/>
                  </a:cubicBezTo>
                  <a:cubicBezTo>
                    <a:pt x="1275" y="345"/>
                    <a:pt x="1519" y="256"/>
                    <a:pt x="1770" y="229"/>
                  </a:cubicBezTo>
                  <a:cubicBezTo>
                    <a:pt x="1899" y="215"/>
                    <a:pt x="2037" y="332"/>
                    <a:pt x="2148" y="261"/>
                  </a:cubicBezTo>
                  <a:cubicBezTo>
                    <a:pt x="2192" y="234"/>
                    <a:pt x="2242" y="192"/>
                    <a:pt x="2295" y="190"/>
                  </a:cubicBezTo>
                  <a:cubicBezTo>
                    <a:pt x="2355" y="188"/>
                    <a:pt x="2413" y="199"/>
                    <a:pt x="2470" y="215"/>
                  </a:cubicBezTo>
                  <a:cubicBezTo>
                    <a:pt x="2530" y="231"/>
                    <a:pt x="2589" y="254"/>
                    <a:pt x="2650" y="267"/>
                  </a:cubicBezTo>
                  <a:cubicBezTo>
                    <a:pt x="2718" y="282"/>
                    <a:pt x="2788" y="294"/>
                    <a:pt x="2857" y="303"/>
                  </a:cubicBezTo>
                  <a:cubicBezTo>
                    <a:pt x="2984" y="320"/>
                    <a:pt x="3146" y="202"/>
                    <a:pt x="3274" y="193"/>
                  </a:cubicBezTo>
                  <a:cubicBezTo>
                    <a:pt x="3409" y="184"/>
                    <a:pt x="3503" y="232"/>
                    <a:pt x="3636" y="206"/>
                  </a:cubicBezTo>
                  <a:cubicBezTo>
                    <a:pt x="3710" y="191"/>
                    <a:pt x="3790" y="230"/>
                    <a:pt x="3865" y="218"/>
                  </a:cubicBezTo>
                  <a:cubicBezTo>
                    <a:pt x="3926" y="209"/>
                    <a:pt x="4004" y="198"/>
                    <a:pt x="4064" y="219"/>
                  </a:cubicBezTo>
                  <a:cubicBezTo>
                    <a:pt x="4136" y="246"/>
                    <a:pt x="4202" y="290"/>
                    <a:pt x="4272" y="324"/>
                  </a:cubicBezTo>
                  <a:cubicBezTo>
                    <a:pt x="4282" y="331"/>
                    <a:pt x="4293" y="338"/>
                    <a:pt x="4304" y="344"/>
                  </a:cubicBezTo>
                  <a:cubicBezTo>
                    <a:pt x="4289" y="218"/>
                    <a:pt x="4289" y="218"/>
                    <a:pt x="4289" y="218"/>
                  </a:cubicBezTo>
                  <a:cubicBezTo>
                    <a:pt x="4405" y="265"/>
                    <a:pt x="4553" y="374"/>
                    <a:pt x="4671" y="333"/>
                  </a:cubicBezTo>
                  <a:cubicBezTo>
                    <a:pt x="4709" y="320"/>
                    <a:pt x="4896" y="155"/>
                    <a:pt x="5053" y="114"/>
                  </a:cubicBezTo>
                  <a:cubicBezTo>
                    <a:pt x="5053" y="680"/>
                    <a:pt x="5053" y="680"/>
                    <a:pt x="5053" y="680"/>
                  </a:cubicBezTo>
                  <a:cubicBezTo>
                    <a:pt x="0" y="680"/>
                    <a:pt x="0" y="680"/>
                    <a:pt x="0" y="680"/>
                  </a:cubicBezTo>
                  <a:cubicBezTo>
                    <a:pt x="0" y="0"/>
                    <a:pt x="0" y="0"/>
                    <a:pt x="0" y="0"/>
                  </a:cubicBezTo>
                  <a:cubicBezTo>
                    <a:pt x="100" y="11"/>
                    <a:pt x="199" y="30"/>
                    <a:pt x="297" y="54"/>
                  </a:cubicBezTo>
                  <a:close/>
                </a:path>
              </a:pathLst>
            </a:custGeom>
            <a:solidFill>
              <a:srgbClr val="B4CED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92" name="Rectangle 83"/>
            <p:cNvSpPr>
              <a:spLocks noChangeArrowheads="1"/>
            </p:cNvSpPr>
            <p:nvPr/>
          </p:nvSpPr>
          <p:spPr bwMode="auto">
            <a:xfrm>
              <a:off x="3877072" y="4583152"/>
              <a:ext cx="803275" cy="1112837"/>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93" name="Rectangle 84"/>
            <p:cNvSpPr>
              <a:spLocks noChangeArrowheads="1"/>
            </p:cNvSpPr>
            <p:nvPr/>
          </p:nvSpPr>
          <p:spPr bwMode="auto">
            <a:xfrm>
              <a:off x="4000897" y="3902114"/>
              <a:ext cx="557212" cy="1031875"/>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94" name="Rectangle 85"/>
            <p:cNvSpPr>
              <a:spLocks noChangeArrowheads="1"/>
            </p:cNvSpPr>
            <p:nvPr/>
          </p:nvSpPr>
          <p:spPr bwMode="auto">
            <a:xfrm>
              <a:off x="4062809" y="4003714"/>
              <a:ext cx="433387" cy="47625"/>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95" name="Rectangle 86"/>
            <p:cNvSpPr>
              <a:spLocks noChangeArrowheads="1"/>
            </p:cNvSpPr>
            <p:nvPr/>
          </p:nvSpPr>
          <p:spPr bwMode="auto">
            <a:xfrm>
              <a:off x="4062809" y="4084677"/>
              <a:ext cx="433387" cy="4921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96" name="Rectangle 87"/>
            <p:cNvSpPr>
              <a:spLocks noChangeArrowheads="1"/>
            </p:cNvSpPr>
            <p:nvPr/>
          </p:nvSpPr>
          <p:spPr bwMode="auto">
            <a:xfrm>
              <a:off x="4062809" y="4165639"/>
              <a:ext cx="433387" cy="47625"/>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97" name="Rectangle 88"/>
            <p:cNvSpPr>
              <a:spLocks noChangeArrowheads="1"/>
            </p:cNvSpPr>
            <p:nvPr/>
          </p:nvSpPr>
          <p:spPr bwMode="auto">
            <a:xfrm>
              <a:off x="4062809" y="4245014"/>
              <a:ext cx="433387" cy="47625"/>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98" name="Rectangle 89"/>
            <p:cNvSpPr>
              <a:spLocks noChangeArrowheads="1"/>
            </p:cNvSpPr>
            <p:nvPr/>
          </p:nvSpPr>
          <p:spPr bwMode="auto">
            <a:xfrm>
              <a:off x="4062809" y="4325977"/>
              <a:ext cx="433387" cy="4921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99" name="Rectangle 90"/>
            <p:cNvSpPr>
              <a:spLocks noChangeArrowheads="1"/>
            </p:cNvSpPr>
            <p:nvPr/>
          </p:nvSpPr>
          <p:spPr bwMode="auto">
            <a:xfrm>
              <a:off x="4062809" y="4630777"/>
              <a:ext cx="433387" cy="4921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00" name="Rectangle 91"/>
            <p:cNvSpPr>
              <a:spLocks noChangeArrowheads="1"/>
            </p:cNvSpPr>
            <p:nvPr/>
          </p:nvSpPr>
          <p:spPr bwMode="auto">
            <a:xfrm>
              <a:off x="4062809" y="4711739"/>
              <a:ext cx="433387" cy="4921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01" name="Rectangle 92"/>
            <p:cNvSpPr>
              <a:spLocks noChangeArrowheads="1"/>
            </p:cNvSpPr>
            <p:nvPr/>
          </p:nvSpPr>
          <p:spPr bwMode="auto">
            <a:xfrm>
              <a:off x="4062809" y="4791114"/>
              <a:ext cx="433387" cy="4921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02" name="Rectangle 93"/>
            <p:cNvSpPr>
              <a:spLocks noChangeArrowheads="1"/>
            </p:cNvSpPr>
            <p:nvPr/>
          </p:nvSpPr>
          <p:spPr bwMode="auto">
            <a:xfrm>
              <a:off x="4062809" y="4872077"/>
              <a:ext cx="433387" cy="4921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03" name="Rectangle 94"/>
            <p:cNvSpPr>
              <a:spLocks noChangeArrowheads="1"/>
            </p:cNvSpPr>
            <p:nvPr/>
          </p:nvSpPr>
          <p:spPr bwMode="auto">
            <a:xfrm>
              <a:off x="4062809" y="4953039"/>
              <a:ext cx="433387" cy="4921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04" name="Freeform 95"/>
            <p:cNvSpPr>
              <a:spLocks/>
            </p:cNvSpPr>
            <p:nvPr/>
          </p:nvSpPr>
          <p:spPr bwMode="auto">
            <a:xfrm>
              <a:off x="9463484" y="4368839"/>
              <a:ext cx="450850" cy="1327150"/>
            </a:xfrm>
            <a:custGeom>
              <a:avLst/>
              <a:gdLst>
                <a:gd name="T0" fmla="*/ 0 w 284"/>
                <a:gd name="T1" fmla="*/ 836 h 836"/>
                <a:gd name="T2" fmla="*/ 284 w 284"/>
                <a:gd name="T3" fmla="*/ 836 h 836"/>
                <a:gd name="T4" fmla="*/ 284 w 284"/>
                <a:gd name="T5" fmla="*/ 134 h 836"/>
                <a:gd name="T6" fmla="*/ 0 w 284"/>
                <a:gd name="T7" fmla="*/ 0 h 836"/>
                <a:gd name="T8" fmla="*/ 0 w 284"/>
                <a:gd name="T9" fmla="*/ 836 h 836"/>
              </a:gdLst>
              <a:ahLst/>
              <a:cxnLst>
                <a:cxn ang="0">
                  <a:pos x="T0" y="T1"/>
                </a:cxn>
                <a:cxn ang="0">
                  <a:pos x="T2" y="T3"/>
                </a:cxn>
                <a:cxn ang="0">
                  <a:pos x="T4" y="T5"/>
                </a:cxn>
                <a:cxn ang="0">
                  <a:pos x="T6" y="T7"/>
                </a:cxn>
                <a:cxn ang="0">
                  <a:pos x="T8" y="T9"/>
                </a:cxn>
              </a:cxnLst>
              <a:rect l="0" t="0" r="r" b="b"/>
              <a:pathLst>
                <a:path w="284" h="836">
                  <a:moveTo>
                    <a:pt x="0" y="836"/>
                  </a:moveTo>
                  <a:lnTo>
                    <a:pt x="284" y="836"/>
                  </a:lnTo>
                  <a:lnTo>
                    <a:pt x="284" y="134"/>
                  </a:lnTo>
                  <a:lnTo>
                    <a:pt x="0" y="0"/>
                  </a:lnTo>
                  <a:lnTo>
                    <a:pt x="0" y="836"/>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05" name="Rectangle 96"/>
            <p:cNvSpPr>
              <a:spLocks noChangeArrowheads="1"/>
            </p:cNvSpPr>
            <p:nvPr/>
          </p:nvSpPr>
          <p:spPr bwMode="auto">
            <a:xfrm>
              <a:off x="9531747" y="4629189"/>
              <a:ext cx="46037" cy="6826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06" name="Rectangle 97"/>
            <p:cNvSpPr>
              <a:spLocks noChangeArrowheads="1"/>
            </p:cNvSpPr>
            <p:nvPr/>
          </p:nvSpPr>
          <p:spPr bwMode="auto">
            <a:xfrm>
              <a:off x="9598422" y="4629189"/>
              <a:ext cx="46037" cy="6826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07" name="Rectangle 98"/>
            <p:cNvSpPr>
              <a:spLocks noChangeArrowheads="1"/>
            </p:cNvSpPr>
            <p:nvPr/>
          </p:nvSpPr>
          <p:spPr bwMode="auto">
            <a:xfrm>
              <a:off x="9666684" y="4629189"/>
              <a:ext cx="44450" cy="6826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08" name="Rectangle 99"/>
            <p:cNvSpPr>
              <a:spLocks noChangeArrowheads="1"/>
            </p:cNvSpPr>
            <p:nvPr/>
          </p:nvSpPr>
          <p:spPr bwMode="auto">
            <a:xfrm>
              <a:off x="9733359" y="4629189"/>
              <a:ext cx="44450" cy="6826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09" name="Rectangle 100"/>
            <p:cNvSpPr>
              <a:spLocks noChangeArrowheads="1"/>
            </p:cNvSpPr>
            <p:nvPr/>
          </p:nvSpPr>
          <p:spPr bwMode="auto">
            <a:xfrm>
              <a:off x="9800034" y="4629189"/>
              <a:ext cx="46037" cy="6826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10" name="Rectangle 101"/>
            <p:cNvSpPr>
              <a:spLocks noChangeArrowheads="1"/>
            </p:cNvSpPr>
            <p:nvPr/>
          </p:nvSpPr>
          <p:spPr bwMode="auto">
            <a:xfrm>
              <a:off x="9531747" y="4764127"/>
              <a:ext cx="46037" cy="6826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11" name="Rectangle 102"/>
            <p:cNvSpPr>
              <a:spLocks noChangeArrowheads="1"/>
            </p:cNvSpPr>
            <p:nvPr/>
          </p:nvSpPr>
          <p:spPr bwMode="auto">
            <a:xfrm>
              <a:off x="9598422" y="4764127"/>
              <a:ext cx="46037" cy="6826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12" name="Rectangle 103"/>
            <p:cNvSpPr>
              <a:spLocks noChangeArrowheads="1"/>
            </p:cNvSpPr>
            <p:nvPr/>
          </p:nvSpPr>
          <p:spPr bwMode="auto">
            <a:xfrm>
              <a:off x="9666684" y="4764127"/>
              <a:ext cx="44450" cy="6826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13" name="Rectangle 104"/>
            <p:cNvSpPr>
              <a:spLocks noChangeArrowheads="1"/>
            </p:cNvSpPr>
            <p:nvPr/>
          </p:nvSpPr>
          <p:spPr bwMode="auto">
            <a:xfrm>
              <a:off x="9733359" y="4764127"/>
              <a:ext cx="44450" cy="6826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14" name="Rectangle 105"/>
            <p:cNvSpPr>
              <a:spLocks noChangeArrowheads="1"/>
            </p:cNvSpPr>
            <p:nvPr/>
          </p:nvSpPr>
          <p:spPr bwMode="auto">
            <a:xfrm>
              <a:off x="9800034" y="4764127"/>
              <a:ext cx="46037" cy="6826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15" name="Rectangle 106"/>
            <p:cNvSpPr>
              <a:spLocks noChangeArrowheads="1"/>
            </p:cNvSpPr>
            <p:nvPr/>
          </p:nvSpPr>
          <p:spPr bwMode="auto">
            <a:xfrm>
              <a:off x="5850334" y="3851314"/>
              <a:ext cx="700087" cy="1844675"/>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16" name="Freeform 107"/>
            <p:cNvSpPr>
              <a:spLocks/>
            </p:cNvSpPr>
            <p:nvPr/>
          </p:nvSpPr>
          <p:spPr bwMode="auto">
            <a:xfrm>
              <a:off x="5850334" y="3486189"/>
              <a:ext cx="463550" cy="2211387"/>
            </a:xfrm>
            <a:custGeom>
              <a:avLst/>
              <a:gdLst>
                <a:gd name="T0" fmla="*/ 292 w 292"/>
                <a:gd name="T1" fmla="*/ 1393 h 1393"/>
                <a:gd name="T2" fmla="*/ 0 w 292"/>
                <a:gd name="T3" fmla="*/ 1393 h 1393"/>
                <a:gd name="T4" fmla="*/ 0 w 292"/>
                <a:gd name="T5" fmla="*/ 0 h 1393"/>
                <a:gd name="T6" fmla="*/ 292 w 292"/>
                <a:gd name="T7" fmla="*/ 109 h 1393"/>
                <a:gd name="T8" fmla="*/ 292 w 292"/>
                <a:gd name="T9" fmla="*/ 1393 h 1393"/>
              </a:gdLst>
              <a:ahLst/>
              <a:cxnLst>
                <a:cxn ang="0">
                  <a:pos x="T0" y="T1"/>
                </a:cxn>
                <a:cxn ang="0">
                  <a:pos x="T2" y="T3"/>
                </a:cxn>
                <a:cxn ang="0">
                  <a:pos x="T4" y="T5"/>
                </a:cxn>
                <a:cxn ang="0">
                  <a:pos x="T6" y="T7"/>
                </a:cxn>
                <a:cxn ang="0">
                  <a:pos x="T8" y="T9"/>
                </a:cxn>
              </a:cxnLst>
              <a:rect l="0" t="0" r="r" b="b"/>
              <a:pathLst>
                <a:path w="292" h="1393">
                  <a:moveTo>
                    <a:pt x="292" y="1393"/>
                  </a:moveTo>
                  <a:lnTo>
                    <a:pt x="0" y="1393"/>
                  </a:lnTo>
                  <a:lnTo>
                    <a:pt x="0" y="0"/>
                  </a:lnTo>
                  <a:lnTo>
                    <a:pt x="292" y="109"/>
                  </a:lnTo>
                  <a:lnTo>
                    <a:pt x="292" y="1393"/>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17" name="Rectangle 108"/>
            <p:cNvSpPr>
              <a:spLocks noChangeArrowheads="1"/>
            </p:cNvSpPr>
            <p:nvPr/>
          </p:nvSpPr>
          <p:spPr bwMode="auto">
            <a:xfrm>
              <a:off x="5942409" y="3956089"/>
              <a:ext cx="44450" cy="11271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18" name="Rectangle 109"/>
            <p:cNvSpPr>
              <a:spLocks noChangeArrowheads="1"/>
            </p:cNvSpPr>
            <p:nvPr/>
          </p:nvSpPr>
          <p:spPr bwMode="auto">
            <a:xfrm>
              <a:off x="6009084" y="3956089"/>
              <a:ext cx="44450" cy="11271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19" name="Rectangle 110"/>
            <p:cNvSpPr>
              <a:spLocks noChangeArrowheads="1"/>
            </p:cNvSpPr>
            <p:nvPr/>
          </p:nvSpPr>
          <p:spPr bwMode="auto">
            <a:xfrm>
              <a:off x="6077347" y="3956089"/>
              <a:ext cx="42862" cy="11271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20" name="Rectangle 111"/>
            <p:cNvSpPr>
              <a:spLocks noChangeArrowheads="1"/>
            </p:cNvSpPr>
            <p:nvPr/>
          </p:nvSpPr>
          <p:spPr bwMode="auto">
            <a:xfrm>
              <a:off x="6144022" y="3956089"/>
              <a:ext cx="42862" cy="11271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21" name="Rectangle 112"/>
            <p:cNvSpPr>
              <a:spLocks noChangeArrowheads="1"/>
            </p:cNvSpPr>
            <p:nvPr/>
          </p:nvSpPr>
          <p:spPr bwMode="auto">
            <a:xfrm>
              <a:off x="6209109" y="3956089"/>
              <a:ext cx="46037" cy="11271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22" name="Rectangle 113"/>
            <p:cNvSpPr>
              <a:spLocks noChangeArrowheads="1"/>
            </p:cNvSpPr>
            <p:nvPr/>
          </p:nvSpPr>
          <p:spPr bwMode="auto">
            <a:xfrm>
              <a:off x="5942409" y="4230727"/>
              <a:ext cx="44450" cy="11271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23" name="Rectangle 114"/>
            <p:cNvSpPr>
              <a:spLocks noChangeArrowheads="1"/>
            </p:cNvSpPr>
            <p:nvPr/>
          </p:nvSpPr>
          <p:spPr bwMode="auto">
            <a:xfrm>
              <a:off x="6009084" y="4230727"/>
              <a:ext cx="44450" cy="11271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24" name="Rectangle 115"/>
            <p:cNvSpPr>
              <a:spLocks noChangeArrowheads="1"/>
            </p:cNvSpPr>
            <p:nvPr/>
          </p:nvSpPr>
          <p:spPr bwMode="auto">
            <a:xfrm>
              <a:off x="6077347" y="4230727"/>
              <a:ext cx="42862" cy="11271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25" name="Rectangle 116"/>
            <p:cNvSpPr>
              <a:spLocks noChangeArrowheads="1"/>
            </p:cNvSpPr>
            <p:nvPr/>
          </p:nvSpPr>
          <p:spPr bwMode="auto">
            <a:xfrm>
              <a:off x="6144022" y="4230727"/>
              <a:ext cx="42862" cy="11271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26" name="Rectangle 117"/>
            <p:cNvSpPr>
              <a:spLocks noChangeArrowheads="1"/>
            </p:cNvSpPr>
            <p:nvPr/>
          </p:nvSpPr>
          <p:spPr bwMode="auto">
            <a:xfrm>
              <a:off x="6209109" y="4230727"/>
              <a:ext cx="46037" cy="11271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27" name="Rectangle 118"/>
            <p:cNvSpPr>
              <a:spLocks noChangeArrowheads="1"/>
            </p:cNvSpPr>
            <p:nvPr/>
          </p:nvSpPr>
          <p:spPr bwMode="auto">
            <a:xfrm>
              <a:off x="5942409" y="4506952"/>
              <a:ext cx="44450" cy="111125"/>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28" name="Rectangle 119"/>
            <p:cNvSpPr>
              <a:spLocks noChangeArrowheads="1"/>
            </p:cNvSpPr>
            <p:nvPr/>
          </p:nvSpPr>
          <p:spPr bwMode="auto">
            <a:xfrm>
              <a:off x="6009084" y="4506952"/>
              <a:ext cx="44450" cy="111125"/>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29" name="Rectangle 120"/>
            <p:cNvSpPr>
              <a:spLocks noChangeArrowheads="1"/>
            </p:cNvSpPr>
            <p:nvPr/>
          </p:nvSpPr>
          <p:spPr bwMode="auto">
            <a:xfrm>
              <a:off x="6077347" y="4506952"/>
              <a:ext cx="42862" cy="111125"/>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30" name="Rectangle 121"/>
            <p:cNvSpPr>
              <a:spLocks noChangeArrowheads="1"/>
            </p:cNvSpPr>
            <p:nvPr/>
          </p:nvSpPr>
          <p:spPr bwMode="auto">
            <a:xfrm>
              <a:off x="6144022" y="4506952"/>
              <a:ext cx="42862" cy="111125"/>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31" name="Rectangle 122"/>
            <p:cNvSpPr>
              <a:spLocks noChangeArrowheads="1"/>
            </p:cNvSpPr>
            <p:nvPr/>
          </p:nvSpPr>
          <p:spPr bwMode="auto">
            <a:xfrm>
              <a:off x="6209109" y="4506952"/>
              <a:ext cx="46037" cy="111125"/>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32" name="Freeform 123"/>
            <p:cNvSpPr>
              <a:spLocks/>
            </p:cNvSpPr>
            <p:nvPr/>
          </p:nvSpPr>
          <p:spPr bwMode="auto">
            <a:xfrm>
              <a:off x="4739084" y="3859252"/>
              <a:ext cx="488950" cy="1836737"/>
            </a:xfrm>
            <a:custGeom>
              <a:avLst/>
              <a:gdLst>
                <a:gd name="T0" fmla="*/ 304 w 308"/>
                <a:gd name="T1" fmla="*/ 1157 h 1157"/>
                <a:gd name="T2" fmla="*/ 0 w 308"/>
                <a:gd name="T3" fmla="*/ 1157 h 1157"/>
                <a:gd name="T4" fmla="*/ 0 w 308"/>
                <a:gd name="T5" fmla="*/ 163 h 1157"/>
                <a:gd name="T6" fmla="*/ 308 w 308"/>
                <a:gd name="T7" fmla="*/ 0 h 1157"/>
                <a:gd name="T8" fmla="*/ 304 w 308"/>
                <a:gd name="T9" fmla="*/ 1157 h 1157"/>
              </a:gdLst>
              <a:ahLst/>
              <a:cxnLst>
                <a:cxn ang="0">
                  <a:pos x="T0" y="T1"/>
                </a:cxn>
                <a:cxn ang="0">
                  <a:pos x="T2" y="T3"/>
                </a:cxn>
                <a:cxn ang="0">
                  <a:pos x="T4" y="T5"/>
                </a:cxn>
                <a:cxn ang="0">
                  <a:pos x="T6" y="T7"/>
                </a:cxn>
                <a:cxn ang="0">
                  <a:pos x="T8" y="T9"/>
                </a:cxn>
              </a:cxnLst>
              <a:rect l="0" t="0" r="r" b="b"/>
              <a:pathLst>
                <a:path w="308" h="1157">
                  <a:moveTo>
                    <a:pt x="304" y="1157"/>
                  </a:moveTo>
                  <a:lnTo>
                    <a:pt x="0" y="1157"/>
                  </a:lnTo>
                  <a:lnTo>
                    <a:pt x="0" y="163"/>
                  </a:lnTo>
                  <a:lnTo>
                    <a:pt x="308" y="0"/>
                  </a:lnTo>
                  <a:lnTo>
                    <a:pt x="304" y="1157"/>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33" name="Rectangle 124"/>
            <p:cNvSpPr>
              <a:spLocks noChangeArrowheads="1"/>
            </p:cNvSpPr>
            <p:nvPr/>
          </p:nvSpPr>
          <p:spPr bwMode="auto">
            <a:xfrm>
              <a:off x="4781947" y="4152939"/>
              <a:ext cx="57150" cy="14446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34" name="Rectangle 125"/>
            <p:cNvSpPr>
              <a:spLocks noChangeArrowheads="1"/>
            </p:cNvSpPr>
            <p:nvPr/>
          </p:nvSpPr>
          <p:spPr bwMode="auto">
            <a:xfrm>
              <a:off x="4867672" y="4152939"/>
              <a:ext cx="58737" cy="14446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35" name="Rectangle 126"/>
            <p:cNvSpPr>
              <a:spLocks noChangeArrowheads="1"/>
            </p:cNvSpPr>
            <p:nvPr/>
          </p:nvSpPr>
          <p:spPr bwMode="auto">
            <a:xfrm>
              <a:off x="4954984" y="4152939"/>
              <a:ext cx="57150" cy="14446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36" name="Rectangle 127"/>
            <p:cNvSpPr>
              <a:spLocks noChangeArrowheads="1"/>
            </p:cNvSpPr>
            <p:nvPr/>
          </p:nvSpPr>
          <p:spPr bwMode="auto">
            <a:xfrm>
              <a:off x="5040709" y="4152939"/>
              <a:ext cx="58737" cy="14446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37" name="Rectangle 128"/>
            <p:cNvSpPr>
              <a:spLocks noChangeArrowheads="1"/>
            </p:cNvSpPr>
            <p:nvPr/>
          </p:nvSpPr>
          <p:spPr bwMode="auto">
            <a:xfrm>
              <a:off x="5128022" y="4152939"/>
              <a:ext cx="57150" cy="14446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38" name="Rectangle 129"/>
            <p:cNvSpPr>
              <a:spLocks noChangeArrowheads="1"/>
            </p:cNvSpPr>
            <p:nvPr/>
          </p:nvSpPr>
          <p:spPr bwMode="auto">
            <a:xfrm>
              <a:off x="4781947" y="4395827"/>
              <a:ext cx="57150" cy="146050"/>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39" name="Rectangle 130"/>
            <p:cNvSpPr>
              <a:spLocks noChangeArrowheads="1"/>
            </p:cNvSpPr>
            <p:nvPr/>
          </p:nvSpPr>
          <p:spPr bwMode="auto">
            <a:xfrm>
              <a:off x="4867672" y="4395827"/>
              <a:ext cx="58737" cy="146050"/>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40" name="Rectangle 131"/>
            <p:cNvSpPr>
              <a:spLocks noChangeArrowheads="1"/>
            </p:cNvSpPr>
            <p:nvPr/>
          </p:nvSpPr>
          <p:spPr bwMode="auto">
            <a:xfrm>
              <a:off x="4954984" y="4395827"/>
              <a:ext cx="57150" cy="146050"/>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41" name="Rectangle 132"/>
            <p:cNvSpPr>
              <a:spLocks noChangeArrowheads="1"/>
            </p:cNvSpPr>
            <p:nvPr/>
          </p:nvSpPr>
          <p:spPr bwMode="auto">
            <a:xfrm>
              <a:off x="5040709" y="4395827"/>
              <a:ext cx="58737" cy="146050"/>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42" name="Rectangle 133"/>
            <p:cNvSpPr>
              <a:spLocks noChangeArrowheads="1"/>
            </p:cNvSpPr>
            <p:nvPr/>
          </p:nvSpPr>
          <p:spPr bwMode="auto">
            <a:xfrm>
              <a:off x="5128022" y="4395827"/>
              <a:ext cx="57150" cy="146050"/>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43" name="Rectangle 134"/>
            <p:cNvSpPr>
              <a:spLocks noChangeArrowheads="1"/>
            </p:cNvSpPr>
            <p:nvPr/>
          </p:nvSpPr>
          <p:spPr bwMode="auto">
            <a:xfrm>
              <a:off x="4781947" y="4640302"/>
              <a:ext cx="57150" cy="142875"/>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44" name="Rectangle 135"/>
            <p:cNvSpPr>
              <a:spLocks noChangeArrowheads="1"/>
            </p:cNvSpPr>
            <p:nvPr/>
          </p:nvSpPr>
          <p:spPr bwMode="auto">
            <a:xfrm>
              <a:off x="4867672" y="4640302"/>
              <a:ext cx="58737" cy="142875"/>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45" name="Rectangle 136"/>
            <p:cNvSpPr>
              <a:spLocks noChangeArrowheads="1"/>
            </p:cNvSpPr>
            <p:nvPr/>
          </p:nvSpPr>
          <p:spPr bwMode="auto">
            <a:xfrm>
              <a:off x="4954984" y="4640302"/>
              <a:ext cx="57150" cy="142875"/>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46" name="Rectangle 137"/>
            <p:cNvSpPr>
              <a:spLocks noChangeArrowheads="1"/>
            </p:cNvSpPr>
            <p:nvPr/>
          </p:nvSpPr>
          <p:spPr bwMode="auto">
            <a:xfrm>
              <a:off x="5040709" y="4640302"/>
              <a:ext cx="58737" cy="142875"/>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47" name="Rectangle 138"/>
            <p:cNvSpPr>
              <a:spLocks noChangeArrowheads="1"/>
            </p:cNvSpPr>
            <p:nvPr/>
          </p:nvSpPr>
          <p:spPr bwMode="auto">
            <a:xfrm>
              <a:off x="5128022" y="4640302"/>
              <a:ext cx="57150" cy="142875"/>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48" name="Rectangle 139"/>
            <p:cNvSpPr>
              <a:spLocks noChangeArrowheads="1"/>
            </p:cNvSpPr>
            <p:nvPr/>
          </p:nvSpPr>
          <p:spPr bwMode="auto">
            <a:xfrm>
              <a:off x="4781947" y="4883189"/>
              <a:ext cx="57150" cy="14446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49" name="Rectangle 140"/>
            <p:cNvSpPr>
              <a:spLocks noChangeArrowheads="1"/>
            </p:cNvSpPr>
            <p:nvPr/>
          </p:nvSpPr>
          <p:spPr bwMode="auto">
            <a:xfrm>
              <a:off x="4867672" y="4883189"/>
              <a:ext cx="58737" cy="14446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50" name="Rectangle 141"/>
            <p:cNvSpPr>
              <a:spLocks noChangeArrowheads="1"/>
            </p:cNvSpPr>
            <p:nvPr/>
          </p:nvSpPr>
          <p:spPr bwMode="auto">
            <a:xfrm>
              <a:off x="4954984" y="4883189"/>
              <a:ext cx="57150" cy="14446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51" name="Rectangle 142"/>
            <p:cNvSpPr>
              <a:spLocks noChangeArrowheads="1"/>
            </p:cNvSpPr>
            <p:nvPr/>
          </p:nvSpPr>
          <p:spPr bwMode="auto">
            <a:xfrm>
              <a:off x="5040709" y="4883189"/>
              <a:ext cx="58737" cy="14446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52" name="Rectangle 143"/>
            <p:cNvSpPr>
              <a:spLocks noChangeArrowheads="1"/>
            </p:cNvSpPr>
            <p:nvPr/>
          </p:nvSpPr>
          <p:spPr bwMode="auto">
            <a:xfrm>
              <a:off x="5128022" y="4883189"/>
              <a:ext cx="57150" cy="14446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53" name="Rectangle 144"/>
            <p:cNvSpPr>
              <a:spLocks noChangeArrowheads="1"/>
            </p:cNvSpPr>
            <p:nvPr/>
          </p:nvSpPr>
          <p:spPr bwMode="auto">
            <a:xfrm>
              <a:off x="5251847" y="3629064"/>
              <a:ext cx="531812" cy="2066925"/>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54" name="Rectangle 145"/>
            <p:cNvSpPr>
              <a:spLocks noChangeArrowheads="1"/>
            </p:cNvSpPr>
            <p:nvPr/>
          </p:nvSpPr>
          <p:spPr bwMode="auto">
            <a:xfrm>
              <a:off x="5326459" y="3343314"/>
              <a:ext cx="382587" cy="342900"/>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55" name="Rectangle 146"/>
            <p:cNvSpPr>
              <a:spLocks noChangeArrowheads="1"/>
            </p:cNvSpPr>
            <p:nvPr/>
          </p:nvSpPr>
          <p:spPr bwMode="auto">
            <a:xfrm>
              <a:off x="5388372" y="3206789"/>
              <a:ext cx="258762" cy="231775"/>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56" name="Rectangle 147"/>
            <p:cNvSpPr>
              <a:spLocks noChangeArrowheads="1"/>
            </p:cNvSpPr>
            <p:nvPr/>
          </p:nvSpPr>
          <p:spPr bwMode="auto">
            <a:xfrm>
              <a:off x="5474097" y="3022639"/>
              <a:ext cx="87312" cy="198437"/>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57" name="Rectangle 148"/>
            <p:cNvSpPr>
              <a:spLocks noChangeArrowheads="1"/>
            </p:cNvSpPr>
            <p:nvPr/>
          </p:nvSpPr>
          <p:spPr bwMode="auto">
            <a:xfrm>
              <a:off x="5389959" y="3389352"/>
              <a:ext cx="33337" cy="231775"/>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58" name="Rectangle 149"/>
            <p:cNvSpPr>
              <a:spLocks noChangeArrowheads="1"/>
            </p:cNvSpPr>
            <p:nvPr/>
          </p:nvSpPr>
          <p:spPr bwMode="auto">
            <a:xfrm>
              <a:off x="5464572" y="3389352"/>
              <a:ext cx="33337" cy="231775"/>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59" name="Rectangle 150"/>
            <p:cNvSpPr>
              <a:spLocks noChangeArrowheads="1"/>
            </p:cNvSpPr>
            <p:nvPr/>
          </p:nvSpPr>
          <p:spPr bwMode="auto">
            <a:xfrm>
              <a:off x="5539184" y="3389352"/>
              <a:ext cx="31750" cy="231775"/>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60" name="Rectangle 151"/>
            <p:cNvSpPr>
              <a:spLocks noChangeArrowheads="1"/>
            </p:cNvSpPr>
            <p:nvPr/>
          </p:nvSpPr>
          <p:spPr bwMode="auto">
            <a:xfrm>
              <a:off x="5612209" y="3389352"/>
              <a:ext cx="33337" cy="231775"/>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61" name="Rectangle 152"/>
            <p:cNvSpPr>
              <a:spLocks noChangeArrowheads="1"/>
            </p:cNvSpPr>
            <p:nvPr/>
          </p:nvSpPr>
          <p:spPr bwMode="auto">
            <a:xfrm>
              <a:off x="5315347" y="3727489"/>
              <a:ext cx="33337" cy="231775"/>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62" name="Rectangle 153"/>
            <p:cNvSpPr>
              <a:spLocks noChangeArrowheads="1"/>
            </p:cNvSpPr>
            <p:nvPr/>
          </p:nvSpPr>
          <p:spPr bwMode="auto">
            <a:xfrm>
              <a:off x="5389959" y="3727489"/>
              <a:ext cx="33337" cy="231775"/>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63" name="Rectangle 154"/>
            <p:cNvSpPr>
              <a:spLocks noChangeArrowheads="1"/>
            </p:cNvSpPr>
            <p:nvPr/>
          </p:nvSpPr>
          <p:spPr bwMode="auto">
            <a:xfrm>
              <a:off x="5464572" y="3727489"/>
              <a:ext cx="33337" cy="231775"/>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64" name="Rectangle 155"/>
            <p:cNvSpPr>
              <a:spLocks noChangeArrowheads="1"/>
            </p:cNvSpPr>
            <p:nvPr/>
          </p:nvSpPr>
          <p:spPr bwMode="auto">
            <a:xfrm>
              <a:off x="5539184" y="3727489"/>
              <a:ext cx="31750" cy="231775"/>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65" name="Rectangle 156"/>
            <p:cNvSpPr>
              <a:spLocks noChangeArrowheads="1"/>
            </p:cNvSpPr>
            <p:nvPr/>
          </p:nvSpPr>
          <p:spPr bwMode="auto">
            <a:xfrm>
              <a:off x="5612209" y="3727489"/>
              <a:ext cx="33337" cy="231775"/>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66" name="Rectangle 157"/>
            <p:cNvSpPr>
              <a:spLocks noChangeArrowheads="1"/>
            </p:cNvSpPr>
            <p:nvPr/>
          </p:nvSpPr>
          <p:spPr bwMode="auto">
            <a:xfrm>
              <a:off x="5686822" y="3727489"/>
              <a:ext cx="31750" cy="231775"/>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67" name="Rectangle 158"/>
            <p:cNvSpPr>
              <a:spLocks noChangeArrowheads="1"/>
            </p:cNvSpPr>
            <p:nvPr/>
          </p:nvSpPr>
          <p:spPr bwMode="auto">
            <a:xfrm>
              <a:off x="7307659" y="3930689"/>
              <a:ext cx="463550" cy="1765300"/>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68" name="Rectangle 159"/>
            <p:cNvSpPr>
              <a:spLocks noChangeArrowheads="1"/>
            </p:cNvSpPr>
            <p:nvPr/>
          </p:nvSpPr>
          <p:spPr bwMode="auto">
            <a:xfrm>
              <a:off x="7390209" y="3722727"/>
              <a:ext cx="298450" cy="131286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69" name="Rectangle 160"/>
            <p:cNvSpPr>
              <a:spLocks noChangeArrowheads="1"/>
            </p:cNvSpPr>
            <p:nvPr/>
          </p:nvSpPr>
          <p:spPr bwMode="auto">
            <a:xfrm>
              <a:off x="7488634" y="3548102"/>
              <a:ext cx="101600" cy="44291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70" name="Rectangle 161"/>
            <p:cNvSpPr>
              <a:spLocks noChangeArrowheads="1"/>
            </p:cNvSpPr>
            <p:nvPr/>
          </p:nvSpPr>
          <p:spPr bwMode="auto">
            <a:xfrm>
              <a:off x="7348934" y="3979902"/>
              <a:ext cx="381000" cy="8096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71" name="Rectangle 162"/>
            <p:cNvSpPr>
              <a:spLocks noChangeArrowheads="1"/>
            </p:cNvSpPr>
            <p:nvPr/>
          </p:nvSpPr>
          <p:spPr bwMode="auto">
            <a:xfrm>
              <a:off x="7348934" y="4116427"/>
              <a:ext cx="381000" cy="8096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72" name="Rectangle 163"/>
            <p:cNvSpPr>
              <a:spLocks noChangeArrowheads="1"/>
            </p:cNvSpPr>
            <p:nvPr/>
          </p:nvSpPr>
          <p:spPr bwMode="auto">
            <a:xfrm>
              <a:off x="7348934" y="4251364"/>
              <a:ext cx="381000" cy="82550"/>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73" name="Rectangle 164"/>
            <p:cNvSpPr>
              <a:spLocks noChangeArrowheads="1"/>
            </p:cNvSpPr>
            <p:nvPr/>
          </p:nvSpPr>
          <p:spPr bwMode="auto">
            <a:xfrm>
              <a:off x="7348934" y="4389477"/>
              <a:ext cx="381000" cy="79375"/>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74" name="Rectangle 165"/>
            <p:cNvSpPr>
              <a:spLocks noChangeArrowheads="1"/>
            </p:cNvSpPr>
            <p:nvPr/>
          </p:nvSpPr>
          <p:spPr bwMode="auto">
            <a:xfrm>
              <a:off x="7348934" y="4524414"/>
              <a:ext cx="381000" cy="8096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75" name="Rectangle 166"/>
            <p:cNvSpPr>
              <a:spLocks noChangeArrowheads="1"/>
            </p:cNvSpPr>
            <p:nvPr/>
          </p:nvSpPr>
          <p:spPr bwMode="auto">
            <a:xfrm>
              <a:off x="7348934" y="4660939"/>
              <a:ext cx="381000" cy="8096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76" name="Rectangle 167"/>
            <p:cNvSpPr>
              <a:spLocks noChangeArrowheads="1"/>
            </p:cNvSpPr>
            <p:nvPr/>
          </p:nvSpPr>
          <p:spPr bwMode="auto">
            <a:xfrm>
              <a:off x="7348934" y="4795877"/>
              <a:ext cx="381000" cy="82550"/>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77" name="Freeform 168"/>
            <p:cNvSpPr>
              <a:spLocks/>
            </p:cNvSpPr>
            <p:nvPr/>
          </p:nvSpPr>
          <p:spPr bwMode="auto">
            <a:xfrm>
              <a:off x="8872934" y="3987839"/>
              <a:ext cx="544512" cy="1708150"/>
            </a:xfrm>
            <a:custGeom>
              <a:avLst/>
              <a:gdLst>
                <a:gd name="T0" fmla="*/ 343 w 343"/>
                <a:gd name="T1" fmla="*/ 1076 h 1076"/>
                <a:gd name="T2" fmla="*/ 0 w 343"/>
                <a:gd name="T3" fmla="*/ 1076 h 1076"/>
                <a:gd name="T4" fmla="*/ 0 w 343"/>
                <a:gd name="T5" fmla="*/ 162 h 1076"/>
                <a:gd name="T6" fmla="*/ 343 w 343"/>
                <a:gd name="T7" fmla="*/ 0 h 1076"/>
                <a:gd name="T8" fmla="*/ 343 w 343"/>
                <a:gd name="T9" fmla="*/ 1076 h 1076"/>
              </a:gdLst>
              <a:ahLst/>
              <a:cxnLst>
                <a:cxn ang="0">
                  <a:pos x="T0" y="T1"/>
                </a:cxn>
                <a:cxn ang="0">
                  <a:pos x="T2" y="T3"/>
                </a:cxn>
                <a:cxn ang="0">
                  <a:pos x="T4" y="T5"/>
                </a:cxn>
                <a:cxn ang="0">
                  <a:pos x="T6" y="T7"/>
                </a:cxn>
                <a:cxn ang="0">
                  <a:pos x="T8" y="T9"/>
                </a:cxn>
              </a:cxnLst>
              <a:rect l="0" t="0" r="r" b="b"/>
              <a:pathLst>
                <a:path w="343" h="1076">
                  <a:moveTo>
                    <a:pt x="343" y="1076"/>
                  </a:moveTo>
                  <a:lnTo>
                    <a:pt x="0" y="1076"/>
                  </a:lnTo>
                  <a:lnTo>
                    <a:pt x="0" y="162"/>
                  </a:lnTo>
                  <a:lnTo>
                    <a:pt x="343" y="0"/>
                  </a:lnTo>
                  <a:lnTo>
                    <a:pt x="343" y="1076"/>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78" name="Rectangle 169"/>
            <p:cNvSpPr>
              <a:spLocks noChangeArrowheads="1"/>
            </p:cNvSpPr>
            <p:nvPr/>
          </p:nvSpPr>
          <p:spPr bwMode="auto">
            <a:xfrm>
              <a:off x="8965009" y="4291052"/>
              <a:ext cx="61912" cy="230187"/>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79" name="Rectangle 170"/>
            <p:cNvSpPr>
              <a:spLocks noChangeArrowheads="1"/>
            </p:cNvSpPr>
            <p:nvPr/>
          </p:nvSpPr>
          <p:spPr bwMode="auto">
            <a:xfrm>
              <a:off x="9163447" y="4291052"/>
              <a:ext cx="61912" cy="230187"/>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80" name="Rectangle 171"/>
            <p:cNvSpPr>
              <a:spLocks noChangeArrowheads="1"/>
            </p:cNvSpPr>
            <p:nvPr/>
          </p:nvSpPr>
          <p:spPr bwMode="auto">
            <a:xfrm>
              <a:off x="9261872" y="4291052"/>
              <a:ext cx="61912" cy="230187"/>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81" name="Rectangle 172"/>
            <p:cNvSpPr>
              <a:spLocks noChangeArrowheads="1"/>
            </p:cNvSpPr>
            <p:nvPr/>
          </p:nvSpPr>
          <p:spPr bwMode="auto">
            <a:xfrm>
              <a:off x="8965009" y="4624427"/>
              <a:ext cx="61912" cy="230187"/>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82" name="Rectangle 173"/>
            <p:cNvSpPr>
              <a:spLocks noChangeArrowheads="1"/>
            </p:cNvSpPr>
            <p:nvPr/>
          </p:nvSpPr>
          <p:spPr bwMode="auto">
            <a:xfrm>
              <a:off x="9163447" y="4624427"/>
              <a:ext cx="61912" cy="230187"/>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83" name="Rectangle 174"/>
            <p:cNvSpPr>
              <a:spLocks noChangeArrowheads="1"/>
            </p:cNvSpPr>
            <p:nvPr/>
          </p:nvSpPr>
          <p:spPr bwMode="auto">
            <a:xfrm>
              <a:off x="9261872" y="4624427"/>
              <a:ext cx="61912" cy="230187"/>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84" name="Rectangle 175"/>
            <p:cNvSpPr>
              <a:spLocks noChangeArrowheads="1"/>
            </p:cNvSpPr>
            <p:nvPr/>
          </p:nvSpPr>
          <p:spPr bwMode="auto">
            <a:xfrm>
              <a:off x="6585347" y="3690977"/>
              <a:ext cx="561975" cy="200501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85" name="Rectangle 176"/>
            <p:cNvSpPr>
              <a:spLocks noChangeArrowheads="1"/>
            </p:cNvSpPr>
            <p:nvPr/>
          </p:nvSpPr>
          <p:spPr bwMode="auto">
            <a:xfrm>
              <a:off x="6713934" y="3783052"/>
              <a:ext cx="44450" cy="136525"/>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86" name="Rectangle 177"/>
            <p:cNvSpPr>
              <a:spLocks noChangeArrowheads="1"/>
            </p:cNvSpPr>
            <p:nvPr/>
          </p:nvSpPr>
          <p:spPr bwMode="auto">
            <a:xfrm>
              <a:off x="6779022" y="3783052"/>
              <a:ext cx="42862" cy="136525"/>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87" name="Rectangle 178"/>
            <p:cNvSpPr>
              <a:spLocks noChangeArrowheads="1"/>
            </p:cNvSpPr>
            <p:nvPr/>
          </p:nvSpPr>
          <p:spPr bwMode="auto">
            <a:xfrm>
              <a:off x="6844109" y="3783052"/>
              <a:ext cx="44450" cy="136525"/>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88" name="Rectangle 179"/>
            <p:cNvSpPr>
              <a:spLocks noChangeArrowheads="1"/>
            </p:cNvSpPr>
            <p:nvPr/>
          </p:nvSpPr>
          <p:spPr bwMode="auto">
            <a:xfrm>
              <a:off x="6909197" y="3783052"/>
              <a:ext cx="44450" cy="136525"/>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89" name="Rectangle 180"/>
            <p:cNvSpPr>
              <a:spLocks noChangeArrowheads="1"/>
            </p:cNvSpPr>
            <p:nvPr/>
          </p:nvSpPr>
          <p:spPr bwMode="auto">
            <a:xfrm>
              <a:off x="6974284" y="3783052"/>
              <a:ext cx="44450" cy="136525"/>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90" name="Rectangle 181"/>
            <p:cNvSpPr>
              <a:spLocks noChangeArrowheads="1"/>
            </p:cNvSpPr>
            <p:nvPr/>
          </p:nvSpPr>
          <p:spPr bwMode="auto">
            <a:xfrm>
              <a:off x="6713934" y="4013239"/>
              <a:ext cx="44450" cy="134937"/>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91" name="Rectangle 182"/>
            <p:cNvSpPr>
              <a:spLocks noChangeArrowheads="1"/>
            </p:cNvSpPr>
            <p:nvPr/>
          </p:nvSpPr>
          <p:spPr bwMode="auto">
            <a:xfrm>
              <a:off x="6779022" y="4013239"/>
              <a:ext cx="42862" cy="134937"/>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92" name="Rectangle 183"/>
            <p:cNvSpPr>
              <a:spLocks noChangeArrowheads="1"/>
            </p:cNvSpPr>
            <p:nvPr/>
          </p:nvSpPr>
          <p:spPr bwMode="auto">
            <a:xfrm>
              <a:off x="6844109" y="4013239"/>
              <a:ext cx="44450" cy="134937"/>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93" name="Rectangle 184"/>
            <p:cNvSpPr>
              <a:spLocks noChangeArrowheads="1"/>
            </p:cNvSpPr>
            <p:nvPr/>
          </p:nvSpPr>
          <p:spPr bwMode="auto">
            <a:xfrm>
              <a:off x="6909197" y="4013239"/>
              <a:ext cx="44450" cy="134937"/>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94" name="Rectangle 185"/>
            <p:cNvSpPr>
              <a:spLocks noChangeArrowheads="1"/>
            </p:cNvSpPr>
            <p:nvPr/>
          </p:nvSpPr>
          <p:spPr bwMode="auto">
            <a:xfrm>
              <a:off x="6974284" y="4013239"/>
              <a:ext cx="44450" cy="134937"/>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95" name="Rectangle 186"/>
            <p:cNvSpPr>
              <a:spLocks noChangeArrowheads="1"/>
            </p:cNvSpPr>
            <p:nvPr/>
          </p:nvSpPr>
          <p:spPr bwMode="auto">
            <a:xfrm>
              <a:off x="6713934" y="4243427"/>
              <a:ext cx="44450" cy="134937"/>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96" name="Rectangle 187"/>
            <p:cNvSpPr>
              <a:spLocks noChangeArrowheads="1"/>
            </p:cNvSpPr>
            <p:nvPr/>
          </p:nvSpPr>
          <p:spPr bwMode="auto">
            <a:xfrm>
              <a:off x="6779022" y="4243427"/>
              <a:ext cx="42862" cy="134937"/>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97" name="Rectangle 188"/>
            <p:cNvSpPr>
              <a:spLocks noChangeArrowheads="1"/>
            </p:cNvSpPr>
            <p:nvPr/>
          </p:nvSpPr>
          <p:spPr bwMode="auto">
            <a:xfrm>
              <a:off x="6844109" y="4243427"/>
              <a:ext cx="44450" cy="134937"/>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98" name="Rectangle 189"/>
            <p:cNvSpPr>
              <a:spLocks noChangeArrowheads="1"/>
            </p:cNvSpPr>
            <p:nvPr/>
          </p:nvSpPr>
          <p:spPr bwMode="auto">
            <a:xfrm>
              <a:off x="6909197" y="4243427"/>
              <a:ext cx="44450" cy="134937"/>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99" name="Rectangle 190"/>
            <p:cNvSpPr>
              <a:spLocks noChangeArrowheads="1"/>
            </p:cNvSpPr>
            <p:nvPr/>
          </p:nvSpPr>
          <p:spPr bwMode="auto">
            <a:xfrm>
              <a:off x="6974284" y="4243427"/>
              <a:ext cx="44450" cy="134937"/>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00" name="Rectangle 191"/>
            <p:cNvSpPr>
              <a:spLocks noChangeArrowheads="1"/>
            </p:cNvSpPr>
            <p:nvPr/>
          </p:nvSpPr>
          <p:spPr bwMode="auto">
            <a:xfrm>
              <a:off x="6713934" y="4472027"/>
              <a:ext cx="44450" cy="134937"/>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01" name="Rectangle 192"/>
            <p:cNvSpPr>
              <a:spLocks noChangeArrowheads="1"/>
            </p:cNvSpPr>
            <p:nvPr/>
          </p:nvSpPr>
          <p:spPr bwMode="auto">
            <a:xfrm>
              <a:off x="6779022" y="4472027"/>
              <a:ext cx="42862" cy="134937"/>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02" name="Rectangle 193"/>
            <p:cNvSpPr>
              <a:spLocks noChangeArrowheads="1"/>
            </p:cNvSpPr>
            <p:nvPr/>
          </p:nvSpPr>
          <p:spPr bwMode="auto">
            <a:xfrm>
              <a:off x="6844109" y="4472027"/>
              <a:ext cx="44450" cy="134937"/>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03" name="Rectangle 194"/>
            <p:cNvSpPr>
              <a:spLocks noChangeArrowheads="1"/>
            </p:cNvSpPr>
            <p:nvPr/>
          </p:nvSpPr>
          <p:spPr bwMode="auto">
            <a:xfrm>
              <a:off x="6909197" y="4472027"/>
              <a:ext cx="44450" cy="134937"/>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04" name="Rectangle 195"/>
            <p:cNvSpPr>
              <a:spLocks noChangeArrowheads="1"/>
            </p:cNvSpPr>
            <p:nvPr/>
          </p:nvSpPr>
          <p:spPr bwMode="auto">
            <a:xfrm>
              <a:off x="6974284" y="4472027"/>
              <a:ext cx="44450" cy="134937"/>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05" name="Rectangle 196"/>
            <p:cNvSpPr>
              <a:spLocks noChangeArrowheads="1"/>
            </p:cNvSpPr>
            <p:nvPr/>
          </p:nvSpPr>
          <p:spPr bwMode="auto">
            <a:xfrm>
              <a:off x="6713934" y="4700627"/>
              <a:ext cx="44450" cy="136525"/>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06" name="Rectangle 197"/>
            <p:cNvSpPr>
              <a:spLocks noChangeArrowheads="1"/>
            </p:cNvSpPr>
            <p:nvPr/>
          </p:nvSpPr>
          <p:spPr bwMode="auto">
            <a:xfrm>
              <a:off x="6779022" y="4700627"/>
              <a:ext cx="42862" cy="136525"/>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07" name="Rectangle 198"/>
            <p:cNvSpPr>
              <a:spLocks noChangeArrowheads="1"/>
            </p:cNvSpPr>
            <p:nvPr/>
          </p:nvSpPr>
          <p:spPr bwMode="auto">
            <a:xfrm>
              <a:off x="6844109" y="4700627"/>
              <a:ext cx="44450" cy="136525"/>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08" name="Rectangle 199"/>
            <p:cNvSpPr>
              <a:spLocks noChangeArrowheads="1"/>
            </p:cNvSpPr>
            <p:nvPr/>
          </p:nvSpPr>
          <p:spPr bwMode="auto">
            <a:xfrm>
              <a:off x="6909197" y="4700627"/>
              <a:ext cx="44450" cy="136525"/>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09" name="Rectangle 200"/>
            <p:cNvSpPr>
              <a:spLocks noChangeArrowheads="1"/>
            </p:cNvSpPr>
            <p:nvPr/>
          </p:nvSpPr>
          <p:spPr bwMode="auto">
            <a:xfrm>
              <a:off x="6974284" y="4700627"/>
              <a:ext cx="44450" cy="136525"/>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10" name="Rectangle 201"/>
            <p:cNvSpPr>
              <a:spLocks noChangeArrowheads="1"/>
            </p:cNvSpPr>
            <p:nvPr/>
          </p:nvSpPr>
          <p:spPr bwMode="auto">
            <a:xfrm>
              <a:off x="6713934" y="4930814"/>
              <a:ext cx="44450" cy="134937"/>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11" name="Rectangle 202"/>
            <p:cNvSpPr>
              <a:spLocks noChangeArrowheads="1"/>
            </p:cNvSpPr>
            <p:nvPr/>
          </p:nvSpPr>
          <p:spPr bwMode="auto">
            <a:xfrm>
              <a:off x="6779022" y="4930814"/>
              <a:ext cx="42862" cy="134937"/>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12" name="Rectangle 203"/>
            <p:cNvSpPr>
              <a:spLocks noChangeArrowheads="1"/>
            </p:cNvSpPr>
            <p:nvPr/>
          </p:nvSpPr>
          <p:spPr bwMode="auto">
            <a:xfrm>
              <a:off x="6844109" y="4930814"/>
              <a:ext cx="44450" cy="134937"/>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13" name="Rectangle 204"/>
            <p:cNvSpPr>
              <a:spLocks noChangeArrowheads="1"/>
            </p:cNvSpPr>
            <p:nvPr/>
          </p:nvSpPr>
          <p:spPr bwMode="auto">
            <a:xfrm>
              <a:off x="6909197" y="4930814"/>
              <a:ext cx="44450" cy="134937"/>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14" name="Rectangle 205"/>
            <p:cNvSpPr>
              <a:spLocks noChangeArrowheads="1"/>
            </p:cNvSpPr>
            <p:nvPr/>
          </p:nvSpPr>
          <p:spPr bwMode="auto">
            <a:xfrm>
              <a:off x="6974284" y="4930814"/>
              <a:ext cx="44450" cy="134937"/>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15" name="Rectangle 206"/>
            <p:cNvSpPr>
              <a:spLocks noChangeArrowheads="1"/>
            </p:cNvSpPr>
            <p:nvPr/>
          </p:nvSpPr>
          <p:spPr bwMode="auto">
            <a:xfrm>
              <a:off x="7094934" y="4907002"/>
              <a:ext cx="158750" cy="788987"/>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16" name="Freeform 207"/>
            <p:cNvSpPr>
              <a:spLocks/>
            </p:cNvSpPr>
            <p:nvPr/>
          </p:nvSpPr>
          <p:spPr bwMode="auto">
            <a:xfrm>
              <a:off x="7809309" y="4275177"/>
              <a:ext cx="282575" cy="1420812"/>
            </a:xfrm>
            <a:custGeom>
              <a:avLst/>
              <a:gdLst>
                <a:gd name="T0" fmla="*/ 178 w 178"/>
                <a:gd name="T1" fmla="*/ 895 h 895"/>
                <a:gd name="T2" fmla="*/ 0 w 178"/>
                <a:gd name="T3" fmla="*/ 895 h 895"/>
                <a:gd name="T4" fmla="*/ 0 w 178"/>
                <a:gd name="T5" fmla="*/ 73 h 895"/>
                <a:gd name="T6" fmla="*/ 178 w 178"/>
                <a:gd name="T7" fmla="*/ 0 h 895"/>
                <a:gd name="T8" fmla="*/ 178 w 178"/>
                <a:gd name="T9" fmla="*/ 895 h 895"/>
              </a:gdLst>
              <a:ahLst/>
              <a:cxnLst>
                <a:cxn ang="0">
                  <a:pos x="T0" y="T1"/>
                </a:cxn>
                <a:cxn ang="0">
                  <a:pos x="T2" y="T3"/>
                </a:cxn>
                <a:cxn ang="0">
                  <a:pos x="T4" y="T5"/>
                </a:cxn>
                <a:cxn ang="0">
                  <a:pos x="T6" y="T7"/>
                </a:cxn>
                <a:cxn ang="0">
                  <a:pos x="T8" y="T9"/>
                </a:cxn>
              </a:cxnLst>
              <a:rect l="0" t="0" r="r" b="b"/>
              <a:pathLst>
                <a:path w="178" h="895">
                  <a:moveTo>
                    <a:pt x="178" y="895"/>
                  </a:moveTo>
                  <a:lnTo>
                    <a:pt x="0" y="895"/>
                  </a:lnTo>
                  <a:lnTo>
                    <a:pt x="0" y="73"/>
                  </a:lnTo>
                  <a:lnTo>
                    <a:pt x="178" y="0"/>
                  </a:lnTo>
                  <a:lnTo>
                    <a:pt x="178" y="895"/>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17" name="Rectangle 208"/>
            <p:cNvSpPr>
              <a:spLocks noChangeArrowheads="1"/>
            </p:cNvSpPr>
            <p:nvPr/>
          </p:nvSpPr>
          <p:spPr bwMode="auto">
            <a:xfrm>
              <a:off x="8077597" y="4645064"/>
              <a:ext cx="744537" cy="1050925"/>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18" name="Rectangle 209"/>
            <p:cNvSpPr>
              <a:spLocks noChangeArrowheads="1"/>
            </p:cNvSpPr>
            <p:nvPr/>
          </p:nvSpPr>
          <p:spPr bwMode="auto">
            <a:xfrm>
              <a:off x="8201422" y="4173577"/>
              <a:ext cx="498475" cy="151606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19" name="Rectangle 210"/>
            <p:cNvSpPr>
              <a:spLocks noChangeArrowheads="1"/>
            </p:cNvSpPr>
            <p:nvPr/>
          </p:nvSpPr>
          <p:spPr bwMode="auto">
            <a:xfrm>
              <a:off x="8510984" y="4430752"/>
              <a:ext cx="52387" cy="15081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20" name="Rectangle 211"/>
            <p:cNvSpPr>
              <a:spLocks noChangeArrowheads="1"/>
            </p:cNvSpPr>
            <p:nvPr/>
          </p:nvSpPr>
          <p:spPr bwMode="auto">
            <a:xfrm>
              <a:off x="8412559" y="4430752"/>
              <a:ext cx="50800" cy="15081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21" name="Rectangle 212"/>
            <p:cNvSpPr>
              <a:spLocks noChangeArrowheads="1"/>
            </p:cNvSpPr>
            <p:nvPr/>
          </p:nvSpPr>
          <p:spPr bwMode="auto">
            <a:xfrm>
              <a:off x="8609409" y="4679989"/>
              <a:ext cx="53975" cy="15081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22" name="Rectangle 213"/>
            <p:cNvSpPr>
              <a:spLocks noChangeArrowheads="1"/>
            </p:cNvSpPr>
            <p:nvPr/>
          </p:nvSpPr>
          <p:spPr bwMode="auto">
            <a:xfrm>
              <a:off x="8510984" y="4679989"/>
              <a:ext cx="52387" cy="15081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23" name="Rectangle 214"/>
            <p:cNvSpPr>
              <a:spLocks noChangeArrowheads="1"/>
            </p:cNvSpPr>
            <p:nvPr/>
          </p:nvSpPr>
          <p:spPr bwMode="auto">
            <a:xfrm>
              <a:off x="8412559" y="4679989"/>
              <a:ext cx="50800" cy="15081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24" name="Rectangle 215"/>
            <p:cNvSpPr>
              <a:spLocks noChangeArrowheads="1"/>
            </p:cNvSpPr>
            <p:nvPr/>
          </p:nvSpPr>
          <p:spPr bwMode="auto">
            <a:xfrm>
              <a:off x="8609409" y="4930814"/>
              <a:ext cx="53975" cy="15081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25" name="Rectangle 216"/>
            <p:cNvSpPr>
              <a:spLocks noChangeArrowheads="1"/>
            </p:cNvSpPr>
            <p:nvPr/>
          </p:nvSpPr>
          <p:spPr bwMode="auto">
            <a:xfrm>
              <a:off x="8510984" y="4930814"/>
              <a:ext cx="52387" cy="15081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26" name="Rectangle 217"/>
            <p:cNvSpPr>
              <a:spLocks noChangeArrowheads="1"/>
            </p:cNvSpPr>
            <p:nvPr/>
          </p:nvSpPr>
          <p:spPr bwMode="auto">
            <a:xfrm>
              <a:off x="8412559" y="4930814"/>
              <a:ext cx="50800" cy="150812"/>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27" name="Freeform 218"/>
            <p:cNvSpPr>
              <a:spLocks/>
            </p:cNvSpPr>
            <p:nvPr/>
          </p:nvSpPr>
          <p:spPr bwMode="auto">
            <a:xfrm>
              <a:off x="3723084" y="4819689"/>
              <a:ext cx="6516687" cy="877887"/>
            </a:xfrm>
            <a:custGeom>
              <a:avLst/>
              <a:gdLst>
                <a:gd name="T0" fmla="*/ 4756 w 5053"/>
                <a:gd name="T1" fmla="*/ 54 h 680"/>
                <a:gd name="T2" fmla="*/ 4020 w 5053"/>
                <a:gd name="T3" fmla="*/ 277 h 680"/>
                <a:gd name="T4" fmla="*/ 3283 w 5053"/>
                <a:gd name="T5" fmla="*/ 228 h 680"/>
                <a:gd name="T6" fmla="*/ 2905 w 5053"/>
                <a:gd name="T7" fmla="*/ 261 h 680"/>
                <a:gd name="T8" fmla="*/ 2758 w 5053"/>
                <a:gd name="T9" fmla="*/ 190 h 680"/>
                <a:gd name="T10" fmla="*/ 2583 w 5053"/>
                <a:gd name="T11" fmla="*/ 215 h 680"/>
                <a:gd name="T12" fmla="*/ 2403 w 5053"/>
                <a:gd name="T13" fmla="*/ 267 h 680"/>
                <a:gd name="T14" fmla="*/ 2196 w 5053"/>
                <a:gd name="T15" fmla="*/ 303 h 680"/>
                <a:gd name="T16" fmla="*/ 1779 w 5053"/>
                <a:gd name="T17" fmla="*/ 193 h 680"/>
                <a:gd name="T18" fmla="*/ 1417 w 5053"/>
                <a:gd name="T19" fmla="*/ 206 h 680"/>
                <a:gd name="T20" fmla="*/ 1188 w 5053"/>
                <a:gd name="T21" fmla="*/ 218 h 680"/>
                <a:gd name="T22" fmla="*/ 989 w 5053"/>
                <a:gd name="T23" fmla="*/ 219 h 680"/>
                <a:gd name="T24" fmla="*/ 781 w 5053"/>
                <a:gd name="T25" fmla="*/ 324 h 680"/>
                <a:gd name="T26" fmla="*/ 749 w 5053"/>
                <a:gd name="T27" fmla="*/ 343 h 680"/>
                <a:gd name="T28" fmla="*/ 764 w 5053"/>
                <a:gd name="T29" fmla="*/ 218 h 680"/>
                <a:gd name="T30" fmla="*/ 382 w 5053"/>
                <a:gd name="T31" fmla="*/ 333 h 680"/>
                <a:gd name="T32" fmla="*/ 0 w 5053"/>
                <a:gd name="T33" fmla="*/ 114 h 680"/>
                <a:gd name="T34" fmla="*/ 0 w 5053"/>
                <a:gd name="T35" fmla="*/ 680 h 680"/>
                <a:gd name="T36" fmla="*/ 5053 w 5053"/>
                <a:gd name="T37" fmla="*/ 680 h 680"/>
                <a:gd name="T38" fmla="*/ 5053 w 5053"/>
                <a:gd name="T39" fmla="*/ 0 h 680"/>
                <a:gd name="T40" fmla="*/ 4756 w 5053"/>
                <a:gd name="T41" fmla="*/ 54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053" h="680">
                  <a:moveTo>
                    <a:pt x="4756" y="54"/>
                  </a:moveTo>
                  <a:cubicBezTo>
                    <a:pt x="4507" y="116"/>
                    <a:pt x="4267" y="207"/>
                    <a:pt x="4020" y="277"/>
                  </a:cubicBezTo>
                  <a:cubicBezTo>
                    <a:pt x="3778" y="345"/>
                    <a:pt x="3534" y="256"/>
                    <a:pt x="3283" y="228"/>
                  </a:cubicBezTo>
                  <a:cubicBezTo>
                    <a:pt x="3154" y="214"/>
                    <a:pt x="3016" y="332"/>
                    <a:pt x="2905" y="261"/>
                  </a:cubicBezTo>
                  <a:cubicBezTo>
                    <a:pt x="2861" y="234"/>
                    <a:pt x="2811" y="192"/>
                    <a:pt x="2758" y="190"/>
                  </a:cubicBezTo>
                  <a:cubicBezTo>
                    <a:pt x="2698" y="188"/>
                    <a:pt x="2640" y="199"/>
                    <a:pt x="2583" y="215"/>
                  </a:cubicBezTo>
                  <a:cubicBezTo>
                    <a:pt x="2523" y="231"/>
                    <a:pt x="2464" y="254"/>
                    <a:pt x="2403" y="267"/>
                  </a:cubicBezTo>
                  <a:cubicBezTo>
                    <a:pt x="2335" y="282"/>
                    <a:pt x="2265" y="294"/>
                    <a:pt x="2196" y="303"/>
                  </a:cubicBezTo>
                  <a:cubicBezTo>
                    <a:pt x="2069" y="320"/>
                    <a:pt x="1907" y="202"/>
                    <a:pt x="1779" y="193"/>
                  </a:cubicBezTo>
                  <a:cubicBezTo>
                    <a:pt x="1644" y="184"/>
                    <a:pt x="1550" y="232"/>
                    <a:pt x="1417" y="206"/>
                  </a:cubicBezTo>
                  <a:cubicBezTo>
                    <a:pt x="1343" y="191"/>
                    <a:pt x="1263" y="230"/>
                    <a:pt x="1188" y="218"/>
                  </a:cubicBezTo>
                  <a:cubicBezTo>
                    <a:pt x="1127" y="208"/>
                    <a:pt x="1049" y="198"/>
                    <a:pt x="989" y="219"/>
                  </a:cubicBezTo>
                  <a:cubicBezTo>
                    <a:pt x="917" y="245"/>
                    <a:pt x="851" y="290"/>
                    <a:pt x="781" y="324"/>
                  </a:cubicBezTo>
                  <a:cubicBezTo>
                    <a:pt x="771" y="331"/>
                    <a:pt x="760" y="338"/>
                    <a:pt x="749" y="343"/>
                  </a:cubicBezTo>
                  <a:cubicBezTo>
                    <a:pt x="764" y="218"/>
                    <a:pt x="764" y="218"/>
                    <a:pt x="764" y="218"/>
                  </a:cubicBezTo>
                  <a:cubicBezTo>
                    <a:pt x="648" y="265"/>
                    <a:pt x="499" y="373"/>
                    <a:pt x="382" y="333"/>
                  </a:cubicBezTo>
                  <a:cubicBezTo>
                    <a:pt x="344" y="320"/>
                    <a:pt x="157" y="155"/>
                    <a:pt x="0" y="114"/>
                  </a:cubicBezTo>
                  <a:cubicBezTo>
                    <a:pt x="0" y="680"/>
                    <a:pt x="0" y="680"/>
                    <a:pt x="0" y="680"/>
                  </a:cubicBezTo>
                  <a:cubicBezTo>
                    <a:pt x="5053" y="680"/>
                    <a:pt x="5053" y="680"/>
                    <a:pt x="5053" y="680"/>
                  </a:cubicBezTo>
                  <a:cubicBezTo>
                    <a:pt x="5053" y="0"/>
                    <a:pt x="5053" y="0"/>
                    <a:pt x="5053" y="0"/>
                  </a:cubicBezTo>
                  <a:cubicBezTo>
                    <a:pt x="4953" y="11"/>
                    <a:pt x="4854" y="30"/>
                    <a:pt x="4756" y="54"/>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428" name="clipboard_blue"/>
          <p:cNvGrpSpPr/>
          <p:nvPr userDrawn="1"/>
        </p:nvGrpSpPr>
        <p:grpSpPr>
          <a:xfrm>
            <a:off x="7156677" y="1688895"/>
            <a:ext cx="856681" cy="1130264"/>
            <a:chOff x="7069220" y="2879160"/>
            <a:chExt cx="2157413" cy="2846387"/>
          </a:xfrm>
        </p:grpSpPr>
        <p:sp>
          <p:nvSpPr>
            <p:cNvPr id="429" name="Freeform 222"/>
            <p:cNvSpPr>
              <a:spLocks noEditPoints="1"/>
            </p:cNvSpPr>
            <p:nvPr/>
          </p:nvSpPr>
          <p:spPr bwMode="auto">
            <a:xfrm>
              <a:off x="7069220" y="3082360"/>
              <a:ext cx="2157413" cy="2643187"/>
            </a:xfrm>
            <a:custGeom>
              <a:avLst/>
              <a:gdLst>
                <a:gd name="T0" fmla="*/ 1737 w 1818"/>
                <a:gd name="T1" fmla="*/ 0 h 2228"/>
                <a:gd name="T2" fmla="*/ 1360 w 1818"/>
                <a:gd name="T3" fmla="*/ 0 h 2228"/>
                <a:gd name="T4" fmla="*/ 1385 w 1818"/>
                <a:gd name="T5" fmla="*/ 118 h 2228"/>
                <a:gd name="T6" fmla="*/ 1386 w 1818"/>
                <a:gd name="T7" fmla="*/ 162 h 2228"/>
                <a:gd name="T8" fmla="*/ 1656 w 1818"/>
                <a:gd name="T9" fmla="*/ 162 h 2228"/>
                <a:gd name="T10" fmla="*/ 1656 w 1818"/>
                <a:gd name="T11" fmla="*/ 2067 h 2228"/>
                <a:gd name="T12" fmla="*/ 162 w 1818"/>
                <a:gd name="T13" fmla="*/ 2067 h 2228"/>
                <a:gd name="T14" fmla="*/ 162 w 1818"/>
                <a:gd name="T15" fmla="*/ 162 h 2228"/>
                <a:gd name="T16" fmla="*/ 432 w 1818"/>
                <a:gd name="T17" fmla="*/ 162 h 2228"/>
                <a:gd name="T18" fmla="*/ 433 w 1818"/>
                <a:gd name="T19" fmla="*/ 118 h 2228"/>
                <a:gd name="T20" fmla="*/ 458 w 1818"/>
                <a:gd name="T21" fmla="*/ 0 h 2228"/>
                <a:gd name="T22" fmla="*/ 81 w 1818"/>
                <a:gd name="T23" fmla="*/ 0 h 2228"/>
                <a:gd name="T24" fmla="*/ 0 w 1818"/>
                <a:gd name="T25" fmla="*/ 81 h 2228"/>
                <a:gd name="T26" fmla="*/ 0 w 1818"/>
                <a:gd name="T27" fmla="*/ 2147 h 2228"/>
                <a:gd name="T28" fmla="*/ 81 w 1818"/>
                <a:gd name="T29" fmla="*/ 2228 h 2228"/>
                <a:gd name="T30" fmla="*/ 1737 w 1818"/>
                <a:gd name="T31" fmla="*/ 2228 h 2228"/>
                <a:gd name="T32" fmla="*/ 1818 w 1818"/>
                <a:gd name="T33" fmla="*/ 2147 h 2228"/>
                <a:gd name="T34" fmla="*/ 1818 w 1818"/>
                <a:gd name="T35" fmla="*/ 81 h 2228"/>
                <a:gd name="T36" fmla="*/ 1737 w 1818"/>
                <a:gd name="T37" fmla="*/ 0 h 2228"/>
                <a:gd name="T38" fmla="*/ 1737 w 1818"/>
                <a:gd name="T39" fmla="*/ 0 h 2228"/>
                <a:gd name="T40" fmla="*/ 1737 w 1818"/>
                <a:gd name="T41" fmla="*/ 0 h 2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18" h="2228">
                  <a:moveTo>
                    <a:pt x="1737" y="0"/>
                  </a:moveTo>
                  <a:cubicBezTo>
                    <a:pt x="1360" y="0"/>
                    <a:pt x="1360" y="0"/>
                    <a:pt x="1360" y="0"/>
                  </a:cubicBezTo>
                  <a:cubicBezTo>
                    <a:pt x="1385" y="118"/>
                    <a:pt x="1385" y="118"/>
                    <a:pt x="1385" y="118"/>
                  </a:cubicBezTo>
                  <a:cubicBezTo>
                    <a:pt x="1388" y="132"/>
                    <a:pt x="1388" y="147"/>
                    <a:pt x="1386" y="162"/>
                  </a:cubicBezTo>
                  <a:cubicBezTo>
                    <a:pt x="1656" y="162"/>
                    <a:pt x="1656" y="162"/>
                    <a:pt x="1656" y="162"/>
                  </a:cubicBezTo>
                  <a:cubicBezTo>
                    <a:pt x="1656" y="2067"/>
                    <a:pt x="1656" y="2067"/>
                    <a:pt x="1656" y="2067"/>
                  </a:cubicBezTo>
                  <a:cubicBezTo>
                    <a:pt x="162" y="2067"/>
                    <a:pt x="162" y="2067"/>
                    <a:pt x="162" y="2067"/>
                  </a:cubicBezTo>
                  <a:cubicBezTo>
                    <a:pt x="162" y="162"/>
                    <a:pt x="162" y="162"/>
                    <a:pt x="162" y="162"/>
                  </a:cubicBezTo>
                  <a:cubicBezTo>
                    <a:pt x="432" y="162"/>
                    <a:pt x="432" y="162"/>
                    <a:pt x="432" y="162"/>
                  </a:cubicBezTo>
                  <a:cubicBezTo>
                    <a:pt x="430" y="147"/>
                    <a:pt x="430" y="132"/>
                    <a:pt x="433" y="118"/>
                  </a:cubicBezTo>
                  <a:cubicBezTo>
                    <a:pt x="458" y="0"/>
                    <a:pt x="458" y="0"/>
                    <a:pt x="458" y="0"/>
                  </a:cubicBezTo>
                  <a:cubicBezTo>
                    <a:pt x="81" y="0"/>
                    <a:pt x="81" y="0"/>
                    <a:pt x="81" y="0"/>
                  </a:cubicBezTo>
                  <a:cubicBezTo>
                    <a:pt x="36" y="0"/>
                    <a:pt x="0" y="36"/>
                    <a:pt x="0" y="81"/>
                  </a:cubicBezTo>
                  <a:cubicBezTo>
                    <a:pt x="0" y="2147"/>
                    <a:pt x="0" y="2147"/>
                    <a:pt x="0" y="2147"/>
                  </a:cubicBezTo>
                  <a:cubicBezTo>
                    <a:pt x="0" y="2192"/>
                    <a:pt x="36" y="2228"/>
                    <a:pt x="81" y="2228"/>
                  </a:cubicBezTo>
                  <a:cubicBezTo>
                    <a:pt x="1737" y="2228"/>
                    <a:pt x="1737" y="2228"/>
                    <a:pt x="1737" y="2228"/>
                  </a:cubicBezTo>
                  <a:cubicBezTo>
                    <a:pt x="1782" y="2228"/>
                    <a:pt x="1818" y="2192"/>
                    <a:pt x="1818" y="2147"/>
                  </a:cubicBezTo>
                  <a:cubicBezTo>
                    <a:pt x="1818" y="81"/>
                    <a:pt x="1818" y="81"/>
                    <a:pt x="1818" y="81"/>
                  </a:cubicBezTo>
                  <a:cubicBezTo>
                    <a:pt x="1818" y="36"/>
                    <a:pt x="1782" y="0"/>
                    <a:pt x="1737" y="0"/>
                  </a:cubicBezTo>
                  <a:close/>
                  <a:moveTo>
                    <a:pt x="1737" y="0"/>
                  </a:moveTo>
                  <a:cubicBezTo>
                    <a:pt x="1737" y="0"/>
                    <a:pt x="1737" y="0"/>
                    <a:pt x="1737" y="0"/>
                  </a:cubicBezTo>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30" name="Freeform 223"/>
            <p:cNvSpPr>
              <a:spLocks noEditPoints="1"/>
            </p:cNvSpPr>
            <p:nvPr/>
          </p:nvSpPr>
          <p:spPr bwMode="auto">
            <a:xfrm>
              <a:off x="7439108" y="3785623"/>
              <a:ext cx="608013" cy="611187"/>
            </a:xfrm>
            <a:custGeom>
              <a:avLst/>
              <a:gdLst>
                <a:gd name="T0" fmla="*/ 38 w 512"/>
                <a:gd name="T1" fmla="*/ 234 h 516"/>
                <a:gd name="T2" fmla="*/ 28 w 512"/>
                <a:gd name="T3" fmla="*/ 348 h 516"/>
                <a:gd name="T4" fmla="*/ 146 w 512"/>
                <a:gd name="T5" fmla="*/ 487 h 516"/>
                <a:gd name="T6" fmla="*/ 208 w 512"/>
                <a:gd name="T7" fmla="*/ 516 h 516"/>
                <a:gd name="T8" fmla="*/ 214 w 512"/>
                <a:gd name="T9" fmla="*/ 516 h 516"/>
                <a:gd name="T10" fmla="*/ 277 w 512"/>
                <a:gd name="T11" fmla="*/ 478 h 516"/>
                <a:gd name="T12" fmla="*/ 489 w 512"/>
                <a:gd name="T13" fmla="*/ 134 h 516"/>
                <a:gd name="T14" fmla="*/ 463 w 512"/>
                <a:gd name="T15" fmla="*/ 23 h 516"/>
                <a:gd name="T16" fmla="*/ 351 w 512"/>
                <a:gd name="T17" fmla="*/ 49 h 516"/>
                <a:gd name="T18" fmla="*/ 198 w 512"/>
                <a:gd name="T19" fmla="*/ 298 h 516"/>
                <a:gd name="T20" fmla="*/ 152 w 512"/>
                <a:gd name="T21" fmla="*/ 243 h 516"/>
                <a:gd name="T22" fmla="*/ 38 w 512"/>
                <a:gd name="T23" fmla="*/ 234 h 516"/>
                <a:gd name="T24" fmla="*/ 38 w 512"/>
                <a:gd name="T25" fmla="*/ 234 h 516"/>
                <a:gd name="T26" fmla="*/ 38 w 512"/>
                <a:gd name="T27" fmla="*/ 234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12" h="516">
                  <a:moveTo>
                    <a:pt x="38" y="234"/>
                  </a:moveTo>
                  <a:cubicBezTo>
                    <a:pt x="4" y="263"/>
                    <a:pt x="0" y="313"/>
                    <a:pt x="28" y="348"/>
                  </a:cubicBezTo>
                  <a:cubicBezTo>
                    <a:pt x="146" y="487"/>
                    <a:pt x="146" y="487"/>
                    <a:pt x="146" y="487"/>
                  </a:cubicBezTo>
                  <a:cubicBezTo>
                    <a:pt x="162" y="506"/>
                    <a:pt x="184" y="516"/>
                    <a:pt x="208" y="516"/>
                  </a:cubicBezTo>
                  <a:cubicBezTo>
                    <a:pt x="210" y="516"/>
                    <a:pt x="212" y="516"/>
                    <a:pt x="214" y="516"/>
                  </a:cubicBezTo>
                  <a:cubicBezTo>
                    <a:pt x="240" y="514"/>
                    <a:pt x="263" y="500"/>
                    <a:pt x="277" y="478"/>
                  </a:cubicBezTo>
                  <a:cubicBezTo>
                    <a:pt x="489" y="134"/>
                    <a:pt x="489" y="134"/>
                    <a:pt x="489" y="134"/>
                  </a:cubicBezTo>
                  <a:cubicBezTo>
                    <a:pt x="512" y="96"/>
                    <a:pt x="501" y="47"/>
                    <a:pt x="463" y="23"/>
                  </a:cubicBezTo>
                  <a:cubicBezTo>
                    <a:pt x="425" y="0"/>
                    <a:pt x="375" y="11"/>
                    <a:pt x="351" y="49"/>
                  </a:cubicBezTo>
                  <a:cubicBezTo>
                    <a:pt x="198" y="298"/>
                    <a:pt x="198" y="298"/>
                    <a:pt x="198" y="298"/>
                  </a:cubicBezTo>
                  <a:cubicBezTo>
                    <a:pt x="152" y="243"/>
                    <a:pt x="152" y="243"/>
                    <a:pt x="152" y="243"/>
                  </a:cubicBezTo>
                  <a:cubicBezTo>
                    <a:pt x="123" y="209"/>
                    <a:pt x="72" y="205"/>
                    <a:pt x="38" y="234"/>
                  </a:cubicBezTo>
                  <a:close/>
                  <a:moveTo>
                    <a:pt x="38" y="234"/>
                  </a:moveTo>
                  <a:cubicBezTo>
                    <a:pt x="38" y="234"/>
                    <a:pt x="38" y="234"/>
                    <a:pt x="38" y="234"/>
                  </a:cubicBezTo>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31" name="Freeform 224"/>
            <p:cNvSpPr>
              <a:spLocks noEditPoints="1"/>
            </p:cNvSpPr>
            <p:nvPr/>
          </p:nvSpPr>
          <p:spPr bwMode="auto">
            <a:xfrm>
              <a:off x="7672471" y="2879160"/>
              <a:ext cx="952500" cy="442912"/>
            </a:xfrm>
            <a:custGeom>
              <a:avLst/>
              <a:gdLst>
                <a:gd name="T0" fmla="*/ 58 w 802"/>
                <a:gd name="T1" fmla="*/ 374 h 374"/>
                <a:gd name="T2" fmla="*/ 744 w 802"/>
                <a:gd name="T3" fmla="*/ 374 h 374"/>
                <a:gd name="T4" fmla="*/ 787 w 802"/>
                <a:gd name="T5" fmla="*/ 353 h 374"/>
                <a:gd name="T6" fmla="*/ 798 w 802"/>
                <a:gd name="T7" fmla="*/ 307 h 374"/>
                <a:gd name="T8" fmla="*/ 741 w 802"/>
                <a:gd name="T9" fmla="*/ 44 h 374"/>
                <a:gd name="T10" fmla="*/ 687 w 802"/>
                <a:gd name="T11" fmla="*/ 0 h 374"/>
                <a:gd name="T12" fmla="*/ 115 w 802"/>
                <a:gd name="T13" fmla="*/ 0 h 374"/>
                <a:gd name="T14" fmla="*/ 61 w 802"/>
                <a:gd name="T15" fmla="*/ 44 h 374"/>
                <a:gd name="T16" fmla="*/ 4 w 802"/>
                <a:gd name="T17" fmla="*/ 307 h 374"/>
                <a:gd name="T18" fmla="*/ 15 w 802"/>
                <a:gd name="T19" fmla="*/ 353 h 374"/>
                <a:gd name="T20" fmla="*/ 58 w 802"/>
                <a:gd name="T21" fmla="*/ 374 h 374"/>
                <a:gd name="T22" fmla="*/ 58 w 802"/>
                <a:gd name="T23" fmla="*/ 374 h 374"/>
                <a:gd name="T24" fmla="*/ 58 w 802"/>
                <a:gd name="T25" fmla="*/ 374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02" h="374">
                  <a:moveTo>
                    <a:pt x="58" y="374"/>
                  </a:moveTo>
                  <a:cubicBezTo>
                    <a:pt x="744" y="374"/>
                    <a:pt x="744" y="374"/>
                    <a:pt x="744" y="374"/>
                  </a:cubicBezTo>
                  <a:cubicBezTo>
                    <a:pt x="760" y="374"/>
                    <a:pt x="776" y="366"/>
                    <a:pt x="787" y="353"/>
                  </a:cubicBezTo>
                  <a:cubicBezTo>
                    <a:pt x="797" y="340"/>
                    <a:pt x="802" y="323"/>
                    <a:pt x="798" y="307"/>
                  </a:cubicBezTo>
                  <a:cubicBezTo>
                    <a:pt x="741" y="44"/>
                    <a:pt x="741" y="44"/>
                    <a:pt x="741" y="44"/>
                  </a:cubicBezTo>
                  <a:cubicBezTo>
                    <a:pt x="736" y="18"/>
                    <a:pt x="713" y="0"/>
                    <a:pt x="687" y="0"/>
                  </a:cubicBezTo>
                  <a:cubicBezTo>
                    <a:pt x="115" y="0"/>
                    <a:pt x="115" y="0"/>
                    <a:pt x="115" y="0"/>
                  </a:cubicBezTo>
                  <a:cubicBezTo>
                    <a:pt x="89" y="0"/>
                    <a:pt x="66" y="18"/>
                    <a:pt x="61" y="44"/>
                  </a:cubicBezTo>
                  <a:cubicBezTo>
                    <a:pt x="4" y="307"/>
                    <a:pt x="4" y="307"/>
                    <a:pt x="4" y="307"/>
                  </a:cubicBezTo>
                  <a:cubicBezTo>
                    <a:pt x="0" y="323"/>
                    <a:pt x="5" y="340"/>
                    <a:pt x="15" y="353"/>
                  </a:cubicBezTo>
                  <a:cubicBezTo>
                    <a:pt x="26" y="366"/>
                    <a:pt x="41" y="374"/>
                    <a:pt x="58" y="374"/>
                  </a:cubicBezTo>
                  <a:close/>
                  <a:moveTo>
                    <a:pt x="58" y="374"/>
                  </a:moveTo>
                  <a:cubicBezTo>
                    <a:pt x="58" y="374"/>
                    <a:pt x="58" y="374"/>
                    <a:pt x="58" y="374"/>
                  </a:cubicBezTo>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32" name="Rectangle 225"/>
            <p:cNvSpPr>
              <a:spLocks noChangeArrowheads="1"/>
            </p:cNvSpPr>
            <p:nvPr/>
          </p:nvSpPr>
          <p:spPr bwMode="auto">
            <a:xfrm>
              <a:off x="7505783" y="3915798"/>
              <a:ext cx="417513" cy="419100"/>
            </a:xfrm>
            <a:prstGeom prst="rect">
              <a:avLst/>
            </a:prstGeom>
            <a:noFill/>
            <a:ln w="28575" cap="flat">
              <a:solidFill>
                <a:srgbClr val="1A475F"/>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33" name="Rectangle 226"/>
            <p:cNvSpPr>
              <a:spLocks noChangeArrowheads="1"/>
            </p:cNvSpPr>
            <p:nvPr/>
          </p:nvSpPr>
          <p:spPr bwMode="auto">
            <a:xfrm>
              <a:off x="7496258" y="4592073"/>
              <a:ext cx="419100" cy="419100"/>
            </a:xfrm>
            <a:prstGeom prst="rect">
              <a:avLst/>
            </a:prstGeom>
            <a:noFill/>
            <a:ln w="28575" cap="flat">
              <a:solidFill>
                <a:srgbClr val="1A475F"/>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34" name="Freeform 227"/>
            <p:cNvSpPr>
              <a:spLocks/>
            </p:cNvSpPr>
            <p:nvPr/>
          </p:nvSpPr>
          <p:spPr bwMode="auto">
            <a:xfrm>
              <a:off x="8148721" y="4061848"/>
              <a:ext cx="717550" cy="174625"/>
            </a:xfrm>
            <a:custGeom>
              <a:avLst/>
              <a:gdLst>
                <a:gd name="T0" fmla="*/ 558 w 605"/>
                <a:gd name="T1" fmla="*/ 147 h 147"/>
                <a:gd name="T2" fmla="*/ 48 w 605"/>
                <a:gd name="T3" fmla="*/ 147 h 147"/>
                <a:gd name="T4" fmla="*/ 0 w 605"/>
                <a:gd name="T5" fmla="*/ 99 h 147"/>
                <a:gd name="T6" fmla="*/ 0 w 605"/>
                <a:gd name="T7" fmla="*/ 47 h 147"/>
                <a:gd name="T8" fmla="*/ 48 w 605"/>
                <a:gd name="T9" fmla="*/ 0 h 147"/>
                <a:gd name="T10" fmla="*/ 558 w 605"/>
                <a:gd name="T11" fmla="*/ 0 h 147"/>
                <a:gd name="T12" fmla="*/ 605 w 605"/>
                <a:gd name="T13" fmla="*/ 47 h 147"/>
                <a:gd name="T14" fmla="*/ 605 w 605"/>
                <a:gd name="T15" fmla="*/ 99 h 147"/>
                <a:gd name="T16" fmla="*/ 558 w 605"/>
                <a:gd name="T17"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5" h="147">
                  <a:moveTo>
                    <a:pt x="558" y="147"/>
                  </a:moveTo>
                  <a:cubicBezTo>
                    <a:pt x="48" y="147"/>
                    <a:pt x="48" y="147"/>
                    <a:pt x="48" y="147"/>
                  </a:cubicBezTo>
                  <a:cubicBezTo>
                    <a:pt x="21" y="147"/>
                    <a:pt x="0" y="125"/>
                    <a:pt x="0" y="99"/>
                  </a:cubicBezTo>
                  <a:cubicBezTo>
                    <a:pt x="0" y="47"/>
                    <a:pt x="0" y="47"/>
                    <a:pt x="0" y="47"/>
                  </a:cubicBezTo>
                  <a:cubicBezTo>
                    <a:pt x="0" y="21"/>
                    <a:pt x="21" y="0"/>
                    <a:pt x="48" y="0"/>
                  </a:cubicBezTo>
                  <a:cubicBezTo>
                    <a:pt x="558" y="0"/>
                    <a:pt x="558" y="0"/>
                    <a:pt x="558" y="0"/>
                  </a:cubicBezTo>
                  <a:cubicBezTo>
                    <a:pt x="584" y="0"/>
                    <a:pt x="605" y="21"/>
                    <a:pt x="605" y="47"/>
                  </a:cubicBezTo>
                  <a:cubicBezTo>
                    <a:pt x="605" y="99"/>
                    <a:pt x="605" y="99"/>
                    <a:pt x="605" y="99"/>
                  </a:cubicBezTo>
                  <a:cubicBezTo>
                    <a:pt x="605" y="125"/>
                    <a:pt x="584" y="147"/>
                    <a:pt x="558" y="147"/>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35" name="Freeform 228"/>
            <p:cNvSpPr>
              <a:spLocks/>
            </p:cNvSpPr>
            <p:nvPr/>
          </p:nvSpPr>
          <p:spPr bwMode="auto">
            <a:xfrm>
              <a:off x="8148721" y="4722248"/>
              <a:ext cx="717550" cy="174625"/>
            </a:xfrm>
            <a:custGeom>
              <a:avLst/>
              <a:gdLst>
                <a:gd name="T0" fmla="*/ 558 w 605"/>
                <a:gd name="T1" fmla="*/ 147 h 147"/>
                <a:gd name="T2" fmla="*/ 48 w 605"/>
                <a:gd name="T3" fmla="*/ 147 h 147"/>
                <a:gd name="T4" fmla="*/ 0 w 605"/>
                <a:gd name="T5" fmla="*/ 100 h 147"/>
                <a:gd name="T6" fmla="*/ 0 w 605"/>
                <a:gd name="T7" fmla="*/ 48 h 147"/>
                <a:gd name="T8" fmla="*/ 48 w 605"/>
                <a:gd name="T9" fmla="*/ 0 h 147"/>
                <a:gd name="T10" fmla="*/ 558 w 605"/>
                <a:gd name="T11" fmla="*/ 0 h 147"/>
                <a:gd name="T12" fmla="*/ 605 w 605"/>
                <a:gd name="T13" fmla="*/ 48 h 147"/>
                <a:gd name="T14" fmla="*/ 605 w 605"/>
                <a:gd name="T15" fmla="*/ 100 h 147"/>
                <a:gd name="T16" fmla="*/ 558 w 605"/>
                <a:gd name="T17"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5" h="147">
                  <a:moveTo>
                    <a:pt x="558" y="147"/>
                  </a:moveTo>
                  <a:cubicBezTo>
                    <a:pt x="48" y="147"/>
                    <a:pt x="48" y="147"/>
                    <a:pt x="48" y="147"/>
                  </a:cubicBezTo>
                  <a:cubicBezTo>
                    <a:pt x="21" y="147"/>
                    <a:pt x="0" y="126"/>
                    <a:pt x="0" y="100"/>
                  </a:cubicBezTo>
                  <a:cubicBezTo>
                    <a:pt x="0" y="48"/>
                    <a:pt x="0" y="48"/>
                    <a:pt x="0" y="48"/>
                  </a:cubicBezTo>
                  <a:cubicBezTo>
                    <a:pt x="0" y="22"/>
                    <a:pt x="21" y="0"/>
                    <a:pt x="48" y="0"/>
                  </a:cubicBezTo>
                  <a:cubicBezTo>
                    <a:pt x="558" y="0"/>
                    <a:pt x="558" y="0"/>
                    <a:pt x="558" y="0"/>
                  </a:cubicBezTo>
                  <a:cubicBezTo>
                    <a:pt x="584" y="0"/>
                    <a:pt x="605" y="22"/>
                    <a:pt x="605" y="48"/>
                  </a:cubicBezTo>
                  <a:cubicBezTo>
                    <a:pt x="605" y="100"/>
                    <a:pt x="605" y="100"/>
                    <a:pt x="605" y="100"/>
                  </a:cubicBezTo>
                  <a:cubicBezTo>
                    <a:pt x="605" y="126"/>
                    <a:pt x="584" y="147"/>
                    <a:pt x="558" y="147"/>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436" name="clock_blue"/>
          <p:cNvGrpSpPr/>
          <p:nvPr userDrawn="1"/>
        </p:nvGrpSpPr>
        <p:grpSpPr>
          <a:xfrm>
            <a:off x="8776247" y="1692532"/>
            <a:ext cx="1020668" cy="1129197"/>
            <a:chOff x="5924551" y="3249613"/>
            <a:chExt cx="3284537" cy="3633788"/>
          </a:xfrm>
        </p:grpSpPr>
        <p:sp>
          <p:nvSpPr>
            <p:cNvPr id="437" name="Freeform 232"/>
            <p:cNvSpPr>
              <a:spLocks/>
            </p:cNvSpPr>
            <p:nvPr/>
          </p:nvSpPr>
          <p:spPr bwMode="auto">
            <a:xfrm>
              <a:off x="5924551" y="3284538"/>
              <a:ext cx="1152525" cy="985838"/>
            </a:xfrm>
            <a:custGeom>
              <a:avLst/>
              <a:gdLst>
                <a:gd name="T0" fmla="*/ 781 w 781"/>
                <a:gd name="T1" fmla="*/ 193 h 668"/>
                <a:gd name="T2" fmla="*/ 227 w 781"/>
                <a:gd name="T3" fmla="*/ 124 h 668"/>
                <a:gd name="T4" fmla="*/ 103 w 781"/>
                <a:gd name="T5" fmla="*/ 668 h 668"/>
                <a:gd name="T6" fmla="*/ 781 w 781"/>
                <a:gd name="T7" fmla="*/ 193 h 668"/>
              </a:gdLst>
              <a:ahLst/>
              <a:cxnLst>
                <a:cxn ang="0">
                  <a:pos x="T0" y="T1"/>
                </a:cxn>
                <a:cxn ang="0">
                  <a:pos x="T2" y="T3"/>
                </a:cxn>
                <a:cxn ang="0">
                  <a:pos x="T4" y="T5"/>
                </a:cxn>
                <a:cxn ang="0">
                  <a:pos x="T6" y="T7"/>
                </a:cxn>
              </a:cxnLst>
              <a:rect l="0" t="0" r="r" b="b"/>
              <a:pathLst>
                <a:path w="781" h="668">
                  <a:moveTo>
                    <a:pt x="781" y="193"/>
                  </a:moveTo>
                  <a:cubicBezTo>
                    <a:pt x="643" y="33"/>
                    <a:pt x="404" y="0"/>
                    <a:pt x="227" y="124"/>
                  </a:cubicBezTo>
                  <a:cubicBezTo>
                    <a:pt x="51" y="248"/>
                    <a:pt x="0" y="484"/>
                    <a:pt x="103" y="668"/>
                  </a:cubicBezTo>
                  <a:lnTo>
                    <a:pt x="781" y="193"/>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38" name="Freeform 233"/>
            <p:cNvSpPr>
              <a:spLocks/>
            </p:cNvSpPr>
            <p:nvPr/>
          </p:nvSpPr>
          <p:spPr bwMode="auto">
            <a:xfrm>
              <a:off x="8005763" y="3249613"/>
              <a:ext cx="1152525" cy="985838"/>
            </a:xfrm>
            <a:custGeom>
              <a:avLst/>
              <a:gdLst>
                <a:gd name="T0" fmla="*/ 678 w 781"/>
                <a:gd name="T1" fmla="*/ 668 h 668"/>
                <a:gd name="T2" fmla="*/ 553 w 781"/>
                <a:gd name="T3" fmla="*/ 124 h 668"/>
                <a:gd name="T4" fmla="*/ 0 w 781"/>
                <a:gd name="T5" fmla="*/ 193 h 668"/>
                <a:gd name="T6" fmla="*/ 678 w 781"/>
                <a:gd name="T7" fmla="*/ 668 h 668"/>
              </a:gdLst>
              <a:ahLst/>
              <a:cxnLst>
                <a:cxn ang="0">
                  <a:pos x="T0" y="T1"/>
                </a:cxn>
                <a:cxn ang="0">
                  <a:pos x="T2" y="T3"/>
                </a:cxn>
                <a:cxn ang="0">
                  <a:pos x="T4" y="T5"/>
                </a:cxn>
                <a:cxn ang="0">
                  <a:pos x="T6" y="T7"/>
                </a:cxn>
              </a:cxnLst>
              <a:rect l="0" t="0" r="r" b="b"/>
              <a:pathLst>
                <a:path w="781" h="668">
                  <a:moveTo>
                    <a:pt x="678" y="668"/>
                  </a:moveTo>
                  <a:cubicBezTo>
                    <a:pt x="781" y="484"/>
                    <a:pt x="730" y="248"/>
                    <a:pt x="553" y="124"/>
                  </a:cubicBezTo>
                  <a:cubicBezTo>
                    <a:pt x="377" y="0"/>
                    <a:pt x="137" y="33"/>
                    <a:pt x="0" y="193"/>
                  </a:cubicBezTo>
                  <a:lnTo>
                    <a:pt x="678" y="668"/>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39" name="Freeform 234"/>
            <p:cNvSpPr>
              <a:spLocks/>
            </p:cNvSpPr>
            <p:nvPr/>
          </p:nvSpPr>
          <p:spPr bwMode="auto">
            <a:xfrm>
              <a:off x="7521576" y="4238625"/>
              <a:ext cx="130175" cy="1130300"/>
            </a:xfrm>
            <a:custGeom>
              <a:avLst/>
              <a:gdLst>
                <a:gd name="T0" fmla="*/ 44 w 88"/>
                <a:gd name="T1" fmla="*/ 0 h 766"/>
                <a:gd name="T2" fmla="*/ 44 w 88"/>
                <a:gd name="T3" fmla="*/ 0 h 766"/>
                <a:gd name="T4" fmla="*/ 0 w 88"/>
                <a:gd name="T5" fmla="*/ 44 h 766"/>
                <a:gd name="T6" fmla="*/ 0 w 88"/>
                <a:gd name="T7" fmla="*/ 723 h 766"/>
                <a:gd name="T8" fmla="*/ 44 w 88"/>
                <a:gd name="T9" fmla="*/ 766 h 766"/>
                <a:gd name="T10" fmla="*/ 44 w 88"/>
                <a:gd name="T11" fmla="*/ 766 h 766"/>
                <a:gd name="T12" fmla="*/ 88 w 88"/>
                <a:gd name="T13" fmla="*/ 723 h 766"/>
                <a:gd name="T14" fmla="*/ 88 w 88"/>
                <a:gd name="T15" fmla="*/ 44 h 766"/>
                <a:gd name="T16" fmla="*/ 44 w 88"/>
                <a:gd name="T17" fmla="*/ 0 h 7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766">
                  <a:moveTo>
                    <a:pt x="44" y="0"/>
                  </a:moveTo>
                  <a:cubicBezTo>
                    <a:pt x="44" y="0"/>
                    <a:pt x="44" y="0"/>
                    <a:pt x="44" y="0"/>
                  </a:cubicBezTo>
                  <a:cubicBezTo>
                    <a:pt x="19" y="0"/>
                    <a:pt x="0" y="20"/>
                    <a:pt x="0" y="44"/>
                  </a:cubicBezTo>
                  <a:cubicBezTo>
                    <a:pt x="0" y="723"/>
                    <a:pt x="0" y="723"/>
                    <a:pt x="0" y="723"/>
                  </a:cubicBezTo>
                  <a:cubicBezTo>
                    <a:pt x="0" y="747"/>
                    <a:pt x="19" y="766"/>
                    <a:pt x="44" y="766"/>
                  </a:cubicBezTo>
                  <a:cubicBezTo>
                    <a:pt x="44" y="766"/>
                    <a:pt x="44" y="766"/>
                    <a:pt x="44" y="766"/>
                  </a:cubicBezTo>
                  <a:cubicBezTo>
                    <a:pt x="68" y="766"/>
                    <a:pt x="88" y="747"/>
                    <a:pt x="88" y="723"/>
                  </a:cubicBezTo>
                  <a:cubicBezTo>
                    <a:pt x="88" y="44"/>
                    <a:pt x="88" y="44"/>
                    <a:pt x="88" y="44"/>
                  </a:cubicBezTo>
                  <a:cubicBezTo>
                    <a:pt x="88" y="20"/>
                    <a:pt x="68" y="0"/>
                    <a:pt x="44" y="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40" name="Freeform 235"/>
            <p:cNvSpPr>
              <a:spLocks/>
            </p:cNvSpPr>
            <p:nvPr/>
          </p:nvSpPr>
          <p:spPr bwMode="auto">
            <a:xfrm>
              <a:off x="7019926" y="5153025"/>
              <a:ext cx="674688" cy="674688"/>
            </a:xfrm>
            <a:custGeom>
              <a:avLst/>
              <a:gdLst>
                <a:gd name="T0" fmla="*/ 20 w 457"/>
                <a:gd name="T1" fmla="*/ 434 h 457"/>
                <a:gd name="T2" fmla="*/ 22 w 457"/>
                <a:gd name="T3" fmla="*/ 437 h 457"/>
                <a:gd name="T4" fmla="*/ 94 w 457"/>
                <a:gd name="T5" fmla="*/ 437 h 457"/>
                <a:gd name="T6" fmla="*/ 437 w 457"/>
                <a:gd name="T7" fmla="*/ 94 h 457"/>
                <a:gd name="T8" fmla="*/ 437 w 457"/>
                <a:gd name="T9" fmla="*/ 23 h 457"/>
                <a:gd name="T10" fmla="*/ 434 w 457"/>
                <a:gd name="T11" fmla="*/ 20 h 457"/>
                <a:gd name="T12" fmla="*/ 362 w 457"/>
                <a:gd name="T13" fmla="*/ 20 h 457"/>
                <a:gd name="T14" fmla="*/ 20 w 457"/>
                <a:gd name="T15" fmla="*/ 363 h 457"/>
                <a:gd name="T16" fmla="*/ 20 w 457"/>
                <a:gd name="T17" fmla="*/ 434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7" h="457">
                  <a:moveTo>
                    <a:pt x="20" y="434"/>
                  </a:moveTo>
                  <a:cubicBezTo>
                    <a:pt x="22" y="437"/>
                    <a:pt x="22" y="437"/>
                    <a:pt x="22" y="437"/>
                  </a:cubicBezTo>
                  <a:cubicBezTo>
                    <a:pt x="42" y="457"/>
                    <a:pt x="74" y="457"/>
                    <a:pt x="94" y="437"/>
                  </a:cubicBezTo>
                  <a:cubicBezTo>
                    <a:pt x="437" y="94"/>
                    <a:pt x="437" y="94"/>
                    <a:pt x="437" y="94"/>
                  </a:cubicBezTo>
                  <a:cubicBezTo>
                    <a:pt x="457" y="75"/>
                    <a:pt x="457" y="42"/>
                    <a:pt x="437" y="23"/>
                  </a:cubicBezTo>
                  <a:cubicBezTo>
                    <a:pt x="434" y="20"/>
                    <a:pt x="434" y="20"/>
                    <a:pt x="434" y="20"/>
                  </a:cubicBezTo>
                  <a:cubicBezTo>
                    <a:pt x="414" y="0"/>
                    <a:pt x="382" y="0"/>
                    <a:pt x="362" y="20"/>
                  </a:cubicBezTo>
                  <a:cubicBezTo>
                    <a:pt x="20" y="363"/>
                    <a:pt x="20" y="363"/>
                    <a:pt x="20" y="363"/>
                  </a:cubicBezTo>
                  <a:cubicBezTo>
                    <a:pt x="0" y="382"/>
                    <a:pt x="0" y="415"/>
                    <a:pt x="20" y="434"/>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41" name="Oval 236"/>
            <p:cNvSpPr>
              <a:spLocks noChangeArrowheads="1"/>
            </p:cNvSpPr>
            <p:nvPr/>
          </p:nvSpPr>
          <p:spPr bwMode="auto">
            <a:xfrm>
              <a:off x="7466013" y="5141913"/>
              <a:ext cx="239713" cy="239713"/>
            </a:xfrm>
            <a:prstGeom prst="ellipse">
              <a:avLst/>
            </a:pr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42" name="Oval 237"/>
            <p:cNvSpPr>
              <a:spLocks noChangeArrowheads="1"/>
            </p:cNvSpPr>
            <p:nvPr/>
          </p:nvSpPr>
          <p:spPr bwMode="auto">
            <a:xfrm>
              <a:off x="7515226" y="5191125"/>
              <a:ext cx="141288" cy="141288"/>
            </a:xfrm>
            <a:prstGeom prst="ellipse">
              <a:avLst/>
            </a:pr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43" name="Freeform 238"/>
            <p:cNvSpPr>
              <a:spLocks/>
            </p:cNvSpPr>
            <p:nvPr/>
          </p:nvSpPr>
          <p:spPr bwMode="auto">
            <a:xfrm>
              <a:off x="6435726" y="6296025"/>
              <a:ext cx="492125" cy="577850"/>
            </a:xfrm>
            <a:custGeom>
              <a:avLst/>
              <a:gdLst>
                <a:gd name="T0" fmla="*/ 207 w 333"/>
                <a:gd name="T1" fmla="*/ 0 h 392"/>
                <a:gd name="T2" fmla="*/ 23 w 333"/>
                <a:gd name="T3" fmla="*/ 263 h 392"/>
                <a:gd name="T4" fmla="*/ 41 w 333"/>
                <a:gd name="T5" fmla="*/ 365 h 392"/>
                <a:gd name="T6" fmla="*/ 46 w 333"/>
                <a:gd name="T7" fmla="*/ 369 h 392"/>
                <a:gd name="T8" fmla="*/ 149 w 333"/>
                <a:gd name="T9" fmla="*/ 351 h 392"/>
                <a:gd name="T10" fmla="*/ 333 w 333"/>
                <a:gd name="T11" fmla="*/ 88 h 392"/>
                <a:gd name="T12" fmla="*/ 207 w 333"/>
                <a:gd name="T13" fmla="*/ 0 h 392"/>
              </a:gdLst>
              <a:ahLst/>
              <a:cxnLst>
                <a:cxn ang="0">
                  <a:pos x="T0" y="T1"/>
                </a:cxn>
                <a:cxn ang="0">
                  <a:pos x="T2" y="T3"/>
                </a:cxn>
                <a:cxn ang="0">
                  <a:pos x="T4" y="T5"/>
                </a:cxn>
                <a:cxn ang="0">
                  <a:pos x="T6" y="T7"/>
                </a:cxn>
                <a:cxn ang="0">
                  <a:pos x="T8" y="T9"/>
                </a:cxn>
                <a:cxn ang="0">
                  <a:pos x="T10" y="T11"/>
                </a:cxn>
                <a:cxn ang="0">
                  <a:pos x="T12" y="T13"/>
                </a:cxn>
              </a:cxnLst>
              <a:rect l="0" t="0" r="r" b="b"/>
              <a:pathLst>
                <a:path w="333" h="392">
                  <a:moveTo>
                    <a:pt x="207" y="0"/>
                  </a:moveTo>
                  <a:cubicBezTo>
                    <a:pt x="23" y="263"/>
                    <a:pt x="23" y="263"/>
                    <a:pt x="23" y="263"/>
                  </a:cubicBezTo>
                  <a:cubicBezTo>
                    <a:pt x="0" y="296"/>
                    <a:pt x="8" y="342"/>
                    <a:pt x="41" y="365"/>
                  </a:cubicBezTo>
                  <a:cubicBezTo>
                    <a:pt x="46" y="369"/>
                    <a:pt x="46" y="369"/>
                    <a:pt x="46" y="369"/>
                  </a:cubicBezTo>
                  <a:cubicBezTo>
                    <a:pt x="79" y="392"/>
                    <a:pt x="125" y="384"/>
                    <a:pt x="149" y="351"/>
                  </a:cubicBezTo>
                  <a:cubicBezTo>
                    <a:pt x="333" y="88"/>
                    <a:pt x="333" y="88"/>
                    <a:pt x="333" y="88"/>
                  </a:cubicBezTo>
                  <a:lnTo>
                    <a:pt x="207" y="0"/>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44" name="Freeform 239"/>
            <p:cNvSpPr>
              <a:spLocks/>
            </p:cNvSpPr>
            <p:nvPr/>
          </p:nvSpPr>
          <p:spPr bwMode="auto">
            <a:xfrm>
              <a:off x="8245476" y="6296025"/>
              <a:ext cx="490538" cy="577850"/>
            </a:xfrm>
            <a:custGeom>
              <a:avLst/>
              <a:gdLst>
                <a:gd name="T0" fmla="*/ 0 w 333"/>
                <a:gd name="T1" fmla="*/ 88 h 392"/>
                <a:gd name="T2" fmla="*/ 184 w 333"/>
                <a:gd name="T3" fmla="*/ 351 h 392"/>
                <a:gd name="T4" fmla="*/ 286 w 333"/>
                <a:gd name="T5" fmla="*/ 369 h 392"/>
                <a:gd name="T6" fmla="*/ 292 w 333"/>
                <a:gd name="T7" fmla="*/ 365 h 392"/>
                <a:gd name="T8" fmla="*/ 310 w 333"/>
                <a:gd name="T9" fmla="*/ 263 h 392"/>
                <a:gd name="T10" fmla="*/ 126 w 333"/>
                <a:gd name="T11" fmla="*/ 0 h 392"/>
                <a:gd name="T12" fmla="*/ 0 w 333"/>
                <a:gd name="T13" fmla="*/ 88 h 392"/>
              </a:gdLst>
              <a:ahLst/>
              <a:cxnLst>
                <a:cxn ang="0">
                  <a:pos x="T0" y="T1"/>
                </a:cxn>
                <a:cxn ang="0">
                  <a:pos x="T2" y="T3"/>
                </a:cxn>
                <a:cxn ang="0">
                  <a:pos x="T4" y="T5"/>
                </a:cxn>
                <a:cxn ang="0">
                  <a:pos x="T6" y="T7"/>
                </a:cxn>
                <a:cxn ang="0">
                  <a:pos x="T8" y="T9"/>
                </a:cxn>
                <a:cxn ang="0">
                  <a:pos x="T10" y="T11"/>
                </a:cxn>
                <a:cxn ang="0">
                  <a:pos x="T12" y="T13"/>
                </a:cxn>
              </a:cxnLst>
              <a:rect l="0" t="0" r="r" b="b"/>
              <a:pathLst>
                <a:path w="333" h="392">
                  <a:moveTo>
                    <a:pt x="0" y="88"/>
                  </a:moveTo>
                  <a:cubicBezTo>
                    <a:pt x="184" y="351"/>
                    <a:pt x="184" y="351"/>
                    <a:pt x="184" y="351"/>
                  </a:cubicBezTo>
                  <a:cubicBezTo>
                    <a:pt x="207" y="384"/>
                    <a:pt x="253" y="392"/>
                    <a:pt x="286" y="369"/>
                  </a:cubicBezTo>
                  <a:cubicBezTo>
                    <a:pt x="292" y="365"/>
                    <a:pt x="292" y="365"/>
                    <a:pt x="292" y="365"/>
                  </a:cubicBezTo>
                  <a:cubicBezTo>
                    <a:pt x="325" y="342"/>
                    <a:pt x="333" y="296"/>
                    <a:pt x="310" y="263"/>
                  </a:cubicBezTo>
                  <a:cubicBezTo>
                    <a:pt x="126" y="0"/>
                    <a:pt x="126" y="0"/>
                    <a:pt x="126" y="0"/>
                  </a:cubicBezTo>
                  <a:lnTo>
                    <a:pt x="0" y="88"/>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45" name="Freeform 240"/>
            <p:cNvSpPr>
              <a:spLocks noEditPoints="1"/>
            </p:cNvSpPr>
            <p:nvPr/>
          </p:nvSpPr>
          <p:spPr bwMode="auto">
            <a:xfrm>
              <a:off x="5964238" y="3640138"/>
              <a:ext cx="3244850" cy="3243263"/>
            </a:xfrm>
            <a:custGeom>
              <a:avLst/>
              <a:gdLst>
                <a:gd name="T0" fmla="*/ 1972 w 2198"/>
                <a:gd name="T1" fmla="*/ 487 h 2198"/>
                <a:gd name="T2" fmla="*/ 1284 w 2198"/>
                <a:gd name="T3" fmla="*/ 49 h 2198"/>
                <a:gd name="T4" fmla="*/ 487 w 2198"/>
                <a:gd name="T5" fmla="*/ 226 h 2198"/>
                <a:gd name="T6" fmla="*/ 49 w 2198"/>
                <a:gd name="T7" fmla="*/ 914 h 2198"/>
                <a:gd name="T8" fmla="*/ 226 w 2198"/>
                <a:gd name="T9" fmla="*/ 1710 h 2198"/>
                <a:gd name="T10" fmla="*/ 914 w 2198"/>
                <a:gd name="T11" fmla="*/ 2149 h 2198"/>
                <a:gd name="T12" fmla="*/ 1710 w 2198"/>
                <a:gd name="T13" fmla="*/ 1972 h 2198"/>
                <a:gd name="T14" fmla="*/ 2149 w 2198"/>
                <a:gd name="T15" fmla="*/ 1284 h 2198"/>
                <a:gd name="T16" fmla="*/ 1972 w 2198"/>
                <a:gd name="T17" fmla="*/ 487 h 2198"/>
                <a:gd name="T18" fmla="*/ 1594 w 2198"/>
                <a:gd name="T19" fmla="*/ 1807 h 2198"/>
                <a:gd name="T20" fmla="*/ 391 w 2198"/>
                <a:gd name="T21" fmla="*/ 1595 h 2198"/>
                <a:gd name="T22" fmla="*/ 603 w 2198"/>
                <a:gd name="T23" fmla="*/ 391 h 2198"/>
                <a:gd name="T24" fmla="*/ 1807 w 2198"/>
                <a:gd name="T25" fmla="*/ 603 h 2198"/>
                <a:gd name="T26" fmla="*/ 1594 w 2198"/>
                <a:gd name="T27" fmla="*/ 1807 h 2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98" h="2198">
                  <a:moveTo>
                    <a:pt x="1972" y="487"/>
                  </a:moveTo>
                  <a:cubicBezTo>
                    <a:pt x="1809" y="254"/>
                    <a:pt x="1564" y="99"/>
                    <a:pt x="1284" y="49"/>
                  </a:cubicBezTo>
                  <a:cubicBezTo>
                    <a:pt x="1004" y="0"/>
                    <a:pt x="721" y="62"/>
                    <a:pt x="487" y="226"/>
                  </a:cubicBezTo>
                  <a:cubicBezTo>
                    <a:pt x="254" y="389"/>
                    <a:pt x="98" y="633"/>
                    <a:pt x="49" y="914"/>
                  </a:cubicBezTo>
                  <a:cubicBezTo>
                    <a:pt x="0" y="1194"/>
                    <a:pt x="62" y="1477"/>
                    <a:pt x="226" y="1710"/>
                  </a:cubicBezTo>
                  <a:cubicBezTo>
                    <a:pt x="389" y="1944"/>
                    <a:pt x="633" y="2099"/>
                    <a:pt x="914" y="2149"/>
                  </a:cubicBezTo>
                  <a:cubicBezTo>
                    <a:pt x="1194" y="2198"/>
                    <a:pt x="1477" y="2135"/>
                    <a:pt x="1710" y="1972"/>
                  </a:cubicBezTo>
                  <a:cubicBezTo>
                    <a:pt x="1944" y="1809"/>
                    <a:pt x="2099" y="1564"/>
                    <a:pt x="2149" y="1284"/>
                  </a:cubicBezTo>
                  <a:cubicBezTo>
                    <a:pt x="2198" y="1004"/>
                    <a:pt x="2135" y="721"/>
                    <a:pt x="1972" y="487"/>
                  </a:cubicBezTo>
                  <a:close/>
                  <a:moveTo>
                    <a:pt x="1594" y="1807"/>
                  </a:moveTo>
                  <a:cubicBezTo>
                    <a:pt x="1204" y="2080"/>
                    <a:pt x="664" y="1985"/>
                    <a:pt x="391" y="1595"/>
                  </a:cubicBezTo>
                  <a:cubicBezTo>
                    <a:pt x="118" y="1204"/>
                    <a:pt x="213" y="664"/>
                    <a:pt x="603" y="391"/>
                  </a:cubicBezTo>
                  <a:cubicBezTo>
                    <a:pt x="994" y="118"/>
                    <a:pt x="1533" y="213"/>
                    <a:pt x="1807" y="603"/>
                  </a:cubicBezTo>
                  <a:cubicBezTo>
                    <a:pt x="2080" y="994"/>
                    <a:pt x="1985" y="1533"/>
                    <a:pt x="1594" y="1807"/>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446" name="concerned_man_blue"/>
          <p:cNvGrpSpPr/>
          <p:nvPr userDrawn="1"/>
        </p:nvGrpSpPr>
        <p:grpSpPr>
          <a:xfrm>
            <a:off x="10698490" y="1467169"/>
            <a:ext cx="650919" cy="1391755"/>
            <a:chOff x="10572751" y="1570038"/>
            <a:chExt cx="769938" cy="1646237"/>
          </a:xfrm>
        </p:grpSpPr>
        <p:sp>
          <p:nvSpPr>
            <p:cNvPr id="447" name="Freeform 244"/>
            <p:cNvSpPr>
              <a:spLocks/>
            </p:cNvSpPr>
            <p:nvPr/>
          </p:nvSpPr>
          <p:spPr bwMode="auto">
            <a:xfrm>
              <a:off x="10810876" y="1624013"/>
              <a:ext cx="317500" cy="317500"/>
            </a:xfrm>
            <a:custGeom>
              <a:avLst/>
              <a:gdLst>
                <a:gd name="T0" fmla="*/ 461 w 466"/>
                <a:gd name="T1" fmla="*/ 235 h 467"/>
                <a:gd name="T2" fmla="*/ 230 w 466"/>
                <a:gd name="T3" fmla="*/ 464 h 467"/>
                <a:gd name="T4" fmla="*/ 1 w 466"/>
                <a:gd name="T5" fmla="*/ 233 h 467"/>
                <a:gd name="T6" fmla="*/ 230 w 466"/>
                <a:gd name="T7" fmla="*/ 1 h 467"/>
                <a:gd name="T8" fmla="*/ 461 w 466"/>
                <a:gd name="T9" fmla="*/ 235 h 467"/>
              </a:gdLst>
              <a:ahLst/>
              <a:cxnLst>
                <a:cxn ang="0">
                  <a:pos x="T0" y="T1"/>
                </a:cxn>
                <a:cxn ang="0">
                  <a:pos x="T2" y="T3"/>
                </a:cxn>
                <a:cxn ang="0">
                  <a:pos x="T4" y="T5"/>
                </a:cxn>
                <a:cxn ang="0">
                  <a:pos x="T6" y="T7"/>
                </a:cxn>
                <a:cxn ang="0">
                  <a:pos x="T8" y="T9"/>
                </a:cxn>
              </a:cxnLst>
              <a:rect l="0" t="0" r="r" b="b"/>
              <a:pathLst>
                <a:path w="466" h="467">
                  <a:moveTo>
                    <a:pt x="461" y="235"/>
                  </a:moveTo>
                  <a:cubicBezTo>
                    <a:pt x="466" y="345"/>
                    <a:pt x="361" y="467"/>
                    <a:pt x="230" y="464"/>
                  </a:cubicBezTo>
                  <a:cubicBezTo>
                    <a:pt x="102" y="461"/>
                    <a:pt x="0" y="361"/>
                    <a:pt x="1" y="233"/>
                  </a:cubicBezTo>
                  <a:cubicBezTo>
                    <a:pt x="1" y="106"/>
                    <a:pt x="103" y="2"/>
                    <a:pt x="230" y="1"/>
                  </a:cubicBezTo>
                  <a:cubicBezTo>
                    <a:pt x="357" y="0"/>
                    <a:pt x="461" y="105"/>
                    <a:pt x="461" y="235"/>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48" name="Freeform 245"/>
            <p:cNvSpPr>
              <a:spLocks noEditPoints="1"/>
            </p:cNvSpPr>
            <p:nvPr/>
          </p:nvSpPr>
          <p:spPr bwMode="auto">
            <a:xfrm>
              <a:off x="10572751" y="1570038"/>
              <a:ext cx="769938" cy="1646237"/>
            </a:xfrm>
            <a:custGeom>
              <a:avLst/>
              <a:gdLst>
                <a:gd name="T0" fmla="*/ 1047 w 1128"/>
                <a:gd name="T1" fmla="*/ 1519 h 2415"/>
                <a:gd name="T2" fmla="*/ 1080 w 1128"/>
                <a:gd name="T3" fmla="*/ 1470 h 2415"/>
                <a:gd name="T4" fmla="*/ 1116 w 1128"/>
                <a:gd name="T5" fmla="*/ 1398 h 2415"/>
                <a:gd name="T6" fmla="*/ 1123 w 1128"/>
                <a:gd name="T7" fmla="*/ 1174 h 2415"/>
                <a:gd name="T8" fmla="*/ 1057 w 1128"/>
                <a:gd name="T9" fmla="*/ 730 h 2415"/>
                <a:gd name="T10" fmla="*/ 933 w 1128"/>
                <a:gd name="T11" fmla="*/ 549 h 2415"/>
                <a:gd name="T12" fmla="*/ 703 w 1128"/>
                <a:gd name="T13" fmla="*/ 531 h 2415"/>
                <a:gd name="T14" fmla="*/ 434 w 1128"/>
                <a:gd name="T15" fmla="*/ 518 h 2415"/>
                <a:gd name="T16" fmla="*/ 387 w 1128"/>
                <a:gd name="T17" fmla="*/ 494 h 2415"/>
                <a:gd name="T18" fmla="*/ 218 w 1128"/>
                <a:gd name="T19" fmla="*/ 420 h 2415"/>
                <a:gd name="T20" fmla="*/ 210 w 1128"/>
                <a:gd name="T21" fmla="*/ 352 h 2415"/>
                <a:gd name="T22" fmla="*/ 298 w 1128"/>
                <a:gd name="T23" fmla="*/ 284 h 2415"/>
                <a:gd name="T24" fmla="*/ 341 w 1128"/>
                <a:gd name="T25" fmla="*/ 230 h 2415"/>
                <a:gd name="T26" fmla="*/ 465 w 1128"/>
                <a:gd name="T27" fmla="*/ 89 h 2415"/>
                <a:gd name="T28" fmla="*/ 576 w 1128"/>
                <a:gd name="T29" fmla="*/ 54 h 2415"/>
                <a:gd name="T30" fmla="*/ 471 w 1128"/>
                <a:gd name="T31" fmla="*/ 21 h 2415"/>
                <a:gd name="T32" fmla="*/ 271 w 1128"/>
                <a:gd name="T33" fmla="*/ 111 h 2415"/>
                <a:gd name="T34" fmla="*/ 66 w 1128"/>
                <a:gd name="T35" fmla="*/ 264 h 2415"/>
                <a:gd name="T36" fmla="*/ 83 w 1128"/>
                <a:gd name="T37" fmla="*/ 521 h 2415"/>
                <a:gd name="T38" fmla="*/ 286 w 1128"/>
                <a:gd name="T39" fmla="*/ 634 h 2415"/>
                <a:gd name="T40" fmla="*/ 334 w 1128"/>
                <a:gd name="T41" fmla="*/ 701 h 2415"/>
                <a:gd name="T42" fmla="*/ 332 w 1128"/>
                <a:gd name="T43" fmla="*/ 1488 h 2415"/>
                <a:gd name="T44" fmla="*/ 332 w 1128"/>
                <a:gd name="T45" fmla="*/ 1711 h 2415"/>
                <a:gd name="T46" fmla="*/ 332 w 1128"/>
                <a:gd name="T47" fmla="*/ 1837 h 2415"/>
                <a:gd name="T48" fmla="*/ 333 w 1128"/>
                <a:gd name="T49" fmla="*/ 2280 h 2415"/>
                <a:gd name="T50" fmla="*/ 460 w 1128"/>
                <a:gd name="T51" fmla="*/ 2411 h 2415"/>
                <a:gd name="T52" fmla="*/ 584 w 1128"/>
                <a:gd name="T53" fmla="*/ 2285 h 2415"/>
                <a:gd name="T54" fmla="*/ 587 w 1128"/>
                <a:gd name="T55" fmla="*/ 1406 h 2415"/>
                <a:gd name="T56" fmla="*/ 587 w 1128"/>
                <a:gd name="T57" fmla="*/ 1361 h 2415"/>
                <a:gd name="T58" fmla="*/ 637 w 1128"/>
                <a:gd name="T59" fmla="*/ 1361 h 2415"/>
                <a:gd name="T60" fmla="*/ 634 w 1128"/>
                <a:gd name="T61" fmla="*/ 1423 h 2415"/>
                <a:gd name="T62" fmla="*/ 634 w 1128"/>
                <a:gd name="T63" fmla="*/ 2172 h 2415"/>
                <a:gd name="T64" fmla="*/ 638 w 1128"/>
                <a:gd name="T65" fmla="*/ 2283 h 2415"/>
                <a:gd name="T66" fmla="*/ 752 w 1128"/>
                <a:gd name="T67" fmla="*/ 2411 h 2415"/>
                <a:gd name="T68" fmla="*/ 886 w 1128"/>
                <a:gd name="T69" fmla="*/ 2297 h 2415"/>
                <a:gd name="T70" fmla="*/ 887 w 1128"/>
                <a:gd name="T71" fmla="*/ 2174 h 2415"/>
                <a:gd name="T72" fmla="*/ 887 w 1128"/>
                <a:gd name="T73" fmla="*/ 805 h 2415"/>
                <a:gd name="T74" fmla="*/ 887 w 1128"/>
                <a:gd name="T75" fmla="*/ 773 h 2415"/>
                <a:gd name="T76" fmla="*/ 947 w 1128"/>
                <a:gd name="T77" fmla="*/ 998 h 2415"/>
                <a:gd name="T78" fmla="*/ 954 w 1128"/>
                <a:gd name="T79" fmla="*/ 1387 h 2415"/>
                <a:gd name="T80" fmla="*/ 993 w 1128"/>
                <a:gd name="T81" fmla="*/ 1473 h 2415"/>
                <a:gd name="T82" fmla="*/ 1020 w 1128"/>
                <a:gd name="T83" fmla="*/ 1519 h 2415"/>
                <a:gd name="T84" fmla="*/ 943 w 1128"/>
                <a:gd name="T85" fmla="*/ 1523 h 2415"/>
                <a:gd name="T86" fmla="*/ 943 w 1128"/>
                <a:gd name="T87" fmla="*/ 1932 h 2415"/>
                <a:gd name="T88" fmla="*/ 1128 w 1128"/>
                <a:gd name="T89" fmla="*/ 1932 h 2415"/>
                <a:gd name="T90" fmla="*/ 1128 w 1128"/>
                <a:gd name="T91" fmla="*/ 1523 h 2415"/>
                <a:gd name="T92" fmla="*/ 1047 w 1128"/>
                <a:gd name="T93" fmla="*/ 1519 h 2415"/>
                <a:gd name="T94" fmla="*/ 606 w 1128"/>
                <a:gd name="T95" fmla="*/ 587 h 2415"/>
                <a:gd name="T96" fmla="*/ 665 w 1128"/>
                <a:gd name="T97" fmla="*/ 657 h 2415"/>
                <a:gd name="T98" fmla="*/ 610 w 1128"/>
                <a:gd name="T99" fmla="*/ 700 h 2415"/>
                <a:gd name="T100" fmla="*/ 558 w 1128"/>
                <a:gd name="T101" fmla="*/ 655 h 2415"/>
                <a:gd name="T102" fmla="*/ 606 w 1128"/>
                <a:gd name="T103" fmla="*/ 587 h 2415"/>
                <a:gd name="T104" fmla="*/ 695 w 1128"/>
                <a:gd name="T105" fmla="*/ 1139 h 2415"/>
                <a:gd name="T106" fmla="*/ 611 w 1128"/>
                <a:gd name="T107" fmla="*/ 1246 h 2415"/>
                <a:gd name="T108" fmla="*/ 525 w 1128"/>
                <a:gd name="T109" fmla="*/ 1137 h 2415"/>
                <a:gd name="T110" fmla="*/ 517 w 1128"/>
                <a:gd name="T111" fmla="*/ 1106 h 2415"/>
                <a:gd name="T112" fmla="*/ 570 w 1128"/>
                <a:gd name="T113" fmla="*/ 720 h 2415"/>
                <a:gd name="T114" fmla="*/ 652 w 1128"/>
                <a:gd name="T115" fmla="*/ 720 h 2415"/>
                <a:gd name="T116" fmla="*/ 706 w 1128"/>
                <a:gd name="T117" fmla="*/ 1112 h 2415"/>
                <a:gd name="T118" fmla="*/ 695 w 1128"/>
                <a:gd name="T119" fmla="*/ 1139 h 2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28" h="2415">
                  <a:moveTo>
                    <a:pt x="1047" y="1519"/>
                  </a:moveTo>
                  <a:cubicBezTo>
                    <a:pt x="1062" y="1497"/>
                    <a:pt x="1072" y="1484"/>
                    <a:pt x="1080" y="1470"/>
                  </a:cubicBezTo>
                  <a:cubicBezTo>
                    <a:pt x="1093" y="1446"/>
                    <a:pt x="1114" y="1423"/>
                    <a:pt x="1116" y="1398"/>
                  </a:cubicBezTo>
                  <a:cubicBezTo>
                    <a:pt x="1122" y="1323"/>
                    <a:pt x="1124" y="1249"/>
                    <a:pt x="1123" y="1174"/>
                  </a:cubicBezTo>
                  <a:cubicBezTo>
                    <a:pt x="1120" y="1023"/>
                    <a:pt x="1110" y="874"/>
                    <a:pt x="1057" y="730"/>
                  </a:cubicBezTo>
                  <a:cubicBezTo>
                    <a:pt x="1031" y="659"/>
                    <a:pt x="996" y="592"/>
                    <a:pt x="933" y="549"/>
                  </a:cubicBezTo>
                  <a:cubicBezTo>
                    <a:pt x="861" y="499"/>
                    <a:pt x="787" y="482"/>
                    <a:pt x="703" y="531"/>
                  </a:cubicBezTo>
                  <a:cubicBezTo>
                    <a:pt x="613" y="583"/>
                    <a:pt x="522" y="575"/>
                    <a:pt x="434" y="518"/>
                  </a:cubicBezTo>
                  <a:cubicBezTo>
                    <a:pt x="420" y="508"/>
                    <a:pt x="403" y="501"/>
                    <a:pt x="387" y="494"/>
                  </a:cubicBezTo>
                  <a:cubicBezTo>
                    <a:pt x="330" y="470"/>
                    <a:pt x="272" y="448"/>
                    <a:pt x="218" y="420"/>
                  </a:cubicBezTo>
                  <a:cubicBezTo>
                    <a:pt x="179" y="399"/>
                    <a:pt x="178" y="382"/>
                    <a:pt x="210" y="352"/>
                  </a:cubicBezTo>
                  <a:cubicBezTo>
                    <a:pt x="237" y="327"/>
                    <a:pt x="270" y="308"/>
                    <a:pt x="298" y="284"/>
                  </a:cubicBezTo>
                  <a:cubicBezTo>
                    <a:pt x="315" y="269"/>
                    <a:pt x="333" y="251"/>
                    <a:pt x="341" y="230"/>
                  </a:cubicBezTo>
                  <a:cubicBezTo>
                    <a:pt x="366" y="168"/>
                    <a:pt x="404" y="117"/>
                    <a:pt x="465" y="89"/>
                  </a:cubicBezTo>
                  <a:cubicBezTo>
                    <a:pt x="500" y="73"/>
                    <a:pt x="539" y="65"/>
                    <a:pt x="576" y="54"/>
                  </a:cubicBezTo>
                  <a:cubicBezTo>
                    <a:pt x="555" y="14"/>
                    <a:pt x="520" y="0"/>
                    <a:pt x="471" y="21"/>
                  </a:cubicBezTo>
                  <a:cubicBezTo>
                    <a:pt x="403" y="48"/>
                    <a:pt x="336" y="78"/>
                    <a:pt x="271" y="111"/>
                  </a:cubicBezTo>
                  <a:cubicBezTo>
                    <a:pt x="194" y="149"/>
                    <a:pt x="120" y="194"/>
                    <a:pt x="66" y="264"/>
                  </a:cubicBezTo>
                  <a:cubicBezTo>
                    <a:pt x="0" y="349"/>
                    <a:pt x="6" y="445"/>
                    <a:pt x="83" y="521"/>
                  </a:cubicBezTo>
                  <a:cubicBezTo>
                    <a:pt x="140" y="578"/>
                    <a:pt x="211" y="611"/>
                    <a:pt x="286" y="634"/>
                  </a:cubicBezTo>
                  <a:cubicBezTo>
                    <a:pt x="324" y="645"/>
                    <a:pt x="334" y="663"/>
                    <a:pt x="334" y="701"/>
                  </a:cubicBezTo>
                  <a:cubicBezTo>
                    <a:pt x="332" y="963"/>
                    <a:pt x="333" y="1226"/>
                    <a:pt x="332" y="1488"/>
                  </a:cubicBezTo>
                  <a:cubicBezTo>
                    <a:pt x="332" y="1711"/>
                    <a:pt x="332" y="1711"/>
                    <a:pt x="332" y="1711"/>
                  </a:cubicBezTo>
                  <a:cubicBezTo>
                    <a:pt x="332" y="1754"/>
                    <a:pt x="332" y="1795"/>
                    <a:pt x="332" y="1837"/>
                  </a:cubicBezTo>
                  <a:cubicBezTo>
                    <a:pt x="333" y="1984"/>
                    <a:pt x="332" y="2132"/>
                    <a:pt x="333" y="2280"/>
                  </a:cubicBezTo>
                  <a:cubicBezTo>
                    <a:pt x="334" y="2358"/>
                    <a:pt x="387" y="2411"/>
                    <a:pt x="460" y="2411"/>
                  </a:cubicBezTo>
                  <a:cubicBezTo>
                    <a:pt x="534" y="2411"/>
                    <a:pt x="584" y="2364"/>
                    <a:pt x="584" y="2285"/>
                  </a:cubicBezTo>
                  <a:cubicBezTo>
                    <a:pt x="586" y="1992"/>
                    <a:pt x="586" y="1699"/>
                    <a:pt x="587" y="1406"/>
                  </a:cubicBezTo>
                  <a:cubicBezTo>
                    <a:pt x="587" y="1391"/>
                    <a:pt x="587" y="1376"/>
                    <a:pt x="587" y="1361"/>
                  </a:cubicBezTo>
                  <a:cubicBezTo>
                    <a:pt x="606" y="1361"/>
                    <a:pt x="619" y="1361"/>
                    <a:pt x="637" y="1361"/>
                  </a:cubicBezTo>
                  <a:cubicBezTo>
                    <a:pt x="636" y="1383"/>
                    <a:pt x="634" y="1403"/>
                    <a:pt x="634" y="1423"/>
                  </a:cubicBezTo>
                  <a:cubicBezTo>
                    <a:pt x="634" y="1672"/>
                    <a:pt x="634" y="1922"/>
                    <a:pt x="634" y="2172"/>
                  </a:cubicBezTo>
                  <a:cubicBezTo>
                    <a:pt x="634" y="2209"/>
                    <a:pt x="640" y="2246"/>
                    <a:pt x="638" y="2283"/>
                  </a:cubicBezTo>
                  <a:cubicBezTo>
                    <a:pt x="634" y="2352"/>
                    <a:pt x="682" y="2407"/>
                    <a:pt x="752" y="2411"/>
                  </a:cubicBezTo>
                  <a:cubicBezTo>
                    <a:pt x="824" y="2415"/>
                    <a:pt x="884" y="2364"/>
                    <a:pt x="886" y="2297"/>
                  </a:cubicBezTo>
                  <a:cubicBezTo>
                    <a:pt x="887" y="2256"/>
                    <a:pt x="887" y="2215"/>
                    <a:pt x="887" y="2174"/>
                  </a:cubicBezTo>
                  <a:cubicBezTo>
                    <a:pt x="887" y="1718"/>
                    <a:pt x="887" y="1261"/>
                    <a:pt x="887" y="805"/>
                  </a:cubicBezTo>
                  <a:cubicBezTo>
                    <a:pt x="887" y="794"/>
                    <a:pt x="887" y="783"/>
                    <a:pt x="887" y="773"/>
                  </a:cubicBezTo>
                  <a:cubicBezTo>
                    <a:pt x="927" y="844"/>
                    <a:pt x="943" y="920"/>
                    <a:pt x="947" y="998"/>
                  </a:cubicBezTo>
                  <a:cubicBezTo>
                    <a:pt x="953" y="1127"/>
                    <a:pt x="953" y="1257"/>
                    <a:pt x="954" y="1387"/>
                  </a:cubicBezTo>
                  <a:cubicBezTo>
                    <a:pt x="954" y="1423"/>
                    <a:pt x="962" y="1451"/>
                    <a:pt x="993" y="1473"/>
                  </a:cubicBezTo>
                  <a:cubicBezTo>
                    <a:pt x="1004" y="1482"/>
                    <a:pt x="1009" y="1500"/>
                    <a:pt x="1020" y="1519"/>
                  </a:cubicBezTo>
                  <a:cubicBezTo>
                    <a:pt x="987" y="1521"/>
                    <a:pt x="966" y="1522"/>
                    <a:pt x="943" y="1523"/>
                  </a:cubicBezTo>
                  <a:cubicBezTo>
                    <a:pt x="943" y="1661"/>
                    <a:pt x="943" y="1796"/>
                    <a:pt x="943" y="1932"/>
                  </a:cubicBezTo>
                  <a:cubicBezTo>
                    <a:pt x="1006" y="1932"/>
                    <a:pt x="1066" y="1932"/>
                    <a:pt x="1128" y="1932"/>
                  </a:cubicBezTo>
                  <a:cubicBezTo>
                    <a:pt x="1128" y="1795"/>
                    <a:pt x="1128" y="1659"/>
                    <a:pt x="1128" y="1523"/>
                  </a:cubicBezTo>
                  <a:cubicBezTo>
                    <a:pt x="1104" y="1522"/>
                    <a:pt x="1082" y="1521"/>
                    <a:pt x="1047" y="1519"/>
                  </a:cubicBezTo>
                  <a:close/>
                  <a:moveTo>
                    <a:pt x="606" y="587"/>
                  </a:moveTo>
                  <a:cubicBezTo>
                    <a:pt x="646" y="587"/>
                    <a:pt x="673" y="613"/>
                    <a:pt x="665" y="657"/>
                  </a:cubicBezTo>
                  <a:cubicBezTo>
                    <a:pt x="662" y="672"/>
                    <a:pt x="634" y="682"/>
                    <a:pt x="610" y="700"/>
                  </a:cubicBezTo>
                  <a:cubicBezTo>
                    <a:pt x="589" y="682"/>
                    <a:pt x="560" y="670"/>
                    <a:pt x="558" y="655"/>
                  </a:cubicBezTo>
                  <a:cubicBezTo>
                    <a:pt x="553" y="610"/>
                    <a:pt x="573" y="587"/>
                    <a:pt x="606" y="587"/>
                  </a:cubicBezTo>
                  <a:close/>
                  <a:moveTo>
                    <a:pt x="695" y="1139"/>
                  </a:moveTo>
                  <a:cubicBezTo>
                    <a:pt x="669" y="1173"/>
                    <a:pt x="642" y="1207"/>
                    <a:pt x="611" y="1246"/>
                  </a:cubicBezTo>
                  <a:cubicBezTo>
                    <a:pt x="581" y="1208"/>
                    <a:pt x="552" y="1173"/>
                    <a:pt x="525" y="1137"/>
                  </a:cubicBezTo>
                  <a:cubicBezTo>
                    <a:pt x="519" y="1129"/>
                    <a:pt x="515" y="1116"/>
                    <a:pt x="517" y="1106"/>
                  </a:cubicBezTo>
                  <a:cubicBezTo>
                    <a:pt x="534" y="977"/>
                    <a:pt x="552" y="849"/>
                    <a:pt x="570" y="720"/>
                  </a:cubicBezTo>
                  <a:cubicBezTo>
                    <a:pt x="597" y="720"/>
                    <a:pt x="623" y="720"/>
                    <a:pt x="652" y="720"/>
                  </a:cubicBezTo>
                  <a:cubicBezTo>
                    <a:pt x="670" y="851"/>
                    <a:pt x="689" y="981"/>
                    <a:pt x="706" y="1112"/>
                  </a:cubicBezTo>
                  <a:cubicBezTo>
                    <a:pt x="707" y="1120"/>
                    <a:pt x="701" y="1131"/>
                    <a:pt x="695" y="1139"/>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sp>
        <p:nvSpPr>
          <p:cNvPr id="449" name="connection_blue"/>
          <p:cNvSpPr>
            <a:spLocks noEditPoints="1"/>
          </p:cNvSpPr>
          <p:nvPr userDrawn="1"/>
        </p:nvSpPr>
        <p:spPr bwMode="auto">
          <a:xfrm>
            <a:off x="447043" y="3470591"/>
            <a:ext cx="1173464" cy="1031849"/>
          </a:xfrm>
          <a:custGeom>
            <a:avLst/>
            <a:gdLst>
              <a:gd name="T0" fmla="*/ 1832 w 2731"/>
              <a:gd name="T1" fmla="*/ 1377 h 2402"/>
              <a:gd name="T2" fmla="*/ 1940 w 2731"/>
              <a:gd name="T3" fmla="*/ 1102 h 2402"/>
              <a:gd name="T4" fmla="*/ 2228 w 2731"/>
              <a:gd name="T5" fmla="*/ 1102 h 2402"/>
              <a:gd name="T6" fmla="*/ 2435 w 2731"/>
              <a:gd name="T7" fmla="*/ 890 h 2402"/>
              <a:gd name="T8" fmla="*/ 2731 w 2731"/>
              <a:gd name="T9" fmla="*/ 374 h 2402"/>
              <a:gd name="T10" fmla="*/ 1982 w 2731"/>
              <a:gd name="T11" fmla="*/ 374 h 2402"/>
              <a:gd name="T12" fmla="*/ 2291 w 2731"/>
              <a:gd name="T13" fmla="*/ 890 h 2402"/>
              <a:gd name="T14" fmla="*/ 2228 w 2731"/>
              <a:gd name="T15" fmla="*/ 958 h 2402"/>
              <a:gd name="T16" fmla="*/ 1940 w 2731"/>
              <a:gd name="T17" fmla="*/ 829 h 2402"/>
              <a:gd name="T18" fmla="*/ 912 w 2731"/>
              <a:gd name="T19" fmla="*/ 722 h 2402"/>
              <a:gd name="T20" fmla="*/ 804 w 2731"/>
              <a:gd name="T21" fmla="*/ 985 h 2402"/>
              <a:gd name="T22" fmla="*/ 357 w 2731"/>
              <a:gd name="T23" fmla="*/ 1039 h 2402"/>
              <a:gd name="T24" fmla="*/ 296 w 2731"/>
              <a:gd name="T25" fmla="*/ 1347 h 2402"/>
              <a:gd name="T26" fmla="*/ 374 w 2731"/>
              <a:gd name="T27" fmla="*/ 2087 h 2402"/>
              <a:gd name="T28" fmla="*/ 440 w 2731"/>
              <a:gd name="T29" fmla="*/ 1344 h 2402"/>
              <a:gd name="T30" fmla="*/ 455 w 2731"/>
              <a:gd name="T31" fmla="*/ 1144 h 2402"/>
              <a:gd name="T32" fmla="*/ 804 w 2731"/>
              <a:gd name="T33" fmla="*/ 1129 h 2402"/>
              <a:gd name="T34" fmla="*/ 912 w 2731"/>
              <a:gd name="T35" fmla="*/ 1377 h 2402"/>
              <a:gd name="T36" fmla="*/ 1300 w 2731"/>
              <a:gd name="T37" fmla="*/ 1779 h 2402"/>
              <a:gd name="T38" fmla="*/ 1547 w 2731"/>
              <a:gd name="T39" fmla="*/ 2139 h 2402"/>
              <a:gd name="T40" fmla="*/ 2284 w 2731"/>
              <a:gd name="T41" fmla="*/ 2402 h 2402"/>
              <a:gd name="T42" fmla="*/ 2284 w 2731"/>
              <a:gd name="T43" fmla="*/ 1745 h 2402"/>
              <a:gd name="T44" fmla="*/ 1552 w 2731"/>
              <a:gd name="T45" fmla="*/ 1991 h 2402"/>
              <a:gd name="T46" fmla="*/ 1444 w 2731"/>
              <a:gd name="T47" fmla="*/ 1788 h 2402"/>
              <a:gd name="T48" fmla="*/ 2197 w 2731"/>
              <a:gd name="T49" fmla="*/ 374 h 2402"/>
              <a:gd name="T50" fmla="*/ 2515 w 2731"/>
              <a:gd name="T51" fmla="*/ 374 h 2402"/>
              <a:gd name="T52" fmla="*/ 2197 w 2731"/>
              <a:gd name="T53" fmla="*/ 374 h 2402"/>
              <a:gd name="T54" fmla="*/ 374 w 2731"/>
              <a:gd name="T55" fmla="*/ 1872 h 2402"/>
              <a:gd name="T56" fmla="*/ 374 w 2731"/>
              <a:gd name="T57" fmla="*/ 1554 h 2402"/>
              <a:gd name="T58" fmla="*/ 1020 w 2731"/>
              <a:gd name="T59" fmla="*/ 937 h 2402"/>
              <a:gd name="T60" fmla="*/ 1724 w 2731"/>
              <a:gd name="T61" fmla="*/ 1162 h 2402"/>
              <a:gd name="T62" fmla="*/ 1020 w 2731"/>
              <a:gd name="T63" fmla="*/ 937 h 2402"/>
              <a:gd name="T64" fmla="*/ 2284 w 2731"/>
              <a:gd name="T65" fmla="*/ 1960 h 2402"/>
              <a:gd name="T66" fmla="*/ 2284 w 2731"/>
              <a:gd name="T67" fmla="*/ 2187 h 2402"/>
              <a:gd name="T68" fmla="*/ 1756 w 2731"/>
              <a:gd name="T69" fmla="*/ 2074 h 2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731" h="2402">
                <a:moveTo>
                  <a:pt x="1444" y="1377"/>
                </a:moveTo>
                <a:cubicBezTo>
                  <a:pt x="1832" y="1377"/>
                  <a:pt x="1832" y="1377"/>
                  <a:pt x="1832" y="1377"/>
                </a:cubicBezTo>
                <a:cubicBezTo>
                  <a:pt x="1892" y="1377"/>
                  <a:pt x="1940" y="1329"/>
                  <a:pt x="1940" y="1269"/>
                </a:cubicBezTo>
                <a:cubicBezTo>
                  <a:pt x="1940" y="1102"/>
                  <a:pt x="1940" y="1102"/>
                  <a:pt x="1940" y="1102"/>
                </a:cubicBezTo>
                <a:cubicBezTo>
                  <a:pt x="2222" y="1102"/>
                  <a:pt x="2222" y="1102"/>
                  <a:pt x="2222" y="1102"/>
                </a:cubicBezTo>
                <a:cubicBezTo>
                  <a:pt x="2223" y="1102"/>
                  <a:pt x="2225" y="1102"/>
                  <a:pt x="2228" y="1102"/>
                </a:cubicBezTo>
                <a:cubicBezTo>
                  <a:pt x="2253" y="1102"/>
                  <a:pt x="2321" y="1097"/>
                  <a:pt x="2373" y="1047"/>
                </a:cubicBezTo>
                <a:cubicBezTo>
                  <a:pt x="2401" y="1021"/>
                  <a:pt x="2435" y="973"/>
                  <a:pt x="2435" y="890"/>
                </a:cubicBezTo>
                <a:cubicBezTo>
                  <a:pt x="2435" y="740"/>
                  <a:pt x="2435" y="740"/>
                  <a:pt x="2435" y="740"/>
                </a:cubicBezTo>
                <a:cubicBezTo>
                  <a:pt x="2604" y="704"/>
                  <a:pt x="2731" y="554"/>
                  <a:pt x="2731" y="374"/>
                </a:cubicBezTo>
                <a:cubicBezTo>
                  <a:pt x="2731" y="168"/>
                  <a:pt x="2563" y="0"/>
                  <a:pt x="2356" y="0"/>
                </a:cubicBezTo>
                <a:cubicBezTo>
                  <a:pt x="2150" y="0"/>
                  <a:pt x="1982" y="168"/>
                  <a:pt x="1982" y="374"/>
                </a:cubicBezTo>
                <a:cubicBezTo>
                  <a:pt x="1982" y="558"/>
                  <a:pt x="2116" y="712"/>
                  <a:pt x="2291" y="743"/>
                </a:cubicBezTo>
                <a:cubicBezTo>
                  <a:pt x="2291" y="890"/>
                  <a:pt x="2291" y="890"/>
                  <a:pt x="2291" y="890"/>
                </a:cubicBezTo>
                <a:cubicBezTo>
                  <a:pt x="2291" y="915"/>
                  <a:pt x="2286" y="932"/>
                  <a:pt x="2276" y="942"/>
                </a:cubicBezTo>
                <a:cubicBezTo>
                  <a:pt x="2261" y="956"/>
                  <a:pt x="2235" y="959"/>
                  <a:pt x="2228" y="958"/>
                </a:cubicBezTo>
                <a:cubicBezTo>
                  <a:pt x="1940" y="958"/>
                  <a:pt x="1940" y="958"/>
                  <a:pt x="1940" y="958"/>
                </a:cubicBezTo>
                <a:cubicBezTo>
                  <a:pt x="1940" y="829"/>
                  <a:pt x="1940" y="829"/>
                  <a:pt x="1940" y="829"/>
                </a:cubicBezTo>
                <a:cubicBezTo>
                  <a:pt x="1940" y="770"/>
                  <a:pt x="1892" y="722"/>
                  <a:pt x="1832" y="722"/>
                </a:cubicBezTo>
                <a:cubicBezTo>
                  <a:pt x="912" y="722"/>
                  <a:pt x="912" y="722"/>
                  <a:pt x="912" y="722"/>
                </a:cubicBezTo>
                <a:cubicBezTo>
                  <a:pt x="853" y="722"/>
                  <a:pt x="804" y="770"/>
                  <a:pt x="804" y="829"/>
                </a:cubicBezTo>
                <a:cubicBezTo>
                  <a:pt x="804" y="985"/>
                  <a:pt x="804" y="985"/>
                  <a:pt x="804" y="985"/>
                </a:cubicBezTo>
                <a:cubicBezTo>
                  <a:pt x="509" y="985"/>
                  <a:pt x="509" y="985"/>
                  <a:pt x="509" y="985"/>
                </a:cubicBezTo>
                <a:cubicBezTo>
                  <a:pt x="491" y="984"/>
                  <a:pt x="415" y="985"/>
                  <a:pt x="357" y="1039"/>
                </a:cubicBezTo>
                <a:cubicBezTo>
                  <a:pt x="329" y="1066"/>
                  <a:pt x="296" y="1114"/>
                  <a:pt x="296" y="1197"/>
                </a:cubicBezTo>
                <a:cubicBezTo>
                  <a:pt x="296" y="1347"/>
                  <a:pt x="296" y="1347"/>
                  <a:pt x="296" y="1347"/>
                </a:cubicBezTo>
                <a:cubicBezTo>
                  <a:pt x="127" y="1383"/>
                  <a:pt x="0" y="1533"/>
                  <a:pt x="0" y="1713"/>
                </a:cubicBezTo>
                <a:cubicBezTo>
                  <a:pt x="0" y="1919"/>
                  <a:pt x="168" y="2087"/>
                  <a:pt x="374" y="2087"/>
                </a:cubicBezTo>
                <a:cubicBezTo>
                  <a:pt x="581" y="2087"/>
                  <a:pt x="749" y="1919"/>
                  <a:pt x="749" y="1713"/>
                </a:cubicBezTo>
                <a:cubicBezTo>
                  <a:pt x="749" y="1528"/>
                  <a:pt x="615" y="1375"/>
                  <a:pt x="440" y="1344"/>
                </a:cubicBezTo>
                <a:cubicBezTo>
                  <a:pt x="440" y="1197"/>
                  <a:pt x="440" y="1197"/>
                  <a:pt x="440" y="1197"/>
                </a:cubicBezTo>
                <a:cubicBezTo>
                  <a:pt x="440" y="1172"/>
                  <a:pt x="445" y="1155"/>
                  <a:pt x="455" y="1144"/>
                </a:cubicBezTo>
                <a:cubicBezTo>
                  <a:pt x="470" y="1130"/>
                  <a:pt x="495" y="1128"/>
                  <a:pt x="503" y="1128"/>
                </a:cubicBezTo>
                <a:cubicBezTo>
                  <a:pt x="804" y="1129"/>
                  <a:pt x="804" y="1129"/>
                  <a:pt x="804" y="1129"/>
                </a:cubicBezTo>
                <a:cubicBezTo>
                  <a:pt x="804" y="1269"/>
                  <a:pt x="804" y="1269"/>
                  <a:pt x="804" y="1269"/>
                </a:cubicBezTo>
                <a:cubicBezTo>
                  <a:pt x="804" y="1329"/>
                  <a:pt x="853" y="1377"/>
                  <a:pt x="912" y="1377"/>
                </a:cubicBezTo>
                <a:cubicBezTo>
                  <a:pt x="1300" y="1377"/>
                  <a:pt x="1300" y="1377"/>
                  <a:pt x="1300" y="1377"/>
                </a:cubicBezTo>
                <a:cubicBezTo>
                  <a:pt x="1300" y="1779"/>
                  <a:pt x="1300" y="1779"/>
                  <a:pt x="1300" y="1779"/>
                </a:cubicBezTo>
                <a:cubicBezTo>
                  <a:pt x="1299" y="1805"/>
                  <a:pt x="1295" y="1951"/>
                  <a:pt x="1387" y="2052"/>
                </a:cubicBezTo>
                <a:cubicBezTo>
                  <a:pt x="1429" y="2097"/>
                  <a:pt x="1483" y="2126"/>
                  <a:pt x="1547" y="2139"/>
                </a:cubicBezTo>
                <a:cubicBezTo>
                  <a:pt x="1578" y="2289"/>
                  <a:pt x="1710" y="2402"/>
                  <a:pt x="1869" y="2402"/>
                </a:cubicBezTo>
                <a:cubicBezTo>
                  <a:pt x="2284" y="2402"/>
                  <a:pt x="2284" y="2402"/>
                  <a:pt x="2284" y="2402"/>
                </a:cubicBezTo>
                <a:cubicBezTo>
                  <a:pt x="2465" y="2402"/>
                  <a:pt x="2612" y="2255"/>
                  <a:pt x="2612" y="2074"/>
                </a:cubicBezTo>
                <a:cubicBezTo>
                  <a:pt x="2612" y="1892"/>
                  <a:pt x="2465" y="1745"/>
                  <a:pt x="2284" y="1745"/>
                </a:cubicBezTo>
                <a:cubicBezTo>
                  <a:pt x="1869" y="1745"/>
                  <a:pt x="1869" y="1745"/>
                  <a:pt x="1869" y="1745"/>
                </a:cubicBezTo>
                <a:cubicBezTo>
                  <a:pt x="1717" y="1745"/>
                  <a:pt x="1588" y="1850"/>
                  <a:pt x="1552" y="1991"/>
                </a:cubicBezTo>
                <a:cubicBezTo>
                  <a:pt x="1528" y="1984"/>
                  <a:pt x="1509" y="1972"/>
                  <a:pt x="1493" y="1955"/>
                </a:cubicBezTo>
                <a:cubicBezTo>
                  <a:pt x="1436" y="1894"/>
                  <a:pt x="1444" y="1789"/>
                  <a:pt x="1444" y="1788"/>
                </a:cubicBezTo>
                <a:lnTo>
                  <a:pt x="1444" y="1377"/>
                </a:lnTo>
                <a:close/>
                <a:moveTo>
                  <a:pt x="2197" y="374"/>
                </a:moveTo>
                <a:cubicBezTo>
                  <a:pt x="2197" y="287"/>
                  <a:pt x="2269" y="215"/>
                  <a:pt x="2356" y="215"/>
                </a:cubicBezTo>
                <a:cubicBezTo>
                  <a:pt x="2444" y="215"/>
                  <a:pt x="2515" y="287"/>
                  <a:pt x="2515" y="374"/>
                </a:cubicBezTo>
                <a:cubicBezTo>
                  <a:pt x="2515" y="462"/>
                  <a:pt x="2444" y="533"/>
                  <a:pt x="2356" y="533"/>
                </a:cubicBezTo>
                <a:cubicBezTo>
                  <a:pt x="2269" y="533"/>
                  <a:pt x="2197" y="462"/>
                  <a:pt x="2197" y="374"/>
                </a:cubicBezTo>
                <a:close/>
                <a:moveTo>
                  <a:pt x="533" y="1713"/>
                </a:moveTo>
                <a:cubicBezTo>
                  <a:pt x="533" y="1800"/>
                  <a:pt x="462" y="1872"/>
                  <a:pt x="374" y="1872"/>
                </a:cubicBezTo>
                <a:cubicBezTo>
                  <a:pt x="287" y="1872"/>
                  <a:pt x="215" y="1800"/>
                  <a:pt x="215" y="1713"/>
                </a:cubicBezTo>
                <a:cubicBezTo>
                  <a:pt x="215" y="1625"/>
                  <a:pt x="287" y="1554"/>
                  <a:pt x="374" y="1554"/>
                </a:cubicBezTo>
                <a:cubicBezTo>
                  <a:pt x="462" y="1554"/>
                  <a:pt x="533" y="1625"/>
                  <a:pt x="533" y="1713"/>
                </a:cubicBezTo>
                <a:close/>
                <a:moveTo>
                  <a:pt x="1020" y="937"/>
                </a:moveTo>
                <a:cubicBezTo>
                  <a:pt x="1724" y="937"/>
                  <a:pt x="1724" y="937"/>
                  <a:pt x="1724" y="937"/>
                </a:cubicBezTo>
                <a:cubicBezTo>
                  <a:pt x="1724" y="1162"/>
                  <a:pt x="1724" y="1162"/>
                  <a:pt x="1724" y="1162"/>
                </a:cubicBezTo>
                <a:cubicBezTo>
                  <a:pt x="1020" y="1162"/>
                  <a:pt x="1020" y="1162"/>
                  <a:pt x="1020" y="1162"/>
                </a:cubicBezTo>
                <a:lnTo>
                  <a:pt x="1020" y="937"/>
                </a:lnTo>
                <a:close/>
                <a:moveTo>
                  <a:pt x="1869" y="1960"/>
                </a:moveTo>
                <a:cubicBezTo>
                  <a:pt x="2284" y="1960"/>
                  <a:pt x="2284" y="1960"/>
                  <a:pt x="2284" y="1960"/>
                </a:cubicBezTo>
                <a:cubicBezTo>
                  <a:pt x="2346" y="1960"/>
                  <a:pt x="2397" y="2011"/>
                  <a:pt x="2397" y="2074"/>
                </a:cubicBezTo>
                <a:cubicBezTo>
                  <a:pt x="2397" y="2136"/>
                  <a:pt x="2346" y="2187"/>
                  <a:pt x="2284" y="2187"/>
                </a:cubicBezTo>
                <a:cubicBezTo>
                  <a:pt x="1869" y="2187"/>
                  <a:pt x="1869" y="2187"/>
                  <a:pt x="1869" y="2187"/>
                </a:cubicBezTo>
                <a:cubicBezTo>
                  <a:pt x="1807" y="2187"/>
                  <a:pt x="1756" y="2136"/>
                  <a:pt x="1756" y="2074"/>
                </a:cubicBezTo>
                <a:cubicBezTo>
                  <a:pt x="1756" y="2011"/>
                  <a:pt x="1807" y="1960"/>
                  <a:pt x="1869" y="1960"/>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32" tIns="45719" rIns="91432" bIns="45719"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nvGrpSpPr>
          <p:cNvPr id="450" name="dad_baby_blue"/>
          <p:cNvGrpSpPr/>
          <p:nvPr userDrawn="1"/>
        </p:nvGrpSpPr>
        <p:grpSpPr>
          <a:xfrm>
            <a:off x="2654850" y="3291125"/>
            <a:ext cx="552647" cy="1292759"/>
            <a:chOff x="4637087" y="3279775"/>
            <a:chExt cx="1530351" cy="3579813"/>
          </a:xfrm>
        </p:grpSpPr>
        <p:sp>
          <p:nvSpPr>
            <p:cNvPr id="451" name="Freeform 253"/>
            <p:cNvSpPr>
              <a:spLocks/>
            </p:cNvSpPr>
            <p:nvPr/>
          </p:nvSpPr>
          <p:spPr bwMode="auto">
            <a:xfrm>
              <a:off x="5516563" y="3279775"/>
              <a:ext cx="387350" cy="387350"/>
            </a:xfrm>
            <a:custGeom>
              <a:avLst/>
              <a:gdLst>
                <a:gd name="T0" fmla="*/ 1 w 259"/>
                <a:gd name="T1" fmla="*/ 127 h 259"/>
                <a:gd name="T2" fmla="*/ 132 w 259"/>
                <a:gd name="T3" fmla="*/ 1 h 259"/>
                <a:gd name="T4" fmla="*/ 258 w 259"/>
                <a:gd name="T5" fmla="*/ 132 h 259"/>
                <a:gd name="T6" fmla="*/ 128 w 259"/>
                <a:gd name="T7" fmla="*/ 258 h 259"/>
                <a:gd name="T8" fmla="*/ 1 w 259"/>
                <a:gd name="T9" fmla="*/ 127 h 259"/>
              </a:gdLst>
              <a:ahLst/>
              <a:cxnLst>
                <a:cxn ang="0">
                  <a:pos x="T0" y="T1"/>
                </a:cxn>
                <a:cxn ang="0">
                  <a:pos x="T2" y="T3"/>
                </a:cxn>
                <a:cxn ang="0">
                  <a:pos x="T4" y="T5"/>
                </a:cxn>
                <a:cxn ang="0">
                  <a:pos x="T6" y="T7"/>
                </a:cxn>
                <a:cxn ang="0">
                  <a:pos x="T8" y="T9"/>
                </a:cxn>
              </a:cxnLst>
              <a:rect l="0" t="0" r="r" b="b"/>
              <a:pathLst>
                <a:path w="259" h="259">
                  <a:moveTo>
                    <a:pt x="1" y="127"/>
                  </a:moveTo>
                  <a:cubicBezTo>
                    <a:pt x="2" y="56"/>
                    <a:pt x="61" y="0"/>
                    <a:pt x="132" y="1"/>
                  </a:cubicBezTo>
                  <a:cubicBezTo>
                    <a:pt x="203" y="2"/>
                    <a:pt x="259" y="61"/>
                    <a:pt x="258" y="132"/>
                  </a:cubicBezTo>
                  <a:cubicBezTo>
                    <a:pt x="257" y="203"/>
                    <a:pt x="199" y="259"/>
                    <a:pt x="128" y="258"/>
                  </a:cubicBezTo>
                  <a:cubicBezTo>
                    <a:pt x="56" y="257"/>
                    <a:pt x="0" y="199"/>
                    <a:pt x="1" y="127"/>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52" name="Freeform 254"/>
            <p:cNvSpPr>
              <a:spLocks/>
            </p:cNvSpPr>
            <p:nvPr/>
          </p:nvSpPr>
          <p:spPr bwMode="auto">
            <a:xfrm>
              <a:off x="4637087" y="3386138"/>
              <a:ext cx="722313" cy="720725"/>
            </a:xfrm>
            <a:custGeom>
              <a:avLst/>
              <a:gdLst>
                <a:gd name="T0" fmla="*/ 23 w 483"/>
                <a:gd name="T1" fmla="*/ 201 h 483"/>
                <a:gd name="T2" fmla="*/ 282 w 483"/>
                <a:gd name="T3" fmla="*/ 22 h 483"/>
                <a:gd name="T4" fmla="*/ 461 w 483"/>
                <a:gd name="T5" fmla="*/ 282 h 483"/>
                <a:gd name="T6" fmla="*/ 202 w 483"/>
                <a:gd name="T7" fmla="*/ 461 h 483"/>
                <a:gd name="T8" fmla="*/ 23 w 483"/>
                <a:gd name="T9" fmla="*/ 201 h 483"/>
              </a:gdLst>
              <a:ahLst/>
              <a:cxnLst>
                <a:cxn ang="0">
                  <a:pos x="T0" y="T1"/>
                </a:cxn>
                <a:cxn ang="0">
                  <a:pos x="T2" y="T3"/>
                </a:cxn>
                <a:cxn ang="0">
                  <a:pos x="T4" y="T5"/>
                </a:cxn>
                <a:cxn ang="0">
                  <a:pos x="T6" y="T7"/>
                </a:cxn>
                <a:cxn ang="0">
                  <a:pos x="T8" y="T9"/>
                </a:cxn>
              </a:cxnLst>
              <a:rect l="0" t="0" r="r" b="b"/>
              <a:pathLst>
                <a:path w="483" h="483">
                  <a:moveTo>
                    <a:pt x="23" y="201"/>
                  </a:moveTo>
                  <a:cubicBezTo>
                    <a:pt x="45" y="80"/>
                    <a:pt x="161" y="0"/>
                    <a:pt x="282" y="22"/>
                  </a:cubicBezTo>
                  <a:cubicBezTo>
                    <a:pt x="403" y="45"/>
                    <a:pt x="483" y="161"/>
                    <a:pt x="461" y="282"/>
                  </a:cubicBezTo>
                  <a:cubicBezTo>
                    <a:pt x="439" y="403"/>
                    <a:pt x="323" y="483"/>
                    <a:pt x="202" y="461"/>
                  </a:cubicBezTo>
                  <a:cubicBezTo>
                    <a:pt x="81" y="438"/>
                    <a:pt x="0" y="322"/>
                    <a:pt x="23" y="201"/>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53" name="Freeform 255"/>
            <p:cNvSpPr>
              <a:spLocks/>
            </p:cNvSpPr>
            <p:nvPr/>
          </p:nvSpPr>
          <p:spPr bwMode="auto">
            <a:xfrm>
              <a:off x="4659312" y="4127500"/>
              <a:ext cx="679450" cy="2732088"/>
            </a:xfrm>
            <a:custGeom>
              <a:avLst/>
              <a:gdLst>
                <a:gd name="T0" fmla="*/ 163 w 454"/>
                <a:gd name="T1" fmla="*/ 904 h 1830"/>
                <a:gd name="T2" fmla="*/ 206 w 454"/>
                <a:gd name="T3" fmla="*/ 1252 h 1830"/>
                <a:gd name="T4" fmla="*/ 148 w 454"/>
                <a:gd name="T5" fmla="*/ 1673 h 1830"/>
                <a:gd name="T6" fmla="*/ 234 w 454"/>
                <a:gd name="T7" fmla="*/ 1826 h 1830"/>
                <a:gd name="T8" fmla="*/ 267 w 454"/>
                <a:gd name="T9" fmla="*/ 1830 h 1830"/>
                <a:gd name="T10" fmla="*/ 386 w 454"/>
                <a:gd name="T11" fmla="*/ 1739 h 1830"/>
                <a:gd name="T12" fmla="*/ 454 w 454"/>
                <a:gd name="T13" fmla="*/ 1252 h 1830"/>
                <a:gd name="T14" fmla="*/ 393 w 454"/>
                <a:gd name="T15" fmla="*/ 809 h 1830"/>
                <a:gd name="T16" fmla="*/ 391 w 454"/>
                <a:gd name="T17" fmla="*/ 759 h 1830"/>
                <a:gd name="T18" fmla="*/ 408 w 454"/>
                <a:gd name="T19" fmla="*/ 318 h 1830"/>
                <a:gd name="T20" fmla="*/ 242 w 454"/>
                <a:gd name="T21" fmla="*/ 286 h 1830"/>
                <a:gd name="T22" fmla="*/ 241 w 454"/>
                <a:gd name="T23" fmla="*/ 286 h 1830"/>
                <a:gd name="T24" fmla="*/ 240 w 454"/>
                <a:gd name="T25" fmla="*/ 285 h 1830"/>
                <a:gd name="T26" fmla="*/ 185 w 454"/>
                <a:gd name="T27" fmla="*/ 157 h 1830"/>
                <a:gd name="T28" fmla="*/ 277 w 454"/>
                <a:gd name="T29" fmla="*/ 94 h 1830"/>
                <a:gd name="T30" fmla="*/ 313 w 454"/>
                <a:gd name="T31" fmla="*/ 101 h 1830"/>
                <a:gd name="T32" fmla="*/ 313 w 454"/>
                <a:gd name="T33" fmla="*/ 101 h 1830"/>
                <a:gd name="T34" fmla="*/ 314 w 454"/>
                <a:gd name="T35" fmla="*/ 101 h 1830"/>
                <a:gd name="T36" fmla="*/ 319 w 454"/>
                <a:gd name="T37" fmla="*/ 103 h 1830"/>
                <a:gd name="T38" fmla="*/ 343 w 454"/>
                <a:gd name="T39" fmla="*/ 110 h 1830"/>
                <a:gd name="T40" fmla="*/ 414 w 454"/>
                <a:gd name="T41" fmla="*/ 120 h 1830"/>
                <a:gd name="T42" fmla="*/ 314 w 454"/>
                <a:gd name="T43" fmla="*/ 17 h 1830"/>
                <a:gd name="T44" fmla="*/ 66 w 454"/>
                <a:gd name="T45" fmla="*/ 198 h 1830"/>
                <a:gd name="T46" fmla="*/ 36 w 454"/>
                <a:gd name="T47" fmla="*/ 750 h 1830"/>
                <a:gd name="T48" fmla="*/ 163 w 454"/>
                <a:gd name="T49" fmla="*/ 904 h 1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54" h="1830">
                  <a:moveTo>
                    <a:pt x="163" y="904"/>
                  </a:moveTo>
                  <a:cubicBezTo>
                    <a:pt x="184" y="986"/>
                    <a:pt x="206" y="1105"/>
                    <a:pt x="206" y="1252"/>
                  </a:cubicBezTo>
                  <a:cubicBezTo>
                    <a:pt x="206" y="1375"/>
                    <a:pt x="191" y="1517"/>
                    <a:pt x="148" y="1673"/>
                  </a:cubicBezTo>
                  <a:cubicBezTo>
                    <a:pt x="129" y="1739"/>
                    <a:pt x="168" y="1807"/>
                    <a:pt x="234" y="1826"/>
                  </a:cubicBezTo>
                  <a:cubicBezTo>
                    <a:pt x="245" y="1829"/>
                    <a:pt x="256" y="1830"/>
                    <a:pt x="267" y="1830"/>
                  </a:cubicBezTo>
                  <a:cubicBezTo>
                    <a:pt x="321" y="1830"/>
                    <a:pt x="371" y="1794"/>
                    <a:pt x="386" y="1739"/>
                  </a:cubicBezTo>
                  <a:cubicBezTo>
                    <a:pt x="436" y="1560"/>
                    <a:pt x="454" y="1395"/>
                    <a:pt x="454" y="1252"/>
                  </a:cubicBezTo>
                  <a:cubicBezTo>
                    <a:pt x="453" y="1060"/>
                    <a:pt x="422" y="908"/>
                    <a:pt x="393" y="809"/>
                  </a:cubicBezTo>
                  <a:cubicBezTo>
                    <a:pt x="393" y="794"/>
                    <a:pt x="393" y="778"/>
                    <a:pt x="391" y="759"/>
                  </a:cubicBezTo>
                  <a:cubicBezTo>
                    <a:pt x="364" y="616"/>
                    <a:pt x="388" y="450"/>
                    <a:pt x="408" y="318"/>
                  </a:cubicBezTo>
                  <a:cubicBezTo>
                    <a:pt x="327" y="314"/>
                    <a:pt x="265" y="295"/>
                    <a:pt x="242" y="286"/>
                  </a:cubicBezTo>
                  <a:cubicBezTo>
                    <a:pt x="241" y="286"/>
                    <a:pt x="241" y="286"/>
                    <a:pt x="241" y="286"/>
                  </a:cubicBezTo>
                  <a:cubicBezTo>
                    <a:pt x="240" y="285"/>
                    <a:pt x="240" y="285"/>
                    <a:pt x="240" y="285"/>
                  </a:cubicBezTo>
                  <a:cubicBezTo>
                    <a:pt x="189" y="265"/>
                    <a:pt x="165" y="208"/>
                    <a:pt x="185" y="157"/>
                  </a:cubicBezTo>
                  <a:cubicBezTo>
                    <a:pt x="200" y="119"/>
                    <a:pt x="236" y="94"/>
                    <a:pt x="277" y="94"/>
                  </a:cubicBezTo>
                  <a:cubicBezTo>
                    <a:pt x="289" y="94"/>
                    <a:pt x="301" y="96"/>
                    <a:pt x="313" y="101"/>
                  </a:cubicBezTo>
                  <a:cubicBezTo>
                    <a:pt x="313" y="101"/>
                    <a:pt x="313" y="101"/>
                    <a:pt x="313" y="101"/>
                  </a:cubicBezTo>
                  <a:cubicBezTo>
                    <a:pt x="314" y="101"/>
                    <a:pt x="314" y="101"/>
                    <a:pt x="314" y="101"/>
                  </a:cubicBezTo>
                  <a:cubicBezTo>
                    <a:pt x="315" y="102"/>
                    <a:pt x="317" y="102"/>
                    <a:pt x="319" y="103"/>
                  </a:cubicBezTo>
                  <a:cubicBezTo>
                    <a:pt x="324" y="105"/>
                    <a:pt x="332" y="107"/>
                    <a:pt x="343" y="110"/>
                  </a:cubicBezTo>
                  <a:cubicBezTo>
                    <a:pt x="360" y="114"/>
                    <a:pt x="385" y="119"/>
                    <a:pt x="414" y="120"/>
                  </a:cubicBezTo>
                  <a:cubicBezTo>
                    <a:pt x="397" y="68"/>
                    <a:pt x="363" y="26"/>
                    <a:pt x="314" y="17"/>
                  </a:cubicBezTo>
                  <a:cubicBezTo>
                    <a:pt x="229" y="0"/>
                    <a:pt x="109" y="51"/>
                    <a:pt x="66" y="198"/>
                  </a:cubicBezTo>
                  <a:cubicBezTo>
                    <a:pt x="8" y="401"/>
                    <a:pt x="0" y="532"/>
                    <a:pt x="36" y="750"/>
                  </a:cubicBezTo>
                  <a:cubicBezTo>
                    <a:pt x="59" y="845"/>
                    <a:pt x="108" y="887"/>
                    <a:pt x="163" y="904"/>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54" name="Freeform 256"/>
            <p:cNvSpPr>
              <a:spLocks/>
            </p:cNvSpPr>
            <p:nvPr/>
          </p:nvSpPr>
          <p:spPr bwMode="auto">
            <a:xfrm>
              <a:off x="4938713" y="3803650"/>
              <a:ext cx="1087438" cy="769938"/>
            </a:xfrm>
            <a:custGeom>
              <a:avLst/>
              <a:gdLst>
                <a:gd name="T0" fmla="*/ 126 w 727"/>
                <a:gd name="T1" fmla="*/ 339 h 516"/>
                <a:gd name="T2" fmla="*/ 120 w 727"/>
                <a:gd name="T3" fmla="*/ 337 h 516"/>
                <a:gd name="T4" fmla="*/ 119 w 727"/>
                <a:gd name="T5" fmla="*/ 336 h 516"/>
                <a:gd name="T6" fmla="*/ 119 w 727"/>
                <a:gd name="T7" fmla="*/ 336 h 516"/>
                <a:gd name="T8" fmla="*/ 118 w 727"/>
                <a:gd name="T9" fmla="*/ 336 h 516"/>
                <a:gd name="T10" fmla="*/ 16 w 727"/>
                <a:gd name="T11" fmla="*/ 381 h 516"/>
                <a:gd name="T12" fmla="*/ 60 w 727"/>
                <a:gd name="T13" fmla="*/ 484 h 516"/>
                <a:gd name="T14" fmla="*/ 224 w 727"/>
                <a:gd name="T15" fmla="*/ 515 h 516"/>
                <a:gd name="T16" fmla="*/ 243 w 727"/>
                <a:gd name="T17" fmla="*/ 516 h 516"/>
                <a:gd name="T18" fmla="*/ 244 w 727"/>
                <a:gd name="T19" fmla="*/ 516 h 516"/>
                <a:gd name="T20" fmla="*/ 514 w 727"/>
                <a:gd name="T21" fmla="*/ 428 h 516"/>
                <a:gd name="T22" fmla="*/ 611 w 727"/>
                <a:gd name="T23" fmla="*/ 326 h 516"/>
                <a:gd name="T24" fmla="*/ 653 w 727"/>
                <a:gd name="T25" fmla="*/ 257 h 516"/>
                <a:gd name="T26" fmla="*/ 674 w 727"/>
                <a:gd name="T27" fmla="*/ 214 h 516"/>
                <a:gd name="T28" fmla="*/ 721 w 727"/>
                <a:gd name="T29" fmla="*/ 70 h 516"/>
                <a:gd name="T30" fmla="*/ 703 w 727"/>
                <a:gd name="T31" fmla="*/ 0 h 516"/>
                <a:gd name="T32" fmla="*/ 701 w 727"/>
                <a:gd name="T33" fmla="*/ 4 h 516"/>
                <a:gd name="T34" fmla="*/ 621 w 727"/>
                <a:gd name="T35" fmla="*/ 83 h 516"/>
                <a:gd name="T36" fmla="*/ 617 w 727"/>
                <a:gd name="T37" fmla="*/ 85 h 516"/>
                <a:gd name="T38" fmla="*/ 546 w 727"/>
                <a:gd name="T39" fmla="*/ 108 h 516"/>
                <a:gd name="T40" fmla="*/ 418 w 727"/>
                <a:gd name="T41" fmla="*/ 302 h 516"/>
                <a:gd name="T42" fmla="*/ 243 w 727"/>
                <a:gd name="T43" fmla="*/ 357 h 516"/>
                <a:gd name="T44" fmla="*/ 232 w 727"/>
                <a:gd name="T45" fmla="*/ 357 h 516"/>
                <a:gd name="T46" fmla="*/ 152 w 727"/>
                <a:gd name="T47" fmla="*/ 346 h 516"/>
                <a:gd name="T48" fmla="*/ 126 w 727"/>
                <a:gd name="T49" fmla="*/ 339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27" h="516">
                  <a:moveTo>
                    <a:pt x="126" y="339"/>
                  </a:moveTo>
                  <a:cubicBezTo>
                    <a:pt x="123" y="338"/>
                    <a:pt x="121" y="337"/>
                    <a:pt x="120" y="337"/>
                  </a:cubicBezTo>
                  <a:cubicBezTo>
                    <a:pt x="119" y="337"/>
                    <a:pt x="119" y="337"/>
                    <a:pt x="119" y="336"/>
                  </a:cubicBezTo>
                  <a:cubicBezTo>
                    <a:pt x="119" y="336"/>
                    <a:pt x="119" y="336"/>
                    <a:pt x="119" y="336"/>
                  </a:cubicBezTo>
                  <a:cubicBezTo>
                    <a:pt x="118" y="336"/>
                    <a:pt x="118" y="336"/>
                    <a:pt x="118" y="336"/>
                  </a:cubicBezTo>
                  <a:cubicBezTo>
                    <a:pt x="78" y="321"/>
                    <a:pt x="32" y="341"/>
                    <a:pt x="16" y="381"/>
                  </a:cubicBezTo>
                  <a:cubicBezTo>
                    <a:pt x="0" y="422"/>
                    <a:pt x="20" y="468"/>
                    <a:pt x="60" y="484"/>
                  </a:cubicBezTo>
                  <a:cubicBezTo>
                    <a:pt x="66" y="486"/>
                    <a:pt x="131" y="512"/>
                    <a:pt x="224" y="515"/>
                  </a:cubicBezTo>
                  <a:cubicBezTo>
                    <a:pt x="230" y="515"/>
                    <a:pt x="237" y="515"/>
                    <a:pt x="243" y="516"/>
                  </a:cubicBezTo>
                  <a:cubicBezTo>
                    <a:pt x="243" y="516"/>
                    <a:pt x="244" y="516"/>
                    <a:pt x="244" y="516"/>
                  </a:cubicBezTo>
                  <a:cubicBezTo>
                    <a:pt x="324" y="516"/>
                    <a:pt x="423" y="496"/>
                    <a:pt x="514" y="428"/>
                  </a:cubicBezTo>
                  <a:cubicBezTo>
                    <a:pt x="549" y="401"/>
                    <a:pt x="582" y="368"/>
                    <a:pt x="611" y="326"/>
                  </a:cubicBezTo>
                  <a:cubicBezTo>
                    <a:pt x="626" y="305"/>
                    <a:pt x="640" y="282"/>
                    <a:pt x="653" y="257"/>
                  </a:cubicBezTo>
                  <a:cubicBezTo>
                    <a:pt x="661" y="244"/>
                    <a:pt x="668" y="229"/>
                    <a:pt x="674" y="214"/>
                  </a:cubicBezTo>
                  <a:cubicBezTo>
                    <a:pt x="693" y="172"/>
                    <a:pt x="709" y="124"/>
                    <a:pt x="721" y="70"/>
                  </a:cubicBezTo>
                  <a:cubicBezTo>
                    <a:pt x="727" y="44"/>
                    <a:pt x="720" y="18"/>
                    <a:pt x="703" y="0"/>
                  </a:cubicBezTo>
                  <a:cubicBezTo>
                    <a:pt x="703" y="1"/>
                    <a:pt x="702" y="2"/>
                    <a:pt x="701" y="4"/>
                  </a:cubicBezTo>
                  <a:cubicBezTo>
                    <a:pt x="678" y="38"/>
                    <a:pt x="652" y="64"/>
                    <a:pt x="621" y="83"/>
                  </a:cubicBezTo>
                  <a:cubicBezTo>
                    <a:pt x="619" y="84"/>
                    <a:pt x="618" y="84"/>
                    <a:pt x="617" y="85"/>
                  </a:cubicBezTo>
                  <a:cubicBezTo>
                    <a:pt x="595" y="97"/>
                    <a:pt x="571" y="105"/>
                    <a:pt x="546" y="108"/>
                  </a:cubicBezTo>
                  <a:cubicBezTo>
                    <a:pt x="511" y="209"/>
                    <a:pt x="464" y="266"/>
                    <a:pt x="418" y="302"/>
                  </a:cubicBezTo>
                  <a:cubicBezTo>
                    <a:pt x="362" y="344"/>
                    <a:pt x="299" y="357"/>
                    <a:pt x="243" y="357"/>
                  </a:cubicBezTo>
                  <a:cubicBezTo>
                    <a:pt x="239" y="357"/>
                    <a:pt x="236" y="357"/>
                    <a:pt x="232" y="357"/>
                  </a:cubicBezTo>
                  <a:cubicBezTo>
                    <a:pt x="201" y="356"/>
                    <a:pt x="172" y="351"/>
                    <a:pt x="152" y="346"/>
                  </a:cubicBezTo>
                  <a:cubicBezTo>
                    <a:pt x="140" y="343"/>
                    <a:pt x="131" y="341"/>
                    <a:pt x="126" y="339"/>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55" name="Freeform 257"/>
            <p:cNvSpPr>
              <a:spLocks/>
            </p:cNvSpPr>
            <p:nvPr/>
          </p:nvSpPr>
          <p:spPr bwMode="auto">
            <a:xfrm>
              <a:off x="5578475" y="3613150"/>
              <a:ext cx="588963" cy="1022350"/>
            </a:xfrm>
            <a:custGeom>
              <a:avLst/>
              <a:gdLst>
                <a:gd name="T0" fmla="*/ 97 w 393"/>
                <a:gd name="T1" fmla="*/ 123 h 685"/>
                <a:gd name="T2" fmla="*/ 70 w 393"/>
                <a:gd name="T3" fmla="*/ 119 h 685"/>
                <a:gd name="T4" fmla="*/ 8 w 393"/>
                <a:gd name="T5" fmla="*/ 152 h 685"/>
                <a:gd name="T6" fmla="*/ 42 w 393"/>
                <a:gd name="T7" fmla="*/ 214 h 685"/>
                <a:gd name="T8" fmla="*/ 42 w 393"/>
                <a:gd name="T9" fmla="*/ 214 h 685"/>
                <a:gd name="T10" fmla="*/ 97 w 393"/>
                <a:gd name="T11" fmla="*/ 222 h 685"/>
                <a:gd name="T12" fmla="*/ 97 w 393"/>
                <a:gd name="T13" fmla="*/ 222 h 685"/>
                <a:gd name="T14" fmla="*/ 102 w 393"/>
                <a:gd name="T15" fmla="*/ 222 h 685"/>
                <a:gd name="T16" fmla="*/ 123 w 393"/>
                <a:gd name="T17" fmla="*/ 220 h 685"/>
                <a:gd name="T18" fmla="*/ 185 w 393"/>
                <a:gd name="T19" fmla="*/ 198 h 685"/>
                <a:gd name="T20" fmla="*/ 188 w 393"/>
                <a:gd name="T21" fmla="*/ 196 h 685"/>
                <a:gd name="T22" fmla="*/ 260 w 393"/>
                <a:gd name="T23" fmla="*/ 124 h 685"/>
                <a:gd name="T24" fmla="*/ 264 w 393"/>
                <a:gd name="T25" fmla="*/ 117 h 685"/>
                <a:gd name="T26" fmla="*/ 269 w 393"/>
                <a:gd name="T27" fmla="*/ 109 h 685"/>
                <a:gd name="T28" fmla="*/ 274 w 393"/>
                <a:gd name="T29" fmla="*/ 100 h 685"/>
                <a:gd name="T30" fmla="*/ 300 w 393"/>
                <a:gd name="T31" fmla="*/ 128 h 685"/>
                <a:gd name="T32" fmla="*/ 312 w 393"/>
                <a:gd name="T33" fmla="*/ 203 h 685"/>
                <a:gd name="T34" fmla="*/ 280 w 393"/>
                <a:gd name="T35" fmla="*/ 310 h 685"/>
                <a:gd name="T36" fmla="*/ 237 w 393"/>
                <a:gd name="T37" fmla="*/ 406 h 685"/>
                <a:gd name="T38" fmla="*/ 169 w 393"/>
                <a:gd name="T39" fmla="*/ 505 h 685"/>
                <a:gd name="T40" fmla="*/ 161 w 393"/>
                <a:gd name="T41" fmla="*/ 578 h 685"/>
                <a:gd name="T42" fmla="*/ 165 w 393"/>
                <a:gd name="T43" fmla="*/ 630 h 685"/>
                <a:gd name="T44" fmla="*/ 229 w 393"/>
                <a:gd name="T45" fmla="*/ 685 h 685"/>
                <a:gd name="T46" fmla="*/ 239 w 393"/>
                <a:gd name="T47" fmla="*/ 684 h 685"/>
                <a:gd name="T48" fmla="*/ 292 w 393"/>
                <a:gd name="T49" fmla="*/ 611 h 685"/>
                <a:gd name="T50" fmla="*/ 290 w 393"/>
                <a:gd name="T51" fmla="*/ 578 h 685"/>
                <a:gd name="T52" fmla="*/ 323 w 393"/>
                <a:gd name="T53" fmla="*/ 457 h 685"/>
                <a:gd name="T54" fmla="*/ 347 w 393"/>
                <a:gd name="T55" fmla="*/ 423 h 685"/>
                <a:gd name="T56" fmla="*/ 354 w 393"/>
                <a:gd name="T57" fmla="*/ 414 h 685"/>
                <a:gd name="T58" fmla="*/ 355 w 393"/>
                <a:gd name="T59" fmla="*/ 413 h 685"/>
                <a:gd name="T60" fmla="*/ 355 w 393"/>
                <a:gd name="T61" fmla="*/ 413 h 685"/>
                <a:gd name="T62" fmla="*/ 355 w 393"/>
                <a:gd name="T63" fmla="*/ 413 h 685"/>
                <a:gd name="T64" fmla="*/ 355 w 393"/>
                <a:gd name="T65" fmla="*/ 413 h 685"/>
                <a:gd name="T66" fmla="*/ 355 w 393"/>
                <a:gd name="T67" fmla="*/ 413 h 685"/>
                <a:gd name="T68" fmla="*/ 370 w 393"/>
                <a:gd name="T69" fmla="*/ 388 h 685"/>
                <a:gd name="T70" fmla="*/ 383 w 393"/>
                <a:gd name="T71" fmla="*/ 349 h 685"/>
                <a:gd name="T72" fmla="*/ 351 w 393"/>
                <a:gd name="T73" fmla="*/ 89 h 685"/>
                <a:gd name="T74" fmla="*/ 227 w 393"/>
                <a:gd name="T75" fmla="*/ 11 h 685"/>
                <a:gd name="T76" fmla="*/ 186 w 393"/>
                <a:gd name="T77" fmla="*/ 56 h 685"/>
                <a:gd name="T78" fmla="*/ 171 w 393"/>
                <a:gd name="T79" fmla="*/ 78 h 685"/>
                <a:gd name="T80" fmla="*/ 162 w 393"/>
                <a:gd name="T81" fmla="*/ 89 h 685"/>
                <a:gd name="T82" fmla="*/ 97 w 393"/>
                <a:gd name="T83" fmla="*/ 123 h 6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93" h="685">
                  <a:moveTo>
                    <a:pt x="97" y="123"/>
                  </a:moveTo>
                  <a:cubicBezTo>
                    <a:pt x="89" y="123"/>
                    <a:pt x="80" y="122"/>
                    <a:pt x="70" y="119"/>
                  </a:cubicBezTo>
                  <a:cubicBezTo>
                    <a:pt x="43" y="111"/>
                    <a:pt x="16" y="126"/>
                    <a:pt x="8" y="152"/>
                  </a:cubicBezTo>
                  <a:cubicBezTo>
                    <a:pt x="0" y="179"/>
                    <a:pt x="15" y="206"/>
                    <a:pt x="42" y="214"/>
                  </a:cubicBezTo>
                  <a:cubicBezTo>
                    <a:pt x="42" y="214"/>
                    <a:pt x="42" y="214"/>
                    <a:pt x="42" y="214"/>
                  </a:cubicBezTo>
                  <a:cubicBezTo>
                    <a:pt x="61" y="220"/>
                    <a:pt x="79" y="222"/>
                    <a:pt x="97" y="222"/>
                  </a:cubicBezTo>
                  <a:cubicBezTo>
                    <a:pt x="97" y="222"/>
                    <a:pt x="97" y="222"/>
                    <a:pt x="97" y="222"/>
                  </a:cubicBezTo>
                  <a:cubicBezTo>
                    <a:pt x="99" y="222"/>
                    <a:pt x="100" y="222"/>
                    <a:pt x="102" y="222"/>
                  </a:cubicBezTo>
                  <a:cubicBezTo>
                    <a:pt x="109" y="222"/>
                    <a:pt x="116" y="221"/>
                    <a:pt x="123" y="220"/>
                  </a:cubicBezTo>
                  <a:cubicBezTo>
                    <a:pt x="146" y="217"/>
                    <a:pt x="167" y="209"/>
                    <a:pt x="185" y="198"/>
                  </a:cubicBezTo>
                  <a:cubicBezTo>
                    <a:pt x="186" y="197"/>
                    <a:pt x="187" y="197"/>
                    <a:pt x="188" y="196"/>
                  </a:cubicBezTo>
                  <a:cubicBezTo>
                    <a:pt x="223" y="175"/>
                    <a:pt x="245" y="147"/>
                    <a:pt x="260" y="124"/>
                  </a:cubicBezTo>
                  <a:cubicBezTo>
                    <a:pt x="262" y="121"/>
                    <a:pt x="263" y="119"/>
                    <a:pt x="264" y="117"/>
                  </a:cubicBezTo>
                  <a:cubicBezTo>
                    <a:pt x="266" y="114"/>
                    <a:pt x="268" y="112"/>
                    <a:pt x="269" y="109"/>
                  </a:cubicBezTo>
                  <a:cubicBezTo>
                    <a:pt x="271" y="106"/>
                    <a:pt x="273" y="103"/>
                    <a:pt x="274" y="100"/>
                  </a:cubicBezTo>
                  <a:cubicBezTo>
                    <a:pt x="285" y="107"/>
                    <a:pt x="294" y="117"/>
                    <a:pt x="300" y="128"/>
                  </a:cubicBezTo>
                  <a:cubicBezTo>
                    <a:pt x="314" y="151"/>
                    <a:pt x="319" y="177"/>
                    <a:pt x="312" y="203"/>
                  </a:cubicBezTo>
                  <a:cubicBezTo>
                    <a:pt x="304" y="241"/>
                    <a:pt x="293" y="277"/>
                    <a:pt x="280" y="310"/>
                  </a:cubicBezTo>
                  <a:cubicBezTo>
                    <a:pt x="268" y="345"/>
                    <a:pt x="253" y="377"/>
                    <a:pt x="237" y="406"/>
                  </a:cubicBezTo>
                  <a:cubicBezTo>
                    <a:pt x="217" y="443"/>
                    <a:pt x="194" y="476"/>
                    <a:pt x="169" y="505"/>
                  </a:cubicBezTo>
                  <a:cubicBezTo>
                    <a:pt x="164" y="528"/>
                    <a:pt x="161" y="552"/>
                    <a:pt x="161" y="578"/>
                  </a:cubicBezTo>
                  <a:cubicBezTo>
                    <a:pt x="161" y="595"/>
                    <a:pt x="163" y="612"/>
                    <a:pt x="165" y="630"/>
                  </a:cubicBezTo>
                  <a:cubicBezTo>
                    <a:pt x="170" y="662"/>
                    <a:pt x="198" y="685"/>
                    <a:pt x="229" y="685"/>
                  </a:cubicBezTo>
                  <a:cubicBezTo>
                    <a:pt x="232" y="685"/>
                    <a:pt x="235" y="685"/>
                    <a:pt x="239" y="684"/>
                  </a:cubicBezTo>
                  <a:cubicBezTo>
                    <a:pt x="274" y="679"/>
                    <a:pt x="298" y="646"/>
                    <a:pt x="292" y="611"/>
                  </a:cubicBezTo>
                  <a:cubicBezTo>
                    <a:pt x="291" y="600"/>
                    <a:pt x="290" y="588"/>
                    <a:pt x="290" y="578"/>
                  </a:cubicBezTo>
                  <a:cubicBezTo>
                    <a:pt x="290" y="529"/>
                    <a:pt x="306" y="487"/>
                    <a:pt x="323" y="457"/>
                  </a:cubicBezTo>
                  <a:cubicBezTo>
                    <a:pt x="332" y="442"/>
                    <a:pt x="341" y="430"/>
                    <a:pt x="347" y="423"/>
                  </a:cubicBezTo>
                  <a:cubicBezTo>
                    <a:pt x="350" y="419"/>
                    <a:pt x="352" y="416"/>
                    <a:pt x="354" y="414"/>
                  </a:cubicBezTo>
                  <a:cubicBezTo>
                    <a:pt x="354" y="414"/>
                    <a:pt x="355" y="413"/>
                    <a:pt x="355" y="413"/>
                  </a:cubicBezTo>
                  <a:cubicBezTo>
                    <a:pt x="355" y="413"/>
                    <a:pt x="355" y="413"/>
                    <a:pt x="355" y="413"/>
                  </a:cubicBezTo>
                  <a:cubicBezTo>
                    <a:pt x="355" y="413"/>
                    <a:pt x="355" y="413"/>
                    <a:pt x="355" y="413"/>
                  </a:cubicBezTo>
                  <a:cubicBezTo>
                    <a:pt x="355" y="413"/>
                    <a:pt x="355" y="413"/>
                    <a:pt x="355" y="413"/>
                  </a:cubicBezTo>
                  <a:cubicBezTo>
                    <a:pt x="355" y="413"/>
                    <a:pt x="355" y="413"/>
                    <a:pt x="355" y="413"/>
                  </a:cubicBezTo>
                  <a:cubicBezTo>
                    <a:pt x="362" y="406"/>
                    <a:pt x="367" y="397"/>
                    <a:pt x="370" y="388"/>
                  </a:cubicBezTo>
                  <a:cubicBezTo>
                    <a:pt x="376" y="378"/>
                    <a:pt x="380" y="365"/>
                    <a:pt x="383" y="349"/>
                  </a:cubicBezTo>
                  <a:cubicBezTo>
                    <a:pt x="393" y="244"/>
                    <a:pt x="385" y="183"/>
                    <a:pt x="351" y="89"/>
                  </a:cubicBezTo>
                  <a:cubicBezTo>
                    <a:pt x="325" y="21"/>
                    <a:pt x="267" y="0"/>
                    <a:pt x="227" y="11"/>
                  </a:cubicBezTo>
                  <a:cubicBezTo>
                    <a:pt x="207" y="17"/>
                    <a:pt x="193" y="34"/>
                    <a:pt x="186" y="56"/>
                  </a:cubicBezTo>
                  <a:cubicBezTo>
                    <a:pt x="182" y="62"/>
                    <a:pt x="177" y="70"/>
                    <a:pt x="171" y="78"/>
                  </a:cubicBezTo>
                  <a:cubicBezTo>
                    <a:pt x="169" y="82"/>
                    <a:pt x="166" y="86"/>
                    <a:pt x="162" y="89"/>
                  </a:cubicBezTo>
                  <a:cubicBezTo>
                    <a:pt x="144" y="109"/>
                    <a:pt x="124" y="123"/>
                    <a:pt x="97" y="123"/>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456" name="dad_son_blue"/>
          <p:cNvGrpSpPr/>
          <p:nvPr userDrawn="1"/>
        </p:nvGrpSpPr>
        <p:grpSpPr>
          <a:xfrm>
            <a:off x="4156385" y="3194045"/>
            <a:ext cx="777651" cy="1266944"/>
            <a:chOff x="6321426" y="3773488"/>
            <a:chExt cx="1892299" cy="3082924"/>
          </a:xfrm>
        </p:grpSpPr>
        <p:sp>
          <p:nvSpPr>
            <p:cNvPr id="457" name="Freeform 261"/>
            <p:cNvSpPr>
              <a:spLocks/>
            </p:cNvSpPr>
            <p:nvPr/>
          </p:nvSpPr>
          <p:spPr bwMode="auto">
            <a:xfrm>
              <a:off x="6648450" y="3773488"/>
              <a:ext cx="635000" cy="633412"/>
            </a:xfrm>
            <a:custGeom>
              <a:avLst/>
              <a:gdLst>
                <a:gd name="T0" fmla="*/ 300 w 498"/>
                <a:gd name="T1" fmla="*/ 28 h 498"/>
                <a:gd name="T2" fmla="*/ 28 w 498"/>
                <a:gd name="T3" fmla="*/ 197 h 498"/>
                <a:gd name="T4" fmla="*/ 197 w 498"/>
                <a:gd name="T5" fmla="*/ 469 h 498"/>
                <a:gd name="T6" fmla="*/ 470 w 498"/>
                <a:gd name="T7" fmla="*/ 300 h 498"/>
                <a:gd name="T8" fmla="*/ 300 w 498"/>
                <a:gd name="T9" fmla="*/ 28 h 498"/>
              </a:gdLst>
              <a:ahLst/>
              <a:cxnLst>
                <a:cxn ang="0">
                  <a:pos x="T0" y="T1"/>
                </a:cxn>
                <a:cxn ang="0">
                  <a:pos x="T2" y="T3"/>
                </a:cxn>
                <a:cxn ang="0">
                  <a:pos x="T4" y="T5"/>
                </a:cxn>
                <a:cxn ang="0">
                  <a:pos x="T6" y="T7"/>
                </a:cxn>
                <a:cxn ang="0">
                  <a:pos x="T8" y="T9"/>
                </a:cxn>
              </a:cxnLst>
              <a:rect l="0" t="0" r="r" b="b"/>
              <a:pathLst>
                <a:path w="498" h="498">
                  <a:moveTo>
                    <a:pt x="300" y="28"/>
                  </a:moveTo>
                  <a:cubicBezTo>
                    <a:pt x="178" y="0"/>
                    <a:pt x="57" y="75"/>
                    <a:pt x="28" y="197"/>
                  </a:cubicBezTo>
                  <a:cubicBezTo>
                    <a:pt x="0" y="319"/>
                    <a:pt x="76" y="441"/>
                    <a:pt x="197" y="469"/>
                  </a:cubicBezTo>
                  <a:cubicBezTo>
                    <a:pt x="319" y="498"/>
                    <a:pt x="441" y="422"/>
                    <a:pt x="470" y="300"/>
                  </a:cubicBezTo>
                  <a:cubicBezTo>
                    <a:pt x="498" y="178"/>
                    <a:pt x="422" y="56"/>
                    <a:pt x="300" y="28"/>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58" name="Freeform 262"/>
            <p:cNvSpPr>
              <a:spLocks/>
            </p:cNvSpPr>
            <p:nvPr/>
          </p:nvSpPr>
          <p:spPr bwMode="auto">
            <a:xfrm>
              <a:off x="6321426" y="4464050"/>
              <a:ext cx="1712912" cy="2392362"/>
            </a:xfrm>
            <a:custGeom>
              <a:avLst/>
              <a:gdLst>
                <a:gd name="T0" fmla="*/ 199 w 1345"/>
                <a:gd name="T1" fmla="*/ 904 h 1879"/>
                <a:gd name="T2" fmla="*/ 160 w 1345"/>
                <a:gd name="T3" fmla="*/ 491 h 1879"/>
                <a:gd name="T4" fmla="*/ 192 w 1345"/>
                <a:gd name="T5" fmla="*/ 283 h 1879"/>
                <a:gd name="T6" fmla="*/ 233 w 1345"/>
                <a:gd name="T7" fmla="*/ 186 h 1879"/>
                <a:gd name="T8" fmla="*/ 233 w 1345"/>
                <a:gd name="T9" fmla="*/ 576 h 1879"/>
                <a:gd name="T10" fmla="*/ 233 w 1345"/>
                <a:gd name="T11" fmla="*/ 767 h 1879"/>
                <a:gd name="T12" fmla="*/ 233 w 1345"/>
                <a:gd name="T13" fmla="*/ 1754 h 1879"/>
                <a:gd name="T14" fmla="*/ 358 w 1345"/>
                <a:gd name="T15" fmla="*/ 1879 h 1879"/>
                <a:gd name="T16" fmla="*/ 483 w 1345"/>
                <a:gd name="T17" fmla="*/ 1754 h 1879"/>
                <a:gd name="T18" fmla="*/ 483 w 1345"/>
                <a:gd name="T19" fmla="*/ 845 h 1879"/>
                <a:gd name="T20" fmla="*/ 529 w 1345"/>
                <a:gd name="T21" fmla="*/ 845 h 1879"/>
                <a:gd name="T22" fmla="*/ 529 w 1345"/>
                <a:gd name="T23" fmla="*/ 1754 h 1879"/>
                <a:gd name="T24" fmla="*/ 654 w 1345"/>
                <a:gd name="T25" fmla="*/ 1879 h 1879"/>
                <a:gd name="T26" fmla="*/ 778 w 1345"/>
                <a:gd name="T27" fmla="*/ 1754 h 1879"/>
                <a:gd name="T28" fmla="*/ 778 w 1345"/>
                <a:gd name="T29" fmla="*/ 1156 h 1879"/>
                <a:gd name="T30" fmla="*/ 704 w 1345"/>
                <a:gd name="T31" fmla="*/ 845 h 1879"/>
                <a:gd name="T32" fmla="*/ 703 w 1345"/>
                <a:gd name="T33" fmla="*/ 810 h 1879"/>
                <a:gd name="T34" fmla="*/ 778 w 1345"/>
                <a:gd name="T35" fmla="*/ 572 h 1879"/>
                <a:gd name="T36" fmla="*/ 778 w 1345"/>
                <a:gd name="T37" fmla="*/ 572 h 1879"/>
                <a:gd name="T38" fmla="*/ 778 w 1345"/>
                <a:gd name="T39" fmla="*/ 323 h 1879"/>
                <a:gd name="T40" fmla="*/ 1021 w 1345"/>
                <a:gd name="T41" fmla="*/ 484 h 1879"/>
                <a:gd name="T42" fmla="*/ 1261 w 1345"/>
                <a:gd name="T43" fmla="*/ 484 h 1879"/>
                <a:gd name="T44" fmla="*/ 1272 w 1345"/>
                <a:gd name="T45" fmla="*/ 484 h 1879"/>
                <a:gd name="T46" fmla="*/ 1282 w 1345"/>
                <a:gd name="T47" fmla="*/ 485 h 1879"/>
                <a:gd name="T48" fmla="*/ 1325 w 1345"/>
                <a:gd name="T49" fmla="*/ 497 h 1879"/>
                <a:gd name="T50" fmla="*/ 1345 w 1345"/>
                <a:gd name="T51" fmla="*/ 445 h 1879"/>
                <a:gd name="T52" fmla="*/ 1284 w 1345"/>
                <a:gd name="T53" fmla="*/ 367 h 1879"/>
                <a:gd name="T54" fmla="*/ 1103 w 1345"/>
                <a:gd name="T55" fmla="*/ 479 h 1879"/>
                <a:gd name="T56" fmla="*/ 902 w 1345"/>
                <a:gd name="T57" fmla="*/ 277 h 1879"/>
                <a:gd name="T58" fmla="*/ 909 w 1345"/>
                <a:gd name="T59" fmla="*/ 225 h 1879"/>
                <a:gd name="T60" fmla="*/ 892 w 1345"/>
                <a:gd name="T61" fmla="*/ 208 h 1879"/>
                <a:gd name="T62" fmla="*/ 814 w 1345"/>
                <a:gd name="T63" fmla="*/ 100 h 1879"/>
                <a:gd name="T64" fmla="*/ 797 w 1345"/>
                <a:gd name="T65" fmla="*/ 65 h 1879"/>
                <a:gd name="T66" fmla="*/ 794 w 1345"/>
                <a:gd name="T67" fmla="*/ 57 h 1879"/>
                <a:gd name="T68" fmla="*/ 793 w 1345"/>
                <a:gd name="T69" fmla="*/ 55 h 1879"/>
                <a:gd name="T70" fmla="*/ 714 w 1345"/>
                <a:gd name="T71" fmla="*/ 1 h 1879"/>
                <a:gd name="T72" fmla="*/ 701 w 1345"/>
                <a:gd name="T73" fmla="*/ 0 h 1879"/>
                <a:gd name="T74" fmla="*/ 311 w 1345"/>
                <a:gd name="T75" fmla="*/ 0 h 1879"/>
                <a:gd name="T76" fmla="*/ 302 w 1345"/>
                <a:gd name="T77" fmla="*/ 1 h 1879"/>
                <a:gd name="T78" fmla="*/ 297 w 1345"/>
                <a:gd name="T79" fmla="*/ 1 h 1879"/>
                <a:gd name="T80" fmla="*/ 214 w 1345"/>
                <a:gd name="T81" fmla="*/ 15 h 1879"/>
                <a:gd name="T82" fmla="*/ 68 w 1345"/>
                <a:gd name="T83" fmla="*/ 167 h 1879"/>
                <a:gd name="T84" fmla="*/ 4 w 1345"/>
                <a:gd name="T85" fmla="*/ 507 h 1879"/>
                <a:gd name="T86" fmla="*/ 41 w 1345"/>
                <a:gd name="T87" fmla="*/ 938 h 1879"/>
                <a:gd name="T88" fmla="*/ 120 w 1345"/>
                <a:gd name="T89" fmla="*/ 1001 h 1879"/>
                <a:gd name="T90" fmla="*/ 137 w 1345"/>
                <a:gd name="T91" fmla="*/ 999 h 1879"/>
                <a:gd name="T92" fmla="*/ 199 w 1345"/>
                <a:gd name="T93" fmla="*/ 904 h 18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345" h="1879">
                  <a:moveTo>
                    <a:pt x="199" y="904"/>
                  </a:moveTo>
                  <a:cubicBezTo>
                    <a:pt x="161" y="729"/>
                    <a:pt x="160" y="595"/>
                    <a:pt x="160" y="491"/>
                  </a:cubicBezTo>
                  <a:cubicBezTo>
                    <a:pt x="160" y="402"/>
                    <a:pt x="177" y="338"/>
                    <a:pt x="192" y="283"/>
                  </a:cubicBezTo>
                  <a:cubicBezTo>
                    <a:pt x="208" y="223"/>
                    <a:pt x="213" y="203"/>
                    <a:pt x="233" y="186"/>
                  </a:cubicBezTo>
                  <a:cubicBezTo>
                    <a:pt x="233" y="576"/>
                    <a:pt x="233" y="576"/>
                    <a:pt x="233" y="576"/>
                  </a:cubicBezTo>
                  <a:cubicBezTo>
                    <a:pt x="233" y="767"/>
                    <a:pt x="233" y="767"/>
                    <a:pt x="233" y="767"/>
                  </a:cubicBezTo>
                  <a:cubicBezTo>
                    <a:pt x="233" y="1754"/>
                    <a:pt x="233" y="1754"/>
                    <a:pt x="233" y="1754"/>
                  </a:cubicBezTo>
                  <a:cubicBezTo>
                    <a:pt x="233" y="1823"/>
                    <a:pt x="289" y="1879"/>
                    <a:pt x="358" y="1879"/>
                  </a:cubicBezTo>
                  <a:cubicBezTo>
                    <a:pt x="427" y="1879"/>
                    <a:pt x="483" y="1823"/>
                    <a:pt x="483" y="1754"/>
                  </a:cubicBezTo>
                  <a:cubicBezTo>
                    <a:pt x="483" y="845"/>
                    <a:pt x="483" y="845"/>
                    <a:pt x="483" y="845"/>
                  </a:cubicBezTo>
                  <a:cubicBezTo>
                    <a:pt x="529" y="845"/>
                    <a:pt x="529" y="845"/>
                    <a:pt x="529" y="845"/>
                  </a:cubicBezTo>
                  <a:cubicBezTo>
                    <a:pt x="529" y="1754"/>
                    <a:pt x="529" y="1754"/>
                    <a:pt x="529" y="1754"/>
                  </a:cubicBezTo>
                  <a:cubicBezTo>
                    <a:pt x="529" y="1823"/>
                    <a:pt x="585" y="1879"/>
                    <a:pt x="654" y="1879"/>
                  </a:cubicBezTo>
                  <a:cubicBezTo>
                    <a:pt x="723" y="1879"/>
                    <a:pt x="778" y="1823"/>
                    <a:pt x="778" y="1754"/>
                  </a:cubicBezTo>
                  <a:cubicBezTo>
                    <a:pt x="778" y="1156"/>
                    <a:pt x="778" y="1156"/>
                    <a:pt x="778" y="1156"/>
                  </a:cubicBezTo>
                  <a:cubicBezTo>
                    <a:pt x="734" y="1038"/>
                    <a:pt x="709" y="935"/>
                    <a:pt x="704" y="845"/>
                  </a:cubicBezTo>
                  <a:cubicBezTo>
                    <a:pt x="703" y="833"/>
                    <a:pt x="703" y="821"/>
                    <a:pt x="703" y="810"/>
                  </a:cubicBezTo>
                  <a:cubicBezTo>
                    <a:pt x="702" y="689"/>
                    <a:pt x="742" y="615"/>
                    <a:pt x="778" y="572"/>
                  </a:cubicBezTo>
                  <a:cubicBezTo>
                    <a:pt x="778" y="572"/>
                    <a:pt x="778" y="572"/>
                    <a:pt x="778" y="572"/>
                  </a:cubicBezTo>
                  <a:cubicBezTo>
                    <a:pt x="778" y="323"/>
                    <a:pt x="778" y="323"/>
                    <a:pt x="778" y="323"/>
                  </a:cubicBezTo>
                  <a:cubicBezTo>
                    <a:pt x="836" y="384"/>
                    <a:pt x="916" y="445"/>
                    <a:pt x="1021" y="484"/>
                  </a:cubicBezTo>
                  <a:cubicBezTo>
                    <a:pt x="1261" y="484"/>
                    <a:pt x="1261" y="484"/>
                    <a:pt x="1261" y="484"/>
                  </a:cubicBezTo>
                  <a:cubicBezTo>
                    <a:pt x="1264" y="484"/>
                    <a:pt x="1268" y="484"/>
                    <a:pt x="1272" y="484"/>
                  </a:cubicBezTo>
                  <a:cubicBezTo>
                    <a:pt x="1276" y="484"/>
                    <a:pt x="1279" y="485"/>
                    <a:pt x="1282" y="485"/>
                  </a:cubicBezTo>
                  <a:cubicBezTo>
                    <a:pt x="1291" y="487"/>
                    <a:pt x="1307" y="490"/>
                    <a:pt x="1325" y="497"/>
                  </a:cubicBezTo>
                  <a:cubicBezTo>
                    <a:pt x="1338" y="483"/>
                    <a:pt x="1345" y="465"/>
                    <a:pt x="1345" y="445"/>
                  </a:cubicBezTo>
                  <a:cubicBezTo>
                    <a:pt x="1345" y="407"/>
                    <a:pt x="1319" y="375"/>
                    <a:pt x="1284" y="367"/>
                  </a:cubicBezTo>
                  <a:cubicBezTo>
                    <a:pt x="1251" y="433"/>
                    <a:pt x="1182" y="479"/>
                    <a:pt x="1103" y="479"/>
                  </a:cubicBezTo>
                  <a:cubicBezTo>
                    <a:pt x="992" y="479"/>
                    <a:pt x="902" y="388"/>
                    <a:pt x="902" y="277"/>
                  </a:cubicBezTo>
                  <a:cubicBezTo>
                    <a:pt x="902" y="259"/>
                    <a:pt x="904" y="242"/>
                    <a:pt x="909" y="225"/>
                  </a:cubicBezTo>
                  <a:cubicBezTo>
                    <a:pt x="903" y="220"/>
                    <a:pt x="898" y="214"/>
                    <a:pt x="892" y="208"/>
                  </a:cubicBezTo>
                  <a:cubicBezTo>
                    <a:pt x="856" y="169"/>
                    <a:pt x="830" y="129"/>
                    <a:pt x="814" y="100"/>
                  </a:cubicBezTo>
                  <a:cubicBezTo>
                    <a:pt x="806" y="85"/>
                    <a:pt x="801" y="73"/>
                    <a:pt x="797" y="65"/>
                  </a:cubicBezTo>
                  <a:cubicBezTo>
                    <a:pt x="795" y="61"/>
                    <a:pt x="794" y="58"/>
                    <a:pt x="794" y="57"/>
                  </a:cubicBezTo>
                  <a:cubicBezTo>
                    <a:pt x="793" y="56"/>
                    <a:pt x="793" y="55"/>
                    <a:pt x="793" y="55"/>
                  </a:cubicBezTo>
                  <a:cubicBezTo>
                    <a:pt x="781" y="21"/>
                    <a:pt x="748" y="0"/>
                    <a:pt x="714" y="1"/>
                  </a:cubicBezTo>
                  <a:cubicBezTo>
                    <a:pt x="710" y="0"/>
                    <a:pt x="705" y="0"/>
                    <a:pt x="701" y="0"/>
                  </a:cubicBezTo>
                  <a:cubicBezTo>
                    <a:pt x="311" y="0"/>
                    <a:pt x="311" y="0"/>
                    <a:pt x="311" y="0"/>
                  </a:cubicBezTo>
                  <a:cubicBezTo>
                    <a:pt x="308" y="0"/>
                    <a:pt x="305" y="0"/>
                    <a:pt x="302" y="1"/>
                  </a:cubicBezTo>
                  <a:cubicBezTo>
                    <a:pt x="300" y="1"/>
                    <a:pt x="299" y="1"/>
                    <a:pt x="297" y="1"/>
                  </a:cubicBezTo>
                  <a:cubicBezTo>
                    <a:pt x="278" y="1"/>
                    <a:pt x="248" y="3"/>
                    <a:pt x="214" y="15"/>
                  </a:cubicBezTo>
                  <a:cubicBezTo>
                    <a:pt x="162" y="33"/>
                    <a:pt x="101" y="85"/>
                    <a:pt x="68" y="167"/>
                  </a:cubicBezTo>
                  <a:cubicBezTo>
                    <a:pt x="36" y="247"/>
                    <a:pt x="9" y="351"/>
                    <a:pt x="4" y="507"/>
                  </a:cubicBezTo>
                  <a:cubicBezTo>
                    <a:pt x="0" y="627"/>
                    <a:pt x="2" y="754"/>
                    <a:pt x="41" y="938"/>
                  </a:cubicBezTo>
                  <a:cubicBezTo>
                    <a:pt x="49" y="975"/>
                    <a:pt x="82" y="1001"/>
                    <a:pt x="120" y="1001"/>
                  </a:cubicBezTo>
                  <a:cubicBezTo>
                    <a:pt x="125" y="1001"/>
                    <a:pt x="131" y="1001"/>
                    <a:pt x="137" y="999"/>
                  </a:cubicBezTo>
                  <a:cubicBezTo>
                    <a:pt x="180" y="990"/>
                    <a:pt x="208" y="947"/>
                    <a:pt x="199" y="904"/>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59" name="Freeform 263"/>
            <p:cNvSpPr>
              <a:spLocks/>
            </p:cNvSpPr>
            <p:nvPr/>
          </p:nvSpPr>
          <p:spPr bwMode="auto">
            <a:xfrm>
              <a:off x="7496175" y="4586288"/>
              <a:ext cx="461962" cy="461962"/>
            </a:xfrm>
            <a:custGeom>
              <a:avLst/>
              <a:gdLst>
                <a:gd name="T0" fmla="*/ 181 w 363"/>
                <a:gd name="T1" fmla="*/ 363 h 363"/>
                <a:gd name="T2" fmla="*/ 341 w 363"/>
                <a:gd name="T3" fmla="*/ 268 h 363"/>
                <a:gd name="T4" fmla="*/ 363 w 363"/>
                <a:gd name="T5" fmla="*/ 181 h 363"/>
                <a:gd name="T6" fmla="*/ 181 w 363"/>
                <a:gd name="T7" fmla="*/ 0 h 363"/>
                <a:gd name="T8" fmla="*/ 4 w 363"/>
                <a:gd name="T9" fmla="*/ 145 h 363"/>
                <a:gd name="T10" fmla="*/ 0 w 363"/>
                <a:gd name="T11" fmla="*/ 181 h 363"/>
                <a:gd name="T12" fmla="*/ 181 w 363"/>
                <a:gd name="T13" fmla="*/ 363 h 363"/>
              </a:gdLst>
              <a:ahLst/>
              <a:cxnLst>
                <a:cxn ang="0">
                  <a:pos x="T0" y="T1"/>
                </a:cxn>
                <a:cxn ang="0">
                  <a:pos x="T2" y="T3"/>
                </a:cxn>
                <a:cxn ang="0">
                  <a:pos x="T4" y="T5"/>
                </a:cxn>
                <a:cxn ang="0">
                  <a:pos x="T6" y="T7"/>
                </a:cxn>
                <a:cxn ang="0">
                  <a:pos x="T8" y="T9"/>
                </a:cxn>
                <a:cxn ang="0">
                  <a:pos x="T10" y="T11"/>
                </a:cxn>
                <a:cxn ang="0">
                  <a:pos x="T12" y="T13"/>
                </a:cxn>
              </a:cxnLst>
              <a:rect l="0" t="0" r="r" b="b"/>
              <a:pathLst>
                <a:path w="363" h="363">
                  <a:moveTo>
                    <a:pt x="181" y="363"/>
                  </a:moveTo>
                  <a:cubicBezTo>
                    <a:pt x="250" y="363"/>
                    <a:pt x="310" y="324"/>
                    <a:pt x="341" y="268"/>
                  </a:cubicBezTo>
                  <a:cubicBezTo>
                    <a:pt x="355" y="242"/>
                    <a:pt x="363" y="213"/>
                    <a:pt x="363" y="181"/>
                  </a:cubicBezTo>
                  <a:cubicBezTo>
                    <a:pt x="363" y="81"/>
                    <a:pt x="282" y="0"/>
                    <a:pt x="181" y="0"/>
                  </a:cubicBezTo>
                  <a:cubicBezTo>
                    <a:pt x="94" y="0"/>
                    <a:pt x="20" y="62"/>
                    <a:pt x="4" y="145"/>
                  </a:cubicBezTo>
                  <a:cubicBezTo>
                    <a:pt x="1" y="157"/>
                    <a:pt x="0" y="169"/>
                    <a:pt x="0" y="181"/>
                  </a:cubicBezTo>
                  <a:cubicBezTo>
                    <a:pt x="0" y="281"/>
                    <a:pt x="81" y="363"/>
                    <a:pt x="181" y="363"/>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60" name="Freeform 264"/>
            <p:cNvSpPr>
              <a:spLocks noEditPoints="1"/>
            </p:cNvSpPr>
            <p:nvPr/>
          </p:nvSpPr>
          <p:spPr bwMode="auto">
            <a:xfrm>
              <a:off x="7240588" y="5105400"/>
              <a:ext cx="973137" cy="1747837"/>
            </a:xfrm>
            <a:custGeom>
              <a:avLst/>
              <a:gdLst>
                <a:gd name="T0" fmla="*/ 548 w 763"/>
                <a:gd name="T1" fmla="*/ 0 h 1372"/>
                <a:gd name="T2" fmla="*/ 539 w 763"/>
                <a:gd name="T3" fmla="*/ 0 h 1372"/>
                <a:gd name="T4" fmla="*/ 364 w 763"/>
                <a:gd name="T5" fmla="*/ 0 h 1372"/>
                <a:gd name="T6" fmla="*/ 224 w 763"/>
                <a:gd name="T7" fmla="*/ 0 h 1372"/>
                <a:gd name="T8" fmla="*/ 214 w 763"/>
                <a:gd name="T9" fmla="*/ 0 h 1372"/>
                <a:gd name="T10" fmla="*/ 205 w 763"/>
                <a:gd name="T11" fmla="*/ 1 h 1372"/>
                <a:gd name="T12" fmla="*/ 98 w 763"/>
                <a:gd name="T13" fmla="*/ 54 h 1372"/>
                <a:gd name="T14" fmla="*/ 56 w 763"/>
                <a:gd name="T15" fmla="*/ 101 h 1372"/>
                <a:gd name="T16" fmla="*/ 1 w 763"/>
                <a:gd name="T17" fmla="*/ 306 h 1372"/>
                <a:gd name="T18" fmla="*/ 2 w 763"/>
                <a:gd name="T19" fmla="*/ 337 h 1372"/>
                <a:gd name="T20" fmla="*/ 56 w 763"/>
                <a:gd name="T21" fmla="*/ 593 h 1372"/>
                <a:gd name="T22" fmla="*/ 81 w 763"/>
                <a:gd name="T23" fmla="*/ 661 h 1372"/>
                <a:gd name="T24" fmla="*/ 138 w 763"/>
                <a:gd name="T25" fmla="*/ 700 h 1372"/>
                <a:gd name="T26" fmla="*/ 160 w 763"/>
                <a:gd name="T27" fmla="*/ 696 h 1372"/>
                <a:gd name="T28" fmla="*/ 161 w 763"/>
                <a:gd name="T29" fmla="*/ 695 h 1372"/>
                <a:gd name="T30" fmla="*/ 161 w 763"/>
                <a:gd name="T31" fmla="*/ 1276 h 1372"/>
                <a:gd name="T32" fmla="*/ 257 w 763"/>
                <a:gd name="T33" fmla="*/ 1372 h 1372"/>
                <a:gd name="T34" fmla="*/ 353 w 763"/>
                <a:gd name="T35" fmla="*/ 1276 h 1372"/>
                <a:gd name="T36" fmla="*/ 353 w 763"/>
                <a:gd name="T37" fmla="*/ 755 h 1372"/>
                <a:gd name="T38" fmla="*/ 410 w 763"/>
                <a:gd name="T39" fmla="*/ 755 h 1372"/>
                <a:gd name="T40" fmla="*/ 410 w 763"/>
                <a:gd name="T41" fmla="*/ 1276 h 1372"/>
                <a:gd name="T42" fmla="*/ 506 w 763"/>
                <a:gd name="T43" fmla="*/ 1372 h 1372"/>
                <a:gd name="T44" fmla="*/ 602 w 763"/>
                <a:gd name="T45" fmla="*/ 1276 h 1372"/>
                <a:gd name="T46" fmla="*/ 602 w 763"/>
                <a:gd name="T47" fmla="*/ 695 h 1372"/>
                <a:gd name="T48" fmla="*/ 603 w 763"/>
                <a:gd name="T49" fmla="*/ 696 h 1372"/>
                <a:gd name="T50" fmla="*/ 625 w 763"/>
                <a:gd name="T51" fmla="*/ 700 h 1372"/>
                <a:gd name="T52" fmla="*/ 681 w 763"/>
                <a:gd name="T53" fmla="*/ 661 h 1372"/>
                <a:gd name="T54" fmla="*/ 762 w 763"/>
                <a:gd name="T55" fmla="*/ 306 h 1372"/>
                <a:gd name="T56" fmla="*/ 665 w 763"/>
                <a:gd name="T57" fmla="*/ 54 h 1372"/>
                <a:gd name="T58" fmla="*/ 586 w 763"/>
                <a:gd name="T59" fmla="*/ 8 h 1372"/>
                <a:gd name="T60" fmla="*/ 558 w 763"/>
                <a:gd name="T61" fmla="*/ 1 h 1372"/>
                <a:gd name="T62" fmla="*/ 548 w 763"/>
                <a:gd name="T63" fmla="*/ 0 h 1372"/>
                <a:gd name="T64" fmla="*/ 161 w 763"/>
                <a:gd name="T65" fmla="*/ 510 h 1372"/>
                <a:gd name="T66" fmla="*/ 161 w 763"/>
                <a:gd name="T67" fmla="*/ 524 h 1372"/>
                <a:gd name="T68" fmla="*/ 122 w 763"/>
                <a:gd name="T69" fmla="*/ 306 h 1372"/>
                <a:gd name="T70" fmla="*/ 161 w 763"/>
                <a:gd name="T71" fmla="*/ 163 h 1372"/>
                <a:gd name="T72" fmla="*/ 161 w 763"/>
                <a:gd name="T73" fmla="*/ 510 h 1372"/>
                <a:gd name="T74" fmla="*/ 602 w 763"/>
                <a:gd name="T75" fmla="*/ 163 h 1372"/>
                <a:gd name="T76" fmla="*/ 641 w 763"/>
                <a:gd name="T77" fmla="*/ 306 h 1372"/>
                <a:gd name="T78" fmla="*/ 602 w 763"/>
                <a:gd name="T79" fmla="*/ 524 h 1372"/>
                <a:gd name="T80" fmla="*/ 602 w 763"/>
                <a:gd name="T81" fmla="*/ 510 h 1372"/>
                <a:gd name="T82" fmla="*/ 602 w 763"/>
                <a:gd name="T83" fmla="*/ 163 h 1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63" h="1372">
                  <a:moveTo>
                    <a:pt x="548" y="0"/>
                  </a:moveTo>
                  <a:cubicBezTo>
                    <a:pt x="545" y="0"/>
                    <a:pt x="542" y="0"/>
                    <a:pt x="539" y="0"/>
                  </a:cubicBezTo>
                  <a:cubicBezTo>
                    <a:pt x="364" y="0"/>
                    <a:pt x="364" y="0"/>
                    <a:pt x="364" y="0"/>
                  </a:cubicBezTo>
                  <a:cubicBezTo>
                    <a:pt x="224" y="0"/>
                    <a:pt x="224" y="0"/>
                    <a:pt x="224" y="0"/>
                  </a:cubicBezTo>
                  <a:cubicBezTo>
                    <a:pt x="221" y="0"/>
                    <a:pt x="218" y="0"/>
                    <a:pt x="214" y="0"/>
                  </a:cubicBezTo>
                  <a:cubicBezTo>
                    <a:pt x="211" y="0"/>
                    <a:pt x="208" y="1"/>
                    <a:pt x="205" y="1"/>
                  </a:cubicBezTo>
                  <a:cubicBezTo>
                    <a:pt x="198" y="2"/>
                    <a:pt x="149" y="10"/>
                    <a:pt x="98" y="54"/>
                  </a:cubicBezTo>
                  <a:cubicBezTo>
                    <a:pt x="83" y="67"/>
                    <a:pt x="69" y="82"/>
                    <a:pt x="56" y="101"/>
                  </a:cubicBezTo>
                  <a:cubicBezTo>
                    <a:pt x="24" y="148"/>
                    <a:pt x="0" y="216"/>
                    <a:pt x="1" y="306"/>
                  </a:cubicBezTo>
                  <a:cubicBezTo>
                    <a:pt x="1" y="316"/>
                    <a:pt x="1" y="326"/>
                    <a:pt x="2" y="337"/>
                  </a:cubicBezTo>
                  <a:cubicBezTo>
                    <a:pt x="6" y="408"/>
                    <a:pt x="22" y="492"/>
                    <a:pt x="56" y="593"/>
                  </a:cubicBezTo>
                  <a:cubicBezTo>
                    <a:pt x="64" y="615"/>
                    <a:pt x="72" y="638"/>
                    <a:pt x="81" y="661"/>
                  </a:cubicBezTo>
                  <a:cubicBezTo>
                    <a:pt x="91" y="685"/>
                    <a:pt x="113" y="700"/>
                    <a:pt x="138" y="700"/>
                  </a:cubicBezTo>
                  <a:cubicBezTo>
                    <a:pt x="145" y="700"/>
                    <a:pt x="152" y="699"/>
                    <a:pt x="160" y="696"/>
                  </a:cubicBezTo>
                  <a:cubicBezTo>
                    <a:pt x="160" y="696"/>
                    <a:pt x="161" y="695"/>
                    <a:pt x="161" y="695"/>
                  </a:cubicBezTo>
                  <a:cubicBezTo>
                    <a:pt x="161" y="1276"/>
                    <a:pt x="161" y="1276"/>
                    <a:pt x="161" y="1276"/>
                  </a:cubicBezTo>
                  <a:cubicBezTo>
                    <a:pt x="161" y="1329"/>
                    <a:pt x="204" y="1372"/>
                    <a:pt x="257" y="1372"/>
                  </a:cubicBezTo>
                  <a:cubicBezTo>
                    <a:pt x="310" y="1372"/>
                    <a:pt x="353" y="1329"/>
                    <a:pt x="353" y="1276"/>
                  </a:cubicBezTo>
                  <a:cubicBezTo>
                    <a:pt x="353" y="755"/>
                    <a:pt x="353" y="755"/>
                    <a:pt x="353" y="755"/>
                  </a:cubicBezTo>
                  <a:cubicBezTo>
                    <a:pt x="410" y="755"/>
                    <a:pt x="410" y="755"/>
                    <a:pt x="410" y="755"/>
                  </a:cubicBezTo>
                  <a:cubicBezTo>
                    <a:pt x="410" y="1276"/>
                    <a:pt x="410" y="1276"/>
                    <a:pt x="410" y="1276"/>
                  </a:cubicBezTo>
                  <a:cubicBezTo>
                    <a:pt x="410" y="1329"/>
                    <a:pt x="453" y="1372"/>
                    <a:pt x="506" y="1372"/>
                  </a:cubicBezTo>
                  <a:cubicBezTo>
                    <a:pt x="559" y="1372"/>
                    <a:pt x="602" y="1329"/>
                    <a:pt x="602" y="1276"/>
                  </a:cubicBezTo>
                  <a:cubicBezTo>
                    <a:pt x="602" y="695"/>
                    <a:pt x="602" y="695"/>
                    <a:pt x="602" y="695"/>
                  </a:cubicBezTo>
                  <a:cubicBezTo>
                    <a:pt x="602" y="695"/>
                    <a:pt x="603" y="696"/>
                    <a:pt x="603" y="696"/>
                  </a:cubicBezTo>
                  <a:cubicBezTo>
                    <a:pt x="610" y="699"/>
                    <a:pt x="618" y="700"/>
                    <a:pt x="625" y="700"/>
                  </a:cubicBezTo>
                  <a:cubicBezTo>
                    <a:pt x="649" y="700"/>
                    <a:pt x="672" y="685"/>
                    <a:pt x="681" y="661"/>
                  </a:cubicBezTo>
                  <a:cubicBezTo>
                    <a:pt x="739" y="512"/>
                    <a:pt x="762" y="397"/>
                    <a:pt x="762" y="306"/>
                  </a:cubicBezTo>
                  <a:cubicBezTo>
                    <a:pt x="763" y="181"/>
                    <a:pt x="716" y="98"/>
                    <a:pt x="665" y="54"/>
                  </a:cubicBezTo>
                  <a:cubicBezTo>
                    <a:pt x="636" y="29"/>
                    <a:pt x="607" y="15"/>
                    <a:pt x="586" y="8"/>
                  </a:cubicBezTo>
                  <a:cubicBezTo>
                    <a:pt x="571" y="3"/>
                    <a:pt x="560" y="2"/>
                    <a:pt x="558" y="1"/>
                  </a:cubicBezTo>
                  <a:cubicBezTo>
                    <a:pt x="554" y="1"/>
                    <a:pt x="551" y="0"/>
                    <a:pt x="548" y="0"/>
                  </a:cubicBezTo>
                  <a:close/>
                  <a:moveTo>
                    <a:pt x="161" y="510"/>
                  </a:moveTo>
                  <a:cubicBezTo>
                    <a:pt x="161" y="524"/>
                    <a:pt x="161" y="524"/>
                    <a:pt x="161" y="524"/>
                  </a:cubicBezTo>
                  <a:cubicBezTo>
                    <a:pt x="132" y="431"/>
                    <a:pt x="122" y="360"/>
                    <a:pt x="122" y="306"/>
                  </a:cubicBezTo>
                  <a:cubicBezTo>
                    <a:pt x="123" y="229"/>
                    <a:pt x="141" y="188"/>
                    <a:pt x="161" y="163"/>
                  </a:cubicBezTo>
                  <a:lnTo>
                    <a:pt x="161" y="510"/>
                  </a:lnTo>
                  <a:close/>
                  <a:moveTo>
                    <a:pt x="602" y="163"/>
                  </a:moveTo>
                  <a:cubicBezTo>
                    <a:pt x="621" y="188"/>
                    <a:pt x="640" y="229"/>
                    <a:pt x="641" y="306"/>
                  </a:cubicBezTo>
                  <a:cubicBezTo>
                    <a:pt x="641" y="360"/>
                    <a:pt x="630" y="431"/>
                    <a:pt x="602" y="524"/>
                  </a:cubicBezTo>
                  <a:cubicBezTo>
                    <a:pt x="602" y="510"/>
                    <a:pt x="602" y="510"/>
                    <a:pt x="602" y="510"/>
                  </a:cubicBezTo>
                  <a:lnTo>
                    <a:pt x="602" y="163"/>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461" name="dad_with_baby_blue"/>
          <p:cNvGrpSpPr/>
          <p:nvPr userDrawn="1"/>
        </p:nvGrpSpPr>
        <p:grpSpPr>
          <a:xfrm>
            <a:off x="6061451" y="3217309"/>
            <a:ext cx="591383" cy="1233497"/>
            <a:chOff x="6878638" y="3590926"/>
            <a:chExt cx="1295400" cy="2701924"/>
          </a:xfrm>
        </p:grpSpPr>
        <p:sp>
          <p:nvSpPr>
            <p:cNvPr id="462" name="Freeform 268"/>
            <p:cNvSpPr>
              <a:spLocks/>
            </p:cNvSpPr>
            <p:nvPr/>
          </p:nvSpPr>
          <p:spPr bwMode="auto">
            <a:xfrm>
              <a:off x="7364413" y="3590926"/>
              <a:ext cx="520700" cy="530225"/>
            </a:xfrm>
            <a:custGeom>
              <a:avLst/>
              <a:gdLst>
                <a:gd name="T0" fmla="*/ 225 w 466"/>
                <a:gd name="T1" fmla="*/ 4 h 476"/>
                <a:gd name="T2" fmla="*/ 440 w 466"/>
                <a:gd name="T3" fmla="*/ 166 h 476"/>
                <a:gd name="T4" fmla="*/ 342 w 466"/>
                <a:gd name="T5" fmla="*/ 423 h 476"/>
                <a:gd name="T6" fmla="*/ 69 w 466"/>
                <a:gd name="T7" fmla="*/ 401 h 476"/>
                <a:gd name="T8" fmla="*/ 47 w 466"/>
                <a:gd name="T9" fmla="*/ 340 h 476"/>
                <a:gd name="T10" fmla="*/ 16 w 466"/>
                <a:gd name="T11" fmla="*/ 192 h 476"/>
                <a:gd name="T12" fmla="*/ 10 w 466"/>
                <a:gd name="T13" fmla="*/ 138 h 476"/>
                <a:gd name="T14" fmla="*/ 225 w 466"/>
                <a:gd name="T15" fmla="*/ 4 h 4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6" h="476">
                  <a:moveTo>
                    <a:pt x="225" y="4"/>
                  </a:moveTo>
                  <a:cubicBezTo>
                    <a:pt x="333" y="9"/>
                    <a:pt x="415" y="71"/>
                    <a:pt x="440" y="166"/>
                  </a:cubicBezTo>
                  <a:cubicBezTo>
                    <a:pt x="466" y="266"/>
                    <a:pt x="427" y="370"/>
                    <a:pt x="342" y="423"/>
                  </a:cubicBezTo>
                  <a:cubicBezTo>
                    <a:pt x="256" y="476"/>
                    <a:pt x="146" y="468"/>
                    <a:pt x="69" y="401"/>
                  </a:cubicBezTo>
                  <a:cubicBezTo>
                    <a:pt x="50" y="385"/>
                    <a:pt x="39" y="370"/>
                    <a:pt x="47" y="340"/>
                  </a:cubicBezTo>
                  <a:cubicBezTo>
                    <a:pt x="62" y="287"/>
                    <a:pt x="51" y="235"/>
                    <a:pt x="16" y="192"/>
                  </a:cubicBezTo>
                  <a:cubicBezTo>
                    <a:pt x="0" y="173"/>
                    <a:pt x="2" y="158"/>
                    <a:pt x="10" y="138"/>
                  </a:cubicBezTo>
                  <a:cubicBezTo>
                    <a:pt x="48" y="52"/>
                    <a:pt x="131" y="0"/>
                    <a:pt x="225" y="4"/>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63" name="Freeform 269"/>
            <p:cNvSpPr>
              <a:spLocks/>
            </p:cNvSpPr>
            <p:nvPr/>
          </p:nvSpPr>
          <p:spPr bwMode="auto">
            <a:xfrm>
              <a:off x="6910388" y="4649788"/>
              <a:ext cx="565150" cy="320675"/>
            </a:xfrm>
            <a:custGeom>
              <a:avLst/>
              <a:gdLst>
                <a:gd name="T0" fmla="*/ 40 w 505"/>
                <a:gd name="T1" fmla="*/ 0 h 289"/>
                <a:gd name="T2" fmla="*/ 423 w 505"/>
                <a:gd name="T3" fmla="*/ 119 h 289"/>
                <a:gd name="T4" fmla="*/ 498 w 505"/>
                <a:gd name="T5" fmla="*/ 211 h 289"/>
                <a:gd name="T6" fmla="*/ 398 w 505"/>
                <a:gd name="T7" fmla="*/ 279 h 289"/>
                <a:gd name="T8" fmla="*/ 63 w 505"/>
                <a:gd name="T9" fmla="*/ 209 h 289"/>
                <a:gd name="T10" fmla="*/ 8 w 505"/>
                <a:gd name="T11" fmla="*/ 117 h 289"/>
                <a:gd name="T12" fmla="*/ 16 w 505"/>
                <a:gd name="T13" fmla="*/ 83 h 289"/>
                <a:gd name="T14" fmla="*/ 40 w 505"/>
                <a:gd name="T15" fmla="*/ 0 h 2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5" h="289">
                  <a:moveTo>
                    <a:pt x="40" y="0"/>
                  </a:moveTo>
                  <a:cubicBezTo>
                    <a:pt x="163" y="65"/>
                    <a:pt x="292" y="95"/>
                    <a:pt x="423" y="119"/>
                  </a:cubicBezTo>
                  <a:cubicBezTo>
                    <a:pt x="476" y="128"/>
                    <a:pt x="505" y="165"/>
                    <a:pt x="498" y="211"/>
                  </a:cubicBezTo>
                  <a:cubicBezTo>
                    <a:pt x="490" y="261"/>
                    <a:pt x="453" y="289"/>
                    <a:pt x="398" y="279"/>
                  </a:cubicBezTo>
                  <a:cubicBezTo>
                    <a:pt x="286" y="258"/>
                    <a:pt x="174" y="234"/>
                    <a:pt x="63" y="209"/>
                  </a:cubicBezTo>
                  <a:cubicBezTo>
                    <a:pt x="24" y="200"/>
                    <a:pt x="0" y="157"/>
                    <a:pt x="8" y="117"/>
                  </a:cubicBezTo>
                  <a:cubicBezTo>
                    <a:pt x="10" y="105"/>
                    <a:pt x="12" y="94"/>
                    <a:pt x="16" y="83"/>
                  </a:cubicBezTo>
                  <a:cubicBezTo>
                    <a:pt x="23" y="58"/>
                    <a:pt x="31" y="32"/>
                    <a:pt x="40" y="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64" name="Freeform 270"/>
            <p:cNvSpPr>
              <a:spLocks/>
            </p:cNvSpPr>
            <p:nvPr/>
          </p:nvSpPr>
          <p:spPr bwMode="auto">
            <a:xfrm>
              <a:off x="7045326" y="3751263"/>
              <a:ext cx="350838" cy="347662"/>
            </a:xfrm>
            <a:custGeom>
              <a:avLst/>
              <a:gdLst>
                <a:gd name="T0" fmla="*/ 313 w 313"/>
                <a:gd name="T1" fmla="*/ 155 h 312"/>
                <a:gd name="T2" fmla="*/ 159 w 313"/>
                <a:gd name="T3" fmla="*/ 311 h 312"/>
                <a:gd name="T4" fmla="*/ 1 w 313"/>
                <a:gd name="T5" fmla="*/ 154 h 312"/>
                <a:gd name="T6" fmla="*/ 159 w 313"/>
                <a:gd name="T7" fmla="*/ 0 h 312"/>
                <a:gd name="T8" fmla="*/ 313 w 313"/>
                <a:gd name="T9" fmla="*/ 155 h 312"/>
              </a:gdLst>
              <a:ahLst/>
              <a:cxnLst>
                <a:cxn ang="0">
                  <a:pos x="T0" y="T1"/>
                </a:cxn>
                <a:cxn ang="0">
                  <a:pos x="T2" y="T3"/>
                </a:cxn>
                <a:cxn ang="0">
                  <a:pos x="T4" y="T5"/>
                </a:cxn>
                <a:cxn ang="0">
                  <a:pos x="T6" y="T7"/>
                </a:cxn>
                <a:cxn ang="0">
                  <a:pos x="T8" y="T9"/>
                </a:cxn>
              </a:cxnLst>
              <a:rect l="0" t="0" r="r" b="b"/>
              <a:pathLst>
                <a:path w="313" h="312">
                  <a:moveTo>
                    <a:pt x="313" y="155"/>
                  </a:moveTo>
                  <a:cubicBezTo>
                    <a:pt x="313" y="242"/>
                    <a:pt x="245" y="311"/>
                    <a:pt x="159" y="311"/>
                  </a:cubicBezTo>
                  <a:cubicBezTo>
                    <a:pt x="73" y="312"/>
                    <a:pt x="0" y="238"/>
                    <a:pt x="1" y="154"/>
                  </a:cubicBezTo>
                  <a:cubicBezTo>
                    <a:pt x="3" y="68"/>
                    <a:pt x="74" y="0"/>
                    <a:pt x="159" y="0"/>
                  </a:cubicBezTo>
                  <a:cubicBezTo>
                    <a:pt x="245" y="0"/>
                    <a:pt x="313" y="68"/>
                    <a:pt x="313" y="155"/>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65" name="Freeform 271"/>
            <p:cNvSpPr>
              <a:spLocks/>
            </p:cNvSpPr>
            <p:nvPr/>
          </p:nvSpPr>
          <p:spPr bwMode="auto">
            <a:xfrm>
              <a:off x="7585076" y="4359275"/>
              <a:ext cx="3175" cy="6350"/>
            </a:xfrm>
            <a:custGeom>
              <a:avLst/>
              <a:gdLst>
                <a:gd name="T0" fmla="*/ 0 w 4"/>
                <a:gd name="T1" fmla="*/ 5 h 5"/>
                <a:gd name="T2" fmla="*/ 4 w 4"/>
                <a:gd name="T3" fmla="*/ 0 h 5"/>
                <a:gd name="T4" fmla="*/ 0 w 4"/>
                <a:gd name="T5" fmla="*/ 5 h 5"/>
              </a:gdLst>
              <a:ahLst/>
              <a:cxnLst>
                <a:cxn ang="0">
                  <a:pos x="T0" y="T1"/>
                </a:cxn>
                <a:cxn ang="0">
                  <a:pos x="T2" y="T3"/>
                </a:cxn>
                <a:cxn ang="0">
                  <a:pos x="T4" y="T5"/>
                </a:cxn>
              </a:cxnLst>
              <a:rect l="0" t="0" r="r" b="b"/>
              <a:pathLst>
                <a:path w="4" h="5">
                  <a:moveTo>
                    <a:pt x="0" y="5"/>
                  </a:moveTo>
                  <a:cubicBezTo>
                    <a:pt x="1" y="3"/>
                    <a:pt x="3" y="2"/>
                    <a:pt x="4" y="0"/>
                  </a:cubicBezTo>
                  <a:cubicBezTo>
                    <a:pt x="3" y="2"/>
                    <a:pt x="1" y="3"/>
                    <a:pt x="0" y="5"/>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66" name="Freeform 272"/>
            <p:cNvSpPr>
              <a:spLocks noEditPoints="1"/>
            </p:cNvSpPr>
            <p:nvPr/>
          </p:nvSpPr>
          <p:spPr bwMode="auto">
            <a:xfrm>
              <a:off x="7294563" y="4152900"/>
              <a:ext cx="879475" cy="2139950"/>
            </a:xfrm>
            <a:custGeom>
              <a:avLst/>
              <a:gdLst>
                <a:gd name="T0" fmla="*/ 779 w 788"/>
                <a:gd name="T1" fmla="*/ 478 h 1920"/>
                <a:gd name="T2" fmla="*/ 688 w 788"/>
                <a:gd name="T3" fmla="*/ 150 h 1920"/>
                <a:gd name="T4" fmla="*/ 446 w 788"/>
                <a:gd name="T5" fmla="*/ 9 h 1920"/>
                <a:gd name="T6" fmla="*/ 324 w 788"/>
                <a:gd name="T7" fmla="*/ 9 h 1920"/>
                <a:gd name="T8" fmla="*/ 154 w 788"/>
                <a:gd name="T9" fmla="*/ 9 h 1920"/>
                <a:gd name="T10" fmla="*/ 211 w 788"/>
                <a:gd name="T11" fmla="*/ 31 h 1920"/>
                <a:gd name="T12" fmla="*/ 287 w 788"/>
                <a:gd name="T13" fmla="*/ 143 h 1920"/>
                <a:gd name="T14" fmla="*/ 287 w 788"/>
                <a:gd name="T15" fmla="*/ 144 h 1920"/>
                <a:gd name="T16" fmla="*/ 333 w 788"/>
                <a:gd name="T17" fmla="*/ 145 h 1920"/>
                <a:gd name="T18" fmla="*/ 388 w 788"/>
                <a:gd name="T19" fmla="*/ 549 h 1920"/>
                <a:gd name="T20" fmla="*/ 377 w 788"/>
                <a:gd name="T21" fmla="*/ 577 h 1920"/>
                <a:gd name="T22" fmla="*/ 291 w 788"/>
                <a:gd name="T23" fmla="*/ 688 h 1920"/>
                <a:gd name="T24" fmla="*/ 202 w 788"/>
                <a:gd name="T25" fmla="*/ 576 h 1920"/>
                <a:gd name="T26" fmla="*/ 193 w 788"/>
                <a:gd name="T27" fmla="*/ 543 h 1920"/>
                <a:gd name="T28" fmla="*/ 240 w 788"/>
                <a:gd name="T29" fmla="*/ 203 h 1920"/>
                <a:gd name="T30" fmla="*/ 260 w 788"/>
                <a:gd name="T31" fmla="*/ 190 h 1920"/>
                <a:gd name="T32" fmla="*/ 163 w 788"/>
                <a:gd name="T33" fmla="*/ 206 h 1920"/>
                <a:gd name="T34" fmla="*/ 67 w 788"/>
                <a:gd name="T35" fmla="*/ 183 h 1920"/>
                <a:gd name="T36" fmla="*/ 33 w 788"/>
                <a:gd name="T37" fmla="*/ 199 h 1920"/>
                <a:gd name="T38" fmla="*/ 10 w 788"/>
                <a:gd name="T39" fmla="*/ 342 h 1920"/>
                <a:gd name="T40" fmla="*/ 24 w 788"/>
                <a:gd name="T41" fmla="*/ 358 h 1920"/>
                <a:gd name="T42" fmla="*/ 100 w 788"/>
                <a:gd name="T43" fmla="*/ 526 h 1920"/>
                <a:gd name="T44" fmla="*/ 100 w 788"/>
                <a:gd name="T45" fmla="*/ 541 h 1920"/>
                <a:gd name="T46" fmla="*/ 131 w 788"/>
                <a:gd name="T47" fmla="*/ 557 h 1920"/>
                <a:gd name="T48" fmla="*/ 176 w 788"/>
                <a:gd name="T49" fmla="*/ 670 h 1920"/>
                <a:gd name="T50" fmla="*/ 85 w 788"/>
                <a:gd name="T51" fmla="*/ 746 h 1920"/>
                <a:gd name="T52" fmla="*/ 10 w 788"/>
                <a:gd name="T53" fmla="*/ 829 h 1920"/>
                <a:gd name="T54" fmla="*/ 13 w 788"/>
                <a:gd name="T55" fmla="*/ 1308 h 1920"/>
                <a:gd name="T56" fmla="*/ 11 w 788"/>
                <a:gd name="T57" fmla="*/ 1759 h 1920"/>
                <a:gd name="T58" fmla="*/ 32 w 788"/>
                <a:gd name="T59" fmla="*/ 1842 h 1920"/>
                <a:gd name="T60" fmla="*/ 171 w 788"/>
                <a:gd name="T61" fmla="*/ 1893 h 1920"/>
                <a:gd name="T62" fmla="*/ 261 w 788"/>
                <a:gd name="T63" fmla="*/ 1771 h 1920"/>
                <a:gd name="T64" fmla="*/ 261 w 788"/>
                <a:gd name="T65" fmla="*/ 906 h 1920"/>
                <a:gd name="T66" fmla="*/ 261 w 788"/>
                <a:gd name="T67" fmla="*/ 861 h 1920"/>
                <a:gd name="T68" fmla="*/ 311 w 788"/>
                <a:gd name="T69" fmla="*/ 861 h 1920"/>
                <a:gd name="T70" fmla="*/ 311 w 788"/>
                <a:gd name="T71" fmla="*/ 1304 h 1920"/>
                <a:gd name="T72" fmla="*/ 308 w 788"/>
                <a:gd name="T73" fmla="*/ 1774 h 1920"/>
                <a:gd name="T74" fmla="*/ 394 w 788"/>
                <a:gd name="T75" fmla="*/ 1893 h 1920"/>
                <a:gd name="T76" fmla="*/ 559 w 788"/>
                <a:gd name="T77" fmla="*/ 1767 h 1920"/>
                <a:gd name="T78" fmla="*/ 559 w 788"/>
                <a:gd name="T79" fmla="*/ 310 h 1920"/>
                <a:gd name="T80" fmla="*/ 559 w 788"/>
                <a:gd name="T81" fmla="*/ 273 h 1920"/>
                <a:gd name="T82" fmla="*/ 582 w 788"/>
                <a:gd name="T83" fmla="*/ 313 h 1920"/>
                <a:gd name="T84" fmla="*/ 624 w 788"/>
                <a:gd name="T85" fmla="*/ 877 h 1920"/>
                <a:gd name="T86" fmla="*/ 694 w 788"/>
                <a:gd name="T87" fmla="*/ 977 h 1920"/>
                <a:gd name="T88" fmla="*/ 787 w 788"/>
                <a:gd name="T89" fmla="*/ 887 h 1920"/>
                <a:gd name="T90" fmla="*/ 779 w 788"/>
                <a:gd name="T91" fmla="*/ 478 h 1920"/>
                <a:gd name="T92" fmla="*/ 355 w 788"/>
                <a:gd name="T93" fmla="*/ 84 h 1920"/>
                <a:gd name="T94" fmla="*/ 304 w 788"/>
                <a:gd name="T95" fmla="*/ 125 h 1920"/>
                <a:gd name="T96" fmla="*/ 286 w 788"/>
                <a:gd name="T97" fmla="*/ 72 h 1920"/>
                <a:gd name="T98" fmla="*/ 300 w 788"/>
                <a:gd name="T99" fmla="*/ 19 h 1920"/>
                <a:gd name="T100" fmla="*/ 355 w 788"/>
                <a:gd name="T101" fmla="*/ 84 h 19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88" h="1920">
                  <a:moveTo>
                    <a:pt x="779" y="478"/>
                  </a:moveTo>
                  <a:cubicBezTo>
                    <a:pt x="772" y="364"/>
                    <a:pt x="747" y="251"/>
                    <a:pt x="688" y="150"/>
                  </a:cubicBezTo>
                  <a:cubicBezTo>
                    <a:pt x="635" y="58"/>
                    <a:pt x="560" y="0"/>
                    <a:pt x="446" y="9"/>
                  </a:cubicBezTo>
                  <a:cubicBezTo>
                    <a:pt x="405" y="12"/>
                    <a:pt x="365" y="9"/>
                    <a:pt x="324" y="9"/>
                  </a:cubicBezTo>
                  <a:cubicBezTo>
                    <a:pt x="267" y="9"/>
                    <a:pt x="211" y="9"/>
                    <a:pt x="154" y="9"/>
                  </a:cubicBezTo>
                  <a:cubicBezTo>
                    <a:pt x="173" y="21"/>
                    <a:pt x="192" y="26"/>
                    <a:pt x="211" y="31"/>
                  </a:cubicBezTo>
                  <a:cubicBezTo>
                    <a:pt x="270" y="48"/>
                    <a:pt x="301" y="93"/>
                    <a:pt x="287" y="143"/>
                  </a:cubicBezTo>
                  <a:cubicBezTo>
                    <a:pt x="287" y="144"/>
                    <a:pt x="287" y="144"/>
                    <a:pt x="287" y="144"/>
                  </a:cubicBezTo>
                  <a:cubicBezTo>
                    <a:pt x="333" y="145"/>
                    <a:pt x="333" y="145"/>
                    <a:pt x="333" y="145"/>
                  </a:cubicBezTo>
                  <a:cubicBezTo>
                    <a:pt x="351" y="280"/>
                    <a:pt x="370" y="414"/>
                    <a:pt x="388" y="549"/>
                  </a:cubicBezTo>
                  <a:cubicBezTo>
                    <a:pt x="389" y="558"/>
                    <a:pt x="383" y="569"/>
                    <a:pt x="377" y="577"/>
                  </a:cubicBezTo>
                  <a:cubicBezTo>
                    <a:pt x="350" y="613"/>
                    <a:pt x="322" y="648"/>
                    <a:pt x="291" y="688"/>
                  </a:cubicBezTo>
                  <a:cubicBezTo>
                    <a:pt x="259" y="648"/>
                    <a:pt x="230" y="613"/>
                    <a:pt x="202" y="576"/>
                  </a:cubicBezTo>
                  <a:cubicBezTo>
                    <a:pt x="196" y="567"/>
                    <a:pt x="192" y="553"/>
                    <a:pt x="193" y="543"/>
                  </a:cubicBezTo>
                  <a:cubicBezTo>
                    <a:pt x="211" y="411"/>
                    <a:pt x="221" y="336"/>
                    <a:pt x="240" y="203"/>
                  </a:cubicBezTo>
                  <a:cubicBezTo>
                    <a:pt x="247" y="200"/>
                    <a:pt x="253" y="195"/>
                    <a:pt x="260" y="190"/>
                  </a:cubicBezTo>
                  <a:cubicBezTo>
                    <a:pt x="237" y="210"/>
                    <a:pt x="203" y="216"/>
                    <a:pt x="163" y="206"/>
                  </a:cubicBezTo>
                  <a:cubicBezTo>
                    <a:pt x="131" y="198"/>
                    <a:pt x="100" y="188"/>
                    <a:pt x="67" y="183"/>
                  </a:cubicBezTo>
                  <a:cubicBezTo>
                    <a:pt x="57" y="181"/>
                    <a:pt x="40" y="189"/>
                    <a:pt x="33" y="199"/>
                  </a:cubicBezTo>
                  <a:cubicBezTo>
                    <a:pt x="0" y="242"/>
                    <a:pt x="12" y="293"/>
                    <a:pt x="10" y="342"/>
                  </a:cubicBezTo>
                  <a:cubicBezTo>
                    <a:pt x="10" y="347"/>
                    <a:pt x="18" y="356"/>
                    <a:pt x="24" y="358"/>
                  </a:cubicBezTo>
                  <a:cubicBezTo>
                    <a:pt x="109" y="387"/>
                    <a:pt x="121" y="449"/>
                    <a:pt x="100" y="526"/>
                  </a:cubicBezTo>
                  <a:cubicBezTo>
                    <a:pt x="99" y="530"/>
                    <a:pt x="100" y="536"/>
                    <a:pt x="100" y="541"/>
                  </a:cubicBezTo>
                  <a:cubicBezTo>
                    <a:pt x="111" y="547"/>
                    <a:pt x="121" y="551"/>
                    <a:pt x="131" y="557"/>
                  </a:cubicBezTo>
                  <a:cubicBezTo>
                    <a:pt x="168" y="581"/>
                    <a:pt x="187" y="627"/>
                    <a:pt x="176" y="670"/>
                  </a:cubicBezTo>
                  <a:cubicBezTo>
                    <a:pt x="166" y="710"/>
                    <a:pt x="127" y="742"/>
                    <a:pt x="85" y="746"/>
                  </a:cubicBezTo>
                  <a:cubicBezTo>
                    <a:pt x="39" y="749"/>
                    <a:pt x="9" y="782"/>
                    <a:pt x="10" y="829"/>
                  </a:cubicBezTo>
                  <a:cubicBezTo>
                    <a:pt x="11" y="989"/>
                    <a:pt x="13" y="1148"/>
                    <a:pt x="13" y="1308"/>
                  </a:cubicBezTo>
                  <a:cubicBezTo>
                    <a:pt x="13" y="1458"/>
                    <a:pt x="10" y="1609"/>
                    <a:pt x="11" y="1759"/>
                  </a:cubicBezTo>
                  <a:cubicBezTo>
                    <a:pt x="11" y="1787"/>
                    <a:pt x="18" y="1818"/>
                    <a:pt x="32" y="1842"/>
                  </a:cubicBezTo>
                  <a:cubicBezTo>
                    <a:pt x="60" y="1891"/>
                    <a:pt x="117" y="1909"/>
                    <a:pt x="171" y="1893"/>
                  </a:cubicBezTo>
                  <a:cubicBezTo>
                    <a:pt x="227" y="1877"/>
                    <a:pt x="261" y="1832"/>
                    <a:pt x="261" y="1771"/>
                  </a:cubicBezTo>
                  <a:cubicBezTo>
                    <a:pt x="261" y="1483"/>
                    <a:pt x="261" y="1194"/>
                    <a:pt x="261" y="906"/>
                  </a:cubicBezTo>
                  <a:cubicBezTo>
                    <a:pt x="261" y="892"/>
                    <a:pt x="261" y="877"/>
                    <a:pt x="261" y="861"/>
                  </a:cubicBezTo>
                  <a:cubicBezTo>
                    <a:pt x="279" y="861"/>
                    <a:pt x="291" y="861"/>
                    <a:pt x="311" y="861"/>
                  </a:cubicBezTo>
                  <a:cubicBezTo>
                    <a:pt x="311" y="1010"/>
                    <a:pt x="311" y="1157"/>
                    <a:pt x="311" y="1304"/>
                  </a:cubicBezTo>
                  <a:cubicBezTo>
                    <a:pt x="310" y="1461"/>
                    <a:pt x="308" y="1618"/>
                    <a:pt x="308" y="1774"/>
                  </a:cubicBezTo>
                  <a:cubicBezTo>
                    <a:pt x="308" y="1831"/>
                    <a:pt x="344" y="1876"/>
                    <a:pt x="394" y="1893"/>
                  </a:cubicBezTo>
                  <a:cubicBezTo>
                    <a:pt x="480" y="1920"/>
                    <a:pt x="559" y="1860"/>
                    <a:pt x="559" y="1767"/>
                  </a:cubicBezTo>
                  <a:cubicBezTo>
                    <a:pt x="559" y="1281"/>
                    <a:pt x="559" y="795"/>
                    <a:pt x="559" y="310"/>
                  </a:cubicBezTo>
                  <a:cubicBezTo>
                    <a:pt x="559" y="298"/>
                    <a:pt x="559" y="286"/>
                    <a:pt x="559" y="273"/>
                  </a:cubicBezTo>
                  <a:cubicBezTo>
                    <a:pt x="572" y="285"/>
                    <a:pt x="577" y="299"/>
                    <a:pt x="582" y="313"/>
                  </a:cubicBezTo>
                  <a:cubicBezTo>
                    <a:pt x="636" y="498"/>
                    <a:pt x="633" y="688"/>
                    <a:pt x="624" y="877"/>
                  </a:cubicBezTo>
                  <a:cubicBezTo>
                    <a:pt x="622" y="934"/>
                    <a:pt x="647" y="973"/>
                    <a:pt x="694" y="977"/>
                  </a:cubicBezTo>
                  <a:cubicBezTo>
                    <a:pt x="751" y="981"/>
                    <a:pt x="788" y="948"/>
                    <a:pt x="787" y="887"/>
                  </a:cubicBezTo>
                  <a:cubicBezTo>
                    <a:pt x="786" y="751"/>
                    <a:pt x="787" y="614"/>
                    <a:pt x="779" y="478"/>
                  </a:cubicBezTo>
                  <a:close/>
                  <a:moveTo>
                    <a:pt x="355" y="84"/>
                  </a:moveTo>
                  <a:cubicBezTo>
                    <a:pt x="353" y="98"/>
                    <a:pt x="326" y="108"/>
                    <a:pt x="304" y="125"/>
                  </a:cubicBezTo>
                  <a:cubicBezTo>
                    <a:pt x="305" y="95"/>
                    <a:pt x="297" y="85"/>
                    <a:pt x="286" y="72"/>
                  </a:cubicBezTo>
                  <a:cubicBezTo>
                    <a:pt x="261" y="43"/>
                    <a:pt x="270" y="20"/>
                    <a:pt x="300" y="19"/>
                  </a:cubicBezTo>
                  <a:cubicBezTo>
                    <a:pt x="338" y="19"/>
                    <a:pt x="362" y="43"/>
                    <a:pt x="355" y="84"/>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67" name="Freeform 273"/>
            <p:cNvSpPr>
              <a:spLocks/>
            </p:cNvSpPr>
            <p:nvPr/>
          </p:nvSpPr>
          <p:spPr bwMode="auto">
            <a:xfrm>
              <a:off x="6878638" y="4116388"/>
              <a:ext cx="720725" cy="642937"/>
            </a:xfrm>
            <a:custGeom>
              <a:avLst/>
              <a:gdLst>
                <a:gd name="T0" fmla="*/ 398 w 646"/>
                <a:gd name="T1" fmla="*/ 182 h 577"/>
                <a:gd name="T2" fmla="*/ 308 w 646"/>
                <a:gd name="T3" fmla="*/ 386 h 577"/>
                <a:gd name="T4" fmla="*/ 404 w 646"/>
                <a:gd name="T5" fmla="*/ 430 h 577"/>
                <a:gd name="T6" fmla="*/ 452 w 646"/>
                <a:gd name="T7" fmla="*/ 528 h 577"/>
                <a:gd name="T8" fmla="*/ 441 w 646"/>
                <a:gd name="T9" fmla="*/ 577 h 577"/>
                <a:gd name="T10" fmla="*/ 218 w 646"/>
                <a:gd name="T11" fmla="*/ 515 h 577"/>
                <a:gd name="T12" fmla="*/ 118 w 646"/>
                <a:gd name="T13" fmla="*/ 476 h 577"/>
                <a:gd name="T14" fmla="*/ 32 w 646"/>
                <a:gd name="T15" fmla="*/ 284 h 577"/>
                <a:gd name="T16" fmla="*/ 120 w 646"/>
                <a:gd name="T17" fmla="*/ 89 h 577"/>
                <a:gd name="T18" fmla="*/ 293 w 646"/>
                <a:gd name="T19" fmla="*/ 17 h 577"/>
                <a:gd name="T20" fmla="*/ 581 w 646"/>
                <a:gd name="T21" fmla="*/ 91 h 577"/>
                <a:gd name="T22" fmla="*/ 631 w 646"/>
                <a:gd name="T23" fmla="*/ 181 h 577"/>
                <a:gd name="T24" fmla="*/ 545 w 646"/>
                <a:gd name="T25" fmla="*/ 219 h 577"/>
                <a:gd name="T26" fmla="*/ 398 w 646"/>
                <a:gd name="T27" fmla="*/ 182 h 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46" h="577">
                  <a:moveTo>
                    <a:pt x="398" y="182"/>
                  </a:moveTo>
                  <a:cubicBezTo>
                    <a:pt x="367" y="252"/>
                    <a:pt x="338" y="317"/>
                    <a:pt x="308" y="386"/>
                  </a:cubicBezTo>
                  <a:cubicBezTo>
                    <a:pt x="341" y="401"/>
                    <a:pt x="373" y="414"/>
                    <a:pt x="404" y="430"/>
                  </a:cubicBezTo>
                  <a:cubicBezTo>
                    <a:pt x="451" y="453"/>
                    <a:pt x="462" y="477"/>
                    <a:pt x="452" y="528"/>
                  </a:cubicBezTo>
                  <a:cubicBezTo>
                    <a:pt x="449" y="541"/>
                    <a:pt x="446" y="555"/>
                    <a:pt x="441" y="577"/>
                  </a:cubicBezTo>
                  <a:cubicBezTo>
                    <a:pt x="365" y="556"/>
                    <a:pt x="291" y="537"/>
                    <a:pt x="218" y="515"/>
                  </a:cubicBezTo>
                  <a:cubicBezTo>
                    <a:pt x="184" y="504"/>
                    <a:pt x="151" y="489"/>
                    <a:pt x="118" y="476"/>
                  </a:cubicBezTo>
                  <a:cubicBezTo>
                    <a:pt x="38" y="445"/>
                    <a:pt x="0" y="364"/>
                    <a:pt x="32" y="284"/>
                  </a:cubicBezTo>
                  <a:cubicBezTo>
                    <a:pt x="59" y="218"/>
                    <a:pt x="88" y="153"/>
                    <a:pt x="120" y="89"/>
                  </a:cubicBezTo>
                  <a:cubicBezTo>
                    <a:pt x="150" y="28"/>
                    <a:pt x="220" y="0"/>
                    <a:pt x="293" y="17"/>
                  </a:cubicBezTo>
                  <a:cubicBezTo>
                    <a:pt x="389" y="41"/>
                    <a:pt x="485" y="66"/>
                    <a:pt x="581" y="91"/>
                  </a:cubicBezTo>
                  <a:cubicBezTo>
                    <a:pt x="626" y="103"/>
                    <a:pt x="646" y="141"/>
                    <a:pt x="631" y="181"/>
                  </a:cubicBezTo>
                  <a:cubicBezTo>
                    <a:pt x="619" y="214"/>
                    <a:pt x="586" y="229"/>
                    <a:pt x="545" y="219"/>
                  </a:cubicBezTo>
                  <a:cubicBezTo>
                    <a:pt x="496" y="207"/>
                    <a:pt x="447" y="194"/>
                    <a:pt x="398" y="182"/>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468" name="dad_with_kids_blue"/>
          <p:cNvGrpSpPr/>
          <p:nvPr userDrawn="1"/>
        </p:nvGrpSpPr>
        <p:grpSpPr>
          <a:xfrm>
            <a:off x="7707490" y="3217825"/>
            <a:ext cx="1125615" cy="1232744"/>
            <a:chOff x="8410575" y="3744913"/>
            <a:chExt cx="2368550" cy="2593975"/>
          </a:xfrm>
        </p:grpSpPr>
        <p:sp>
          <p:nvSpPr>
            <p:cNvPr id="469" name="Freeform 277"/>
            <p:cNvSpPr>
              <a:spLocks/>
            </p:cNvSpPr>
            <p:nvPr/>
          </p:nvSpPr>
          <p:spPr bwMode="auto">
            <a:xfrm>
              <a:off x="9039225" y="4298950"/>
              <a:ext cx="1093787" cy="2038350"/>
            </a:xfrm>
            <a:custGeom>
              <a:avLst/>
              <a:gdLst>
                <a:gd name="T0" fmla="*/ 87 w 1006"/>
                <a:gd name="T1" fmla="*/ 965 h 1876"/>
                <a:gd name="T2" fmla="*/ 91 w 1006"/>
                <a:gd name="T3" fmla="*/ 965 h 1876"/>
                <a:gd name="T4" fmla="*/ 167 w 1006"/>
                <a:gd name="T5" fmla="*/ 880 h 1876"/>
                <a:gd name="T6" fmla="*/ 161 w 1006"/>
                <a:gd name="T7" fmla="*/ 696 h 1876"/>
                <a:gd name="T8" fmla="*/ 231 w 1006"/>
                <a:gd name="T9" fmla="*/ 245 h 1876"/>
                <a:gd name="T10" fmla="*/ 231 w 1006"/>
                <a:gd name="T11" fmla="*/ 1751 h 1876"/>
                <a:gd name="T12" fmla="*/ 356 w 1006"/>
                <a:gd name="T13" fmla="*/ 1876 h 1876"/>
                <a:gd name="T14" fmla="*/ 480 w 1006"/>
                <a:gd name="T15" fmla="*/ 1751 h 1876"/>
                <a:gd name="T16" fmla="*/ 480 w 1006"/>
                <a:gd name="T17" fmla="*/ 843 h 1876"/>
                <a:gd name="T18" fmla="*/ 527 w 1006"/>
                <a:gd name="T19" fmla="*/ 843 h 1876"/>
                <a:gd name="T20" fmla="*/ 527 w 1006"/>
                <a:gd name="T21" fmla="*/ 1751 h 1876"/>
                <a:gd name="T22" fmla="*/ 651 w 1006"/>
                <a:gd name="T23" fmla="*/ 1876 h 1876"/>
                <a:gd name="T24" fmla="*/ 775 w 1006"/>
                <a:gd name="T25" fmla="*/ 1751 h 1876"/>
                <a:gd name="T26" fmla="*/ 775 w 1006"/>
                <a:gd name="T27" fmla="*/ 245 h 1876"/>
                <a:gd name="T28" fmla="*/ 793 w 1006"/>
                <a:gd name="T29" fmla="*/ 288 h 1876"/>
                <a:gd name="T30" fmla="*/ 845 w 1006"/>
                <a:gd name="T31" fmla="*/ 696 h 1876"/>
                <a:gd name="T32" fmla="*/ 840 w 1006"/>
                <a:gd name="T33" fmla="*/ 880 h 1876"/>
                <a:gd name="T34" fmla="*/ 915 w 1006"/>
                <a:gd name="T35" fmla="*/ 965 h 1876"/>
                <a:gd name="T36" fmla="*/ 920 w 1006"/>
                <a:gd name="T37" fmla="*/ 965 h 1876"/>
                <a:gd name="T38" fmla="*/ 1000 w 1006"/>
                <a:gd name="T39" fmla="*/ 889 h 1876"/>
                <a:gd name="T40" fmla="*/ 1006 w 1006"/>
                <a:gd name="T41" fmla="*/ 697 h 1876"/>
                <a:gd name="T42" fmla="*/ 891 w 1006"/>
                <a:gd name="T43" fmla="*/ 124 h 1876"/>
                <a:gd name="T44" fmla="*/ 784 w 1006"/>
                <a:gd name="T45" fmla="*/ 24 h 1876"/>
                <a:gd name="T46" fmla="*/ 722 w 1006"/>
                <a:gd name="T47" fmla="*/ 4 h 1876"/>
                <a:gd name="T48" fmla="*/ 698 w 1006"/>
                <a:gd name="T49" fmla="*/ 0 h 1876"/>
                <a:gd name="T50" fmla="*/ 309 w 1006"/>
                <a:gd name="T51" fmla="*/ 0 h 1876"/>
                <a:gd name="T52" fmla="*/ 285 w 1006"/>
                <a:gd name="T53" fmla="*/ 4 h 1876"/>
                <a:gd name="T54" fmla="*/ 223 w 1006"/>
                <a:gd name="T55" fmla="*/ 24 h 1876"/>
                <a:gd name="T56" fmla="*/ 70 w 1006"/>
                <a:gd name="T57" fmla="*/ 213 h 1876"/>
                <a:gd name="T58" fmla="*/ 0 w 1006"/>
                <a:gd name="T59" fmla="*/ 696 h 1876"/>
                <a:gd name="T60" fmla="*/ 6 w 1006"/>
                <a:gd name="T61" fmla="*/ 889 h 1876"/>
                <a:gd name="T62" fmla="*/ 87 w 1006"/>
                <a:gd name="T63" fmla="*/ 965 h 1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06" h="1876">
                  <a:moveTo>
                    <a:pt x="87" y="965"/>
                  </a:moveTo>
                  <a:cubicBezTo>
                    <a:pt x="88" y="965"/>
                    <a:pt x="90" y="965"/>
                    <a:pt x="91" y="965"/>
                  </a:cubicBezTo>
                  <a:cubicBezTo>
                    <a:pt x="136" y="962"/>
                    <a:pt x="170" y="924"/>
                    <a:pt x="167" y="880"/>
                  </a:cubicBezTo>
                  <a:cubicBezTo>
                    <a:pt x="163" y="813"/>
                    <a:pt x="161" y="752"/>
                    <a:pt x="161" y="696"/>
                  </a:cubicBezTo>
                  <a:cubicBezTo>
                    <a:pt x="161" y="453"/>
                    <a:pt x="196" y="316"/>
                    <a:pt x="231" y="245"/>
                  </a:cubicBezTo>
                  <a:cubicBezTo>
                    <a:pt x="231" y="1751"/>
                    <a:pt x="231" y="1751"/>
                    <a:pt x="231" y="1751"/>
                  </a:cubicBezTo>
                  <a:cubicBezTo>
                    <a:pt x="231" y="1820"/>
                    <a:pt x="287" y="1876"/>
                    <a:pt x="356" y="1876"/>
                  </a:cubicBezTo>
                  <a:cubicBezTo>
                    <a:pt x="424" y="1876"/>
                    <a:pt x="480" y="1820"/>
                    <a:pt x="480" y="1751"/>
                  </a:cubicBezTo>
                  <a:cubicBezTo>
                    <a:pt x="480" y="843"/>
                    <a:pt x="480" y="843"/>
                    <a:pt x="480" y="843"/>
                  </a:cubicBezTo>
                  <a:cubicBezTo>
                    <a:pt x="527" y="843"/>
                    <a:pt x="527" y="843"/>
                    <a:pt x="527" y="843"/>
                  </a:cubicBezTo>
                  <a:cubicBezTo>
                    <a:pt x="527" y="1751"/>
                    <a:pt x="527" y="1751"/>
                    <a:pt x="527" y="1751"/>
                  </a:cubicBezTo>
                  <a:cubicBezTo>
                    <a:pt x="527" y="1820"/>
                    <a:pt x="582" y="1876"/>
                    <a:pt x="651" y="1876"/>
                  </a:cubicBezTo>
                  <a:cubicBezTo>
                    <a:pt x="720" y="1876"/>
                    <a:pt x="775" y="1820"/>
                    <a:pt x="775" y="1751"/>
                  </a:cubicBezTo>
                  <a:cubicBezTo>
                    <a:pt x="775" y="245"/>
                    <a:pt x="775" y="245"/>
                    <a:pt x="775" y="245"/>
                  </a:cubicBezTo>
                  <a:cubicBezTo>
                    <a:pt x="781" y="257"/>
                    <a:pt x="787" y="271"/>
                    <a:pt x="793" y="288"/>
                  </a:cubicBezTo>
                  <a:cubicBezTo>
                    <a:pt x="822" y="366"/>
                    <a:pt x="845" y="495"/>
                    <a:pt x="845" y="696"/>
                  </a:cubicBezTo>
                  <a:cubicBezTo>
                    <a:pt x="845" y="752"/>
                    <a:pt x="844" y="813"/>
                    <a:pt x="840" y="880"/>
                  </a:cubicBezTo>
                  <a:cubicBezTo>
                    <a:pt x="837" y="924"/>
                    <a:pt x="871" y="962"/>
                    <a:pt x="915" y="965"/>
                  </a:cubicBezTo>
                  <a:cubicBezTo>
                    <a:pt x="917" y="965"/>
                    <a:pt x="919" y="965"/>
                    <a:pt x="920" y="965"/>
                  </a:cubicBezTo>
                  <a:cubicBezTo>
                    <a:pt x="962" y="965"/>
                    <a:pt x="998" y="932"/>
                    <a:pt x="1000" y="889"/>
                  </a:cubicBezTo>
                  <a:cubicBezTo>
                    <a:pt x="1004" y="819"/>
                    <a:pt x="1006" y="755"/>
                    <a:pt x="1006" y="697"/>
                  </a:cubicBezTo>
                  <a:cubicBezTo>
                    <a:pt x="1006" y="393"/>
                    <a:pt x="957" y="225"/>
                    <a:pt x="891" y="124"/>
                  </a:cubicBezTo>
                  <a:cubicBezTo>
                    <a:pt x="858" y="74"/>
                    <a:pt x="820" y="42"/>
                    <a:pt x="784" y="24"/>
                  </a:cubicBezTo>
                  <a:cubicBezTo>
                    <a:pt x="761" y="12"/>
                    <a:pt x="739" y="6"/>
                    <a:pt x="722" y="4"/>
                  </a:cubicBezTo>
                  <a:cubicBezTo>
                    <a:pt x="714" y="1"/>
                    <a:pt x="706" y="0"/>
                    <a:pt x="698" y="0"/>
                  </a:cubicBezTo>
                  <a:cubicBezTo>
                    <a:pt x="309" y="0"/>
                    <a:pt x="309" y="0"/>
                    <a:pt x="309" y="0"/>
                  </a:cubicBezTo>
                  <a:cubicBezTo>
                    <a:pt x="300" y="0"/>
                    <a:pt x="292" y="1"/>
                    <a:pt x="285" y="4"/>
                  </a:cubicBezTo>
                  <a:cubicBezTo>
                    <a:pt x="268" y="6"/>
                    <a:pt x="246" y="12"/>
                    <a:pt x="223" y="24"/>
                  </a:cubicBezTo>
                  <a:cubicBezTo>
                    <a:pt x="169" y="51"/>
                    <a:pt x="110" y="109"/>
                    <a:pt x="70" y="213"/>
                  </a:cubicBezTo>
                  <a:cubicBezTo>
                    <a:pt x="28" y="318"/>
                    <a:pt x="1" y="469"/>
                    <a:pt x="0" y="696"/>
                  </a:cubicBezTo>
                  <a:cubicBezTo>
                    <a:pt x="0" y="755"/>
                    <a:pt x="2" y="819"/>
                    <a:pt x="6" y="889"/>
                  </a:cubicBezTo>
                  <a:cubicBezTo>
                    <a:pt x="9" y="932"/>
                    <a:pt x="44" y="965"/>
                    <a:pt x="87" y="965"/>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70" name="Oval 278"/>
            <p:cNvSpPr>
              <a:spLocks noChangeArrowheads="1"/>
            </p:cNvSpPr>
            <p:nvPr/>
          </p:nvSpPr>
          <p:spPr bwMode="auto">
            <a:xfrm>
              <a:off x="9340850" y="3744913"/>
              <a:ext cx="492125" cy="492125"/>
            </a:xfrm>
            <a:prstGeom prst="ellipse">
              <a:avLst/>
            </a:pr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71" name="Oval 279"/>
            <p:cNvSpPr>
              <a:spLocks noChangeArrowheads="1"/>
            </p:cNvSpPr>
            <p:nvPr/>
          </p:nvSpPr>
          <p:spPr bwMode="auto">
            <a:xfrm>
              <a:off x="8518525" y="4960938"/>
              <a:ext cx="358775" cy="358775"/>
            </a:xfrm>
            <a:prstGeom prst="ellipse">
              <a:avLst/>
            </a:pr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72" name="Freeform 280"/>
            <p:cNvSpPr>
              <a:spLocks/>
            </p:cNvSpPr>
            <p:nvPr/>
          </p:nvSpPr>
          <p:spPr bwMode="auto">
            <a:xfrm>
              <a:off x="8410575" y="5200650"/>
              <a:ext cx="768350" cy="1138238"/>
            </a:xfrm>
            <a:custGeom>
              <a:avLst/>
              <a:gdLst>
                <a:gd name="T0" fmla="*/ 699 w 707"/>
                <a:gd name="T1" fmla="*/ 35 h 1048"/>
                <a:gd name="T2" fmla="*/ 642 w 707"/>
                <a:gd name="T3" fmla="*/ 9 h 1048"/>
                <a:gd name="T4" fmla="*/ 376 w 707"/>
                <a:gd name="T5" fmla="*/ 153 h 1048"/>
                <a:gd name="T6" fmla="*/ 170 w 707"/>
                <a:gd name="T7" fmla="*/ 153 h 1048"/>
                <a:gd name="T8" fmla="*/ 168 w 707"/>
                <a:gd name="T9" fmla="*/ 154 h 1048"/>
                <a:gd name="T10" fmla="*/ 123 w 707"/>
                <a:gd name="T11" fmla="*/ 165 h 1048"/>
                <a:gd name="T12" fmla="*/ 38 w 707"/>
                <a:gd name="T13" fmla="*/ 270 h 1048"/>
                <a:gd name="T14" fmla="*/ 0 w 707"/>
                <a:gd name="T15" fmla="*/ 537 h 1048"/>
                <a:gd name="T16" fmla="*/ 3 w 707"/>
                <a:gd name="T17" fmla="*/ 643 h 1048"/>
                <a:gd name="T18" fmla="*/ 48 w 707"/>
                <a:gd name="T19" fmla="*/ 685 h 1048"/>
                <a:gd name="T20" fmla="*/ 50 w 707"/>
                <a:gd name="T21" fmla="*/ 685 h 1048"/>
                <a:gd name="T22" fmla="*/ 92 w 707"/>
                <a:gd name="T23" fmla="*/ 638 h 1048"/>
                <a:gd name="T24" fmla="*/ 89 w 707"/>
                <a:gd name="T25" fmla="*/ 537 h 1048"/>
                <a:gd name="T26" fmla="*/ 128 w 707"/>
                <a:gd name="T27" fmla="*/ 287 h 1048"/>
                <a:gd name="T28" fmla="*/ 128 w 707"/>
                <a:gd name="T29" fmla="*/ 980 h 1048"/>
                <a:gd name="T30" fmla="*/ 196 w 707"/>
                <a:gd name="T31" fmla="*/ 1048 h 1048"/>
                <a:gd name="T32" fmla="*/ 265 w 707"/>
                <a:gd name="T33" fmla="*/ 980 h 1048"/>
                <a:gd name="T34" fmla="*/ 265 w 707"/>
                <a:gd name="T35" fmla="*/ 619 h 1048"/>
                <a:gd name="T36" fmla="*/ 291 w 707"/>
                <a:gd name="T37" fmla="*/ 619 h 1048"/>
                <a:gd name="T38" fmla="*/ 291 w 707"/>
                <a:gd name="T39" fmla="*/ 980 h 1048"/>
                <a:gd name="T40" fmla="*/ 359 w 707"/>
                <a:gd name="T41" fmla="*/ 1048 h 1048"/>
                <a:gd name="T42" fmla="*/ 428 w 707"/>
                <a:gd name="T43" fmla="*/ 980 h 1048"/>
                <a:gd name="T44" fmla="*/ 428 w 707"/>
                <a:gd name="T45" fmla="*/ 229 h 1048"/>
                <a:gd name="T46" fmla="*/ 672 w 707"/>
                <a:gd name="T47" fmla="*/ 92 h 1048"/>
                <a:gd name="T48" fmla="*/ 699 w 707"/>
                <a:gd name="T49" fmla="*/ 35 h 10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07" h="1048">
                  <a:moveTo>
                    <a:pt x="699" y="35"/>
                  </a:moveTo>
                  <a:cubicBezTo>
                    <a:pt x="690" y="12"/>
                    <a:pt x="665" y="0"/>
                    <a:pt x="642" y="9"/>
                  </a:cubicBezTo>
                  <a:cubicBezTo>
                    <a:pt x="376" y="153"/>
                    <a:pt x="376" y="153"/>
                    <a:pt x="376" y="153"/>
                  </a:cubicBezTo>
                  <a:cubicBezTo>
                    <a:pt x="170" y="153"/>
                    <a:pt x="170" y="153"/>
                    <a:pt x="170" y="153"/>
                  </a:cubicBezTo>
                  <a:cubicBezTo>
                    <a:pt x="170" y="153"/>
                    <a:pt x="169" y="153"/>
                    <a:pt x="168" y="154"/>
                  </a:cubicBezTo>
                  <a:cubicBezTo>
                    <a:pt x="158" y="154"/>
                    <a:pt x="141" y="156"/>
                    <a:pt x="123" y="165"/>
                  </a:cubicBezTo>
                  <a:cubicBezTo>
                    <a:pt x="93" y="180"/>
                    <a:pt x="61" y="213"/>
                    <a:pt x="38" y="270"/>
                  </a:cubicBezTo>
                  <a:cubicBezTo>
                    <a:pt x="15" y="328"/>
                    <a:pt x="0" y="411"/>
                    <a:pt x="0" y="537"/>
                  </a:cubicBezTo>
                  <a:cubicBezTo>
                    <a:pt x="0" y="569"/>
                    <a:pt x="1" y="605"/>
                    <a:pt x="3" y="643"/>
                  </a:cubicBezTo>
                  <a:cubicBezTo>
                    <a:pt x="5" y="667"/>
                    <a:pt x="24" y="685"/>
                    <a:pt x="48" y="685"/>
                  </a:cubicBezTo>
                  <a:cubicBezTo>
                    <a:pt x="48" y="685"/>
                    <a:pt x="49" y="685"/>
                    <a:pt x="50" y="685"/>
                  </a:cubicBezTo>
                  <a:cubicBezTo>
                    <a:pt x="75" y="684"/>
                    <a:pt x="93" y="663"/>
                    <a:pt x="92" y="638"/>
                  </a:cubicBezTo>
                  <a:cubicBezTo>
                    <a:pt x="90" y="601"/>
                    <a:pt x="89" y="567"/>
                    <a:pt x="89" y="537"/>
                  </a:cubicBezTo>
                  <a:cubicBezTo>
                    <a:pt x="89" y="402"/>
                    <a:pt x="108" y="327"/>
                    <a:pt x="128" y="287"/>
                  </a:cubicBezTo>
                  <a:cubicBezTo>
                    <a:pt x="128" y="980"/>
                    <a:pt x="128" y="980"/>
                    <a:pt x="128" y="980"/>
                  </a:cubicBezTo>
                  <a:cubicBezTo>
                    <a:pt x="128" y="1018"/>
                    <a:pt x="158" y="1048"/>
                    <a:pt x="196" y="1048"/>
                  </a:cubicBezTo>
                  <a:cubicBezTo>
                    <a:pt x="234" y="1048"/>
                    <a:pt x="265" y="1018"/>
                    <a:pt x="265" y="980"/>
                  </a:cubicBezTo>
                  <a:cubicBezTo>
                    <a:pt x="265" y="619"/>
                    <a:pt x="265" y="619"/>
                    <a:pt x="265" y="619"/>
                  </a:cubicBezTo>
                  <a:cubicBezTo>
                    <a:pt x="291" y="619"/>
                    <a:pt x="291" y="619"/>
                    <a:pt x="291" y="619"/>
                  </a:cubicBezTo>
                  <a:cubicBezTo>
                    <a:pt x="291" y="980"/>
                    <a:pt x="291" y="980"/>
                    <a:pt x="291" y="980"/>
                  </a:cubicBezTo>
                  <a:cubicBezTo>
                    <a:pt x="291" y="1018"/>
                    <a:pt x="321" y="1048"/>
                    <a:pt x="359" y="1048"/>
                  </a:cubicBezTo>
                  <a:cubicBezTo>
                    <a:pt x="397" y="1048"/>
                    <a:pt x="428" y="1018"/>
                    <a:pt x="428" y="980"/>
                  </a:cubicBezTo>
                  <a:cubicBezTo>
                    <a:pt x="428" y="229"/>
                    <a:pt x="428" y="229"/>
                    <a:pt x="428" y="229"/>
                  </a:cubicBezTo>
                  <a:cubicBezTo>
                    <a:pt x="672" y="92"/>
                    <a:pt x="672" y="92"/>
                    <a:pt x="672" y="92"/>
                  </a:cubicBezTo>
                  <a:cubicBezTo>
                    <a:pt x="695" y="84"/>
                    <a:pt x="707" y="58"/>
                    <a:pt x="699" y="35"/>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73" name="Freeform 281"/>
            <p:cNvSpPr>
              <a:spLocks/>
            </p:cNvSpPr>
            <p:nvPr/>
          </p:nvSpPr>
          <p:spPr bwMode="auto">
            <a:xfrm>
              <a:off x="10707688" y="5943600"/>
              <a:ext cx="17462" cy="1588"/>
            </a:xfrm>
            <a:custGeom>
              <a:avLst/>
              <a:gdLst>
                <a:gd name="T0" fmla="*/ 16 w 17"/>
                <a:gd name="T1" fmla="*/ 1 h 1"/>
                <a:gd name="T2" fmla="*/ 10 w 17"/>
                <a:gd name="T3" fmla="*/ 0 h 1"/>
                <a:gd name="T4" fmla="*/ 1 w 17"/>
                <a:gd name="T5" fmla="*/ 1 h 1"/>
                <a:gd name="T6" fmla="*/ 16 w 17"/>
                <a:gd name="T7" fmla="*/ 1 h 1"/>
              </a:gdLst>
              <a:ahLst/>
              <a:cxnLst>
                <a:cxn ang="0">
                  <a:pos x="T0" y="T1"/>
                </a:cxn>
                <a:cxn ang="0">
                  <a:pos x="T2" y="T3"/>
                </a:cxn>
                <a:cxn ang="0">
                  <a:pos x="T4" y="T5"/>
                </a:cxn>
                <a:cxn ang="0">
                  <a:pos x="T6" y="T7"/>
                </a:cxn>
              </a:cxnLst>
              <a:rect l="0" t="0" r="r" b="b"/>
              <a:pathLst>
                <a:path w="17" h="1">
                  <a:moveTo>
                    <a:pt x="16" y="1"/>
                  </a:moveTo>
                  <a:cubicBezTo>
                    <a:pt x="14" y="1"/>
                    <a:pt x="12" y="1"/>
                    <a:pt x="10" y="0"/>
                  </a:cubicBezTo>
                  <a:cubicBezTo>
                    <a:pt x="7" y="1"/>
                    <a:pt x="4" y="1"/>
                    <a:pt x="1" y="1"/>
                  </a:cubicBezTo>
                  <a:cubicBezTo>
                    <a:pt x="0" y="1"/>
                    <a:pt x="17" y="1"/>
                    <a:pt x="16" y="1"/>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74" name="Freeform 282"/>
            <p:cNvSpPr>
              <a:spLocks/>
            </p:cNvSpPr>
            <p:nvPr/>
          </p:nvSpPr>
          <p:spPr bwMode="auto">
            <a:xfrm>
              <a:off x="9991725" y="5200650"/>
              <a:ext cx="787400" cy="1138238"/>
            </a:xfrm>
            <a:custGeom>
              <a:avLst/>
              <a:gdLst>
                <a:gd name="T0" fmla="*/ 669 w 724"/>
                <a:gd name="T1" fmla="*/ 270 h 1048"/>
                <a:gd name="T2" fmla="*/ 584 w 724"/>
                <a:gd name="T3" fmla="*/ 165 h 1048"/>
                <a:gd name="T4" fmla="*/ 539 w 724"/>
                <a:gd name="T5" fmla="*/ 154 h 1048"/>
                <a:gd name="T6" fmla="*/ 536 w 724"/>
                <a:gd name="T7" fmla="*/ 153 h 1048"/>
                <a:gd name="T8" fmla="*/ 331 w 724"/>
                <a:gd name="T9" fmla="*/ 153 h 1048"/>
                <a:gd name="T10" fmla="*/ 65 w 724"/>
                <a:gd name="T11" fmla="*/ 9 h 1048"/>
                <a:gd name="T12" fmla="*/ 8 w 724"/>
                <a:gd name="T13" fmla="*/ 35 h 1048"/>
                <a:gd name="T14" fmla="*/ 35 w 724"/>
                <a:gd name="T15" fmla="*/ 92 h 1048"/>
                <a:gd name="T16" fmla="*/ 279 w 724"/>
                <a:gd name="T17" fmla="*/ 229 h 1048"/>
                <a:gd name="T18" fmla="*/ 223 w 724"/>
                <a:gd name="T19" fmla="*/ 783 h 1048"/>
                <a:gd name="T20" fmla="*/ 279 w 724"/>
                <a:gd name="T21" fmla="*/ 783 h 1048"/>
                <a:gd name="T22" fmla="*/ 279 w 724"/>
                <a:gd name="T23" fmla="*/ 980 h 1048"/>
                <a:gd name="T24" fmla="*/ 348 w 724"/>
                <a:gd name="T25" fmla="*/ 1048 h 1048"/>
                <a:gd name="T26" fmla="*/ 416 w 724"/>
                <a:gd name="T27" fmla="*/ 980 h 1048"/>
                <a:gd name="T28" fmla="*/ 416 w 724"/>
                <a:gd name="T29" fmla="*/ 784 h 1048"/>
                <a:gd name="T30" fmla="*/ 442 w 724"/>
                <a:gd name="T31" fmla="*/ 784 h 1048"/>
                <a:gd name="T32" fmla="*/ 442 w 724"/>
                <a:gd name="T33" fmla="*/ 980 h 1048"/>
                <a:gd name="T34" fmla="*/ 511 w 724"/>
                <a:gd name="T35" fmla="*/ 1048 h 1048"/>
                <a:gd name="T36" fmla="*/ 579 w 724"/>
                <a:gd name="T37" fmla="*/ 980 h 1048"/>
                <a:gd name="T38" fmla="*/ 579 w 724"/>
                <a:gd name="T39" fmla="*/ 784 h 1048"/>
                <a:gd name="T40" fmla="*/ 642 w 724"/>
                <a:gd name="T41" fmla="*/ 784 h 1048"/>
                <a:gd name="T42" fmla="*/ 579 w 724"/>
                <a:gd name="T43" fmla="*/ 318 h 1048"/>
                <a:gd name="T44" fmla="*/ 579 w 724"/>
                <a:gd name="T45" fmla="*/ 287 h 1048"/>
                <a:gd name="T46" fmla="*/ 635 w 724"/>
                <a:gd name="T47" fmla="*/ 537 h 1048"/>
                <a:gd name="T48" fmla="*/ 632 w 724"/>
                <a:gd name="T49" fmla="*/ 638 h 1048"/>
                <a:gd name="T50" fmla="*/ 668 w 724"/>
                <a:gd name="T51" fmla="*/ 684 h 1048"/>
                <a:gd name="T52" fmla="*/ 721 w 724"/>
                <a:gd name="T53" fmla="*/ 643 h 1048"/>
                <a:gd name="T54" fmla="*/ 724 w 724"/>
                <a:gd name="T55" fmla="*/ 537 h 1048"/>
                <a:gd name="T56" fmla="*/ 669 w 724"/>
                <a:gd name="T57" fmla="*/ 270 h 10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24" h="1048">
                  <a:moveTo>
                    <a:pt x="669" y="270"/>
                  </a:moveTo>
                  <a:cubicBezTo>
                    <a:pt x="646" y="213"/>
                    <a:pt x="614" y="180"/>
                    <a:pt x="584" y="165"/>
                  </a:cubicBezTo>
                  <a:cubicBezTo>
                    <a:pt x="565" y="156"/>
                    <a:pt x="549" y="154"/>
                    <a:pt x="539" y="154"/>
                  </a:cubicBezTo>
                  <a:cubicBezTo>
                    <a:pt x="538" y="153"/>
                    <a:pt x="537" y="153"/>
                    <a:pt x="536" y="153"/>
                  </a:cubicBezTo>
                  <a:cubicBezTo>
                    <a:pt x="331" y="153"/>
                    <a:pt x="331" y="153"/>
                    <a:pt x="331" y="153"/>
                  </a:cubicBezTo>
                  <a:cubicBezTo>
                    <a:pt x="65" y="9"/>
                    <a:pt x="65" y="9"/>
                    <a:pt x="65" y="9"/>
                  </a:cubicBezTo>
                  <a:cubicBezTo>
                    <a:pt x="42" y="0"/>
                    <a:pt x="17" y="12"/>
                    <a:pt x="8" y="35"/>
                  </a:cubicBezTo>
                  <a:cubicBezTo>
                    <a:pt x="0" y="58"/>
                    <a:pt x="11" y="84"/>
                    <a:pt x="35" y="92"/>
                  </a:cubicBezTo>
                  <a:cubicBezTo>
                    <a:pt x="279" y="229"/>
                    <a:pt x="279" y="229"/>
                    <a:pt x="279" y="229"/>
                  </a:cubicBezTo>
                  <a:cubicBezTo>
                    <a:pt x="223" y="783"/>
                    <a:pt x="223" y="783"/>
                    <a:pt x="223" y="783"/>
                  </a:cubicBezTo>
                  <a:cubicBezTo>
                    <a:pt x="242" y="783"/>
                    <a:pt x="260" y="783"/>
                    <a:pt x="279" y="783"/>
                  </a:cubicBezTo>
                  <a:cubicBezTo>
                    <a:pt x="279" y="980"/>
                    <a:pt x="279" y="980"/>
                    <a:pt x="279" y="980"/>
                  </a:cubicBezTo>
                  <a:cubicBezTo>
                    <a:pt x="279" y="1018"/>
                    <a:pt x="310" y="1048"/>
                    <a:pt x="348" y="1048"/>
                  </a:cubicBezTo>
                  <a:cubicBezTo>
                    <a:pt x="386" y="1048"/>
                    <a:pt x="416" y="1018"/>
                    <a:pt x="416" y="980"/>
                  </a:cubicBezTo>
                  <a:cubicBezTo>
                    <a:pt x="416" y="784"/>
                    <a:pt x="416" y="784"/>
                    <a:pt x="416" y="784"/>
                  </a:cubicBezTo>
                  <a:cubicBezTo>
                    <a:pt x="425" y="784"/>
                    <a:pt x="433" y="784"/>
                    <a:pt x="442" y="784"/>
                  </a:cubicBezTo>
                  <a:cubicBezTo>
                    <a:pt x="442" y="980"/>
                    <a:pt x="442" y="980"/>
                    <a:pt x="442" y="980"/>
                  </a:cubicBezTo>
                  <a:cubicBezTo>
                    <a:pt x="442" y="1018"/>
                    <a:pt x="473" y="1048"/>
                    <a:pt x="511" y="1048"/>
                  </a:cubicBezTo>
                  <a:cubicBezTo>
                    <a:pt x="549" y="1048"/>
                    <a:pt x="579" y="1018"/>
                    <a:pt x="579" y="980"/>
                  </a:cubicBezTo>
                  <a:cubicBezTo>
                    <a:pt x="579" y="784"/>
                    <a:pt x="579" y="784"/>
                    <a:pt x="579" y="784"/>
                  </a:cubicBezTo>
                  <a:cubicBezTo>
                    <a:pt x="600" y="784"/>
                    <a:pt x="621" y="784"/>
                    <a:pt x="642" y="784"/>
                  </a:cubicBezTo>
                  <a:cubicBezTo>
                    <a:pt x="579" y="318"/>
                    <a:pt x="579" y="318"/>
                    <a:pt x="579" y="318"/>
                  </a:cubicBezTo>
                  <a:cubicBezTo>
                    <a:pt x="579" y="287"/>
                    <a:pt x="579" y="287"/>
                    <a:pt x="579" y="287"/>
                  </a:cubicBezTo>
                  <a:cubicBezTo>
                    <a:pt x="599" y="327"/>
                    <a:pt x="635" y="402"/>
                    <a:pt x="635" y="537"/>
                  </a:cubicBezTo>
                  <a:cubicBezTo>
                    <a:pt x="635" y="567"/>
                    <a:pt x="634" y="601"/>
                    <a:pt x="632" y="638"/>
                  </a:cubicBezTo>
                  <a:cubicBezTo>
                    <a:pt x="631" y="661"/>
                    <a:pt x="647" y="680"/>
                    <a:pt x="668" y="684"/>
                  </a:cubicBezTo>
                  <a:cubicBezTo>
                    <a:pt x="691" y="681"/>
                    <a:pt x="719" y="664"/>
                    <a:pt x="721" y="643"/>
                  </a:cubicBezTo>
                  <a:cubicBezTo>
                    <a:pt x="723" y="605"/>
                    <a:pt x="724" y="569"/>
                    <a:pt x="724" y="537"/>
                  </a:cubicBezTo>
                  <a:cubicBezTo>
                    <a:pt x="724" y="411"/>
                    <a:pt x="692" y="328"/>
                    <a:pt x="669" y="27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75" name="Oval 283"/>
            <p:cNvSpPr>
              <a:spLocks noChangeArrowheads="1"/>
            </p:cNvSpPr>
            <p:nvPr/>
          </p:nvSpPr>
          <p:spPr bwMode="auto">
            <a:xfrm>
              <a:off x="10291763" y="4960938"/>
              <a:ext cx="358775" cy="358775"/>
            </a:xfrm>
            <a:prstGeom prst="ellipse">
              <a:avLst/>
            </a:pr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476" name="desk_blue"/>
          <p:cNvGrpSpPr/>
          <p:nvPr userDrawn="1"/>
        </p:nvGrpSpPr>
        <p:grpSpPr>
          <a:xfrm>
            <a:off x="10096418" y="3220010"/>
            <a:ext cx="1242484" cy="1229604"/>
            <a:chOff x="5273675" y="4756150"/>
            <a:chExt cx="1990725" cy="1970088"/>
          </a:xfrm>
        </p:grpSpPr>
        <p:sp>
          <p:nvSpPr>
            <p:cNvPr id="477" name="Freeform 287"/>
            <p:cNvSpPr>
              <a:spLocks/>
            </p:cNvSpPr>
            <p:nvPr/>
          </p:nvSpPr>
          <p:spPr bwMode="auto">
            <a:xfrm>
              <a:off x="6003925" y="5532438"/>
              <a:ext cx="1588" cy="1588"/>
            </a:xfrm>
            <a:custGeom>
              <a:avLst/>
              <a:gdLst>
                <a:gd name="T0" fmla="*/ 2 w 2"/>
                <a:gd name="T1" fmla="*/ 0 h 2"/>
                <a:gd name="T2" fmla="*/ 0 w 2"/>
                <a:gd name="T3" fmla="*/ 2 h 2"/>
                <a:gd name="T4" fmla="*/ 2 w 2"/>
                <a:gd name="T5" fmla="*/ 1 h 2"/>
                <a:gd name="T6" fmla="*/ 2 w 2"/>
                <a:gd name="T7" fmla="*/ 0 h 2"/>
              </a:gdLst>
              <a:ahLst/>
              <a:cxnLst>
                <a:cxn ang="0">
                  <a:pos x="T0" y="T1"/>
                </a:cxn>
                <a:cxn ang="0">
                  <a:pos x="T2" y="T3"/>
                </a:cxn>
                <a:cxn ang="0">
                  <a:pos x="T4" y="T5"/>
                </a:cxn>
                <a:cxn ang="0">
                  <a:pos x="T6" y="T7"/>
                </a:cxn>
              </a:cxnLst>
              <a:rect l="0" t="0" r="r" b="b"/>
              <a:pathLst>
                <a:path w="2" h="2">
                  <a:moveTo>
                    <a:pt x="2" y="0"/>
                  </a:moveTo>
                  <a:cubicBezTo>
                    <a:pt x="0" y="2"/>
                    <a:pt x="0" y="2"/>
                    <a:pt x="0" y="2"/>
                  </a:cubicBezTo>
                  <a:cubicBezTo>
                    <a:pt x="1" y="1"/>
                    <a:pt x="2" y="1"/>
                    <a:pt x="2" y="1"/>
                  </a:cubicBezTo>
                  <a:cubicBezTo>
                    <a:pt x="2" y="1"/>
                    <a:pt x="2" y="0"/>
                    <a:pt x="2" y="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78" name="Freeform 288"/>
            <p:cNvSpPr>
              <a:spLocks/>
            </p:cNvSpPr>
            <p:nvPr/>
          </p:nvSpPr>
          <p:spPr bwMode="auto">
            <a:xfrm>
              <a:off x="5481638" y="5045075"/>
              <a:ext cx="120650" cy="474663"/>
            </a:xfrm>
            <a:custGeom>
              <a:avLst/>
              <a:gdLst>
                <a:gd name="T0" fmla="*/ 76 w 76"/>
                <a:gd name="T1" fmla="*/ 294 h 299"/>
                <a:gd name="T2" fmla="*/ 55 w 76"/>
                <a:gd name="T3" fmla="*/ 0 h 299"/>
                <a:gd name="T4" fmla="*/ 0 w 76"/>
                <a:gd name="T5" fmla="*/ 3 h 299"/>
                <a:gd name="T6" fmla="*/ 21 w 76"/>
                <a:gd name="T7" fmla="*/ 299 h 299"/>
                <a:gd name="T8" fmla="*/ 76 w 76"/>
                <a:gd name="T9" fmla="*/ 294 h 299"/>
              </a:gdLst>
              <a:ahLst/>
              <a:cxnLst>
                <a:cxn ang="0">
                  <a:pos x="T0" y="T1"/>
                </a:cxn>
                <a:cxn ang="0">
                  <a:pos x="T2" y="T3"/>
                </a:cxn>
                <a:cxn ang="0">
                  <a:pos x="T4" y="T5"/>
                </a:cxn>
                <a:cxn ang="0">
                  <a:pos x="T6" y="T7"/>
                </a:cxn>
                <a:cxn ang="0">
                  <a:pos x="T8" y="T9"/>
                </a:cxn>
              </a:cxnLst>
              <a:rect l="0" t="0" r="r" b="b"/>
              <a:pathLst>
                <a:path w="76" h="299">
                  <a:moveTo>
                    <a:pt x="76" y="294"/>
                  </a:moveTo>
                  <a:lnTo>
                    <a:pt x="55" y="0"/>
                  </a:lnTo>
                  <a:lnTo>
                    <a:pt x="0" y="3"/>
                  </a:lnTo>
                  <a:lnTo>
                    <a:pt x="21" y="299"/>
                  </a:lnTo>
                  <a:lnTo>
                    <a:pt x="76" y="294"/>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79" name="Oval 289"/>
            <p:cNvSpPr>
              <a:spLocks noChangeArrowheads="1"/>
            </p:cNvSpPr>
            <p:nvPr/>
          </p:nvSpPr>
          <p:spPr bwMode="auto">
            <a:xfrm>
              <a:off x="6550025" y="4756150"/>
              <a:ext cx="406400" cy="406400"/>
            </a:xfrm>
            <a:prstGeom prst="ellipse">
              <a:avLst/>
            </a:pr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80" name="Freeform 290"/>
            <p:cNvSpPr>
              <a:spLocks/>
            </p:cNvSpPr>
            <p:nvPr/>
          </p:nvSpPr>
          <p:spPr bwMode="auto">
            <a:xfrm>
              <a:off x="5976938" y="5535613"/>
              <a:ext cx="31750" cy="23813"/>
            </a:xfrm>
            <a:custGeom>
              <a:avLst/>
              <a:gdLst>
                <a:gd name="T0" fmla="*/ 33 w 41"/>
                <a:gd name="T1" fmla="*/ 1 h 29"/>
                <a:gd name="T2" fmla="*/ 0 w 41"/>
                <a:gd name="T3" fmla="*/ 23 h 29"/>
                <a:gd name="T4" fmla="*/ 33 w 41"/>
                <a:gd name="T5" fmla="*/ 1 h 29"/>
              </a:gdLst>
              <a:ahLst/>
              <a:cxnLst>
                <a:cxn ang="0">
                  <a:pos x="T0" y="T1"/>
                </a:cxn>
                <a:cxn ang="0">
                  <a:pos x="T2" y="T3"/>
                </a:cxn>
                <a:cxn ang="0">
                  <a:pos x="T4" y="T5"/>
                </a:cxn>
              </a:cxnLst>
              <a:rect l="0" t="0" r="r" b="b"/>
              <a:pathLst>
                <a:path w="41" h="29">
                  <a:moveTo>
                    <a:pt x="33" y="1"/>
                  </a:moveTo>
                  <a:cubicBezTo>
                    <a:pt x="25" y="1"/>
                    <a:pt x="0" y="23"/>
                    <a:pt x="0" y="23"/>
                  </a:cubicBezTo>
                  <a:cubicBezTo>
                    <a:pt x="13" y="29"/>
                    <a:pt x="41" y="0"/>
                    <a:pt x="33" y="1"/>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81" name="Freeform 291"/>
            <p:cNvSpPr>
              <a:spLocks/>
            </p:cNvSpPr>
            <p:nvPr/>
          </p:nvSpPr>
          <p:spPr bwMode="auto">
            <a:xfrm>
              <a:off x="6657975" y="5254625"/>
              <a:ext cx="606425" cy="1387475"/>
            </a:xfrm>
            <a:custGeom>
              <a:avLst/>
              <a:gdLst>
                <a:gd name="T0" fmla="*/ 740 w 753"/>
                <a:gd name="T1" fmla="*/ 922 h 1727"/>
                <a:gd name="T2" fmla="*/ 731 w 753"/>
                <a:gd name="T3" fmla="*/ 848 h 1727"/>
                <a:gd name="T4" fmla="*/ 707 w 753"/>
                <a:gd name="T5" fmla="*/ 35 h 1727"/>
                <a:gd name="T6" fmla="*/ 676 w 753"/>
                <a:gd name="T7" fmla="*/ 1 h 1727"/>
                <a:gd name="T8" fmla="*/ 642 w 753"/>
                <a:gd name="T9" fmla="*/ 33 h 1727"/>
                <a:gd name="T10" fmla="*/ 666 w 753"/>
                <a:gd name="T11" fmla="*/ 856 h 1727"/>
                <a:gd name="T12" fmla="*/ 676 w 753"/>
                <a:gd name="T13" fmla="*/ 930 h 1727"/>
                <a:gd name="T14" fmla="*/ 652 w 753"/>
                <a:gd name="T15" fmla="*/ 1070 h 1727"/>
                <a:gd name="T16" fmla="*/ 571 w 753"/>
                <a:gd name="T17" fmla="*/ 1071 h 1727"/>
                <a:gd name="T18" fmla="*/ 22 w 753"/>
                <a:gd name="T19" fmla="*/ 1156 h 1727"/>
                <a:gd name="T20" fmla="*/ 8 w 753"/>
                <a:gd name="T21" fmla="*/ 1200 h 1727"/>
                <a:gd name="T22" fmla="*/ 37 w 753"/>
                <a:gd name="T23" fmla="*/ 1217 h 1727"/>
                <a:gd name="T24" fmla="*/ 52 w 753"/>
                <a:gd name="T25" fmla="*/ 1213 h 1727"/>
                <a:gd name="T26" fmla="*/ 338 w 753"/>
                <a:gd name="T27" fmla="*/ 1122 h 1727"/>
                <a:gd name="T28" fmla="*/ 338 w 753"/>
                <a:gd name="T29" fmla="*/ 1628 h 1727"/>
                <a:gd name="T30" fmla="*/ 203 w 753"/>
                <a:gd name="T31" fmla="*/ 1628 h 1727"/>
                <a:gd name="T32" fmla="*/ 153 w 753"/>
                <a:gd name="T33" fmla="*/ 1678 h 1727"/>
                <a:gd name="T34" fmla="*/ 203 w 753"/>
                <a:gd name="T35" fmla="*/ 1727 h 1727"/>
                <a:gd name="T36" fmla="*/ 586 w 753"/>
                <a:gd name="T37" fmla="*/ 1727 h 1727"/>
                <a:gd name="T38" fmla="*/ 636 w 753"/>
                <a:gd name="T39" fmla="*/ 1678 h 1727"/>
                <a:gd name="T40" fmla="*/ 586 w 753"/>
                <a:gd name="T41" fmla="*/ 1628 h 1727"/>
                <a:gd name="T42" fmla="*/ 462 w 753"/>
                <a:gd name="T43" fmla="*/ 1628 h 1727"/>
                <a:gd name="T44" fmla="*/ 462 w 753"/>
                <a:gd name="T45" fmla="*/ 1117 h 1727"/>
                <a:gd name="T46" fmla="*/ 549 w 753"/>
                <a:gd name="T47" fmla="*/ 1132 h 1727"/>
                <a:gd name="T48" fmla="*/ 692 w 753"/>
                <a:gd name="T49" fmla="*/ 1122 h 1727"/>
                <a:gd name="T50" fmla="*/ 740 w 753"/>
                <a:gd name="T51" fmla="*/ 922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53" h="1727">
                  <a:moveTo>
                    <a:pt x="740" y="922"/>
                  </a:moveTo>
                  <a:cubicBezTo>
                    <a:pt x="731" y="848"/>
                    <a:pt x="731" y="848"/>
                    <a:pt x="731" y="848"/>
                  </a:cubicBezTo>
                  <a:cubicBezTo>
                    <a:pt x="695" y="558"/>
                    <a:pt x="693" y="546"/>
                    <a:pt x="707" y="35"/>
                  </a:cubicBezTo>
                  <a:cubicBezTo>
                    <a:pt x="708" y="17"/>
                    <a:pt x="694" y="2"/>
                    <a:pt x="676" y="1"/>
                  </a:cubicBezTo>
                  <a:cubicBezTo>
                    <a:pt x="659" y="0"/>
                    <a:pt x="643" y="15"/>
                    <a:pt x="642" y="33"/>
                  </a:cubicBezTo>
                  <a:cubicBezTo>
                    <a:pt x="628" y="549"/>
                    <a:pt x="630" y="561"/>
                    <a:pt x="666" y="856"/>
                  </a:cubicBezTo>
                  <a:cubicBezTo>
                    <a:pt x="676" y="930"/>
                    <a:pt x="676" y="930"/>
                    <a:pt x="676" y="930"/>
                  </a:cubicBezTo>
                  <a:cubicBezTo>
                    <a:pt x="685" y="1002"/>
                    <a:pt x="677" y="1051"/>
                    <a:pt x="652" y="1070"/>
                  </a:cubicBezTo>
                  <a:cubicBezTo>
                    <a:pt x="624" y="1092"/>
                    <a:pt x="575" y="1073"/>
                    <a:pt x="571" y="1071"/>
                  </a:cubicBezTo>
                  <a:cubicBezTo>
                    <a:pt x="332" y="998"/>
                    <a:pt x="35" y="1150"/>
                    <a:pt x="22" y="1156"/>
                  </a:cubicBezTo>
                  <a:cubicBezTo>
                    <a:pt x="6" y="1164"/>
                    <a:pt x="0" y="1184"/>
                    <a:pt x="8" y="1200"/>
                  </a:cubicBezTo>
                  <a:cubicBezTo>
                    <a:pt x="14" y="1211"/>
                    <a:pt x="25" y="1217"/>
                    <a:pt x="37" y="1217"/>
                  </a:cubicBezTo>
                  <a:cubicBezTo>
                    <a:pt x="42" y="1217"/>
                    <a:pt x="47" y="1216"/>
                    <a:pt x="52" y="1213"/>
                  </a:cubicBezTo>
                  <a:cubicBezTo>
                    <a:pt x="54" y="1212"/>
                    <a:pt x="187" y="1145"/>
                    <a:pt x="338" y="1122"/>
                  </a:cubicBezTo>
                  <a:cubicBezTo>
                    <a:pt x="338" y="1628"/>
                    <a:pt x="338" y="1628"/>
                    <a:pt x="338" y="1628"/>
                  </a:cubicBezTo>
                  <a:cubicBezTo>
                    <a:pt x="203" y="1628"/>
                    <a:pt x="203" y="1628"/>
                    <a:pt x="203" y="1628"/>
                  </a:cubicBezTo>
                  <a:cubicBezTo>
                    <a:pt x="175" y="1628"/>
                    <a:pt x="153" y="1650"/>
                    <a:pt x="153" y="1678"/>
                  </a:cubicBezTo>
                  <a:cubicBezTo>
                    <a:pt x="153" y="1705"/>
                    <a:pt x="175" y="1727"/>
                    <a:pt x="203" y="1727"/>
                  </a:cubicBezTo>
                  <a:cubicBezTo>
                    <a:pt x="586" y="1727"/>
                    <a:pt x="586" y="1727"/>
                    <a:pt x="586" y="1727"/>
                  </a:cubicBezTo>
                  <a:cubicBezTo>
                    <a:pt x="613" y="1727"/>
                    <a:pt x="636" y="1705"/>
                    <a:pt x="636" y="1678"/>
                  </a:cubicBezTo>
                  <a:cubicBezTo>
                    <a:pt x="636" y="1650"/>
                    <a:pt x="613" y="1628"/>
                    <a:pt x="586" y="1628"/>
                  </a:cubicBezTo>
                  <a:cubicBezTo>
                    <a:pt x="462" y="1628"/>
                    <a:pt x="462" y="1628"/>
                    <a:pt x="462" y="1628"/>
                  </a:cubicBezTo>
                  <a:cubicBezTo>
                    <a:pt x="462" y="1117"/>
                    <a:pt x="462" y="1117"/>
                    <a:pt x="462" y="1117"/>
                  </a:cubicBezTo>
                  <a:cubicBezTo>
                    <a:pt x="492" y="1119"/>
                    <a:pt x="521" y="1124"/>
                    <a:pt x="549" y="1132"/>
                  </a:cubicBezTo>
                  <a:cubicBezTo>
                    <a:pt x="553" y="1134"/>
                    <a:pt x="633" y="1167"/>
                    <a:pt x="692" y="1122"/>
                  </a:cubicBezTo>
                  <a:cubicBezTo>
                    <a:pt x="737" y="1087"/>
                    <a:pt x="753" y="1020"/>
                    <a:pt x="740" y="922"/>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82" name="Freeform 292"/>
            <p:cNvSpPr>
              <a:spLocks/>
            </p:cNvSpPr>
            <p:nvPr/>
          </p:nvSpPr>
          <p:spPr bwMode="auto">
            <a:xfrm>
              <a:off x="5273675" y="5114925"/>
              <a:ext cx="1858963" cy="1611313"/>
            </a:xfrm>
            <a:custGeom>
              <a:avLst/>
              <a:gdLst>
                <a:gd name="T0" fmla="*/ 2308 w 2312"/>
                <a:gd name="T1" fmla="*/ 948 h 2005"/>
                <a:gd name="T2" fmla="*/ 2226 w 2312"/>
                <a:gd name="T3" fmla="*/ 317 h 2005"/>
                <a:gd name="T4" fmla="*/ 1740 w 2312"/>
                <a:gd name="T5" fmla="*/ 302 h 2005"/>
                <a:gd name="T6" fmla="*/ 1768 w 2312"/>
                <a:gd name="T7" fmla="*/ 560 h 2005"/>
                <a:gd name="T8" fmla="*/ 1818 w 2312"/>
                <a:gd name="T9" fmla="*/ 902 h 2005"/>
                <a:gd name="T10" fmla="*/ 1148 w 2312"/>
                <a:gd name="T11" fmla="*/ 1799 h 2005"/>
                <a:gd name="T12" fmla="*/ 1147 w 2312"/>
                <a:gd name="T13" fmla="*/ 1809 h 2005"/>
                <a:gd name="T14" fmla="*/ 1147 w 2312"/>
                <a:gd name="T15" fmla="*/ 867 h 2005"/>
                <a:gd name="T16" fmla="*/ 1396 w 2312"/>
                <a:gd name="T17" fmla="*/ 867 h 2005"/>
                <a:gd name="T18" fmla="*/ 1396 w 2312"/>
                <a:gd name="T19" fmla="*/ 644 h 2005"/>
                <a:gd name="T20" fmla="*/ 502 w 2312"/>
                <a:gd name="T21" fmla="*/ 644 h 2005"/>
                <a:gd name="T22" fmla="*/ 503 w 2312"/>
                <a:gd name="T23" fmla="*/ 634 h 2005"/>
                <a:gd name="T24" fmla="*/ 503 w 2312"/>
                <a:gd name="T25" fmla="*/ 626 h 2005"/>
                <a:gd name="T26" fmla="*/ 526 w 2312"/>
                <a:gd name="T27" fmla="*/ 597 h 2005"/>
                <a:gd name="T28" fmla="*/ 543 w 2312"/>
                <a:gd name="T29" fmla="*/ 596 h 2005"/>
                <a:gd name="T30" fmla="*/ 543 w 2312"/>
                <a:gd name="T31" fmla="*/ 612 h 2005"/>
                <a:gd name="T32" fmla="*/ 783 w 2312"/>
                <a:gd name="T33" fmla="*/ 612 h 2005"/>
                <a:gd name="T34" fmla="*/ 803 w 2312"/>
                <a:gd name="T35" fmla="*/ 614 h 2005"/>
                <a:gd name="T36" fmla="*/ 827 w 2312"/>
                <a:gd name="T37" fmla="*/ 605 h 2005"/>
                <a:gd name="T38" fmla="*/ 830 w 2312"/>
                <a:gd name="T39" fmla="*/ 592 h 2005"/>
                <a:gd name="T40" fmla="*/ 832 w 2312"/>
                <a:gd name="T41" fmla="*/ 579 h 2005"/>
                <a:gd name="T42" fmla="*/ 847 w 2312"/>
                <a:gd name="T43" fmla="*/ 572 h 2005"/>
                <a:gd name="T44" fmla="*/ 839 w 2312"/>
                <a:gd name="T45" fmla="*/ 603 h 2005"/>
                <a:gd name="T46" fmla="*/ 1110 w 2312"/>
                <a:gd name="T47" fmla="*/ 603 h 2005"/>
                <a:gd name="T48" fmla="*/ 974 w 2312"/>
                <a:gd name="T49" fmla="*/ 508 h 2005"/>
                <a:gd name="T50" fmla="*/ 910 w 2312"/>
                <a:gd name="T51" fmla="*/ 520 h 2005"/>
                <a:gd name="T52" fmla="*/ 856 w 2312"/>
                <a:gd name="T53" fmla="*/ 557 h 2005"/>
                <a:gd name="T54" fmla="*/ 851 w 2312"/>
                <a:gd name="T55" fmla="*/ 564 h 2005"/>
                <a:gd name="T56" fmla="*/ 849 w 2312"/>
                <a:gd name="T57" fmla="*/ 564 h 2005"/>
                <a:gd name="T58" fmla="*/ 826 w 2312"/>
                <a:gd name="T59" fmla="*/ 574 h 2005"/>
                <a:gd name="T60" fmla="*/ 822 w 2312"/>
                <a:gd name="T61" fmla="*/ 592 h 2005"/>
                <a:gd name="T62" fmla="*/ 821 w 2312"/>
                <a:gd name="T63" fmla="*/ 600 h 2005"/>
                <a:gd name="T64" fmla="*/ 806 w 2312"/>
                <a:gd name="T65" fmla="*/ 606 h 2005"/>
                <a:gd name="T66" fmla="*/ 806 w 2312"/>
                <a:gd name="T67" fmla="*/ 568 h 2005"/>
                <a:gd name="T68" fmla="*/ 543 w 2312"/>
                <a:gd name="T69" fmla="*/ 568 h 2005"/>
                <a:gd name="T70" fmla="*/ 543 w 2312"/>
                <a:gd name="T71" fmla="*/ 588 h 2005"/>
                <a:gd name="T72" fmla="*/ 525 w 2312"/>
                <a:gd name="T73" fmla="*/ 589 h 2005"/>
                <a:gd name="T74" fmla="*/ 495 w 2312"/>
                <a:gd name="T75" fmla="*/ 626 h 2005"/>
                <a:gd name="T76" fmla="*/ 495 w 2312"/>
                <a:gd name="T77" fmla="*/ 634 h 2005"/>
                <a:gd name="T78" fmla="*/ 494 w 2312"/>
                <a:gd name="T79" fmla="*/ 644 h 2005"/>
                <a:gd name="T80" fmla="*/ 0 w 2312"/>
                <a:gd name="T81" fmla="*/ 644 h 2005"/>
                <a:gd name="T82" fmla="*/ 0 w 2312"/>
                <a:gd name="T83" fmla="*/ 867 h 2005"/>
                <a:gd name="T84" fmla="*/ 136 w 2312"/>
                <a:gd name="T85" fmla="*/ 867 h 2005"/>
                <a:gd name="T86" fmla="*/ 136 w 2312"/>
                <a:gd name="T87" fmla="*/ 1946 h 2005"/>
                <a:gd name="T88" fmla="*/ 1147 w 2312"/>
                <a:gd name="T89" fmla="*/ 1946 h 2005"/>
                <a:gd name="T90" fmla="*/ 1147 w 2312"/>
                <a:gd name="T91" fmla="*/ 1838 h 2005"/>
                <a:gd name="T92" fmla="*/ 1472 w 2312"/>
                <a:gd name="T93" fmla="*/ 1799 h 2005"/>
                <a:gd name="T94" fmla="*/ 2030 w 2312"/>
                <a:gd name="T95" fmla="*/ 1178 h 2005"/>
                <a:gd name="T96" fmla="*/ 2308 w 2312"/>
                <a:gd name="T97" fmla="*/ 948 h 20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312" h="2005">
                  <a:moveTo>
                    <a:pt x="2308" y="948"/>
                  </a:moveTo>
                  <a:cubicBezTo>
                    <a:pt x="2302" y="734"/>
                    <a:pt x="2232" y="529"/>
                    <a:pt x="2226" y="317"/>
                  </a:cubicBezTo>
                  <a:cubicBezTo>
                    <a:pt x="2218" y="7"/>
                    <a:pt x="1744" y="0"/>
                    <a:pt x="1740" y="302"/>
                  </a:cubicBezTo>
                  <a:cubicBezTo>
                    <a:pt x="1768" y="560"/>
                    <a:pt x="1768" y="560"/>
                    <a:pt x="1768" y="560"/>
                  </a:cubicBezTo>
                  <a:cubicBezTo>
                    <a:pt x="1787" y="673"/>
                    <a:pt x="1811" y="787"/>
                    <a:pt x="1818" y="902"/>
                  </a:cubicBezTo>
                  <a:cubicBezTo>
                    <a:pt x="1423" y="1040"/>
                    <a:pt x="1204" y="1374"/>
                    <a:pt x="1148" y="1799"/>
                  </a:cubicBezTo>
                  <a:cubicBezTo>
                    <a:pt x="1147" y="1802"/>
                    <a:pt x="1147" y="1805"/>
                    <a:pt x="1147" y="1809"/>
                  </a:cubicBezTo>
                  <a:cubicBezTo>
                    <a:pt x="1147" y="867"/>
                    <a:pt x="1147" y="867"/>
                    <a:pt x="1147" y="867"/>
                  </a:cubicBezTo>
                  <a:cubicBezTo>
                    <a:pt x="1396" y="867"/>
                    <a:pt x="1396" y="867"/>
                    <a:pt x="1396" y="867"/>
                  </a:cubicBezTo>
                  <a:cubicBezTo>
                    <a:pt x="1396" y="644"/>
                    <a:pt x="1396" y="644"/>
                    <a:pt x="1396" y="644"/>
                  </a:cubicBezTo>
                  <a:cubicBezTo>
                    <a:pt x="502" y="644"/>
                    <a:pt x="502" y="644"/>
                    <a:pt x="502" y="644"/>
                  </a:cubicBezTo>
                  <a:cubicBezTo>
                    <a:pt x="503" y="642"/>
                    <a:pt x="503" y="638"/>
                    <a:pt x="503" y="634"/>
                  </a:cubicBezTo>
                  <a:cubicBezTo>
                    <a:pt x="503" y="632"/>
                    <a:pt x="503" y="629"/>
                    <a:pt x="503" y="626"/>
                  </a:cubicBezTo>
                  <a:cubicBezTo>
                    <a:pt x="505" y="607"/>
                    <a:pt x="508" y="601"/>
                    <a:pt x="526" y="597"/>
                  </a:cubicBezTo>
                  <a:cubicBezTo>
                    <a:pt x="531" y="596"/>
                    <a:pt x="537" y="596"/>
                    <a:pt x="543" y="596"/>
                  </a:cubicBezTo>
                  <a:cubicBezTo>
                    <a:pt x="543" y="612"/>
                    <a:pt x="543" y="612"/>
                    <a:pt x="543" y="612"/>
                  </a:cubicBezTo>
                  <a:cubicBezTo>
                    <a:pt x="783" y="612"/>
                    <a:pt x="783" y="612"/>
                    <a:pt x="783" y="612"/>
                  </a:cubicBezTo>
                  <a:cubicBezTo>
                    <a:pt x="790" y="613"/>
                    <a:pt x="797" y="614"/>
                    <a:pt x="803" y="614"/>
                  </a:cubicBezTo>
                  <a:cubicBezTo>
                    <a:pt x="813" y="614"/>
                    <a:pt x="822" y="612"/>
                    <a:pt x="827" y="605"/>
                  </a:cubicBezTo>
                  <a:cubicBezTo>
                    <a:pt x="830" y="601"/>
                    <a:pt x="830" y="596"/>
                    <a:pt x="830" y="592"/>
                  </a:cubicBezTo>
                  <a:cubicBezTo>
                    <a:pt x="830" y="587"/>
                    <a:pt x="830" y="582"/>
                    <a:pt x="832" y="579"/>
                  </a:cubicBezTo>
                  <a:cubicBezTo>
                    <a:pt x="835" y="575"/>
                    <a:pt x="842" y="572"/>
                    <a:pt x="847" y="572"/>
                  </a:cubicBezTo>
                  <a:cubicBezTo>
                    <a:pt x="842" y="582"/>
                    <a:pt x="839" y="592"/>
                    <a:pt x="839" y="603"/>
                  </a:cubicBezTo>
                  <a:cubicBezTo>
                    <a:pt x="1110" y="603"/>
                    <a:pt x="1110" y="603"/>
                    <a:pt x="1110" y="603"/>
                  </a:cubicBezTo>
                  <a:cubicBezTo>
                    <a:pt x="1110" y="550"/>
                    <a:pt x="1049" y="508"/>
                    <a:pt x="974" y="508"/>
                  </a:cubicBezTo>
                  <a:cubicBezTo>
                    <a:pt x="951" y="508"/>
                    <a:pt x="929" y="512"/>
                    <a:pt x="910" y="520"/>
                  </a:cubicBezTo>
                  <a:cubicBezTo>
                    <a:pt x="915" y="564"/>
                    <a:pt x="873" y="560"/>
                    <a:pt x="856" y="557"/>
                  </a:cubicBezTo>
                  <a:cubicBezTo>
                    <a:pt x="854" y="559"/>
                    <a:pt x="853" y="562"/>
                    <a:pt x="851" y="564"/>
                  </a:cubicBezTo>
                  <a:cubicBezTo>
                    <a:pt x="850" y="564"/>
                    <a:pt x="850" y="564"/>
                    <a:pt x="849" y="564"/>
                  </a:cubicBezTo>
                  <a:cubicBezTo>
                    <a:pt x="842" y="563"/>
                    <a:pt x="831" y="568"/>
                    <a:pt x="826" y="574"/>
                  </a:cubicBezTo>
                  <a:cubicBezTo>
                    <a:pt x="822" y="579"/>
                    <a:pt x="822" y="586"/>
                    <a:pt x="822" y="592"/>
                  </a:cubicBezTo>
                  <a:cubicBezTo>
                    <a:pt x="822" y="595"/>
                    <a:pt x="822" y="599"/>
                    <a:pt x="821" y="600"/>
                  </a:cubicBezTo>
                  <a:cubicBezTo>
                    <a:pt x="818" y="604"/>
                    <a:pt x="812" y="605"/>
                    <a:pt x="806" y="606"/>
                  </a:cubicBezTo>
                  <a:cubicBezTo>
                    <a:pt x="806" y="568"/>
                    <a:pt x="806" y="568"/>
                    <a:pt x="806" y="568"/>
                  </a:cubicBezTo>
                  <a:cubicBezTo>
                    <a:pt x="543" y="568"/>
                    <a:pt x="543" y="568"/>
                    <a:pt x="543" y="568"/>
                  </a:cubicBezTo>
                  <a:cubicBezTo>
                    <a:pt x="543" y="588"/>
                    <a:pt x="543" y="588"/>
                    <a:pt x="543" y="588"/>
                  </a:cubicBezTo>
                  <a:cubicBezTo>
                    <a:pt x="536" y="588"/>
                    <a:pt x="529" y="589"/>
                    <a:pt x="525" y="589"/>
                  </a:cubicBezTo>
                  <a:cubicBezTo>
                    <a:pt x="501" y="594"/>
                    <a:pt x="497" y="605"/>
                    <a:pt x="495" y="626"/>
                  </a:cubicBezTo>
                  <a:cubicBezTo>
                    <a:pt x="495" y="629"/>
                    <a:pt x="495" y="631"/>
                    <a:pt x="495" y="634"/>
                  </a:cubicBezTo>
                  <a:cubicBezTo>
                    <a:pt x="495" y="639"/>
                    <a:pt x="495" y="642"/>
                    <a:pt x="494" y="644"/>
                  </a:cubicBezTo>
                  <a:cubicBezTo>
                    <a:pt x="0" y="644"/>
                    <a:pt x="0" y="644"/>
                    <a:pt x="0" y="644"/>
                  </a:cubicBezTo>
                  <a:cubicBezTo>
                    <a:pt x="0" y="867"/>
                    <a:pt x="0" y="867"/>
                    <a:pt x="0" y="867"/>
                  </a:cubicBezTo>
                  <a:cubicBezTo>
                    <a:pt x="136" y="867"/>
                    <a:pt x="136" y="867"/>
                    <a:pt x="136" y="867"/>
                  </a:cubicBezTo>
                  <a:cubicBezTo>
                    <a:pt x="136" y="1946"/>
                    <a:pt x="136" y="1946"/>
                    <a:pt x="136" y="1946"/>
                  </a:cubicBezTo>
                  <a:cubicBezTo>
                    <a:pt x="1147" y="1946"/>
                    <a:pt x="1147" y="1946"/>
                    <a:pt x="1147" y="1946"/>
                  </a:cubicBezTo>
                  <a:cubicBezTo>
                    <a:pt x="1147" y="1838"/>
                    <a:pt x="1147" y="1838"/>
                    <a:pt x="1147" y="1838"/>
                  </a:cubicBezTo>
                  <a:cubicBezTo>
                    <a:pt x="1163" y="2005"/>
                    <a:pt x="1447" y="1990"/>
                    <a:pt x="1472" y="1799"/>
                  </a:cubicBezTo>
                  <a:cubicBezTo>
                    <a:pt x="1515" y="1470"/>
                    <a:pt x="1707" y="1251"/>
                    <a:pt x="2030" y="1178"/>
                  </a:cubicBezTo>
                  <a:cubicBezTo>
                    <a:pt x="2164" y="1198"/>
                    <a:pt x="2312" y="1122"/>
                    <a:pt x="2308" y="948"/>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83" name="Freeform 293"/>
            <p:cNvSpPr>
              <a:spLocks/>
            </p:cNvSpPr>
            <p:nvPr/>
          </p:nvSpPr>
          <p:spPr bwMode="auto">
            <a:xfrm>
              <a:off x="5476875" y="5424488"/>
              <a:ext cx="114300" cy="200025"/>
            </a:xfrm>
            <a:custGeom>
              <a:avLst/>
              <a:gdLst>
                <a:gd name="T0" fmla="*/ 73 w 141"/>
                <a:gd name="T1" fmla="*/ 249 h 249"/>
                <a:gd name="T2" fmla="*/ 141 w 141"/>
                <a:gd name="T3" fmla="*/ 249 h 249"/>
                <a:gd name="T4" fmla="*/ 141 w 141"/>
                <a:gd name="T5" fmla="*/ 217 h 249"/>
                <a:gd name="T6" fmla="*/ 73 w 141"/>
                <a:gd name="T7" fmla="*/ 217 h 249"/>
                <a:gd name="T8" fmla="*/ 37 w 141"/>
                <a:gd name="T9" fmla="*/ 207 h 249"/>
                <a:gd name="T10" fmla="*/ 34 w 141"/>
                <a:gd name="T11" fmla="*/ 196 h 249"/>
                <a:gd name="T12" fmla="*/ 35 w 141"/>
                <a:gd name="T13" fmla="*/ 0 h 249"/>
                <a:gd name="T14" fmla="*/ 3 w 141"/>
                <a:gd name="T15" fmla="*/ 0 h 249"/>
                <a:gd name="T16" fmla="*/ 3 w 141"/>
                <a:gd name="T17" fmla="*/ 189 h 249"/>
                <a:gd name="T18" fmla="*/ 10 w 141"/>
                <a:gd name="T19" fmla="*/ 226 h 249"/>
                <a:gd name="T20" fmla="*/ 73 w 141"/>
                <a:gd name="T21" fmla="*/ 249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1" h="249">
                  <a:moveTo>
                    <a:pt x="73" y="249"/>
                  </a:moveTo>
                  <a:cubicBezTo>
                    <a:pt x="141" y="249"/>
                    <a:pt x="141" y="249"/>
                    <a:pt x="141" y="249"/>
                  </a:cubicBezTo>
                  <a:cubicBezTo>
                    <a:pt x="141" y="217"/>
                    <a:pt x="141" y="217"/>
                    <a:pt x="141" y="217"/>
                  </a:cubicBezTo>
                  <a:cubicBezTo>
                    <a:pt x="73" y="217"/>
                    <a:pt x="73" y="217"/>
                    <a:pt x="73" y="217"/>
                  </a:cubicBezTo>
                  <a:cubicBezTo>
                    <a:pt x="55" y="217"/>
                    <a:pt x="41" y="213"/>
                    <a:pt x="37" y="207"/>
                  </a:cubicBezTo>
                  <a:cubicBezTo>
                    <a:pt x="33" y="202"/>
                    <a:pt x="34" y="196"/>
                    <a:pt x="34" y="196"/>
                  </a:cubicBezTo>
                  <a:cubicBezTo>
                    <a:pt x="35" y="0"/>
                    <a:pt x="35" y="0"/>
                    <a:pt x="35" y="0"/>
                  </a:cubicBezTo>
                  <a:cubicBezTo>
                    <a:pt x="3" y="0"/>
                    <a:pt x="3" y="0"/>
                    <a:pt x="3" y="0"/>
                  </a:cubicBezTo>
                  <a:cubicBezTo>
                    <a:pt x="3" y="189"/>
                    <a:pt x="3" y="189"/>
                    <a:pt x="3" y="189"/>
                  </a:cubicBezTo>
                  <a:cubicBezTo>
                    <a:pt x="1" y="196"/>
                    <a:pt x="0" y="211"/>
                    <a:pt x="10" y="226"/>
                  </a:cubicBezTo>
                  <a:cubicBezTo>
                    <a:pt x="22" y="242"/>
                    <a:pt x="43" y="249"/>
                    <a:pt x="73" y="249"/>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84" name="Freeform 294"/>
            <p:cNvSpPr>
              <a:spLocks/>
            </p:cNvSpPr>
            <p:nvPr/>
          </p:nvSpPr>
          <p:spPr bwMode="auto">
            <a:xfrm>
              <a:off x="6161088" y="5224463"/>
              <a:ext cx="717550" cy="406400"/>
            </a:xfrm>
            <a:custGeom>
              <a:avLst/>
              <a:gdLst>
                <a:gd name="T0" fmla="*/ 808 w 894"/>
                <a:gd name="T1" fmla="*/ 276 h 507"/>
                <a:gd name="T2" fmla="*/ 881 w 894"/>
                <a:gd name="T3" fmla="*/ 125 h 507"/>
                <a:gd name="T4" fmla="*/ 819 w 894"/>
                <a:gd name="T5" fmla="*/ 12 h 507"/>
                <a:gd name="T6" fmla="*/ 711 w 894"/>
                <a:gd name="T7" fmla="*/ 80 h 507"/>
                <a:gd name="T8" fmla="*/ 711 w 894"/>
                <a:gd name="T9" fmla="*/ 80 h 507"/>
                <a:gd name="T10" fmla="*/ 710 w 894"/>
                <a:gd name="T11" fmla="*/ 81 h 507"/>
                <a:gd name="T12" fmla="*/ 710 w 894"/>
                <a:gd name="T13" fmla="*/ 81 h 507"/>
                <a:gd name="T14" fmla="*/ 710 w 894"/>
                <a:gd name="T15" fmla="*/ 81 h 507"/>
                <a:gd name="T16" fmla="*/ 618 w 894"/>
                <a:gd name="T17" fmla="*/ 223 h 507"/>
                <a:gd name="T18" fmla="*/ 474 w 894"/>
                <a:gd name="T19" fmla="*/ 298 h 507"/>
                <a:gd name="T20" fmla="*/ 214 w 894"/>
                <a:gd name="T21" fmla="*/ 292 h 507"/>
                <a:gd name="T22" fmla="*/ 127 w 894"/>
                <a:gd name="T23" fmla="*/ 269 h 507"/>
                <a:gd name="T24" fmla="*/ 15 w 894"/>
                <a:gd name="T25" fmla="*/ 332 h 507"/>
                <a:gd name="T26" fmla="*/ 72 w 894"/>
                <a:gd name="T27" fmla="*/ 449 h 507"/>
                <a:gd name="T28" fmla="*/ 173 w 894"/>
                <a:gd name="T29" fmla="*/ 476 h 507"/>
                <a:gd name="T30" fmla="*/ 173 w 894"/>
                <a:gd name="T31" fmla="*/ 476 h 507"/>
                <a:gd name="T32" fmla="*/ 518 w 894"/>
                <a:gd name="T33" fmla="*/ 479 h 507"/>
                <a:gd name="T34" fmla="*/ 808 w 894"/>
                <a:gd name="T35" fmla="*/ 276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507">
                  <a:moveTo>
                    <a:pt x="808" y="276"/>
                  </a:moveTo>
                  <a:cubicBezTo>
                    <a:pt x="861" y="199"/>
                    <a:pt x="879" y="133"/>
                    <a:pt x="881" y="125"/>
                  </a:cubicBezTo>
                  <a:cubicBezTo>
                    <a:pt x="894" y="75"/>
                    <a:pt x="866" y="24"/>
                    <a:pt x="819" y="12"/>
                  </a:cubicBezTo>
                  <a:cubicBezTo>
                    <a:pt x="772" y="0"/>
                    <a:pt x="724" y="30"/>
                    <a:pt x="711" y="80"/>
                  </a:cubicBezTo>
                  <a:cubicBezTo>
                    <a:pt x="711" y="80"/>
                    <a:pt x="711" y="80"/>
                    <a:pt x="711" y="80"/>
                  </a:cubicBezTo>
                  <a:cubicBezTo>
                    <a:pt x="711" y="80"/>
                    <a:pt x="711" y="80"/>
                    <a:pt x="710" y="81"/>
                  </a:cubicBezTo>
                  <a:cubicBezTo>
                    <a:pt x="710" y="81"/>
                    <a:pt x="710" y="81"/>
                    <a:pt x="710" y="81"/>
                  </a:cubicBezTo>
                  <a:cubicBezTo>
                    <a:pt x="710" y="81"/>
                    <a:pt x="710" y="81"/>
                    <a:pt x="710" y="81"/>
                  </a:cubicBezTo>
                  <a:cubicBezTo>
                    <a:pt x="708" y="90"/>
                    <a:pt x="683" y="165"/>
                    <a:pt x="618" y="223"/>
                  </a:cubicBezTo>
                  <a:cubicBezTo>
                    <a:pt x="583" y="254"/>
                    <a:pt x="538" y="282"/>
                    <a:pt x="474" y="298"/>
                  </a:cubicBezTo>
                  <a:cubicBezTo>
                    <a:pt x="410" y="314"/>
                    <a:pt x="325" y="317"/>
                    <a:pt x="214" y="292"/>
                  </a:cubicBezTo>
                  <a:cubicBezTo>
                    <a:pt x="186" y="286"/>
                    <a:pt x="157" y="278"/>
                    <a:pt x="127" y="269"/>
                  </a:cubicBezTo>
                  <a:cubicBezTo>
                    <a:pt x="80" y="254"/>
                    <a:pt x="31" y="282"/>
                    <a:pt x="15" y="332"/>
                  </a:cubicBezTo>
                  <a:cubicBezTo>
                    <a:pt x="0" y="382"/>
                    <a:pt x="25" y="434"/>
                    <a:pt x="72" y="449"/>
                  </a:cubicBezTo>
                  <a:cubicBezTo>
                    <a:pt x="107" y="460"/>
                    <a:pt x="140" y="469"/>
                    <a:pt x="173" y="476"/>
                  </a:cubicBezTo>
                  <a:cubicBezTo>
                    <a:pt x="173" y="476"/>
                    <a:pt x="173" y="476"/>
                    <a:pt x="173" y="476"/>
                  </a:cubicBezTo>
                  <a:cubicBezTo>
                    <a:pt x="309" y="507"/>
                    <a:pt x="423" y="504"/>
                    <a:pt x="518" y="479"/>
                  </a:cubicBezTo>
                  <a:cubicBezTo>
                    <a:pt x="661" y="442"/>
                    <a:pt x="754" y="353"/>
                    <a:pt x="808" y="276"/>
                  </a:cubicBezTo>
                  <a:close/>
                </a:path>
              </a:pathLst>
            </a:custGeom>
            <a:solidFill>
              <a:srgbClr val="1A475F"/>
            </a:solidFill>
            <a:ln w="12700" cap="flat">
              <a:solidFill>
                <a:srgbClr val="FFFFFF"/>
              </a:solidFill>
              <a:prstDash val="solid"/>
              <a:miter lim="800000"/>
              <a:headEnd/>
              <a:tailEnd/>
            </a:ln>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485" name="direction_sign_blue"/>
          <p:cNvGrpSpPr/>
          <p:nvPr userDrawn="1"/>
        </p:nvGrpSpPr>
        <p:grpSpPr>
          <a:xfrm>
            <a:off x="658565" y="5110284"/>
            <a:ext cx="1119203" cy="1250973"/>
            <a:chOff x="939801" y="4375150"/>
            <a:chExt cx="2130424" cy="2381250"/>
          </a:xfrm>
        </p:grpSpPr>
        <p:sp>
          <p:nvSpPr>
            <p:cNvPr id="486" name="Freeform 298"/>
            <p:cNvSpPr>
              <a:spLocks/>
            </p:cNvSpPr>
            <p:nvPr/>
          </p:nvSpPr>
          <p:spPr bwMode="auto">
            <a:xfrm>
              <a:off x="1616075" y="5788025"/>
              <a:ext cx="782637" cy="968375"/>
            </a:xfrm>
            <a:custGeom>
              <a:avLst/>
              <a:gdLst>
                <a:gd name="T0" fmla="*/ 656 w 788"/>
                <a:gd name="T1" fmla="*/ 713 h 976"/>
                <a:gd name="T2" fmla="*/ 552 w 788"/>
                <a:gd name="T3" fmla="*/ 713 h 976"/>
                <a:gd name="T4" fmla="*/ 552 w 788"/>
                <a:gd name="T5" fmla="*/ 0 h 976"/>
                <a:gd name="T6" fmla="*/ 257 w 788"/>
                <a:gd name="T7" fmla="*/ 19 h 976"/>
                <a:gd name="T8" fmla="*/ 257 w 788"/>
                <a:gd name="T9" fmla="*/ 713 h 976"/>
                <a:gd name="T10" fmla="*/ 131 w 788"/>
                <a:gd name="T11" fmla="*/ 713 h 976"/>
                <a:gd name="T12" fmla="*/ 0 w 788"/>
                <a:gd name="T13" fmla="*/ 844 h 976"/>
                <a:gd name="T14" fmla="*/ 131 w 788"/>
                <a:gd name="T15" fmla="*/ 976 h 976"/>
                <a:gd name="T16" fmla="*/ 656 w 788"/>
                <a:gd name="T17" fmla="*/ 976 h 976"/>
                <a:gd name="T18" fmla="*/ 788 w 788"/>
                <a:gd name="T19" fmla="*/ 844 h 976"/>
                <a:gd name="T20" fmla="*/ 656 w 788"/>
                <a:gd name="T21" fmla="*/ 713 h 9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88" h="976">
                  <a:moveTo>
                    <a:pt x="656" y="713"/>
                  </a:moveTo>
                  <a:cubicBezTo>
                    <a:pt x="552" y="713"/>
                    <a:pt x="552" y="713"/>
                    <a:pt x="552" y="713"/>
                  </a:cubicBezTo>
                  <a:cubicBezTo>
                    <a:pt x="552" y="0"/>
                    <a:pt x="552" y="0"/>
                    <a:pt x="552" y="0"/>
                  </a:cubicBezTo>
                  <a:cubicBezTo>
                    <a:pt x="257" y="19"/>
                    <a:pt x="257" y="19"/>
                    <a:pt x="257" y="19"/>
                  </a:cubicBezTo>
                  <a:cubicBezTo>
                    <a:pt x="257" y="713"/>
                    <a:pt x="257" y="713"/>
                    <a:pt x="257" y="713"/>
                  </a:cubicBezTo>
                  <a:cubicBezTo>
                    <a:pt x="131" y="713"/>
                    <a:pt x="131" y="713"/>
                    <a:pt x="131" y="713"/>
                  </a:cubicBezTo>
                  <a:cubicBezTo>
                    <a:pt x="59" y="713"/>
                    <a:pt x="0" y="772"/>
                    <a:pt x="0" y="844"/>
                  </a:cubicBezTo>
                  <a:cubicBezTo>
                    <a:pt x="0" y="917"/>
                    <a:pt x="59" y="976"/>
                    <a:pt x="131" y="976"/>
                  </a:cubicBezTo>
                  <a:cubicBezTo>
                    <a:pt x="656" y="976"/>
                    <a:pt x="656" y="976"/>
                    <a:pt x="656" y="976"/>
                  </a:cubicBezTo>
                  <a:cubicBezTo>
                    <a:pt x="729" y="976"/>
                    <a:pt x="788" y="917"/>
                    <a:pt x="788" y="844"/>
                  </a:cubicBezTo>
                  <a:cubicBezTo>
                    <a:pt x="788" y="772"/>
                    <a:pt x="729" y="713"/>
                    <a:pt x="656" y="713"/>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87" name="Freeform 299"/>
            <p:cNvSpPr>
              <a:spLocks/>
            </p:cNvSpPr>
            <p:nvPr/>
          </p:nvSpPr>
          <p:spPr bwMode="auto">
            <a:xfrm>
              <a:off x="1871663" y="4375150"/>
              <a:ext cx="292100" cy="396875"/>
            </a:xfrm>
            <a:custGeom>
              <a:avLst/>
              <a:gdLst>
                <a:gd name="T0" fmla="*/ 295 w 295"/>
                <a:gd name="T1" fmla="*/ 147 h 400"/>
                <a:gd name="T2" fmla="*/ 148 w 295"/>
                <a:gd name="T3" fmla="*/ 0 h 400"/>
                <a:gd name="T4" fmla="*/ 0 w 295"/>
                <a:gd name="T5" fmla="*/ 147 h 400"/>
                <a:gd name="T6" fmla="*/ 0 w 295"/>
                <a:gd name="T7" fmla="*/ 352 h 400"/>
                <a:gd name="T8" fmla="*/ 295 w 295"/>
                <a:gd name="T9" fmla="*/ 400 h 400"/>
                <a:gd name="T10" fmla="*/ 295 w 295"/>
                <a:gd name="T11" fmla="*/ 147 h 400"/>
              </a:gdLst>
              <a:ahLst/>
              <a:cxnLst>
                <a:cxn ang="0">
                  <a:pos x="T0" y="T1"/>
                </a:cxn>
                <a:cxn ang="0">
                  <a:pos x="T2" y="T3"/>
                </a:cxn>
                <a:cxn ang="0">
                  <a:pos x="T4" y="T5"/>
                </a:cxn>
                <a:cxn ang="0">
                  <a:pos x="T6" y="T7"/>
                </a:cxn>
                <a:cxn ang="0">
                  <a:pos x="T8" y="T9"/>
                </a:cxn>
                <a:cxn ang="0">
                  <a:pos x="T10" y="T11"/>
                </a:cxn>
              </a:cxnLst>
              <a:rect l="0" t="0" r="r" b="b"/>
              <a:pathLst>
                <a:path w="295" h="400">
                  <a:moveTo>
                    <a:pt x="295" y="147"/>
                  </a:moveTo>
                  <a:cubicBezTo>
                    <a:pt x="295" y="66"/>
                    <a:pt x="229" y="0"/>
                    <a:pt x="148" y="0"/>
                  </a:cubicBezTo>
                  <a:cubicBezTo>
                    <a:pt x="66" y="0"/>
                    <a:pt x="0" y="66"/>
                    <a:pt x="0" y="147"/>
                  </a:cubicBezTo>
                  <a:cubicBezTo>
                    <a:pt x="0" y="352"/>
                    <a:pt x="0" y="352"/>
                    <a:pt x="0" y="352"/>
                  </a:cubicBezTo>
                  <a:cubicBezTo>
                    <a:pt x="295" y="400"/>
                    <a:pt x="295" y="400"/>
                    <a:pt x="295" y="400"/>
                  </a:cubicBezTo>
                  <a:lnTo>
                    <a:pt x="295" y="147"/>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88" name="Freeform 300"/>
            <p:cNvSpPr>
              <a:spLocks/>
            </p:cNvSpPr>
            <p:nvPr/>
          </p:nvSpPr>
          <p:spPr bwMode="auto">
            <a:xfrm>
              <a:off x="1350963" y="5238750"/>
              <a:ext cx="1719262" cy="500063"/>
            </a:xfrm>
            <a:custGeom>
              <a:avLst/>
              <a:gdLst>
                <a:gd name="T0" fmla="*/ 1438 w 1732"/>
                <a:gd name="T1" fmla="*/ 12 h 504"/>
                <a:gd name="T2" fmla="*/ 1386 w 1732"/>
                <a:gd name="T3" fmla="*/ 3 h 504"/>
                <a:gd name="T4" fmla="*/ 0 w 1732"/>
                <a:gd name="T5" fmla="*/ 209 h 504"/>
                <a:gd name="T6" fmla="*/ 34 w 1732"/>
                <a:gd name="T7" fmla="*/ 504 h 504"/>
                <a:gd name="T8" fmla="*/ 1434 w 1732"/>
                <a:gd name="T9" fmla="*/ 415 h 504"/>
                <a:gd name="T10" fmla="*/ 1482 w 1732"/>
                <a:gd name="T11" fmla="*/ 395 h 504"/>
                <a:gd name="T12" fmla="*/ 1732 w 1732"/>
                <a:gd name="T13" fmla="*/ 172 h 504"/>
                <a:gd name="T14" fmla="*/ 1438 w 1732"/>
                <a:gd name="T15" fmla="*/ 12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32" h="504">
                  <a:moveTo>
                    <a:pt x="1438" y="12"/>
                  </a:moveTo>
                  <a:cubicBezTo>
                    <a:pt x="1428" y="7"/>
                    <a:pt x="1402" y="0"/>
                    <a:pt x="1386" y="3"/>
                  </a:cubicBezTo>
                  <a:cubicBezTo>
                    <a:pt x="0" y="209"/>
                    <a:pt x="0" y="209"/>
                    <a:pt x="0" y="209"/>
                  </a:cubicBezTo>
                  <a:cubicBezTo>
                    <a:pt x="34" y="504"/>
                    <a:pt x="34" y="504"/>
                    <a:pt x="34" y="504"/>
                  </a:cubicBezTo>
                  <a:cubicBezTo>
                    <a:pt x="1434" y="415"/>
                    <a:pt x="1434" y="415"/>
                    <a:pt x="1434" y="415"/>
                  </a:cubicBezTo>
                  <a:cubicBezTo>
                    <a:pt x="1448" y="414"/>
                    <a:pt x="1472" y="404"/>
                    <a:pt x="1482" y="395"/>
                  </a:cubicBezTo>
                  <a:cubicBezTo>
                    <a:pt x="1732" y="172"/>
                    <a:pt x="1732" y="172"/>
                    <a:pt x="1732" y="172"/>
                  </a:cubicBezTo>
                  <a:lnTo>
                    <a:pt x="1438" y="12"/>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89" name="Freeform 301"/>
            <p:cNvSpPr>
              <a:spLocks/>
            </p:cNvSpPr>
            <p:nvPr/>
          </p:nvSpPr>
          <p:spPr bwMode="auto">
            <a:xfrm>
              <a:off x="939801" y="4738688"/>
              <a:ext cx="1743075" cy="542925"/>
            </a:xfrm>
            <a:custGeom>
              <a:avLst/>
              <a:gdLst>
                <a:gd name="T0" fmla="*/ 1736 w 1756"/>
                <a:gd name="T1" fmla="*/ 418 h 547"/>
                <a:gd name="T2" fmla="*/ 1754 w 1756"/>
                <a:gd name="T3" fmla="*/ 264 h 547"/>
                <a:gd name="T4" fmla="*/ 1715 w 1756"/>
                <a:gd name="T5" fmla="*/ 212 h 547"/>
                <a:gd name="T6" fmla="*/ 424 w 1756"/>
                <a:gd name="T7" fmla="*/ 1 h 547"/>
                <a:gd name="T8" fmla="*/ 408 w 1756"/>
                <a:gd name="T9" fmla="*/ 0 h 547"/>
                <a:gd name="T10" fmla="*/ 341 w 1756"/>
                <a:gd name="T11" fmla="*/ 15 h 547"/>
                <a:gd name="T12" fmla="*/ 25 w 1756"/>
                <a:gd name="T13" fmla="*/ 187 h 547"/>
                <a:gd name="T14" fmla="*/ 19 w 1756"/>
                <a:gd name="T15" fmla="*/ 238 h 547"/>
                <a:gd name="T16" fmla="*/ 287 w 1756"/>
                <a:gd name="T17" fmla="*/ 478 h 547"/>
                <a:gd name="T18" fmla="*/ 365 w 1756"/>
                <a:gd name="T19" fmla="*/ 511 h 547"/>
                <a:gd name="T20" fmla="*/ 864 w 1756"/>
                <a:gd name="T21" fmla="*/ 547 h 547"/>
                <a:gd name="T22" fmla="*/ 1736 w 1756"/>
                <a:gd name="T23" fmla="*/ 418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56" h="547">
                  <a:moveTo>
                    <a:pt x="1736" y="418"/>
                  </a:moveTo>
                  <a:cubicBezTo>
                    <a:pt x="1754" y="264"/>
                    <a:pt x="1754" y="264"/>
                    <a:pt x="1754" y="264"/>
                  </a:cubicBezTo>
                  <a:cubicBezTo>
                    <a:pt x="1756" y="240"/>
                    <a:pt x="1739" y="216"/>
                    <a:pt x="1715" y="212"/>
                  </a:cubicBezTo>
                  <a:cubicBezTo>
                    <a:pt x="424" y="1"/>
                    <a:pt x="424" y="1"/>
                    <a:pt x="424" y="1"/>
                  </a:cubicBezTo>
                  <a:cubicBezTo>
                    <a:pt x="419" y="0"/>
                    <a:pt x="414" y="0"/>
                    <a:pt x="408" y="0"/>
                  </a:cubicBezTo>
                  <a:cubicBezTo>
                    <a:pt x="386" y="0"/>
                    <a:pt x="358" y="6"/>
                    <a:pt x="341" y="15"/>
                  </a:cubicBezTo>
                  <a:cubicBezTo>
                    <a:pt x="25" y="187"/>
                    <a:pt x="25" y="187"/>
                    <a:pt x="25" y="187"/>
                  </a:cubicBezTo>
                  <a:cubicBezTo>
                    <a:pt x="3" y="199"/>
                    <a:pt x="0" y="222"/>
                    <a:pt x="19" y="238"/>
                  </a:cubicBezTo>
                  <a:cubicBezTo>
                    <a:pt x="287" y="478"/>
                    <a:pt x="287" y="478"/>
                    <a:pt x="287" y="478"/>
                  </a:cubicBezTo>
                  <a:cubicBezTo>
                    <a:pt x="306" y="495"/>
                    <a:pt x="341" y="509"/>
                    <a:pt x="365" y="511"/>
                  </a:cubicBezTo>
                  <a:cubicBezTo>
                    <a:pt x="864" y="547"/>
                    <a:pt x="864" y="547"/>
                    <a:pt x="864" y="547"/>
                  </a:cubicBezTo>
                  <a:lnTo>
                    <a:pt x="1736" y="418"/>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490" name="doctor_baby_blue"/>
          <p:cNvGrpSpPr/>
          <p:nvPr userDrawn="1"/>
        </p:nvGrpSpPr>
        <p:grpSpPr>
          <a:xfrm>
            <a:off x="2718933" y="5041446"/>
            <a:ext cx="652819" cy="1367375"/>
            <a:chOff x="3317876" y="4819650"/>
            <a:chExt cx="906463" cy="1898650"/>
          </a:xfrm>
        </p:grpSpPr>
        <p:sp>
          <p:nvSpPr>
            <p:cNvPr id="491" name="Freeform 305"/>
            <p:cNvSpPr>
              <a:spLocks/>
            </p:cNvSpPr>
            <p:nvPr/>
          </p:nvSpPr>
          <p:spPr bwMode="auto">
            <a:xfrm>
              <a:off x="3657601" y="4819650"/>
              <a:ext cx="365125" cy="373063"/>
            </a:xfrm>
            <a:custGeom>
              <a:avLst/>
              <a:gdLst>
                <a:gd name="T0" fmla="*/ 226 w 466"/>
                <a:gd name="T1" fmla="*/ 4 h 476"/>
                <a:gd name="T2" fmla="*/ 440 w 466"/>
                <a:gd name="T3" fmla="*/ 166 h 476"/>
                <a:gd name="T4" fmla="*/ 342 w 466"/>
                <a:gd name="T5" fmla="*/ 422 h 476"/>
                <a:gd name="T6" fmla="*/ 69 w 466"/>
                <a:gd name="T7" fmla="*/ 401 h 476"/>
                <a:gd name="T8" fmla="*/ 48 w 466"/>
                <a:gd name="T9" fmla="*/ 339 h 476"/>
                <a:gd name="T10" fmla="*/ 16 w 466"/>
                <a:gd name="T11" fmla="*/ 192 h 476"/>
                <a:gd name="T12" fmla="*/ 11 w 466"/>
                <a:gd name="T13" fmla="*/ 137 h 476"/>
                <a:gd name="T14" fmla="*/ 226 w 466"/>
                <a:gd name="T15" fmla="*/ 4 h 4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6" h="476">
                  <a:moveTo>
                    <a:pt x="226" y="4"/>
                  </a:moveTo>
                  <a:cubicBezTo>
                    <a:pt x="333" y="9"/>
                    <a:pt x="415" y="71"/>
                    <a:pt x="440" y="166"/>
                  </a:cubicBezTo>
                  <a:cubicBezTo>
                    <a:pt x="466" y="266"/>
                    <a:pt x="427" y="370"/>
                    <a:pt x="342" y="422"/>
                  </a:cubicBezTo>
                  <a:cubicBezTo>
                    <a:pt x="256" y="476"/>
                    <a:pt x="146" y="467"/>
                    <a:pt x="69" y="401"/>
                  </a:cubicBezTo>
                  <a:cubicBezTo>
                    <a:pt x="50" y="384"/>
                    <a:pt x="39" y="370"/>
                    <a:pt x="48" y="339"/>
                  </a:cubicBezTo>
                  <a:cubicBezTo>
                    <a:pt x="63" y="287"/>
                    <a:pt x="51" y="235"/>
                    <a:pt x="16" y="192"/>
                  </a:cubicBezTo>
                  <a:cubicBezTo>
                    <a:pt x="0" y="173"/>
                    <a:pt x="2" y="157"/>
                    <a:pt x="11" y="137"/>
                  </a:cubicBezTo>
                  <a:cubicBezTo>
                    <a:pt x="48" y="52"/>
                    <a:pt x="131" y="0"/>
                    <a:pt x="226" y="4"/>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92" name="Freeform 306"/>
            <p:cNvSpPr>
              <a:spLocks/>
            </p:cNvSpPr>
            <p:nvPr/>
          </p:nvSpPr>
          <p:spPr bwMode="auto">
            <a:xfrm>
              <a:off x="3340101" y="5562600"/>
              <a:ext cx="395288" cy="227013"/>
            </a:xfrm>
            <a:custGeom>
              <a:avLst/>
              <a:gdLst>
                <a:gd name="T0" fmla="*/ 40 w 504"/>
                <a:gd name="T1" fmla="*/ 0 h 289"/>
                <a:gd name="T2" fmla="*/ 422 w 504"/>
                <a:gd name="T3" fmla="*/ 118 h 289"/>
                <a:gd name="T4" fmla="*/ 497 w 504"/>
                <a:gd name="T5" fmla="*/ 210 h 289"/>
                <a:gd name="T6" fmla="*/ 397 w 504"/>
                <a:gd name="T7" fmla="*/ 279 h 289"/>
                <a:gd name="T8" fmla="*/ 63 w 504"/>
                <a:gd name="T9" fmla="*/ 209 h 289"/>
                <a:gd name="T10" fmla="*/ 7 w 504"/>
                <a:gd name="T11" fmla="*/ 116 h 289"/>
                <a:gd name="T12" fmla="*/ 15 w 504"/>
                <a:gd name="T13" fmla="*/ 83 h 289"/>
                <a:gd name="T14" fmla="*/ 40 w 504"/>
                <a:gd name="T15" fmla="*/ 0 h 2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4" h="289">
                  <a:moveTo>
                    <a:pt x="40" y="0"/>
                  </a:moveTo>
                  <a:cubicBezTo>
                    <a:pt x="162" y="65"/>
                    <a:pt x="291" y="94"/>
                    <a:pt x="422" y="118"/>
                  </a:cubicBezTo>
                  <a:cubicBezTo>
                    <a:pt x="475" y="128"/>
                    <a:pt x="504" y="164"/>
                    <a:pt x="497" y="210"/>
                  </a:cubicBezTo>
                  <a:cubicBezTo>
                    <a:pt x="490" y="260"/>
                    <a:pt x="453" y="289"/>
                    <a:pt x="397" y="279"/>
                  </a:cubicBezTo>
                  <a:cubicBezTo>
                    <a:pt x="285" y="258"/>
                    <a:pt x="174" y="234"/>
                    <a:pt x="63" y="209"/>
                  </a:cubicBezTo>
                  <a:cubicBezTo>
                    <a:pt x="23" y="200"/>
                    <a:pt x="0" y="157"/>
                    <a:pt x="7" y="116"/>
                  </a:cubicBezTo>
                  <a:cubicBezTo>
                    <a:pt x="9" y="105"/>
                    <a:pt x="12" y="94"/>
                    <a:pt x="15" y="83"/>
                  </a:cubicBezTo>
                  <a:cubicBezTo>
                    <a:pt x="22" y="58"/>
                    <a:pt x="30" y="32"/>
                    <a:pt x="40" y="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93" name="Freeform 307"/>
            <p:cNvSpPr>
              <a:spLocks/>
            </p:cNvSpPr>
            <p:nvPr/>
          </p:nvSpPr>
          <p:spPr bwMode="auto">
            <a:xfrm>
              <a:off x="3433763" y="4932363"/>
              <a:ext cx="246063" cy="244475"/>
            </a:xfrm>
            <a:custGeom>
              <a:avLst/>
              <a:gdLst>
                <a:gd name="T0" fmla="*/ 313 w 313"/>
                <a:gd name="T1" fmla="*/ 156 h 312"/>
                <a:gd name="T2" fmla="*/ 160 w 313"/>
                <a:gd name="T3" fmla="*/ 312 h 312"/>
                <a:gd name="T4" fmla="*/ 2 w 313"/>
                <a:gd name="T5" fmla="*/ 154 h 312"/>
                <a:gd name="T6" fmla="*/ 159 w 313"/>
                <a:gd name="T7" fmla="*/ 1 h 312"/>
                <a:gd name="T8" fmla="*/ 313 w 313"/>
                <a:gd name="T9" fmla="*/ 156 h 312"/>
              </a:gdLst>
              <a:ahLst/>
              <a:cxnLst>
                <a:cxn ang="0">
                  <a:pos x="T0" y="T1"/>
                </a:cxn>
                <a:cxn ang="0">
                  <a:pos x="T2" y="T3"/>
                </a:cxn>
                <a:cxn ang="0">
                  <a:pos x="T4" y="T5"/>
                </a:cxn>
                <a:cxn ang="0">
                  <a:pos x="T6" y="T7"/>
                </a:cxn>
                <a:cxn ang="0">
                  <a:pos x="T8" y="T9"/>
                </a:cxn>
              </a:cxnLst>
              <a:rect l="0" t="0" r="r" b="b"/>
              <a:pathLst>
                <a:path w="313" h="312">
                  <a:moveTo>
                    <a:pt x="313" y="156"/>
                  </a:moveTo>
                  <a:cubicBezTo>
                    <a:pt x="313" y="242"/>
                    <a:pt x="245" y="311"/>
                    <a:pt x="160" y="312"/>
                  </a:cubicBezTo>
                  <a:cubicBezTo>
                    <a:pt x="74" y="312"/>
                    <a:pt x="0" y="239"/>
                    <a:pt x="2" y="154"/>
                  </a:cubicBezTo>
                  <a:cubicBezTo>
                    <a:pt x="4" y="69"/>
                    <a:pt x="74" y="0"/>
                    <a:pt x="159" y="1"/>
                  </a:cubicBezTo>
                  <a:cubicBezTo>
                    <a:pt x="246" y="1"/>
                    <a:pt x="313" y="69"/>
                    <a:pt x="313" y="156"/>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94" name="Freeform 308"/>
            <p:cNvSpPr>
              <a:spLocks/>
            </p:cNvSpPr>
            <p:nvPr/>
          </p:nvSpPr>
          <p:spPr bwMode="auto">
            <a:xfrm>
              <a:off x="3317876" y="5187950"/>
              <a:ext cx="504825" cy="452438"/>
            </a:xfrm>
            <a:custGeom>
              <a:avLst/>
              <a:gdLst>
                <a:gd name="T0" fmla="*/ 397 w 645"/>
                <a:gd name="T1" fmla="*/ 182 h 577"/>
                <a:gd name="T2" fmla="*/ 307 w 645"/>
                <a:gd name="T3" fmla="*/ 386 h 577"/>
                <a:gd name="T4" fmla="*/ 404 w 645"/>
                <a:gd name="T5" fmla="*/ 430 h 577"/>
                <a:gd name="T6" fmla="*/ 451 w 645"/>
                <a:gd name="T7" fmla="*/ 528 h 577"/>
                <a:gd name="T8" fmla="*/ 440 w 645"/>
                <a:gd name="T9" fmla="*/ 577 h 577"/>
                <a:gd name="T10" fmla="*/ 217 w 645"/>
                <a:gd name="T11" fmla="*/ 515 h 577"/>
                <a:gd name="T12" fmla="*/ 118 w 645"/>
                <a:gd name="T13" fmla="*/ 476 h 577"/>
                <a:gd name="T14" fmla="*/ 32 w 645"/>
                <a:gd name="T15" fmla="*/ 284 h 577"/>
                <a:gd name="T16" fmla="*/ 119 w 645"/>
                <a:gd name="T17" fmla="*/ 89 h 577"/>
                <a:gd name="T18" fmla="*/ 293 w 645"/>
                <a:gd name="T19" fmla="*/ 18 h 577"/>
                <a:gd name="T20" fmla="*/ 580 w 645"/>
                <a:gd name="T21" fmla="*/ 92 h 577"/>
                <a:gd name="T22" fmla="*/ 630 w 645"/>
                <a:gd name="T23" fmla="*/ 182 h 577"/>
                <a:gd name="T24" fmla="*/ 545 w 645"/>
                <a:gd name="T25" fmla="*/ 219 h 577"/>
                <a:gd name="T26" fmla="*/ 397 w 645"/>
                <a:gd name="T27" fmla="*/ 182 h 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45" h="577">
                  <a:moveTo>
                    <a:pt x="397" y="182"/>
                  </a:moveTo>
                  <a:cubicBezTo>
                    <a:pt x="366" y="252"/>
                    <a:pt x="338" y="317"/>
                    <a:pt x="307" y="386"/>
                  </a:cubicBezTo>
                  <a:cubicBezTo>
                    <a:pt x="340" y="401"/>
                    <a:pt x="373" y="414"/>
                    <a:pt x="404" y="430"/>
                  </a:cubicBezTo>
                  <a:cubicBezTo>
                    <a:pt x="451" y="453"/>
                    <a:pt x="462" y="477"/>
                    <a:pt x="451" y="528"/>
                  </a:cubicBezTo>
                  <a:cubicBezTo>
                    <a:pt x="448" y="541"/>
                    <a:pt x="445" y="555"/>
                    <a:pt x="440" y="577"/>
                  </a:cubicBezTo>
                  <a:cubicBezTo>
                    <a:pt x="365" y="556"/>
                    <a:pt x="290" y="536"/>
                    <a:pt x="217" y="515"/>
                  </a:cubicBezTo>
                  <a:cubicBezTo>
                    <a:pt x="183" y="504"/>
                    <a:pt x="151" y="489"/>
                    <a:pt x="118" y="476"/>
                  </a:cubicBezTo>
                  <a:cubicBezTo>
                    <a:pt x="37" y="445"/>
                    <a:pt x="0" y="364"/>
                    <a:pt x="32" y="284"/>
                  </a:cubicBezTo>
                  <a:cubicBezTo>
                    <a:pt x="58" y="218"/>
                    <a:pt x="88" y="153"/>
                    <a:pt x="119" y="89"/>
                  </a:cubicBezTo>
                  <a:cubicBezTo>
                    <a:pt x="150" y="28"/>
                    <a:pt x="220" y="0"/>
                    <a:pt x="293" y="18"/>
                  </a:cubicBezTo>
                  <a:cubicBezTo>
                    <a:pt x="389" y="41"/>
                    <a:pt x="484" y="66"/>
                    <a:pt x="580" y="92"/>
                  </a:cubicBezTo>
                  <a:cubicBezTo>
                    <a:pt x="626" y="104"/>
                    <a:pt x="645" y="141"/>
                    <a:pt x="630" y="182"/>
                  </a:cubicBezTo>
                  <a:cubicBezTo>
                    <a:pt x="618" y="214"/>
                    <a:pt x="585" y="229"/>
                    <a:pt x="545" y="219"/>
                  </a:cubicBezTo>
                  <a:cubicBezTo>
                    <a:pt x="496" y="208"/>
                    <a:pt x="447" y="195"/>
                    <a:pt x="397" y="182"/>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95" name="Freeform 309"/>
            <p:cNvSpPr>
              <a:spLocks/>
            </p:cNvSpPr>
            <p:nvPr/>
          </p:nvSpPr>
          <p:spPr bwMode="auto">
            <a:xfrm>
              <a:off x="3729038" y="5222875"/>
              <a:ext cx="11113" cy="4763"/>
            </a:xfrm>
            <a:custGeom>
              <a:avLst/>
              <a:gdLst>
                <a:gd name="T0" fmla="*/ 10 w 14"/>
                <a:gd name="T1" fmla="*/ 3 h 5"/>
                <a:gd name="T2" fmla="*/ 14 w 14"/>
                <a:gd name="T3" fmla="*/ 0 h 5"/>
                <a:gd name="T4" fmla="*/ 0 w 14"/>
                <a:gd name="T5" fmla="*/ 0 h 5"/>
                <a:gd name="T6" fmla="*/ 9 w 14"/>
                <a:gd name="T7" fmla="*/ 5 h 5"/>
                <a:gd name="T8" fmla="*/ 10 w 14"/>
                <a:gd name="T9" fmla="*/ 3 h 5"/>
              </a:gdLst>
              <a:ahLst/>
              <a:cxnLst>
                <a:cxn ang="0">
                  <a:pos x="T0" y="T1"/>
                </a:cxn>
                <a:cxn ang="0">
                  <a:pos x="T2" y="T3"/>
                </a:cxn>
                <a:cxn ang="0">
                  <a:pos x="T4" y="T5"/>
                </a:cxn>
                <a:cxn ang="0">
                  <a:pos x="T6" y="T7"/>
                </a:cxn>
                <a:cxn ang="0">
                  <a:pos x="T8" y="T9"/>
                </a:cxn>
              </a:cxnLst>
              <a:rect l="0" t="0" r="r" b="b"/>
              <a:pathLst>
                <a:path w="14" h="5">
                  <a:moveTo>
                    <a:pt x="10" y="3"/>
                  </a:moveTo>
                  <a:cubicBezTo>
                    <a:pt x="12" y="2"/>
                    <a:pt x="13" y="1"/>
                    <a:pt x="14" y="0"/>
                  </a:cubicBezTo>
                  <a:cubicBezTo>
                    <a:pt x="9" y="0"/>
                    <a:pt x="5" y="0"/>
                    <a:pt x="0" y="0"/>
                  </a:cubicBezTo>
                  <a:cubicBezTo>
                    <a:pt x="3" y="2"/>
                    <a:pt x="6" y="4"/>
                    <a:pt x="9" y="5"/>
                  </a:cubicBezTo>
                  <a:cubicBezTo>
                    <a:pt x="9" y="5"/>
                    <a:pt x="10" y="4"/>
                    <a:pt x="10" y="3"/>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96" name="Freeform 310"/>
            <p:cNvSpPr>
              <a:spLocks/>
            </p:cNvSpPr>
            <p:nvPr/>
          </p:nvSpPr>
          <p:spPr bwMode="auto">
            <a:xfrm>
              <a:off x="3773488" y="5222875"/>
              <a:ext cx="188913" cy="207963"/>
            </a:xfrm>
            <a:custGeom>
              <a:avLst/>
              <a:gdLst>
                <a:gd name="T0" fmla="*/ 9 w 241"/>
                <a:gd name="T1" fmla="*/ 6 h 266"/>
                <a:gd name="T2" fmla="*/ 0 w 241"/>
                <a:gd name="T3" fmla="*/ 23 h 266"/>
                <a:gd name="T4" fmla="*/ 75 w 241"/>
                <a:gd name="T5" fmla="*/ 134 h 266"/>
                <a:gd name="T6" fmla="*/ 54 w 241"/>
                <a:gd name="T7" fmla="*/ 173 h 266"/>
                <a:gd name="T8" fmla="*/ 103 w 241"/>
                <a:gd name="T9" fmla="*/ 260 h 266"/>
                <a:gd name="T10" fmla="*/ 106 w 241"/>
                <a:gd name="T11" fmla="*/ 266 h 266"/>
                <a:gd name="T12" fmla="*/ 110 w 241"/>
                <a:gd name="T13" fmla="*/ 266 h 266"/>
                <a:gd name="T14" fmla="*/ 112 w 241"/>
                <a:gd name="T15" fmla="*/ 266 h 266"/>
                <a:gd name="T16" fmla="*/ 113 w 241"/>
                <a:gd name="T17" fmla="*/ 265 h 266"/>
                <a:gd name="T18" fmla="*/ 120 w 241"/>
                <a:gd name="T19" fmla="*/ 251 h 266"/>
                <a:gd name="T20" fmla="*/ 241 w 241"/>
                <a:gd name="T21" fmla="*/ 28 h 266"/>
                <a:gd name="T22" fmla="*/ 241 w 241"/>
                <a:gd name="T23" fmla="*/ 28 h 266"/>
                <a:gd name="T24" fmla="*/ 219 w 241"/>
                <a:gd name="T25" fmla="*/ 24 h 266"/>
                <a:gd name="T26" fmla="*/ 205 w 241"/>
                <a:gd name="T27" fmla="*/ 6 h 266"/>
                <a:gd name="T28" fmla="*/ 207 w 241"/>
                <a:gd name="T29" fmla="*/ 1 h 266"/>
                <a:gd name="T30" fmla="*/ 111 w 241"/>
                <a:gd name="T31" fmla="*/ 0 h 266"/>
                <a:gd name="T32" fmla="*/ 7 w 241"/>
                <a:gd name="T33" fmla="*/ 0 h 266"/>
                <a:gd name="T34" fmla="*/ 9 w 241"/>
                <a:gd name="T35" fmla="*/ 6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1" h="266">
                  <a:moveTo>
                    <a:pt x="9" y="6"/>
                  </a:moveTo>
                  <a:cubicBezTo>
                    <a:pt x="11" y="13"/>
                    <a:pt x="6" y="20"/>
                    <a:pt x="0" y="23"/>
                  </a:cubicBezTo>
                  <a:cubicBezTo>
                    <a:pt x="58" y="39"/>
                    <a:pt x="88" y="84"/>
                    <a:pt x="75" y="134"/>
                  </a:cubicBezTo>
                  <a:cubicBezTo>
                    <a:pt x="70" y="150"/>
                    <a:pt x="63" y="163"/>
                    <a:pt x="54" y="173"/>
                  </a:cubicBezTo>
                  <a:cubicBezTo>
                    <a:pt x="78" y="218"/>
                    <a:pt x="102" y="259"/>
                    <a:pt x="103" y="260"/>
                  </a:cubicBezTo>
                  <a:cubicBezTo>
                    <a:pt x="107" y="266"/>
                    <a:pt x="105" y="266"/>
                    <a:pt x="106" y="266"/>
                  </a:cubicBezTo>
                  <a:cubicBezTo>
                    <a:pt x="107" y="266"/>
                    <a:pt x="108" y="266"/>
                    <a:pt x="110" y="266"/>
                  </a:cubicBezTo>
                  <a:cubicBezTo>
                    <a:pt x="112" y="266"/>
                    <a:pt x="112" y="266"/>
                    <a:pt x="112" y="266"/>
                  </a:cubicBezTo>
                  <a:cubicBezTo>
                    <a:pt x="112" y="266"/>
                    <a:pt x="113" y="266"/>
                    <a:pt x="113" y="265"/>
                  </a:cubicBezTo>
                  <a:cubicBezTo>
                    <a:pt x="115" y="263"/>
                    <a:pt x="117" y="259"/>
                    <a:pt x="120" y="251"/>
                  </a:cubicBezTo>
                  <a:cubicBezTo>
                    <a:pt x="131" y="221"/>
                    <a:pt x="232" y="45"/>
                    <a:pt x="241" y="28"/>
                  </a:cubicBezTo>
                  <a:cubicBezTo>
                    <a:pt x="241" y="28"/>
                    <a:pt x="241" y="28"/>
                    <a:pt x="241" y="28"/>
                  </a:cubicBezTo>
                  <a:cubicBezTo>
                    <a:pt x="237" y="27"/>
                    <a:pt x="229" y="26"/>
                    <a:pt x="219" y="24"/>
                  </a:cubicBezTo>
                  <a:cubicBezTo>
                    <a:pt x="210" y="23"/>
                    <a:pt x="204" y="15"/>
                    <a:pt x="205" y="6"/>
                  </a:cubicBezTo>
                  <a:cubicBezTo>
                    <a:pt x="206" y="4"/>
                    <a:pt x="206" y="2"/>
                    <a:pt x="207" y="1"/>
                  </a:cubicBezTo>
                  <a:cubicBezTo>
                    <a:pt x="175" y="2"/>
                    <a:pt x="143" y="0"/>
                    <a:pt x="111" y="0"/>
                  </a:cubicBezTo>
                  <a:cubicBezTo>
                    <a:pt x="76" y="0"/>
                    <a:pt x="42" y="0"/>
                    <a:pt x="7" y="0"/>
                  </a:cubicBezTo>
                  <a:cubicBezTo>
                    <a:pt x="8" y="2"/>
                    <a:pt x="9" y="4"/>
                    <a:pt x="9" y="6"/>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97" name="Freeform 311"/>
            <p:cNvSpPr>
              <a:spLocks/>
            </p:cNvSpPr>
            <p:nvPr/>
          </p:nvSpPr>
          <p:spPr bwMode="auto">
            <a:xfrm>
              <a:off x="3606801" y="5222875"/>
              <a:ext cx="617538" cy="1495425"/>
            </a:xfrm>
            <a:custGeom>
              <a:avLst/>
              <a:gdLst>
                <a:gd name="T0" fmla="*/ 688 w 788"/>
                <a:gd name="T1" fmla="*/ 142 h 1910"/>
                <a:gd name="T2" fmla="*/ 481 w 788"/>
                <a:gd name="T3" fmla="*/ 7 h 1910"/>
                <a:gd name="T4" fmla="*/ 483 w 788"/>
                <a:gd name="T5" fmla="*/ 42 h 1910"/>
                <a:gd name="T6" fmla="*/ 344 w 788"/>
                <a:gd name="T7" fmla="*/ 293 h 1910"/>
                <a:gd name="T8" fmla="*/ 376 w 788"/>
                <a:gd name="T9" fmla="*/ 308 h 1910"/>
                <a:gd name="T10" fmla="*/ 353 w 788"/>
                <a:gd name="T11" fmla="*/ 324 h 1910"/>
                <a:gd name="T12" fmla="*/ 446 w 788"/>
                <a:gd name="T13" fmla="*/ 457 h 1910"/>
                <a:gd name="T14" fmla="*/ 380 w 788"/>
                <a:gd name="T15" fmla="*/ 549 h 1910"/>
                <a:gd name="T16" fmla="*/ 326 w 788"/>
                <a:gd name="T17" fmla="*/ 528 h 1910"/>
                <a:gd name="T18" fmla="*/ 310 w 788"/>
                <a:gd name="T19" fmla="*/ 514 h 1910"/>
                <a:gd name="T20" fmla="*/ 263 w 788"/>
                <a:gd name="T21" fmla="*/ 516 h 1910"/>
                <a:gd name="T22" fmla="*/ 233 w 788"/>
                <a:gd name="T23" fmla="*/ 602 h 1910"/>
                <a:gd name="T24" fmla="*/ 233 w 788"/>
                <a:gd name="T25" fmla="*/ 505 h 1910"/>
                <a:gd name="T26" fmla="*/ 346 w 788"/>
                <a:gd name="T27" fmla="*/ 503 h 1910"/>
                <a:gd name="T28" fmla="*/ 416 w 788"/>
                <a:gd name="T29" fmla="*/ 472 h 1910"/>
                <a:gd name="T30" fmla="*/ 372 w 788"/>
                <a:gd name="T31" fmla="*/ 388 h 1910"/>
                <a:gd name="T32" fmla="*/ 316 w 788"/>
                <a:gd name="T33" fmla="*/ 324 h 1910"/>
                <a:gd name="T34" fmla="*/ 273 w 788"/>
                <a:gd name="T35" fmla="*/ 308 h 1910"/>
                <a:gd name="T36" fmla="*/ 300 w 788"/>
                <a:gd name="T37" fmla="*/ 293 h 1910"/>
                <a:gd name="T38" fmla="*/ 242 w 788"/>
                <a:gd name="T39" fmla="*/ 194 h 1910"/>
                <a:gd name="T40" fmla="*/ 68 w 788"/>
                <a:gd name="T41" fmla="*/ 174 h 1910"/>
                <a:gd name="T42" fmla="*/ 11 w 788"/>
                <a:gd name="T43" fmla="*/ 334 h 1910"/>
                <a:gd name="T44" fmla="*/ 101 w 788"/>
                <a:gd name="T45" fmla="*/ 518 h 1910"/>
                <a:gd name="T46" fmla="*/ 131 w 788"/>
                <a:gd name="T47" fmla="*/ 549 h 1910"/>
                <a:gd name="T48" fmla="*/ 85 w 788"/>
                <a:gd name="T49" fmla="*/ 737 h 1910"/>
                <a:gd name="T50" fmla="*/ 14 w 788"/>
                <a:gd name="T51" fmla="*/ 1299 h 1910"/>
                <a:gd name="T52" fmla="*/ 33 w 788"/>
                <a:gd name="T53" fmla="*/ 1833 h 1910"/>
                <a:gd name="T54" fmla="*/ 261 w 788"/>
                <a:gd name="T55" fmla="*/ 1761 h 1910"/>
                <a:gd name="T56" fmla="*/ 262 w 788"/>
                <a:gd name="T57" fmla="*/ 853 h 1910"/>
                <a:gd name="T58" fmla="*/ 311 w 788"/>
                <a:gd name="T59" fmla="*/ 1295 h 1910"/>
                <a:gd name="T60" fmla="*/ 394 w 788"/>
                <a:gd name="T61" fmla="*/ 1883 h 1910"/>
                <a:gd name="T62" fmla="*/ 559 w 788"/>
                <a:gd name="T63" fmla="*/ 302 h 1910"/>
                <a:gd name="T64" fmla="*/ 582 w 788"/>
                <a:gd name="T65" fmla="*/ 305 h 1910"/>
                <a:gd name="T66" fmla="*/ 694 w 788"/>
                <a:gd name="T67" fmla="*/ 968 h 1910"/>
                <a:gd name="T68" fmla="*/ 779 w 788"/>
                <a:gd name="T69" fmla="*/ 470 h 19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88" h="1910">
                  <a:moveTo>
                    <a:pt x="779" y="470"/>
                  </a:moveTo>
                  <a:cubicBezTo>
                    <a:pt x="773" y="356"/>
                    <a:pt x="747" y="243"/>
                    <a:pt x="688" y="142"/>
                  </a:cubicBezTo>
                  <a:cubicBezTo>
                    <a:pt x="639" y="57"/>
                    <a:pt x="571" y="1"/>
                    <a:pt x="470" y="0"/>
                  </a:cubicBezTo>
                  <a:cubicBezTo>
                    <a:pt x="474" y="1"/>
                    <a:pt x="478" y="3"/>
                    <a:pt x="481" y="7"/>
                  </a:cubicBezTo>
                  <a:cubicBezTo>
                    <a:pt x="488" y="12"/>
                    <a:pt x="489" y="23"/>
                    <a:pt x="488" y="28"/>
                  </a:cubicBezTo>
                  <a:cubicBezTo>
                    <a:pt x="487" y="35"/>
                    <a:pt x="484" y="39"/>
                    <a:pt x="483" y="42"/>
                  </a:cubicBezTo>
                  <a:cubicBezTo>
                    <a:pt x="479" y="50"/>
                    <a:pt x="375" y="230"/>
                    <a:pt x="363" y="263"/>
                  </a:cubicBezTo>
                  <a:cubicBezTo>
                    <a:pt x="358" y="277"/>
                    <a:pt x="352" y="287"/>
                    <a:pt x="344" y="293"/>
                  </a:cubicBezTo>
                  <a:cubicBezTo>
                    <a:pt x="360" y="293"/>
                    <a:pt x="360" y="293"/>
                    <a:pt x="360" y="293"/>
                  </a:cubicBezTo>
                  <a:cubicBezTo>
                    <a:pt x="369" y="293"/>
                    <a:pt x="376" y="300"/>
                    <a:pt x="376" y="308"/>
                  </a:cubicBezTo>
                  <a:cubicBezTo>
                    <a:pt x="376" y="317"/>
                    <a:pt x="369" y="324"/>
                    <a:pt x="360" y="324"/>
                  </a:cubicBezTo>
                  <a:cubicBezTo>
                    <a:pt x="353" y="324"/>
                    <a:pt x="353" y="324"/>
                    <a:pt x="353" y="324"/>
                  </a:cubicBezTo>
                  <a:cubicBezTo>
                    <a:pt x="362" y="335"/>
                    <a:pt x="376" y="347"/>
                    <a:pt x="395" y="366"/>
                  </a:cubicBezTo>
                  <a:cubicBezTo>
                    <a:pt x="437" y="408"/>
                    <a:pt x="444" y="443"/>
                    <a:pt x="446" y="457"/>
                  </a:cubicBezTo>
                  <a:cubicBezTo>
                    <a:pt x="447" y="462"/>
                    <a:pt x="448" y="467"/>
                    <a:pt x="448" y="472"/>
                  </a:cubicBezTo>
                  <a:cubicBezTo>
                    <a:pt x="448" y="511"/>
                    <a:pt x="422" y="548"/>
                    <a:pt x="380" y="549"/>
                  </a:cubicBezTo>
                  <a:cubicBezTo>
                    <a:pt x="363" y="549"/>
                    <a:pt x="345" y="542"/>
                    <a:pt x="327" y="529"/>
                  </a:cubicBezTo>
                  <a:cubicBezTo>
                    <a:pt x="326" y="528"/>
                    <a:pt x="326" y="528"/>
                    <a:pt x="326" y="528"/>
                  </a:cubicBezTo>
                  <a:cubicBezTo>
                    <a:pt x="325" y="527"/>
                    <a:pt x="325" y="527"/>
                    <a:pt x="325" y="527"/>
                  </a:cubicBezTo>
                  <a:cubicBezTo>
                    <a:pt x="325" y="527"/>
                    <a:pt x="319" y="521"/>
                    <a:pt x="310" y="514"/>
                  </a:cubicBezTo>
                  <a:cubicBezTo>
                    <a:pt x="300" y="507"/>
                    <a:pt x="288" y="502"/>
                    <a:pt x="280" y="502"/>
                  </a:cubicBezTo>
                  <a:cubicBezTo>
                    <a:pt x="274" y="503"/>
                    <a:pt x="269" y="503"/>
                    <a:pt x="263" y="516"/>
                  </a:cubicBezTo>
                  <a:cubicBezTo>
                    <a:pt x="275" y="524"/>
                    <a:pt x="282" y="538"/>
                    <a:pt x="282" y="554"/>
                  </a:cubicBezTo>
                  <a:cubicBezTo>
                    <a:pt x="282" y="581"/>
                    <a:pt x="260" y="602"/>
                    <a:pt x="233" y="602"/>
                  </a:cubicBezTo>
                  <a:cubicBezTo>
                    <a:pt x="206" y="602"/>
                    <a:pt x="185" y="581"/>
                    <a:pt x="185" y="554"/>
                  </a:cubicBezTo>
                  <a:cubicBezTo>
                    <a:pt x="185" y="527"/>
                    <a:pt x="206" y="506"/>
                    <a:pt x="233" y="505"/>
                  </a:cubicBezTo>
                  <a:cubicBezTo>
                    <a:pt x="242" y="482"/>
                    <a:pt x="262" y="469"/>
                    <a:pt x="280" y="470"/>
                  </a:cubicBezTo>
                  <a:cubicBezTo>
                    <a:pt x="314" y="471"/>
                    <a:pt x="339" y="497"/>
                    <a:pt x="346" y="503"/>
                  </a:cubicBezTo>
                  <a:cubicBezTo>
                    <a:pt x="360" y="513"/>
                    <a:pt x="371" y="517"/>
                    <a:pt x="380" y="517"/>
                  </a:cubicBezTo>
                  <a:cubicBezTo>
                    <a:pt x="400" y="517"/>
                    <a:pt x="416" y="498"/>
                    <a:pt x="416" y="472"/>
                  </a:cubicBezTo>
                  <a:cubicBezTo>
                    <a:pt x="416" y="469"/>
                    <a:pt x="416" y="466"/>
                    <a:pt x="415" y="463"/>
                  </a:cubicBezTo>
                  <a:cubicBezTo>
                    <a:pt x="413" y="450"/>
                    <a:pt x="410" y="427"/>
                    <a:pt x="372" y="388"/>
                  </a:cubicBezTo>
                  <a:cubicBezTo>
                    <a:pt x="353" y="369"/>
                    <a:pt x="338" y="356"/>
                    <a:pt x="326" y="341"/>
                  </a:cubicBezTo>
                  <a:cubicBezTo>
                    <a:pt x="322" y="336"/>
                    <a:pt x="319" y="331"/>
                    <a:pt x="316" y="324"/>
                  </a:cubicBezTo>
                  <a:cubicBezTo>
                    <a:pt x="289" y="324"/>
                    <a:pt x="289" y="324"/>
                    <a:pt x="289" y="324"/>
                  </a:cubicBezTo>
                  <a:cubicBezTo>
                    <a:pt x="280" y="324"/>
                    <a:pt x="273" y="317"/>
                    <a:pt x="273" y="308"/>
                  </a:cubicBezTo>
                  <a:cubicBezTo>
                    <a:pt x="273" y="300"/>
                    <a:pt x="280" y="293"/>
                    <a:pt x="289" y="293"/>
                  </a:cubicBezTo>
                  <a:cubicBezTo>
                    <a:pt x="300" y="293"/>
                    <a:pt x="300" y="293"/>
                    <a:pt x="300" y="293"/>
                  </a:cubicBezTo>
                  <a:cubicBezTo>
                    <a:pt x="294" y="288"/>
                    <a:pt x="289" y="281"/>
                    <a:pt x="287" y="276"/>
                  </a:cubicBezTo>
                  <a:cubicBezTo>
                    <a:pt x="284" y="268"/>
                    <a:pt x="264" y="236"/>
                    <a:pt x="242" y="194"/>
                  </a:cubicBezTo>
                  <a:cubicBezTo>
                    <a:pt x="220" y="204"/>
                    <a:pt x="194" y="206"/>
                    <a:pt x="164" y="198"/>
                  </a:cubicBezTo>
                  <a:cubicBezTo>
                    <a:pt x="132" y="190"/>
                    <a:pt x="100" y="180"/>
                    <a:pt x="68" y="174"/>
                  </a:cubicBezTo>
                  <a:cubicBezTo>
                    <a:pt x="57" y="173"/>
                    <a:pt x="40" y="181"/>
                    <a:pt x="33" y="191"/>
                  </a:cubicBezTo>
                  <a:cubicBezTo>
                    <a:pt x="0" y="233"/>
                    <a:pt x="13" y="285"/>
                    <a:pt x="11" y="334"/>
                  </a:cubicBezTo>
                  <a:cubicBezTo>
                    <a:pt x="11" y="339"/>
                    <a:pt x="18" y="348"/>
                    <a:pt x="24" y="350"/>
                  </a:cubicBezTo>
                  <a:cubicBezTo>
                    <a:pt x="109" y="379"/>
                    <a:pt x="122" y="440"/>
                    <a:pt x="101" y="518"/>
                  </a:cubicBezTo>
                  <a:cubicBezTo>
                    <a:pt x="99" y="522"/>
                    <a:pt x="100" y="527"/>
                    <a:pt x="100" y="533"/>
                  </a:cubicBezTo>
                  <a:cubicBezTo>
                    <a:pt x="111" y="538"/>
                    <a:pt x="122" y="543"/>
                    <a:pt x="131" y="549"/>
                  </a:cubicBezTo>
                  <a:cubicBezTo>
                    <a:pt x="169" y="572"/>
                    <a:pt x="187" y="618"/>
                    <a:pt x="176" y="662"/>
                  </a:cubicBezTo>
                  <a:cubicBezTo>
                    <a:pt x="166" y="701"/>
                    <a:pt x="127" y="734"/>
                    <a:pt x="85" y="737"/>
                  </a:cubicBezTo>
                  <a:cubicBezTo>
                    <a:pt x="40" y="741"/>
                    <a:pt x="10" y="773"/>
                    <a:pt x="10" y="820"/>
                  </a:cubicBezTo>
                  <a:cubicBezTo>
                    <a:pt x="11" y="980"/>
                    <a:pt x="14" y="1140"/>
                    <a:pt x="14" y="1299"/>
                  </a:cubicBezTo>
                  <a:cubicBezTo>
                    <a:pt x="14" y="1449"/>
                    <a:pt x="10" y="1600"/>
                    <a:pt x="11" y="1750"/>
                  </a:cubicBezTo>
                  <a:cubicBezTo>
                    <a:pt x="11" y="1778"/>
                    <a:pt x="19" y="1809"/>
                    <a:pt x="33" y="1833"/>
                  </a:cubicBezTo>
                  <a:cubicBezTo>
                    <a:pt x="61" y="1882"/>
                    <a:pt x="117" y="1900"/>
                    <a:pt x="172" y="1884"/>
                  </a:cubicBezTo>
                  <a:cubicBezTo>
                    <a:pt x="227" y="1868"/>
                    <a:pt x="261" y="1823"/>
                    <a:pt x="261" y="1761"/>
                  </a:cubicBezTo>
                  <a:cubicBezTo>
                    <a:pt x="262" y="1474"/>
                    <a:pt x="262" y="1186"/>
                    <a:pt x="262" y="898"/>
                  </a:cubicBezTo>
                  <a:cubicBezTo>
                    <a:pt x="262" y="883"/>
                    <a:pt x="262" y="868"/>
                    <a:pt x="262" y="853"/>
                  </a:cubicBezTo>
                  <a:cubicBezTo>
                    <a:pt x="279" y="853"/>
                    <a:pt x="291" y="853"/>
                    <a:pt x="311" y="853"/>
                  </a:cubicBezTo>
                  <a:cubicBezTo>
                    <a:pt x="311" y="1001"/>
                    <a:pt x="312" y="1148"/>
                    <a:pt x="311" y="1295"/>
                  </a:cubicBezTo>
                  <a:cubicBezTo>
                    <a:pt x="311" y="1452"/>
                    <a:pt x="308" y="1608"/>
                    <a:pt x="308" y="1765"/>
                  </a:cubicBezTo>
                  <a:cubicBezTo>
                    <a:pt x="308" y="1821"/>
                    <a:pt x="344" y="1867"/>
                    <a:pt x="394" y="1883"/>
                  </a:cubicBezTo>
                  <a:cubicBezTo>
                    <a:pt x="480" y="1910"/>
                    <a:pt x="559" y="1850"/>
                    <a:pt x="559" y="1757"/>
                  </a:cubicBezTo>
                  <a:cubicBezTo>
                    <a:pt x="559" y="1272"/>
                    <a:pt x="559" y="787"/>
                    <a:pt x="559" y="302"/>
                  </a:cubicBezTo>
                  <a:cubicBezTo>
                    <a:pt x="559" y="289"/>
                    <a:pt x="559" y="277"/>
                    <a:pt x="559" y="265"/>
                  </a:cubicBezTo>
                  <a:cubicBezTo>
                    <a:pt x="572" y="277"/>
                    <a:pt x="578" y="291"/>
                    <a:pt x="582" y="305"/>
                  </a:cubicBezTo>
                  <a:cubicBezTo>
                    <a:pt x="636" y="490"/>
                    <a:pt x="633" y="679"/>
                    <a:pt x="624" y="869"/>
                  </a:cubicBezTo>
                  <a:cubicBezTo>
                    <a:pt x="622" y="925"/>
                    <a:pt x="647" y="964"/>
                    <a:pt x="694" y="968"/>
                  </a:cubicBezTo>
                  <a:cubicBezTo>
                    <a:pt x="751" y="973"/>
                    <a:pt x="788" y="939"/>
                    <a:pt x="787" y="878"/>
                  </a:cubicBezTo>
                  <a:cubicBezTo>
                    <a:pt x="786" y="742"/>
                    <a:pt x="787" y="606"/>
                    <a:pt x="779" y="47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498" name="doctor_child_blue"/>
          <p:cNvGrpSpPr/>
          <p:nvPr userDrawn="1"/>
        </p:nvGrpSpPr>
        <p:grpSpPr>
          <a:xfrm>
            <a:off x="4227647" y="5039558"/>
            <a:ext cx="824143" cy="1370567"/>
            <a:chOff x="5283201" y="4645026"/>
            <a:chExt cx="1328736" cy="2166937"/>
          </a:xfrm>
        </p:grpSpPr>
        <p:sp>
          <p:nvSpPr>
            <p:cNvPr id="499" name="Freeform 315"/>
            <p:cNvSpPr>
              <a:spLocks/>
            </p:cNvSpPr>
            <p:nvPr/>
          </p:nvSpPr>
          <p:spPr bwMode="auto">
            <a:xfrm>
              <a:off x="5511800" y="4645026"/>
              <a:ext cx="446087" cy="446087"/>
            </a:xfrm>
            <a:custGeom>
              <a:avLst/>
              <a:gdLst>
                <a:gd name="T0" fmla="*/ 300 w 498"/>
                <a:gd name="T1" fmla="*/ 28 h 498"/>
                <a:gd name="T2" fmla="*/ 28 w 498"/>
                <a:gd name="T3" fmla="*/ 197 h 498"/>
                <a:gd name="T4" fmla="*/ 197 w 498"/>
                <a:gd name="T5" fmla="*/ 469 h 498"/>
                <a:gd name="T6" fmla="*/ 470 w 498"/>
                <a:gd name="T7" fmla="*/ 300 h 498"/>
                <a:gd name="T8" fmla="*/ 300 w 498"/>
                <a:gd name="T9" fmla="*/ 28 h 498"/>
              </a:gdLst>
              <a:ahLst/>
              <a:cxnLst>
                <a:cxn ang="0">
                  <a:pos x="T0" y="T1"/>
                </a:cxn>
                <a:cxn ang="0">
                  <a:pos x="T2" y="T3"/>
                </a:cxn>
                <a:cxn ang="0">
                  <a:pos x="T4" y="T5"/>
                </a:cxn>
                <a:cxn ang="0">
                  <a:pos x="T6" y="T7"/>
                </a:cxn>
                <a:cxn ang="0">
                  <a:pos x="T8" y="T9"/>
                </a:cxn>
              </a:cxnLst>
              <a:rect l="0" t="0" r="r" b="b"/>
              <a:pathLst>
                <a:path w="498" h="498">
                  <a:moveTo>
                    <a:pt x="300" y="28"/>
                  </a:moveTo>
                  <a:cubicBezTo>
                    <a:pt x="178" y="0"/>
                    <a:pt x="57" y="75"/>
                    <a:pt x="28" y="197"/>
                  </a:cubicBezTo>
                  <a:cubicBezTo>
                    <a:pt x="0" y="319"/>
                    <a:pt x="76" y="441"/>
                    <a:pt x="197" y="469"/>
                  </a:cubicBezTo>
                  <a:cubicBezTo>
                    <a:pt x="319" y="498"/>
                    <a:pt x="441" y="422"/>
                    <a:pt x="470" y="300"/>
                  </a:cubicBezTo>
                  <a:cubicBezTo>
                    <a:pt x="498" y="178"/>
                    <a:pt x="422" y="56"/>
                    <a:pt x="300" y="28"/>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00" name="Freeform 316"/>
            <p:cNvSpPr>
              <a:spLocks/>
            </p:cNvSpPr>
            <p:nvPr/>
          </p:nvSpPr>
          <p:spPr bwMode="auto">
            <a:xfrm>
              <a:off x="6107113" y="5218113"/>
              <a:ext cx="325437" cy="325437"/>
            </a:xfrm>
            <a:custGeom>
              <a:avLst/>
              <a:gdLst>
                <a:gd name="T0" fmla="*/ 181 w 363"/>
                <a:gd name="T1" fmla="*/ 363 h 363"/>
                <a:gd name="T2" fmla="*/ 341 w 363"/>
                <a:gd name="T3" fmla="*/ 268 h 363"/>
                <a:gd name="T4" fmla="*/ 363 w 363"/>
                <a:gd name="T5" fmla="*/ 181 h 363"/>
                <a:gd name="T6" fmla="*/ 181 w 363"/>
                <a:gd name="T7" fmla="*/ 0 h 363"/>
                <a:gd name="T8" fmla="*/ 4 w 363"/>
                <a:gd name="T9" fmla="*/ 145 h 363"/>
                <a:gd name="T10" fmla="*/ 0 w 363"/>
                <a:gd name="T11" fmla="*/ 181 h 363"/>
                <a:gd name="T12" fmla="*/ 181 w 363"/>
                <a:gd name="T13" fmla="*/ 363 h 363"/>
              </a:gdLst>
              <a:ahLst/>
              <a:cxnLst>
                <a:cxn ang="0">
                  <a:pos x="T0" y="T1"/>
                </a:cxn>
                <a:cxn ang="0">
                  <a:pos x="T2" y="T3"/>
                </a:cxn>
                <a:cxn ang="0">
                  <a:pos x="T4" y="T5"/>
                </a:cxn>
                <a:cxn ang="0">
                  <a:pos x="T6" y="T7"/>
                </a:cxn>
                <a:cxn ang="0">
                  <a:pos x="T8" y="T9"/>
                </a:cxn>
                <a:cxn ang="0">
                  <a:pos x="T10" y="T11"/>
                </a:cxn>
                <a:cxn ang="0">
                  <a:pos x="T12" y="T13"/>
                </a:cxn>
              </a:cxnLst>
              <a:rect l="0" t="0" r="r" b="b"/>
              <a:pathLst>
                <a:path w="363" h="363">
                  <a:moveTo>
                    <a:pt x="181" y="363"/>
                  </a:moveTo>
                  <a:cubicBezTo>
                    <a:pt x="250" y="363"/>
                    <a:pt x="310" y="324"/>
                    <a:pt x="341" y="268"/>
                  </a:cubicBezTo>
                  <a:cubicBezTo>
                    <a:pt x="355" y="242"/>
                    <a:pt x="363" y="213"/>
                    <a:pt x="363" y="181"/>
                  </a:cubicBezTo>
                  <a:cubicBezTo>
                    <a:pt x="363" y="81"/>
                    <a:pt x="282" y="0"/>
                    <a:pt x="181" y="0"/>
                  </a:cubicBezTo>
                  <a:cubicBezTo>
                    <a:pt x="94" y="0"/>
                    <a:pt x="20" y="62"/>
                    <a:pt x="4" y="145"/>
                  </a:cubicBezTo>
                  <a:cubicBezTo>
                    <a:pt x="1" y="157"/>
                    <a:pt x="0" y="169"/>
                    <a:pt x="0" y="181"/>
                  </a:cubicBezTo>
                  <a:cubicBezTo>
                    <a:pt x="0" y="281"/>
                    <a:pt x="81" y="363"/>
                    <a:pt x="181" y="363"/>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01" name="Freeform 317"/>
            <p:cNvSpPr>
              <a:spLocks noEditPoints="1"/>
            </p:cNvSpPr>
            <p:nvPr/>
          </p:nvSpPr>
          <p:spPr bwMode="auto">
            <a:xfrm>
              <a:off x="5927725" y="5583238"/>
              <a:ext cx="684212" cy="1228725"/>
            </a:xfrm>
            <a:custGeom>
              <a:avLst/>
              <a:gdLst>
                <a:gd name="T0" fmla="*/ 548 w 763"/>
                <a:gd name="T1" fmla="*/ 0 h 1372"/>
                <a:gd name="T2" fmla="*/ 539 w 763"/>
                <a:gd name="T3" fmla="*/ 0 h 1372"/>
                <a:gd name="T4" fmla="*/ 364 w 763"/>
                <a:gd name="T5" fmla="*/ 0 h 1372"/>
                <a:gd name="T6" fmla="*/ 224 w 763"/>
                <a:gd name="T7" fmla="*/ 0 h 1372"/>
                <a:gd name="T8" fmla="*/ 214 w 763"/>
                <a:gd name="T9" fmla="*/ 0 h 1372"/>
                <a:gd name="T10" fmla="*/ 205 w 763"/>
                <a:gd name="T11" fmla="*/ 1 h 1372"/>
                <a:gd name="T12" fmla="*/ 98 w 763"/>
                <a:gd name="T13" fmla="*/ 54 h 1372"/>
                <a:gd name="T14" fmla="*/ 56 w 763"/>
                <a:gd name="T15" fmla="*/ 101 h 1372"/>
                <a:gd name="T16" fmla="*/ 1 w 763"/>
                <a:gd name="T17" fmla="*/ 306 h 1372"/>
                <a:gd name="T18" fmla="*/ 2 w 763"/>
                <a:gd name="T19" fmla="*/ 337 h 1372"/>
                <a:gd name="T20" fmla="*/ 56 w 763"/>
                <a:gd name="T21" fmla="*/ 593 h 1372"/>
                <a:gd name="T22" fmla="*/ 81 w 763"/>
                <a:gd name="T23" fmla="*/ 661 h 1372"/>
                <a:gd name="T24" fmla="*/ 138 w 763"/>
                <a:gd name="T25" fmla="*/ 700 h 1372"/>
                <a:gd name="T26" fmla="*/ 160 w 763"/>
                <a:gd name="T27" fmla="*/ 696 h 1372"/>
                <a:gd name="T28" fmla="*/ 161 w 763"/>
                <a:gd name="T29" fmla="*/ 695 h 1372"/>
                <a:gd name="T30" fmla="*/ 161 w 763"/>
                <a:gd name="T31" fmla="*/ 1276 h 1372"/>
                <a:gd name="T32" fmla="*/ 257 w 763"/>
                <a:gd name="T33" fmla="*/ 1372 h 1372"/>
                <a:gd name="T34" fmla="*/ 353 w 763"/>
                <a:gd name="T35" fmla="*/ 1276 h 1372"/>
                <a:gd name="T36" fmla="*/ 353 w 763"/>
                <a:gd name="T37" fmla="*/ 755 h 1372"/>
                <a:gd name="T38" fmla="*/ 410 w 763"/>
                <a:gd name="T39" fmla="*/ 755 h 1372"/>
                <a:gd name="T40" fmla="*/ 410 w 763"/>
                <a:gd name="T41" fmla="*/ 1276 h 1372"/>
                <a:gd name="T42" fmla="*/ 506 w 763"/>
                <a:gd name="T43" fmla="*/ 1372 h 1372"/>
                <a:gd name="T44" fmla="*/ 602 w 763"/>
                <a:gd name="T45" fmla="*/ 1276 h 1372"/>
                <a:gd name="T46" fmla="*/ 602 w 763"/>
                <a:gd name="T47" fmla="*/ 695 h 1372"/>
                <a:gd name="T48" fmla="*/ 603 w 763"/>
                <a:gd name="T49" fmla="*/ 696 h 1372"/>
                <a:gd name="T50" fmla="*/ 625 w 763"/>
                <a:gd name="T51" fmla="*/ 700 h 1372"/>
                <a:gd name="T52" fmla="*/ 681 w 763"/>
                <a:gd name="T53" fmla="*/ 661 h 1372"/>
                <a:gd name="T54" fmla="*/ 762 w 763"/>
                <a:gd name="T55" fmla="*/ 306 h 1372"/>
                <a:gd name="T56" fmla="*/ 665 w 763"/>
                <a:gd name="T57" fmla="*/ 54 h 1372"/>
                <a:gd name="T58" fmla="*/ 586 w 763"/>
                <a:gd name="T59" fmla="*/ 8 h 1372"/>
                <a:gd name="T60" fmla="*/ 558 w 763"/>
                <a:gd name="T61" fmla="*/ 1 h 1372"/>
                <a:gd name="T62" fmla="*/ 548 w 763"/>
                <a:gd name="T63" fmla="*/ 0 h 1372"/>
                <a:gd name="T64" fmla="*/ 161 w 763"/>
                <a:gd name="T65" fmla="*/ 510 h 1372"/>
                <a:gd name="T66" fmla="*/ 161 w 763"/>
                <a:gd name="T67" fmla="*/ 524 h 1372"/>
                <a:gd name="T68" fmla="*/ 122 w 763"/>
                <a:gd name="T69" fmla="*/ 306 h 1372"/>
                <a:gd name="T70" fmla="*/ 161 w 763"/>
                <a:gd name="T71" fmla="*/ 163 h 1372"/>
                <a:gd name="T72" fmla="*/ 161 w 763"/>
                <a:gd name="T73" fmla="*/ 510 h 1372"/>
                <a:gd name="T74" fmla="*/ 602 w 763"/>
                <a:gd name="T75" fmla="*/ 163 h 1372"/>
                <a:gd name="T76" fmla="*/ 641 w 763"/>
                <a:gd name="T77" fmla="*/ 306 h 1372"/>
                <a:gd name="T78" fmla="*/ 602 w 763"/>
                <a:gd name="T79" fmla="*/ 524 h 1372"/>
                <a:gd name="T80" fmla="*/ 602 w 763"/>
                <a:gd name="T81" fmla="*/ 510 h 1372"/>
                <a:gd name="T82" fmla="*/ 602 w 763"/>
                <a:gd name="T83" fmla="*/ 163 h 1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63" h="1372">
                  <a:moveTo>
                    <a:pt x="548" y="0"/>
                  </a:moveTo>
                  <a:cubicBezTo>
                    <a:pt x="545" y="0"/>
                    <a:pt x="542" y="0"/>
                    <a:pt x="539" y="0"/>
                  </a:cubicBezTo>
                  <a:cubicBezTo>
                    <a:pt x="364" y="0"/>
                    <a:pt x="364" y="0"/>
                    <a:pt x="364" y="0"/>
                  </a:cubicBezTo>
                  <a:cubicBezTo>
                    <a:pt x="224" y="0"/>
                    <a:pt x="224" y="0"/>
                    <a:pt x="224" y="0"/>
                  </a:cubicBezTo>
                  <a:cubicBezTo>
                    <a:pt x="221" y="0"/>
                    <a:pt x="218" y="0"/>
                    <a:pt x="214" y="0"/>
                  </a:cubicBezTo>
                  <a:cubicBezTo>
                    <a:pt x="211" y="0"/>
                    <a:pt x="208" y="1"/>
                    <a:pt x="205" y="1"/>
                  </a:cubicBezTo>
                  <a:cubicBezTo>
                    <a:pt x="198" y="2"/>
                    <a:pt x="149" y="10"/>
                    <a:pt x="98" y="54"/>
                  </a:cubicBezTo>
                  <a:cubicBezTo>
                    <a:pt x="83" y="67"/>
                    <a:pt x="69" y="82"/>
                    <a:pt x="56" y="101"/>
                  </a:cubicBezTo>
                  <a:cubicBezTo>
                    <a:pt x="24" y="148"/>
                    <a:pt x="0" y="216"/>
                    <a:pt x="1" y="306"/>
                  </a:cubicBezTo>
                  <a:cubicBezTo>
                    <a:pt x="1" y="316"/>
                    <a:pt x="1" y="326"/>
                    <a:pt x="2" y="337"/>
                  </a:cubicBezTo>
                  <a:cubicBezTo>
                    <a:pt x="6" y="408"/>
                    <a:pt x="22" y="492"/>
                    <a:pt x="56" y="593"/>
                  </a:cubicBezTo>
                  <a:cubicBezTo>
                    <a:pt x="64" y="615"/>
                    <a:pt x="72" y="638"/>
                    <a:pt x="81" y="661"/>
                  </a:cubicBezTo>
                  <a:cubicBezTo>
                    <a:pt x="91" y="685"/>
                    <a:pt x="113" y="700"/>
                    <a:pt x="138" y="700"/>
                  </a:cubicBezTo>
                  <a:cubicBezTo>
                    <a:pt x="145" y="700"/>
                    <a:pt x="152" y="699"/>
                    <a:pt x="160" y="696"/>
                  </a:cubicBezTo>
                  <a:cubicBezTo>
                    <a:pt x="160" y="696"/>
                    <a:pt x="161" y="695"/>
                    <a:pt x="161" y="695"/>
                  </a:cubicBezTo>
                  <a:cubicBezTo>
                    <a:pt x="161" y="1276"/>
                    <a:pt x="161" y="1276"/>
                    <a:pt x="161" y="1276"/>
                  </a:cubicBezTo>
                  <a:cubicBezTo>
                    <a:pt x="161" y="1329"/>
                    <a:pt x="204" y="1372"/>
                    <a:pt x="257" y="1372"/>
                  </a:cubicBezTo>
                  <a:cubicBezTo>
                    <a:pt x="310" y="1372"/>
                    <a:pt x="353" y="1329"/>
                    <a:pt x="353" y="1276"/>
                  </a:cubicBezTo>
                  <a:cubicBezTo>
                    <a:pt x="353" y="755"/>
                    <a:pt x="353" y="755"/>
                    <a:pt x="353" y="755"/>
                  </a:cubicBezTo>
                  <a:cubicBezTo>
                    <a:pt x="410" y="755"/>
                    <a:pt x="410" y="755"/>
                    <a:pt x="410" y="755"/>
                  </a:cubicBezTo>
                  <a:cubicBezTo>
                    <a:pt x="410" y="1276"/>
                    <a:pt x="410" y="1276"/>
                    <a:pt x="410" y="1276"/>
                  </a:cubicBezTo>
                  <a:cubicBezTo>
                    <a:pt x="410" y="1329"/>
                    <a:pt x="453" y="1372"/>
                    <a:pt x="506" y="1372"/>
                  </a:cubicBezTo>
                  <a:cubicBezTo>
                    <a:pt x="559" y="1372"/>
                    <a:pt x="602" y="1329"/>
                    <a:pt x="602" y="1276"/>
                  </a:cubicBezTo>
                  <a:cubicBezTo>
                    <a:pt x="602" y="695"/>
                    <a:pt x="602" y="695"/>
                    <a:pt x="602" y="695"/>
                  </a:cubicBezTo>
                  <a:cubicBezTo>
                    <a:pt x="602" y="695"/>
                    <a:pt x="603" y="696"/>
                    <a:pt x="603" y="696"/>
                  </a:cubicBezTo>
                  <a:cubicBezTo>
                    <a:pt x="610" y="699"/>
                    <a:pt x="618" y="700"/>
                    <a:pt x="625" y="700"/>
                  </a:cubicBezTo>
                  <a:cubicBezTo>
                    <a:pt x="649" y="700"/>
                    <a:pt x="672" y="685"/>
                    <a:pt x="681" y="661"/>
                  </a:cubicBezTo>
                  <a:cubicBezTo>
                    <a:pt x="739" y="512"/>
                    <a:pt x="762" y="397"/>
                    <a:pt x="762" y="306"/>
                  </a:cubicBezTo>
                  <a:cubicBezTo>
                    <a:pt x="763" y="181"/>
                    <a:pt x="716" y="98"/>
                    <a:pt x="665" y="54"/>
                  </a:cubicBezTo>
                  <a:cubicBezTo>
                    <a:pt x="636" y="29"/>
                    <a:pt x="607" y="15"/>
                    <a:pt x="586" y="8"/>
                  </a:cubicBezTo>
                  <a:cubicBezTo>
                    <a:pt x="571" y="3"/>
                    <a:pt x="560" y="2"/>
                    <a:pt x="558" y="1"/>
                  </a:cubicBezTo>
                  <a:cubicBezTo>
                    <a:pt x="554" y="1"/>
                    <a:pt x="551" y="0"/>
                    <a:pt x="548" y="0"/>
                  </a:cubicBezTo>
                  <a:close/>
                  <a:moveTo>
                    <a:pt x="161" y="510"/>
                  </a:moveTo>
                  <a:cubicBezTo>
                    <a:pt x="161" y="524"/>
                    <a:pt x="161" y="524"/>
                    <a:pt x="161" y="524"/>
                  </a:cubicBezTo>
                  <a:cubicBezTo>
                    <a:pt x="132" y="431"/>
                    <a:pt x="122" y="360"/>
                    <a:pt x="122" y="306"/>
                  </a:cubicBezTo>
                  <a:cubicBezTo>
                    <a:pt x="123" y="229"/>
                    <a:pt x="141" y="188"/>
                    <a:pt x="161" y="163"/>
                  </a:cubicBezTo>
                  <a:lnTo>
                    <a:pt x="161" y="510"/>
                  </a:lnTo>
                  <a:close/>
                  <a:moveTo>
                    <a:pt x="602" y="163"/>
                  </a:moveTo>
                  <a:cubicBezTo>
                    <a:pt x="621" y="188"/>
                    <a:pt x="640" y="229"/>
                    <a:pt x="641" y="306"/>
                  </a:cubicBezTo>
                  <a:cubicBezTo>
                    <a:pt x="641" y="360"/>
                    <a:pt x="630" y="431"/>
                    <a:pt x="602" y="524"/>
                  </a:cubicBezTo>
                  <a:cubicBezTo>
                    <a:pt x="602" y="510"/>
                    <a:pt x="602" y="510"/>
                    <a:pt x="602" y="510"/>
                  </a:cubicBezTo>
                  <a:lnTo>
                    <a:pt x="602" y="163"/>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02" name="Freeform 318"/>
            <p:cNvSpPr>
              <a:spLocks/>
            </p:cNvSpPr>
            <p:nvPr/>
          </p:nvSpPr>
          <p:spPr bwMode="auto">
            <a:xfrm>
              <a:off x="5629275" y="5132388"/>
              <a:ext cx="211137" cy="215900"/>
            </a:xfrm>
            <a:custGeom>
              <a:avLst/>
              <a:gdLst>
                <a:gd name="T0" fmla="*/ 209 w 236"/>
                <a:gd name="T1" fmla="*/ 0 h 242"/>
                <a:gd name="T2" fmla="*/ 23 w 236"/>
                <a:gd name="T3" fmla="*/ 0 h 242"/>
                <a:gd name="T4" fmla="*/ 28 w 236"/>
                <a:gd name="T5" fmla="*/ 8 h 242"/>
                <a:gd name="T6" fmla="*/ 16 w 236"/>
                <a:gd name="T7" fmla="*/ 25 h 242"/>
                <a:gd name="T8" fmla="*/ 0 w 236"/>
                <a:gd name="T9" fmla="*/ 27 h 242"/>
                <a:gd name="T10" fmla="*/ 2 w 236"/>
                <a:gd name="T11" fmla="*/ 32 h 242"/>
                <a:gd name="T12" fmla="*/ 59 w 236"/>
                <a:gd name="T13" fmla="*/ 140 h 242"/>
                <a:gd name="T14" fmla="*/ 112 w 236"/>
                <a:gd name="T15" fmla="*/ 236 h 242"/>
                <a:gd name="T16" fmla="*/ 115 w 236"/>
                <a:gd name="T17" fmla="*/ 242 h 242"/>
                <a:gd name="T18" fmla="*/ 118 w 236"/>
                <a:gd name="T19" fmla="*/ 242 h 242"/>
                <a:gd name="T20" fmla="*/ 120 w 236"/>
                <a:gd name="T21" fmla="*/ 242 h 242"/>
                <a:gd name="T22" fmla="*/ 121 w 236"/>
                <a:gd name="T23" fmla="*/ 241 h 242"/>
                <a:gd name="T24" fmla="*/ 127 w 236"/>
                <a:gd name="T25" fmla="*/ 229 h 242"/>
                <a:gd name="T26" fmla="*/ 236 w 236"/>
                <a:gd name="T27" fmla="*/ 28 h 242"/>
                <a:gd name="T28" fmla="*/ 235 w 236"/>
                <a:gd name="T29" fmla="*/ 28 h 242"/>
                <a:gd name="T30" fmla="*/ 216 w 236"/>
                <a:gd name="T31" fmla="*/ 25 h 242"/>
                <a:gd name="T32" fmla="*/ 204 w 236"/>
                <a:gd name="T33" fmla="*/ 9 h 242"/>
                <a:gd name="T34" fmla="*/ 209 w 236"/>
                <a:gd name="T35" fmla="*/ 0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6" h="242">
                  <a:moveTo>
                    <a:pt x="209" y="0"/>
                  </a:moveTo>
                  <a:cubicBezTo>
                    <a:pt x="23" y="0"/>
                    <a:pt x="23" y="0"/>
                    <a:pt x="23" y="0"/>
                  </a:cubicBezTo>
                  <a:cubicBezTo>
                    <a:pt x="26" y="2"/>
                    <a:pt x="28" y="5"/>
                    <a:pt x="28" y="8"/>
                  </a:cubicBezTo>
                  <a:cubicBezTo>
                    <a:pt x="29" y="16"/>
                    <a:pt x="24" y="24"/>
                    <a:pt x="16" y="25"/>
                  </a:cubicBezTo>
                  <a:cubicBezTo>
                    <a:pt x="9" y="26"/>
                    <a:pt x="4" y="27"/>
                    <a:pt x="0" y="27"/>
                  </a:cubicBezTo>
                  <a:cubicBezTo>
                    <a:pt x="1" y="29"/>
                    <a:pt x="1" y="30"/>
                    <a:pt x="2" y="32"/>
                  </a:cubicBezTo>
                  <a:cubicBezTo>
                    <a:pt x="8" y="44"/>
                    <a:pt x="34" y="93"/>
                    <a:pt x="59" y="140"/>
                  </a:cubicBezTo>
                  <a:cubicBezTo>
                    <a:pt x="83" y="187"/>
                    <a:pt x="111" y="235"/>
                    <a:pt x="112" y="236"/>
                  </a:cubicBezTo>
                  <a:cubicBezTo>
                    <a:pt x="115" y="242"/>
                    <a:pt x="114" y="242"/>
                    <a:pt x="115" y="242"/>
                  </a:cubicBezTo>
                  <a:cubicBezTo>
                    <a:pt x="115" y="242"/>
                    <a:pt x="116" y="241"/>
                    <a:pt x="118" y="242"/>
                  </a:cubicBezTo>
                  <a:cubicBezTo>
                    <a:pt x="120" y="242"/>
                    <a:pt x="120" y="242"/>
                    <a:pt x="120" y="242"/>
                  </a:cubicBezTo>
                  <a:cubicBezTo>
                    <a:pt x="120" y="242"/>
                    <a:pt x="121" y="241"/>
                    <a:pt x="121" y="241"/>
                  </a:cubicBezTo>
                  <a:cubicBezTo>
                    <a:pt x="122" y="239"/>
                    <a:pt x="125" y="235"/>
                    <a:pt x="127" y="229"/>
                  </a:cubicBezTo>
                  <a:cubicBezTo>
                    <a:pt x="137" y="201"/>
                    <a:pt x="227" y="44"/>
                    <a:pt x="236" y="28"/>
                  </a:cubicBezTo>
                  <a:cubicBezTo>
                    <a:pt x="236" y="28"/>
                    <a:pt x="235" y="28"/>
                    <a:pt x="235" y="28"/>
                  </a:cubicBezTo>
                  <a:cubicBezTo>
                    <a:pt x="232" y="28"/>
                    <a:pt x="225" y="26"/>
                    <a:pt x="216" y="25"/>
                  </a:cubicBezTo>
                  <a:cubicBezTo>
                    <a:pt x="208" y="24"/>
                    <a:pt x="203" y="16"/>
                    <a:pt x="204" y="9"/>
                  </a:cubicBezTo>
                  <a:cubicBezTo>
                    <a:pt x="204" y="5"/>
                    <a:pt x="206" y="2"/>
                    <a:pt x="209" y="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03" name="Freeform 319"/>
            <p:cNvSpPr>
              <a:spLocks/>
            </p:cNvSpPr>
            <p:nvPr/>
          </p:nvSpPr>
          <p:spPr bwMode="auto">
            <a:xfrm>
              <a:off x="5283201" y="5127625"/>
              <a:ext cx="1203325" cy="1684337"/>
            </a:xfrm>
            <a:custGeom>
              <a:avLst/>
              <a:gdLst>
                <a:gd name="T0" fmla="*/ 1101 w 1343"/>
                <a:gd name="T1" fmla="*/ 479 h 1879"/>
                <a:gd name="T2" fmla="*/ 907 w 1343"/>
                <a:gd name="T3" fmla="*/ 225 h 1879"/>
                <a:gd name="T4" fmla="*/ 812 w 1343"/>
                <a:gd name="T5" fmla="*/ 100 h 1879"/>
                <a:gd name="T6" fmla="*/ 792 w 1343"/>
                <a:gd name="T7" fmla="*/ 57 h 1879"/>
                <a:gd name="T8" fmla="*/ 712 w 1343"/>
                <a:gd name="T9" fmla="*/ 1 h 1879"/>
                <a:gd name="T10" fmla="*/ 627 w 1343"/>
                <a:gd name="T11" fmla="*/ 0 h 1879"/>
                <a:gd name="T12" fmla="*/ 652 w 1343"/>
                <a:gd name="T13" fmla="*/ 28 h 1879"/>
                <a:gd name="T14" fmla="*/ 540 w 1343"/>
                <a:gd name="T15" fmla="*/ 238 h 1879"/>
                <a:gd name="T16" fmla="*/ 537 w 1343"/>
                <a:gd name="T17" fmla="*/ 265 h 1879"/>
                <a:gd name="T18" fmla="*/ 537 w 1343"/>
                <a:gd name="T19" fmla="*/ 293 h 1879"/>
                <a:gd name="T20" fmla="*/ 569 w 1343"/>
                <a:gd name="T21" fmla="*/ 330 h 1879"/>
                <a:gd name="T22" fmla="*/ 616 w 1343"/>
                <a:gd name="T23" fmla="*/ 426 h 1879"/>
                <a:gd name="T24" fmla="*/ 508 w 1343"/>
                <a:gd name="T25" fmla="*/ 476 h 1879"/>
                <a:gd name="T26" fmla="*/ 506 w 1343"/>
                <a:gd name="T27" fmla="*/ 475 h 1879"/>
                <a:gd name="T28" fmla="*/ 466 w 1343"/>
                <a:gd name="T29" fmla="*/ 452 h 1879"/>
                <a:gd name="T30" fmla="*/ 467 w 1343"/>
                <a:gd name="T31" fmla="*/ 499 h 1879"/>
                <a:gd name="T32" fmla="*/ 380 w 1343"/>
                <a:gd name="T33" fmla="*/ 499 h 1879"/>
                <a:gd name="T34" fmla="*/ 466 w 1343"/>
                <a:gd name="T35" fmla="*/ 424 h 1879"/>
                <a:gd name="T36" fmla="*/ 555 w 1343"/>
                <a:gd name="T37" fmla="*/ 465 h 1879"/>
                <a:gd name="T38" fmla="*/ 587 w 1343"/>
                <a:gd name="T39" fmla="*/ 417 h 1879"/>
                <a:gd name="T40" fmla="*/ 507 w 1343"/>
                <a:gd name="T41" fmla="*/ 308 h 1879"/>
                <a:gd name="T42" fmla="*/ 474 w 1343"/>
                <a:gd name="T43" fmla="*/ 293 h 1879"/>
                <a:gd name="T44" fmla="*/ 474 w 1343"/>
                <a:gd name="T45" fmla="*/ 265 h 1879"/>
                <a:gd name="T46" fmla="*/ 472 w 1343"/>
                <a:gd name="T47" fmla="*/ 249 h 1879"/>
                <a:gd name="T48" fmla="*/ 363 w 1343"/>
                <a:gd name="T49" fmla="*/ 45 h 1879"/>
                <a:gd name="T50" fmla="*/ 363 w 1343"/>
                <a:gd name="T51" fmla="*/ 6 h 1879"/>
                <a:gd name="T52" fmla="*/ 309 w 1343"/>
                <a:gd name="T53" fmla="*/ 0 h 1879"/>
                <a:gd name="T54" fmla="*/ 295 w 1343"/>
                <a:gd name="T55" fmla="*/ 1 h 1879"/>
                <a:gd name="T56" fmla="*/ 74 w 1343"/>
                <a:gd name="T57" fmla="*/ 147 h 1879"/>
                <a:gd name="T58" fmla="*/ 39 w 1343"/>
                <a:gd name="T59" fmla="*/ 938 h 1879"/>
                <a:gd name="T60" fmla="*/ 135 w 1343"/>
                <a:gd name="T61" fmla="*/ 999 h 1879"/>
                <a:gd name="T62" fmla="*/ 158 w 1343"/>
                <a:gd name="T63" fmla="*/ 487 h 1879"/>
                <a:gd name="T64" fmla="*/ 234 w 1343"/>
                <a:gd name="T65" fmla="*/ 183 h 1879"/>
                <a:gd name="T66" fmla="*/ 231 w 1343"/>
                <a:gd name="T67" fmla="*/ 767 h 1879"/>
                <a:gd name="T68" fmla="*/ 356 w 1343"/>
                <a:gd name="T69" fmla="*/ 1879 h 1879"/>
                <a:gd name="T70" fmla="*/ 481 w 1343"/>
                <a:gd name="T71" fmla="*/ 845 h 1879"/>
                <a:gd name="T72" fmla="*/ 527 w 1343"/>
                <a:gd name="T73" fmla="*/ 1754 h 1879"/>
                <a:gd name="T74" fmla="*/ 776 w 1343"/>
                <a:gd name="T75" fmla="*/ 1754 h 1879"/>
                <a:gd name="T76" fmla="*/ 702 w 1343"/>
                <a:gd name="T77" fmla="*/ 845 h 1879"/>
                <a:gd name="T78" fmla="*/ 776 w 1343"/>
                <a:gd name="T79" fmla="*/ 572 h 1879"/>
                <a:gd name="T80" fmla="*/ 776 w 1343"/>
                <a:gd name="T81" fmla="*/ 323 h 1879"/>
                <a:gd name="T82" fmla="*/ 1259 w 1343"/>
                <a:gd name="T83" fmla="*/ 484 h 1879"/>
                <a:gd name="T84" fmla="*/ 1280 w 1343"/>
                <a:gd name="T85" fmla="*/ 485 h 1879"/>
                <a:gd name="T86" fmla="*/ 1343 w 1343"/>
                <a:gd name="T87" fmla="*/ 445 h 18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43" h="1879">
                  <a:moveTo>
                    <a:pt x="1282" y="367"/>
                  </a:moveTo>
                  <a:cubicBezTo>
                    <a:pt x="1249" y="433"/>
                    <a:pt x="1180" y="479"/>
                    <a:pt x="1101" y="479"/>
                  </a:cubicBezTo>
                  <a:cubicBezTo>
                    <a:pt x="990" y="479"/>
                    <a:pt x="900" y="388"/>
                    <a:pt x="900" y="277"/>
                  </a:cubicBezTo>
                  <a:cubicBezTo>
                    <a:pt x="900" y="259"/>
                    <a:pt x="902" y="242"/>
                    <a:pt x="907" y="225"/>
                  </a:cubicBezTo>
                  <a:cubicBezTo>
                    <a:pt x="901" y="220"/>
                    <a:pt x="896" y="214"/>
                    <a:pt x="890" y="208"/>
                  </a:cubicBezTo>
                  <a:cubicBezTo>
                    <a:pt x="854" y="169"/>
                    <a:pt x="828" y="129"/>
                    <a:pt x="812" y="100"/>
                  </a:cubicBezTo>
                  <a:cubicBezTo>
                    <a:pt x="804" y="85"/>
                    <a:pt x="799" y="73"/>
                    <a:pt x="795" y="65"/>
                  </a:cubicBezTo>
                  <a:cubicBezTo>
                    <a:pt x="793" y="61"/>
                    <a:pt x="792" y="58"/>
                    <a:pt x="792" y="57"/>
                  </a:cubicBezTo>
                  <a:cubicBezTo>
                    <a:pt x="791" y="56"/>
                    <a:pt x="791" y="55"/>
                    <a:pt x="791" y="55"/>
                  </a:cubicBezTo>
                  <a:cubicBezTo>
                    <a:pt x="779" y="21"/>
                    <a:pt x="746" y="0"/>
                    <a:pt x="712" y="1"/>
                  </a:cubicBezTo>
                  <a:cubicBezTo>
                    <a:pt x="708" y="0"/>
                    <a:pt x="703" y="0"/>
                    <a:pt x="699" y="0"/>
                  </a:cubicBezTo>
                  <a:cubicBezTo>
                    <a:pt x="627" y="0"/>
                    <a:pt x="627" y="0"/>
                    <a:pt x="627" y="0"/>
                  </a:cubicBezTo>
                  <a:cubicBezTo>
                    <a:pt x="634" y="1"/>
                    <a:pt x="640" y="3"/>
                    <a:pt x="646" y="8"/>
                  </a:cubicBezTo>
                  <a:cubicBezTo>
                    <a:pt x="652" y="14"/>
                    <a:pt x="653" y="23"/>
                    <a:pt x="652" y="28"/>
                  </a:cubicBezTo>
                  <a:cubicBezTo>
                    <a:pt x="651" y="34"/>
                    <a:pt x="649" y="37"/>
                    <a:pt x="648" y="40"/>
                  </a:cubicBezTo>
                  <a:cubicBezTo>
                    <a:pt x="644" y="47"/>
                    <a:pt x="551" y="209"/>
                    <a:pt x="540" y="238"/>
                  </a:cubicBezTo>
                  <a:cubicBezTo>
                    <a:pt x="536" y="251"/>
                    <a:pt x="530" y="259"/>
                    <a:pt x="524" y="265"/>
                  </a:cubicBezTo>
                  <a:cubicBezTo>
                    <a:pt x="537" y="265"/>
                    <a:pt x="537" y="265"/>
                    <a:pt x="537" y="265"/>
                  </a:cubicBezTo>
                  <a:cubicBezTo>
                    <a:pt x="545" y="265"/>
                    <a:pt x="551" y="271"/>
                    <a:pt x="551" y="279"/>
                  </a:cubicBezTo>
                  <a:cubicBezTo>
                    <a:pt x="551" y="287"/>
                    <a:pt x="545" y="293"/>
                    <a:pt x="537" y="293"/>
                  </a:cubicBezTo>
                  <a:cubicBezTo>
                    <a:pt x="532" y="293"/>
                    <a:pt x="532" y="293"/>
                    <a:pt x="532" y="293"/>
                  </a:cubicBezTo>
                  <a:cubicBezTo>
                    <a:pt x="539" y="302"/>
                    <a:pt x="552" y="313"/>
                    <a:pt x="569" y="330"/>
                  </a:cubicBezTo>
                  <a:cubicBezTo>
                    <a:pt x="607" y="368"/>
                    <a:pt x="613" y="399"/>
                    <a:pt x="615" y="412"/>
                  </a:cubicBezTo>
                  <a:cubicBezTo>
                    <a:pt x="616" y="417"/>
                    <a:pt x="616" y="421"/>
                    <a:pt x="616" y="426"/>
                  </a:cubicBezTo>
                  <a:cubicBezTo>
                    <a:pt x="616" y="460"/>
                    <a:pt x="593" y="494"/>
                    <a:pt x="555" y="494"/>
                  </a:cubicBezTo>
                  <a:cubicBezTo>
                    <a:pt x="540" y="494"/>
                    <a:pt x="524" y="488"/>
                    <a:pt x="508" y="476"/>
                  </a:cubicBezTo>
                  <a:cubicBezTo>
                    <a:pt x="507" y="476"/>
                    <a:pt x="507" y="476"/>
                    <a:pt x="507" y="476"/>
                  </a:cubicBezTo>
                  <a:cubicBezTo>
                    <a:pt x="506" y="475"/>
                    <a:pt x="506" y="475"/>
                    <a:pt x="506" y="475"/>
                  </a:cubicBezTo>
                  <a:cubicBezTo>
                    <a:pt x="506" y="475"/>
                    <a:pt x="501" y="469"/>
                    <a:pt x="492" y="463"/>
                  </a:cubicBezTo>
                  <a:cubicBezTo>
                    <a:pt x="484" y="457"/>
                    <a:pt x="473" y="452"/>
                    <a:pt x="466" y="452"/>
                  </a:cubicBezTo>
                  <a:cubicBezTo>
                    <a:pt x="460" y="453"/>
                    <a:pt x="456" y="453"/>
                    <a:pt x="451" y="464"/>
                  </a:cubicBezTo>
                  <a:cubicBezTo>
                    <a:pt x="461" y="472"/>
                    <a:pt x="467" y="485"/>
                    <a:pt x="467" y="499"/>
                  </a:cubicBezTo>
                  <a:cubicBezTo>
                    <a:pt x="467" y="523"/>
                    <a:pt x="448" y="542"/>
                    <a:pt x="424" y="542"/>
                  </a:cubicBezTo>
                  <a:cubicBezTo>
                    <a:pt x="400" y="542"/>
                    <a:pt x="380" y="523"/>
                    <a:pt x="380" y="499"/>
                  </a:cubicBezTo>
                  <a:cubicBezTo>
                    <a:pt x="380" y="475"/>
                    <a:pt x="399" y="456"/>
                    <a:pt x="423" y="455"/>
                  </a:cubicBezTo>
                  <a:cubicBezTo>
                    <a:pt x="432" y="435"/>
                    <a:pt x="449" y="423"/>
                    <a:pt x="466" y="424"/>
                  </a:cubicBezTo>
                  <a:cubicBezTo>
                    <a:pt x="496" y="425"/>
                    <a:pt x="519" y="447"/>
                    <a:pt x="525" y="453"/>
                  </a:cubicBezTo>
                  <a:cubicBezTo>
                    <a:pt x="537" y="462"/>
                    <a:pt x="547" y="465"/>
                    <a:pt x="555" y="465"/>
                  </a:cubicBezTo>
                  <a:cubicBezTo>
                    <a:pt x="573" y="465"/>
                    <a:pt x="587" y="449"/>
                    <a:pt x="587" y="426"/>
                  </a:cubicBezTo>
                  <a:cubicBezTo>
                    <a:pt x="587" y="423"/>
                    <a:pt x="587" y="420"/>
                    <a:pt x="587" y="417"/>
                  </a:cubicBezTo>
                  <a:cubicBezTo>
                    <a:pt x="584" y="406"/>
                    <a:pt x="582" y="385"/>
                    <a:pt x="548" y="350"/>
                  </a:cubicBezTo>
                  <a:cubicBezTo>
                    <a:pt x="531" y="333"/>
                    <a:pt x="518" y="322"/>
                    <a:pt x="507" y="308"/>
                  </a:cubicBezTo>
                  <a:cubicBezTo>
                    <a:pt x="503" y="304"/>
                    <a:pt x="500" y="299"/>
                    <a:pt x="498" y="293"/>
                  </a:cubicBezTo>
                  <a:cubicBezTo>
                    <a:pt x="474" y="293"/>
                    <a:pt x="474" y="293"/>
                    <a:pt x="474" y="293"/>
                  </a:cubicBezTo>
                  <a:cubicBezTo>
                    <a:pt x="466" y="293"/>
                    <a:pt x="460" y="287"/>
                    <a:pt x="460" y="279"/>
                  </a:cubicBezTo>
                  <a:cubicBezTo>
                    <a:pt x="460" y="271"/>
                    <a:pt x="466" y="265"/>
                    <a:pt x="474" y="265"/>
                  </a:cubicBezTo>
                  <a:cubicBezTo>
                    <a:pt x="484" y="265"/>
                    <a:pt x="484" y="265"/>
                    <a:pt x="484" y="265"/>
                  </a:cubicBezTo>
                  <a:cubicBezTo>
                    <a:pt x="478" y="260"/>
                    <a:pt x="474" y="254"/>
                    <a:pt x="472" y="249"/>
                  </a:cubicBezTo>
                  <a:cubicBezTo>
                    <a:pt x="468" y="242"/>
                    <a:pt x="445" y="201"/>
                    <a:pt x="419" y="153"/>
                  </a:cubicBezTo>
                  <a:cubicBezTo>
                    <a:pt x="394" y="106"/>
                    <a:pt x="369" y="57"/>
                    <a:pt x="363" y="45"/>
                  </a:cubicBezTo>
                  <a:cubicBezTo>
                    <a:pt x="360" y="39"/>
                    <a:pt x="358" y="33"/>
                    <a:pt x="357" y="28"/>
                  </a:cubicBezTo>
                  <a:cubicBezTo>
                    <a:pt x="356" y="20"/>
                    <a:pt x="358" y="11"/>
                    <a:pt x="363" y="6"/>
                  </a:cubicBezTo>
                  <a:cubicBezTo>
                    <a:pt x="368" y="1"/>
                    <a:pt x="373" y="0"/>
                    <a:pt x="375" y="0"/>
                  </a:cubicBezTo>
                  <a:cubicBezTo>
                    <a:pt x="309" y="0"/>
                    <a:pt x="309" y="0"/>
                    <a:pt x="309" y="0"/>
                  </a:cubicBezTo>
                  <a:cubicBezTo>
                    <a:pt x="306" y="0"/>
                    <a:pt x="303" y="0"/>
                    <a:pt x="300" y="1"/>
                  </a:cubicBezTo>
                  <a:cubicBezTo>
                    <a:pt x="298" y="1"/>
                    <a:pt x="297" y="1"/>
                    <a:pt x="295" y="1"/>
                  </a:cubicBezTo>
                  <a:cubicBezTo>
                    <a:pt x="276" y="1"/>
                    <a:pt x="246" y="3"/>
                    <a:pt x="212" y="15"/>
                  </a:cubicBezTo>
                  <a:cubicBezTo>
                    <a:pt x="160" y="33"/>
                    <a:pt x="117" y="70"/>
                    <a:pt x="74" y="147"/>
                  </a:cubicBezTo>
                  <a:cubicBezTo>
                    <a:pt x="30" y="224"/>
                    <a:pt x="2" y="350"/>
                    <a:pt x="2" y="503"/>
                  </a:cubicBezTo>
                  <a:cubicBezTo>
                    <a:pt x="2" y="621"/>
                    <a:pt x="0" y="754"/>
                    <a:pt x="39" y="938"/>
                  </a:cubicBezTo>
                  <a:cubicBezTo>
                    <a:pt x="47" y="975"/>
                    <a:pt x="80" y="1001"/>
                    <a:pt x="118" y="1001"/>
                  </a:cubicBezTo>
                  <a:cubicBezTo>
                    <a:pt x="123" y="1001"/>
                    <a:pt x="129" y="1001"/>
                    <a:pt x="135" y="999"/>
                  </a:cubicBezTo>
                  <a:cubicBezTo>
                    <a:pt x="178" y="990"/>
                    <a:pt x="206" y="947"/>
                    <a:pt x="197" y="904"/>
                  </a:cubicBezTo>
                  <a:cubicBezTo>
                    <a:pt x="159" y="729"/>
                    <a:pt x="158" y="591"/>
                    <a:pt x="158" y="487"/>
                  </a:cubicBezTo>
                  <a:cubicBezTo>
                    <a:pt x="158" y="398"/>
                    <a:pt x="169" y="330"/>
                    <a:pt x="186" y="275"/>
                  </a:cubicBezTo>
                  <a:cubicBezTo>
                    <a:pt x="202" y="223"/>
                    <a:pt x="213" y="212"/>
                    <a:pt x="234" y="183"/>
                  </a:cubicBezTo>
                  <a:cubicBezTo>
                    <a:pt x="231" y="576"/>
                    <a:pt x="231" y="576"/>
                    <a:pt x="231" y="576"/>
                  </a:cubicBezTo>
                  <a:cubicBezTo>
                    <a:pt x="231" y="767"/>
                    <a:pt x="231" y="767"/>
                    <a:pt x="231" y="767"/>
                  </a:cubicBezTo>
                  <a:cubicBezTo>
                    <a:pt x="231" y="1754"/>
                    <a:pt x="231" y="1754"/>
                    <a:pt x="231" y="1754"/>
                  </a:cubicBezTo>
                  <a:cubicBezTo>
                    <a:pt x="231" y="1823"/>
                    <a:pt x="287" y="1879"/>
                    <a:pt x="356" y="1879"/>
                  </a:cubicBezTo>
                  <a:cubicBezTo>
                    <a:pt x="425" y="1879"/>
                    <a:pt x="481" y="1823"/>
                    <a:pt x="481" y="1754"/>
                  </a:cubicBezTo>
                  <a:cubicBezTo>
                    <a:pt x="481" y="845"/>
                    <a:pt x="481" y="845"/>
                    <a:pt x="481" y="845"/>
                  </a:cubicBezTo>
                  <a:cubicBezTo>
                    <a:pt x="527" y="845"/>
                    <a:pt x="527" y="845"/>
                    <a:pt x="527" y="845"/>
                  </a:cubicBezTo>
                  <a:cubicBezTo>
                    <a:pt x="527" y="1754"/>
                    <a:pt x="527" y="1754"/>
                    <a:pt x="527" y="1754"/>
                  </a:cubicBezTo>
                  <a:cubicBezTo>
                    <a:pt x="527" y="1823"/>
                    <a:pt x="583" y="1879"/>
                    <a:pt x="652" y="1879"/>
                  </a:cubicBezTo>
                  <a:cubicBezTo>
                    <a:pt x="721" y="1879"/>
                    <a:pt x="776" y="1823"/>
                    <a:pt x="776" y="1754"/>
                  </a:cubicBezTo>
                  <a:cubicBezTo>
                    <a:pt x="776" y="1156"/>
                    <a:pt x="776" y="1156"/>
                    <a:pt x="776" y="1156"/>
                  </a:cubicBezTo>
                  <a:cubicBezTo>
                    <a:pt x="732" y="1038"/>
                    <a:pt x="707" y="935"/>
                    <a:pt x="702" y="845"/>
                  </a:cubicBezTo>
                  <a:cubicBezTo>
                    <a:pt x="701" y="833"/>
                    <a:pt x="701" y="821"/>
                    <a:pt x="701" y="810"/>
                  </a:cubicBezTo>
                  <a:cubicBezTo>
                    <a:pt x="700" y="689"/>
                    <a:pt x="740" y="615"/>
                    <a:pt x="776" y="572"/>
                  </a:cubicBezTo>
                  <a:cubicBezTo>
                    <a:pt x="776" y="572"/>
                    <a:pt x="776" y="572"/>
                    <a:pt x="776" y="572"/>
                  </a:cubicBezTo>
                  <a:cubicBezTo>
                    <a:pt x="776" y="323"/>
                    <a:pt x="776" y="323"/>
                    <a:pt x="776" y="323"/>
                  </a:cubicBezTo>
                  <a:cubicBezTo>
                    <a:pt x="834" y="384"/>
                    <a:pt x="914" y="445"/>
                    <a:pt x="1019" y="484"/>
                  </a:cubicBezTo>
                  <a:cubicBezTo>
                    <a:pt x="1259" y="484"/>
                    <a:pt x="1259" y="484"/>
                    <a:pt x="1259" y="484"/>
                  </a:cubicBezTo>
                  <a:cubicBezTo>
                    <a:pt x="1262" y="484"/>
                    <a:pt x="1266" y="484"/>
                    <a:pt x="1270" y="484"/>
                  </a:cubicBezTo>
                  <a:cubicBezTo>
                    <a:pt x="1274" y="484"/>
                    <a:pt x="1277" y="485"/>
                    <a:pt x="1280" y="485"/>
                  </a:cubicBezTo>
                  <a:cubicBezTo>
                    <a:pt x="1289" y="487"/>
                    <a:pt x="1305" y="490"/>
                    <a:pt x="1323" y="497"/>
                  </a:cubicBezTo>
                  <a:cubicBezTo>
                    <a:pt x="1336" y="483"/>
                    <a:pt x="1343" y="465"/>
                    <a:pt x="1343" y="445"/>
                  </a:cubicBezTo>
                  <a:cubicBezTo>
                    <a:pt x="1343" y="407"/>
                    <a:pt x="1317" y="375"/>
                    <a:pt x="1282" y="367"/>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504" name="doctor_listen_blue"/>
          <p:cNvGrpSpPr/>
          <p:nvPr userDrawn="1"/>
        </p:nvGrpSpPr>
        <p:grpSpPr>
          <a:xfrm>
            <a:off x="5938997" y="5156635"/>
            <a:ext cx="1189019" cy="1172596"/>
            <a:chOff x="6162675" y="4583112"/>
            <a:chExt cx="2298701" cy="2266951"/>
          </a:xfrm>
        </p:grpSpPr>
        <p:sp>
          <p:nvSpPr>
            <p:cNvPr id="505" name="Freeform 323"/>
            <p:cNvSpPr>
              <a:spLocks/>
            </p:cNvSpPr>
            <p:nvPr/>
          </p:nvSpPr>
          <p:spPr bwMode="auto">
            <a:xfrm>
              <a:off x="6162675" y="6227763"/>
              <a:ext cx="561975" cy="560388"/>
            </a:xfrm>
            <a:custGeom>
              <a:avLst/>
              <a:gdLst>
                <a:gd name="T0" fmla="*/ 564 w 604"/>
                <a:gd name="T1" fmla="*/ 338 h 604"/>
                <a:gd name="T2" fmla="*/ 604 w 604"/>
                <a:gd name="T3" fmla="*/ 135 h 604"/>
                <a:gd name="T4" fmla="*/ 604 w 604"/>
                <a:gd name="T5" fmla="*/ 0 h 604"/>
                <a:gd name="T6" fmla="*/ 0 w 604"/>
                <a:gd name="T7" fmla="*/ 0 h 604"/>
                <a:gd name="T8" fmla="*/ 0 w 604"/>
                <a:gd name="T9" fmla="*/ 604 h 604"/>
                <a:gd name="T10" fmla="*/ 604 w 604"/>
                <a:gd name="T11" fmla="*/ 604 h 604"/>
                <a:gd name="T12" fmla="*/ 604 w 604"/>
                <a:gd name="T13" fmla="*/ 481 h 604"/>
                <a:gd name="T14" fmla="*/ 588 w 604"/>
                <a:gd name="T15" fmla="*/ 460 h 604"/>
                <a:gd name="T16" fmla="*/ 564 w 604"/>
                <a:gd name="T17" fmla="*/ 338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4" h="604">
                  <a:moveTo>
                    <a:pt x="564" y="338"/>
                  </a:moveTo>
                  <a:cubicBezTo>
                    <a:pt x="604" y="135"/>
                    <a:pt x="604" y="135"/>
                    <a:pt x="604" y="135"/>
                  </a:cubicBezTo>
                  <a:cubicBezTo>
                    <a:pt x="604" y="0"/>
                    <a:pt x="604" y="0"/>
                    <a:pt x="604" y="0"/>
                  </a:cubicBezTo>
                  <a:cubicBezTo>
                    <a:pt x="0" y="0"/>
                    <a:pt x="0" y="0"/>
                    <a:pt x="0" y="0"/>
                  </a:cubicBezTo>
                  <a:cubicBezTo>
                    <a:pt x="0" y="604"/>
                    <a:pt x="0" y="604"/>
                    <a:pt x="0" y="604"/>
                  </a:cubicBezTo>
                  <a:cubicBezTo>
                    <a:pt x="604" y="604"/>
                    <a:pt x="604" y="604"/>
                    <a:pt x="604" y="604"/>
                  </a:cubicBezTo>
                  <a:cubicBezTo>
                    <a:pt x="604" y="481"/>
                    <a:pt x="604" y="481"/>
                    <a:pt x="604" y="481"/>
                  </a:cubicBezTo>
                  <a:cubicBezTo>
                    <a:pt x="599" y="475"/>
                    <a:pt x="593" y="468"/>
                    <a:pt x="588" y="460"/>
                  </a:cubicBezTo>
                  <a:cubicBezTo>
                    <a:pt x="564" y="424"/>
                    <a:pt x="555" y="381"/>
                    <a:pt x="564" y="338"/>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06" name="Rectangle 324"/>
            <p:cNvSpPr>
              <a:spLocks noChangeArrowheads="1"/>
            </p:cNvSpPr>
            <p:nvPr/>
          </p:nvSpPr>
          <p:spPr bwMode="auto">
            <a:xfrm>
              <a:off x="7734300" y="6227763"/>
              <a:ext cx="560388" cy="560388"/>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07" name="Freeform 325"/>
            <p:cNvSpPr>
              <a:spLocks/>
            </p:cNvSpPr>
            <p:nvPr/>
          </p:nvSpPr>
          <p:spPr bwMode="auto">
            <a:xfrm>
              <a:off x="7373938" y="5119688"/>
              <a:ext cx="1087438" cy="1730375"/>
            </a:xfrm>
            <a:custGeom>
              <a:avLst/>
              <a:gdLst>
                <a:gd name="T0" fmla="*/ 326 w 1169"/>
                <a:gd name="T1" fmla="*/ 1700 h 1862"/>
                <a:gd name="T2" fmla="*/ 323 w 1169"/>
                <a:gd name="T3" fmla="*/ 1138 h 1862"/>
                <a:gd name="T4" fmla="*/ 874 w 1169"/>
                <a:gd name="T5" fmla="*/ 1138 h 1862"/>
                <a:gd name="T6" fmla="*/ 1006 w 1169"/>
                <a:gd name="T7" fmla="*/ 1069 h 1862"/>
                <a:gd name="T8" fmla="*/ 1130 w 1169"/>
                <a:gd name="T9" fmla="*/ 768 h 1862"/>
                <a:gd name="T10" fmla="*/ 774 w 1169"/>
                <a:gd name="T11" fmla="*/ 146 h 1862"/>
                <a:gd name="T12" fmla="*/ 380 w 1169"/>
                <a:gd name="T13" fmla="*/ 80 h 1862"/>
                <a:gd name="T14" fmla="*/ 323 w 1169"/>
                <a:gd name="T15" fmla="*/ 246 h 1862"/>
                <a:gd name="T16" fmla="*/ 485 w 1169"/>
                <a:gd name="T17" fmla="*/ 145 h 1862"/>
                <a:gd name="T18" fmla="*/ 555 w 1169"/>
                <a:gd name="T19" fmla="*/ 125 h 1862"/>
                <a:gd name="T20" fmla="*/ 668 w 1169"/>
                <a:gd name="T21" fmla="*/ 188 h 1862"/>
                <a:gd name="T22" fmla="*/ 625 w 1169"/>
                <a:gd name="T23" fmla="*/ 370 h 1862"/>
                <a:gd name="T24" fmla="*/ 445 w 1169"/>
                <a:gd name="T25" fmla="*/ 482 h 1862"/>
                <a:gd name="T26" fmla="*/ 656 w 1169"/>
                <a:gd name="T27" fmla="*/ 816 h 1862"/>
                <a:gd name="T28" fmla="*/ 448 w 1169"/>
                <a:gd name="T29" fmla="*/ 816 h 1862"/>
                <a:gd name="T30" fmla="*/ 455 w 1169"/>
                <a:gd name="T31" fmla="*/ 792 h 1862"/>
                <a:gd name="T32" fmla="*/ 412 w 1169"/>
                <a:gd name="T33" fmla="*/ 502 h 1862"/>
                <a:gd name="T34" fmla="*/ 323 w 1169"/>
                <a:gd name="T35" fmla="*/ 557 h 1862"/>
                <a:gd name="T36" fmla="*/ 324 w 1169"/>
                <a:gd name="T37" fmla="*/ 812 h 1862"/>
                <a:gd name="T38" fmla="*/ 327 w 1169"/>
                <a:gd name="T39" fmla="*/ 816 h 1862"/>
                <a:gd name="T40" fmla="*/ 161 w 1169"/>
                <a:gd name="T41" fmla="*/ 816 h 1862"/>
                <a:gd name="T42" fmla="*/ 47 w 1169"/>
                <a:gd name="T43" fmla="*/ 864 h 1862"/>
                <a:gd name="T44" fmla="*/ 1 w 1169"/>
                <a:gd name="T45" fmla="*/ 978 h 1862"/>
                <a:gd name="T46" fmla="*/ 5 w 1169"/>
                <a:gd name="T47" fmla="*/ 1702 h 1862"/>
                <a:gd name="T48" fmla="*/ 165 w 1169"/>
                <a:gd name="T49" fmla="*/ 1862 h 1862"/>
                <a:gd name="T50" fmla="*/ 166 w 1169"/>
                <a:gd name="T51" fmla="*/ 1862 h 1862"/>
                <a:gd name="T52" fmla="*/ 326 w 1169"/>
                <a:gd name="T53" fmla="*/ 1700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69" h="1862">
                  <a:moveTo>
                    <a:pt x="326" y="1700"/>
                  </a:moveTo>
                  <a:cubicBezTo>
                    <a:pt x="323" y="1138"/>
                    <a:pt x="323" y="1138"/>
                    <a:pt x="323" y="1138"/>
                  </a:cubicBezTo>
                  <a:cubicBezTo>
                    <a:pt x="874" y="1138"/>
                    <a:pt x="874" y="1138"/>
                    <a:pt x="874" y="1138"/>
                  </a:cubicBezTo>
                  <a:cubicBezTo>
                    <a:pt x="929" y="1138"/>
                    <a:pt x="959" y="1106"/>
                    <a:pt x="1006" y="1069"/>
                  </a:cubicBezTo>
                  <a:cubicBezTo>
                    <a:pt x="1086" y="992"/>
                    <a:pt x="1169" y="937"/>
                    <a:pt x="1130" y="768"/>
                  </a:cubicBezTo>
                  <a:cubicBezTo>
                    <a:pt x="1045" y="494"/>
                    <a:pt x="959" y="347"/>
                    <a:pt x="774" y="146"/>
                  </a:cubicBezTo>
                  <a:cubicBezTo>
                    <a:pt x="638" y="0"/>
                    <a:pt x="469" y="10"/>
                    <a:pt x="380" y="80"/>
                  </a:cubicBezTo>
                  <a:cubicBezTo>
                    <a:pt x="332" y="117"/>
                    <a:pt x="315" y="180"/>
                    <a:pt x="323" y="246"/>
                  </a:cubicBezTo>
                  <a:cubicBezTo>
                    <a:pt x="485" y="145"/>
                    <a:pt x="485" y="145"/>
                    <a:pt x="485" y="145"/>
                  </a:cubicBezTo>
                  <a:cubicBezTo>
                    <a:pt x="506" y="132"/>
                    <a:pt x="531" y="125"/>
                    <a:pt x="555" y="125"/>
                  </a:cubicBezTo>
                  <a:cubicBezTo>
                    <a:pt x="601" y="125"/>
                    <a:pt x="643" y="148"/>
                    <a:pt x="668" y="188"/>
                  </a:cubicBezTo>
                  <a:cubicBezTo>
                    <a:pt x="706" y="250"/>
                    <a:pt x="687" y="331"/>
                    <a:pt x="625" y="370"/>
                  </a:cubicBezTo>
                  <a:cubicBezTo>
                    <a:pt x="445" y="482"/>
                    <a:pt x="445" y="482"/>
                    <a:pt x="445" y="482"/>
                  </a:cubicBezTo>
                  <a:cubicBezTo>
                    <a:pt x="514" y="580"/>
                    <a:pt x="595" y="695"/>
                    <a:pt x="656" y="816"/>
                  </a:cubicBezTo>
                  <a:cubicBezTo>
                    <a:pt x="448" y="816"/>
                    <a:pt x="448" y="816"/>
                    <a:pt x="448" y="816"/>
                  </a:cubicBezTo>
                  <a:cubicBezTo>
                    <a:pt x="451" y="808"/>
                    <a:pt x="453" y="800"/>
                    <a:pt x="455" y="792"/>
                  </a:cubicBezTo>
                  <a:cubicBezTo>
                    <a:pt x="432" y="697"/>
                    <a:pt x="417" y="600"/>
                    <a:pt x="412" y="502"/>
                  </a:cubicBezTo>
                  <a:cubicBezTo>
                    <a:pt x="323" y="557"/>
                    <a:pt x="323" y="557"/>
                    <a:pt x="323" y="557"/>
                  </a:cubicBezTo>
                  <a:cubicBezTo>
                    <a:pt x="319" y="653"/>
                    <a:pt x="318" y="745"/>
                    <a:pt x="324" y="812"/>
                  </a:cubicBezTo>
                  <a:cubicBezTo>
                    <a:pt x="325" y="813"/>
                    <a:pt x="326" y="815"/>
                    <a:pt x="327" y="816"/>
                  </a:cubicBezTo>
                  <a:cubicBezTo>
                    <a:pt x="161" y="816"/>
                    <a:pt x="161" y="816"/>
                    <a:pt x="161" y="816"/>
                  </a:cubicBezTo>
                  <a:cubicBezTo>
                    <a:pt x="118" y="816"/>
                    <a:pt x="77" y="833"/>
                    <a:pt x="47" y="864"/>
                  </a:cubicBezTo>
                  <a:cubicBezTo>
                    <a:pt x="17" y="894"/>
                    <a:pt x="0" y="935"/>
                    <a:pt x="1" y="978"/>
                  </a:cubicBezTo>
                  <a:cubicBezTo>
                    <a:pt x="5" y="1702"/>
                    <a:pt x="5" y="1702"/>
                    <a:pt x="5" y="1702"/>
                  </a:cubicBezTo>
                  <a:cubicBezTo>
                    <a:pt x="5" y="1790"/>
                    <a:pt x="77" y="1862"/>
                    <a:pt x="165" y="1862"/>
                  </a:cubicBezTo>
                  <a:cubicBezTo>
                    <a:pt x="166" y="1862"/>
                    <a:pt x="166" y="1862"/>
                    <a:pt x="166" y="1862"/>
                  </a:cubicBezTo>
                  <a:cubicBezTo>
                    <a:pt x="255" y="1861"/>
                    <a:pt x="327" y="1789"/>
                    <a:pt x="326" y="170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08" name="Freeform 326"/>
            <p:cNvSpPr>
              <a:spLocks/>
            </p:cNvSpPr>
            <p:nvPr/>
          </p:nvSpPr>
          <p:spPr bwMode="auto">
            <a:xfrm>
              <a:off x="6264275" y="5307013"/>
              <a:ext cx="801688" cy="1387475"/>
            </a:xfrm>
            <a:custGeom>
              <a:avLst/>
              <a:gdLst>
                <a:gd name="T0" fmla="*/ 490 w 862"/>
                <a:gd name="T1" fmla="*/ 36 h 1493"/>
                <a:gd name="T2" fmla="*/ 165 w 862"/>
                <a:gd name="T3" fmla="*/ 168 h 1493"/>
                <a:gd name="T4" fmla="*/ 0 w 862"/>
                <a:gd name="T5" fmla="*/ 724 h 1493"/>
                <a:gd name="T6" fmla="*/ 191 w 862"/>
                <a:gd name="T7" fmla="*/ 936 h 1493"/>
                <a:gd name="T8" fmla="*/ 245 w 862"/>
                <a:gd name="T9" fmla="*/ 947 h 1493"/>
                <a:gd name="T10" fmla="*/ 274 w 862"/>
                <a:gd name="T11" fmla="*/ 947 h 1493"/>
                <a:gd name="T12" fmla="*/ 313 w 862"/>
                <a:gd name="T13" fmla="*/ 947 h 1493"/>
                <a:gd name="T14" fmla="*/ 397 w 862"/>
                <a:gd name="T15" fmla="*/ 947 h 1493"/>
                <a:gd name="T16" fmla="*/ 561 w 862"/>
                <a:gd name="T17" fmla="*/ 947 h 1493"/>
                <a:gd name="T18" fmla="*/ 484 w 862"/>
                <a:gd name="T19" fmla="*/ 1334 h 1493"/>
                <a:gd name="T20" fmla="*/ 588 w 862"/>
                <a:gd name="T21" fmla="*/ 1491 h 1493"/>
                <a:gd name="T22" fmla="*/ 615 w 862"/>
                <a:gd name="T23" fmla="*/ 1493 h 1493"/>
                <a:gd name="T24" fmla="*/ 745 w 862"/>
                <a:gd name="T25" fmla="*/ 1386 h 1493"/>
                <a:gd name="T26" fmla="*/ 855 w 862"/>
                <a:gd name="T27" fmla="*/ 840 h 1493"/>
                <a:gd name="T28" fmla="*/ 827 w 862"/>
                <a:gd name="T29" fmla="*/ 729 h 1493"/>
                <a:gd name="T30" fmla="*/ 724 w 862"/>
                <a:gd name="T31" fmla="*/ 680 h 1493"/>
                <a:gd name="T32" fmla="*/ 394 w 862"/>
                <a:gd name="T33" fmla="*/ 680 h 1493"/>
                <a:gd name="T34" fmla="*/ 270 w 862"/>
                <a:gd name="T35" fmla="*/ 219 h 1493"/>
                <a:gd name="T36" fmla="*/ 356 w 862"/>
                <a:gd name="T37" fmla="*/ 111 h 1493"/>
                <a:gd name="T38" fmla="*/ 385 w 862"/>
                <a:gd name="T39" fmla="*/ 107 h 1493"/>
                <a:gd name="T40" fmla="*/ 496 w 862"/>
                <a:gd name="T41" fmla="*/ 222 h 1493"/>
                <a:gd name="T42" fmla="*/ 519 w 862"/>
                <a:gd name="T43" fmla="*/ 381 h 1493"/>
                <a:gd name="T44" fmla="*/ 554 w 862"/>
                <a:gd name="T45" fmla="*/ 296 h 1493"/>
                <a:gd name="T46" fmla="*/ 490 w 862"/>
                <a:gd name="T47" fmla="*/ 36 h 1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62" h="1493">
                  <a:moveTo>
                    <a:pt x="490" y="36"/>
                  </a:moveTo>
                  <a:cubicBezTo>
                    <a:pt x="397" y="0"/>
                    <a:pt x="249" y="27"/>
                    <a:pt x="165" y="168"/>
                  </a:cubicBezTo>
                  <a:cubicBezTo>
                    <a:pt x="51" y="362"/>
                    <a:pt x="11" y="494"/>
                    <a:pt x="0" y="724"/>
                  </a:cubicBezTo>
                  <a:cubicBezTo>
                    <a:pt x="6" y="871"/>
                    <a:pt x="99" y="917"/>
                    <a:pt x="191" y="936"/>
                  </a:cubicBezTo>
                  <a:cubicBezTo>
                    <a:pt x="208" y="943"/>
                    <a:pt x="226" y="947"/>
                    <a:pt x="245" y="947"/>
                  </a:cubicBezTo>
                  <a:cubicBezTo>
                    <a:pt x="274" y="947"/>
                    <a:pt x="274" y="947"/>
                    <a:pt x="274" y="947"/>
                  </a:cubicBezTo>
                  <a:cubicBezTo>
                    <a:pt x="288" y="948"/>
                    <a:pt x="301" y="948"/>
                    <a:pt x="313" y="947"/>
                  </a:cubicBezTo>
                  <a:cubicBezTo>
                    <a:pt x="397" y="947"/>
                    <a:pt x="397" y="947"/>
                    <a:pt x="397" y="947"/>
                  </a:cubicBezTo>
                  <a:cubicBezTo>
                    <a:pt x="561" y="947"/>
                    <a:pt x="561" y="947"/>
                    <a:pt x="561" y="947"/>
                  </a:cubicBezTo>
                  <a:cubicBezTo>
                    <a:pt x="484" y="1334"/>
                    <a:pt x="484" y="1334"/>
                    <a:pt x="484" y="1334"/>
                  </a:cubicBezTo>
                  <a:cubicBezTo>
                    <a:pt x="469" y="1406"/>
                    <a:pt x="516" y="1476"/>
                    <a:pt x="588" y="1491"/>
                  </a:cubicBezTo>
                  <a:cubicBezTo>
                    <a:pt x="597" y="1493"/>
                    <a:pt x="606" y="1493"/>
                    <a:pt x="615" y="1493"/>
                  </a:cubicBezTo>
                  <a:cubicBezTo>
                    <a:pt x="677" y="1493"/>
                    <a:pt x="733" y="1450"/>
                    <a:pt x="745" y="1386"/>
                  </a:cubicBezTo>
                  <a:cubicBezTo>
                    <a:pt x="855" y="840"/>
                    <a:pt x="855" y="840"/>
                    <a:pt x="855" y="840"/>
                  </a:cubicBezTo>
                  <a:cubicBezTo>
                    <a:pt x="862" y="801"/>
                    <a:pt x="852" y="760"/>
                    <a:pt x="827" y="729"/>
                  </a:cubicBezTo>
                  <a:cubicBezTo>
                    <a:pt x="802" y="698"/>
                    <a:pt x="764" y="680"/>
                    <a:pt x="724" y="680"/>
                  </a:cubicBezTo>
                  <a:cubicBezTo>
                    <a:pt x="394" y="680"/>
                    <a:pt x="394" y="680"/>
                    <a:pt x="394" y="680"/>
                  </a:cubicBezTo>
                  <a:cubicBezTo>
                    <a:pt x="269" y="458"/>
                    <a:pt x="270" y="232"/>
                    <a:pt x="270" y="219"/>
                  </a:cubicBezTo>
                  <a:cubicBezTo>
                    <a:pt x="271" y="167"/>
                    <a:pt x="306" y="123"/>
                    <a:pt x="356" y="111"/>
                  </a:cubicBezTo>
                  <a:cubicBezTo>
                    <a:pt x="365" y="108"/>
                    <a:pt x="375" y="107"/>
                    <a:pt x="385" y="107"/>
                  </a:cubicBezTo>
                  <a:cubicBezTo>
                    <a:pt x="447" y="108"/>
                    <a:pt x="497" y="160"/>
                    <a:pt x="496" y="222"/>
                  </a:cubicBezTo>
                  <a:cubicBezTo>
                    <a:pt x="496" y="223"/>
                    <a:pt x="496" y="290"/>
                    <a:pt x="519" y="381"/>
                  </a:cubicBezTo>
                  <a:cubicBezTo>
                    <a:pt x="531" y="351"/>
                    <a:pt x="543" y="322"/>
                    <a:pt x="554" y="296"/>
                  </a:cubicBezTo>
                  <a:cubicBezTo>
                    <a:pt x="605" y="199"/>
                    <a:pt x="583" y="72"/>
                    <a:pt x="490" y="36"/>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09" name="Freeform 327"/>
            <p:cNvSpPr>
              <a:spLocks/>
            </p:cNvSpPr>
            <p:nvPr/>
          </p:nvSpPr>
          <p:spPr bwMode="auto">
            <a:xfrm>
              <a:off x="6540500" y="5434013"/>
              <a:ext cx="288925" cy="477838"/>
            </a:xfrm>
            <a:custGeom>
              <a:avLst/>
              <a:gdLst>
                <a:gd name="T0" fmla="*/ 86 w 311"/>
                <a:gd name="T1" fmla="*/ 1 h 515"/>
                <a:gd name="T2" fmla="*/ 1 w 311"/>
                <a:gd name="T3" fmla="*/ 83 h 515"/>
                <a:gd name="T4" fmla="*/ 113 w 311"/>
                <a:gd name="T5" fmla="*/ 515 h 515"/>
                <a:gd name="T6" fmla="*/ 311 w 311"/>
                <a:gd name="T7" fmla="*/ 515 h 515"/>
                <a:gd name="T8" fmla="*/ 168 w 311"/>
                <a:gd name="T9" fmla="*/ 85 h 515"/>
                <a:gd name="T10" fmla="*/ 86 w 311"/>
                <a:gd name="T11" fmla="*/ 1 h 515"/>
              </a:gdLst>
              <a:ahLst/>
              <a:cxnLst>
                <a:cxn ang="0">
                  <a:pos x="T0" y="T1"/>
                </a:cxn>
                <a:cxn ang="0">
                  <a:pos x="T2" y="T3"/>
                </a:cxn>
                <a:cxn ang="0">
                  <a:pos x="T4" y="T5"/>
                </a:cxn>
                <a:cxn ang="0">
                  <a:pos x="T6" y="T7"/>
                </a:cxn>
                <a:cxn ang="0">
                  <a:pos x="T8" y="T9"/>
                </a:cxn>
                <a:cxn ang="0">
                  <a:pos x="T10" y="T11"/>
                </a:cxn>
              </a:cxnLst>
              <a:rect l="0" t="0" r="r" b="b"/>
              <a:pathLst>
                <a:path w="311" h="515">
                  <a:moveTo>
                    <a:pt x="86" y="1"/>
                  </a:moveTo>
                  <a:cubicBezTo>
                    <a:pt x="40" y="0"/>
                    <a:pt x="2" y="37"/>
                    <a:pt x="1" y="83"/>
                  </a:cubicBezTo>
                  <a:cubicBezTo>
                    <a:pt x="1" y="96"/>
                    <a:pt x="0" y="304"/>
                    <a:pt x="113" y="515"/>
                  </a:cubicBezTo>
                  <a:cubicBezTo>
                    <a:pt x="311" y="515"/>
                    <a:pt x="311" y="515"/>
                    <a:pt x="311" y="515"/>
                  </a:cubicBezTo>
                  <a:cubicBezTo>
                    <a:pt x="169" y="321"/>
                    <a:pt x="168" y="90"/>
                    <a:pt x="168" y="85"/>
                  </a:cubicBezTo>
                  <a:cubicBezTo>
                    <a:pt x="169" y="39"/>
                    <a:pt x="132" y="2"/>
                    <a:pt x="86" y="1"/>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10" name="Freeform 328"/>
            <p:cNvSpPr>
              <a:spLocks/>
            </p:cNvSpPr>
            <p:nvPr/>
          </p:nvSpPr>
          <p:spPr bwMode="auto">
            <a:xfrm>
              <a:off x="6648450" y="4838700"/>
              <a:ext cx="538163" cy="534988"/>
            </a:xfrm>
            <a:custGeom>
              <a:avLst/>
              <a:gdLst>
                <a:gd name="T0" fmla="*/ 554 w 578"/>
                <a:gd name="T1" fmla="*/ 331 h 577"/>
                <a:gd name="T2" fmla="*/ 332 w 578"/>
                <a:gd name="T3" fmla="*/ 23 h 577"/>
                <a:gd name="T4" fmla="*/ 24 w 578"/>
                <a:gd name="T5" fmla="*/ 246 h 577"/>
                <a:gd name="T6" fmla="*/ 246 w 578"/>
                <a:gd name="T7" fmla="*/ 554 h 577"/>
                <a:gd name="T8" fmla="*/ 554 w 578"/>
                <a:gd name="T9" fmla="*/ 331 h 577"/>
              </a:gdLst>
              <a:ahLst/>
              <a:cxnLst>
                <a:cxn ang="0">
                  <a:pos x="T0" y="T1"/>
                </a:cxn>
                <a:cxn ang="0">
                  <a:pos x="T2" y="T3"/>
                </a:cxn>
                <a:cxn ang="0">
                  <a:pos x="T4" y="T5"/>
                </a:cxn>
                <a:cxn ang="0">
                  <a:pos x="T6" y="T7"/>
                </a:cxn>
                <a:cxn ang="0">
                  <a:pos x="T8" y="T9"/>
                </a:cxn>
              </a:cxnLst>
              <a:rect l="0" t="0" r="r" b="b"/>
              <a:pathLst>
                <a:path w="578" h="577">
                  <a:moveTo>
                    <a:pt x="554" y="331"/>
                  </a:moveTo>
                  <a:cubicBezTo>
                    <a:pt x="578" y="184"/>
                    <a:pt x="478" y="47"/>
                    <a:pt x="332" y="23"/>
                  </a:cubicBezTo>
                  <a:cubicBezTo>
                    <a:pt x="185" y="0"/>
                    <a:pt x="47" y="99"/>
                    <a:pt x="24" y="246"/>
                  </a:cubicBezTo>
                  <a:cubicBezTo>
                    <a:pt x="0" y="392"/>
                    <a:pt x="100" y="530"/>
                    <a:pt x="246" y="554"/>
                  </a:cubicBezTo>
                  <a:cubicBezTo>
                    <a:pt x="393" y="577"/>
                    <a:pt x="531" y="478"/>
                    <a:pt x="554" y="331"/>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11" name="Freeform 329"/>
            <p:cNvSpPr>
              <a:spLocks/>
            </p:cNvSpPr>
            <p:nvPr/>
          </p:nvSpPr>
          <p:spPr bwMode="auto">
            <a:xfrm>
              <a:off x="7299325" y="4583112"/>
              <a:ext cx="611188" cy="877888"/>
            </a:xfrm>
            <a:custGeom>
              <a:avLst/>
              <a:gdLst>
                <a:gd name="T0" fmla="*/ 246 w 658"/>
                <a:gd name="T1" fmla="*/ 803 h 945"/>
                <a:gd name="T2" fmla="*/ 339 w 658"/>
                <a:gd name="T3" fmla="*/ 644 h 945"/>
                <a:gd name="T4" fmla="*/ 303 w 658"/>
                <a:gd name="T5" fmla="*/ 630 h 945"/>
                <a:gd name="T6" fmla="*/ 267 w 658"/>
                <a:gd name="T7" fmla="*/ 708 h 945"/>
                <a:gd name="T8" fmla="*/ 250 w 658"/>
                <a:gd name="T9" fmla="*/ 607 h 945"/>
                <a:gd name="T10" fmla="*/ 308 w 658"/>
                <a:gd name="T11" fmla="*/ 617 h 945"/>
                <a:gd name="T12" fmla="*/ 384 w 658"/>
                <a:gd name="T13" fmla="*/ 350 h 945"/>
                <a:gd name="T14" fmla="*/ 361 w 658"/>
                <a:gd name="T15" fmla="*/ 309 h 945"/>
                <a:gd name="T16" fmla="*/ 410 w 658"/>
                <a:gd name="T17" fmla="*/ 261 h 945"/>
                <a:gd name="T18" fmla="*/ 459 w 658"/>
                <a:gd name="T19" fmla="*/ 309 h 945"/>
                <a:gd name="T20" fmla="*/ 422 w 658"/>
                <a:gd name="T21" fmla="*/ 356 h 945"/>
                <a:gd name="T22" fmla="*/ 349 w 658"/>
                <a:gd name="T23" fmla="*/ 617 h 945"/>
                <a:gd name="T24" fmla="*/ 447 w 658"/>
                <a:gd name="T25" fmla="*/ 593 h 945"/>
                <a:gd name="T26" fmla="*/ 593 w 658"/>
                <a:gd name="T27" fmla="*/ 211 h 945"/>
                <a:gd name="T28" fmla="*/ 211 w 658"/>
                <a:gd name="T29" fmla="*/ 65 h 945"/>
                <a:gd name="T30" fmla="*/ 65 w 658"/>
                <a:gd name="T31" fmla="*/ 446 h 945"/>
                <a:gd name="T32" fmla="*/ 210 w 658"/>
                <a:gd name="T33" fmla="*/ 592 h 945"/>
                <a:gd name="T34" fmla="*/ 239 w 658"/>
                <a:gd name="T35" fmla="*/ 753 h 945"/>
                <a:gd name="T36" fmla="*/ 220 w 658"/>
                <a:gd name="T37" fmla="*/ 774 h 945"/>
                <a:gd name="T38" fmla="*/ 0 w 658"/>
                <a:gd name="T39" fmla="*/ 941 h 945"/>
                <a:gd name="T40" fmla="*/ 68 w 658"/>
                <a:gd name="T41" fmla="*/ 945 h 945"/>
                <a:gd name="T42" fmla="*/ 246 w 658"/>
                <a:gd name="T43" fmla="*/ 803 h 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58" h="945">
                  <a:moveTo>
                    <a:pt x="246" y="803"/>
                  </a:moveTo>
                  <a:cubicBezTo>
                    <a:pt x="278" y="774"/>
                    <a:pt x="309" y="720"/>
                    <a:pt x="339" y="644"/>
                  </a:cubicBezTo>
                  <a:cubicBezTo>
                    <a:pt x="303" y="630"/>
                    <a:pt x="303" y="630"/>
                    <a:pt x="303" y="630"/>
                  </a:cubicBezTo>
                  <a:cubicBezTo>
                    <a:pt x="291" y="660"/>
                    <a:pt x="279" y="686"/>
                    <a:pt x="267" y="708"/>
                  </a:cubicBezTo>
                  <a:cubicBezTo>
                    <a:pt x="259" y="673"/>
                    <a:pt x="254" y="639"/>
                    <a:pt x="250" y="607"/>
                  </a:cubicBezTo>
                  <a:cubicBezTo>
                    <a:pt x="269" y="612"/>
                    <a:pt x="288" y="616"/>
                    <a:pt x="308" y="617"/>
                  </a:cubicBezTo>
                  <a:cubicBezTo>
                    <a:pt x="347" y="515"/>
                    <a:pt x="374" y="398"/>
                    <a:pt x="384" y="350"/>
                  </a:cubicBezTo>
                  <a:cubicBezTo>
                    <a:pt x="370" y="342"/>
                    <a:pt x="361" y="327"/>
                    <a:pt x="361" y="309"/>
                  </a:cubicBezTo>
                  <a:cubicBezTo>
                    <a:pt x="361" y="282"/>
                    <a:pt x="383" y="261"/>
                    <a:pt x="410" y="261"/>
                  </a:cubicBezTo>
                  <a:cubicBezTo>
                    <a:pt x="437" y="261"/>
                    <a:pt x="459" y="282"/>
                    <a:pt x="459" y="309"/>
                  </a:cubicBezTo>
                  <a:cubicBezTo>
                    <a:pt x="459" y="332"/>
                    <a:pt x="443" y="351"/>
                    <a:pt x="422" y="356"/>
                  </a:cubicBezTo>
                  <a:cubicBezTo>
                    <a:pt x="412" y="401"/>
                    <a:pt x="387" y="513"/>
                    <a:pt x="349" y="617"/>
                  </a:cubicBezTo>
                  <a:cubicBezTo>
                    <a:pt x="382" y="615"/>
                    <a:pt x="415" y="607"/>
                    <a:pt x="447" y="593"/>
                  </a:cubicBezTo>
                  <a:cubicBezTo>
                    <a:pt x="593" y="528"/>
                    <a:pt x="658" y="357"/>
                    <a:pt x="593" y="211"/>
                  </a:cubicBezTo>
                  <a:cubicBezTo>
                    <a:pt x="528" y="65"/>
                    <a:pt x="357" y="0"/>
                    <a:pt x="211" y="65"/>
                  </a:cubicBezTo>
                  <a:cubicBezTo>
                    <a:pt x="66" y="130"/>
                    <a:pt x="0" y="301"/>
                    <a:pt x="65" y="446"/>
                  </a:cubicBezTo>
                  <a:cubicBezTo>
                    <a:pt x="95" y="514"/>
                    <a:pt x="148" y="564"/>
                    <a:pt x="210" y="592"/>
                  </a:cubicBezTo>
                  <a:cubicBezTo>
                    <a:pt x="214" y="641"/>
                    <a:pt x="224" y="695"/>
                    <a:pt x="239" y="753"/>
                  </a:cubicBezTo>
                  <a:cubicBezTo>
                    <a:pt x="233" y="761"/>
                    <a:pt x="226" y="769"/>
                    <a:pt x="220" y="774"/>
                  </a:cubicBezTo>
                  <a:cubicBezTo>
                    <a:pt x="171" y="819"/>
                    <a:pt x="98" y="887"/>
                    <a:pt x="0" y="941"/>
                  </a:cubicBezTo>
                  <a:cubicBezTo>
                    <a:pt x="68" y="945"/>
                    <a:pt x="68" y="945"/>
                    <a:pt x="68" y="945"/>
                  </a:cubicBezTo>
                  <a:cubicBezTo>
                    <a:pt x="145" y="896"/>
                    <a:pt x="205" y="841"/>
                    <a:pt x="246" y="803"/>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12" name="Freeform 330"/>
            <p:cNvSpPr>
              <a:spLocks/>
            </p:cNvSpPr>
            <p:nvPr/>
          </p:nvSpPr>
          <p:spPr bwMode="auto">
            <a:xfrm>
              <a:off x="6818313" y="5432425"/>
              <a:ext cx="103188" cy="206375"/>
            </a:xfrm>
            <a:custGeom>
              <a:avLst/>
              <a:gdLst>
                <a:gd name="T0" fmla="*/ 111 w 111"/>
                <a:gd name="T1" fmla="*/ 108 h 222"/>
                <a:gd name="T2" fmla="*/ 91 w 111"/>
                <a:gd name="T3" fmla="*/ 106 h 222"/>
                <a:gd name="T4" fmla="*/ 50 w 111"/>
                <a:gd name="T5" fmla="*/ 3 h 222"/>
                <a:gd name="T6" fmla="*/ 28 w 111"/>
                <a:gd name="T7" fmla="*/ 220 h 222"/>
                <a:gd name="T8" fmla="*/ 86 w 111"/>
                <a:gd name="T9" fmla="*/ 144 h 222"/>
                <a:gd name="T10" fmla="*/ 106 w 111"/>
                <a:gd name="T11" fmla="*/ 147 h 222"/>
                <a:gd name="T12" fmla="*/ 107 w 111"/>
                <a:gd name="T13" fmla="*/ 134 h 222"/>
                <a:gd name="T14" fmla="*/ 111 w 111"/>
                <a:gd name="T15" fmla="*/ 108 h 2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1" h="222">
                  <a:moveTo>
                    <a:pt x="111" y="108"/>
                  </a:moveTo>
                  <a:cubicBezTo>
                    <a:pt x="104" y="108"/>
                    <a:pt x="98" y="107"/>
                    <a:pt x="91" y="106"/>
                  </a:cubicBezTo>
                  <a:cubicBezTo>
                    <a:pt x="94" y="50"/>
                    <a:pt x="77" y="5"/>
                    <a:pt x="50" y="3"/>
                  </a:cubicBezTo>
                  <a:cubicBezTo>
                    <a:pt x="22" y="0"/>
                    <a:pt x="0" y="217"/>
                    <a:pt x="28" y="220"/>
                  </a:cubicBezTo>
                  <a:cubicBezTo>
                    <a:pt x="52" y="222"/>
                    <a:pt x="75" y="190"/>
                    <a:pt x="86" y="144"/>
                  </a:cubicBezTo>
                  <a:cubicBezTo>
                    <a:pt x="93" y="145"/>
                    <a:pt x="100" y="146"/>
                    <a:pt x="106" y="147"/>
                  </a:cubicBezTo>
                  <a:cubicBezTo>
                    <a:pt x="106" y="142"/>
                    <a:pt x="106" y="138"/>
                    <a:pt x="107" y="134"/>
                  </a:cubicBezTo>
                  <a:cubicBezTo>
                    <a:pt x="107" y="125"/>
                    <a:pt x="109" y="117"/>
                    <a:pt x="111" y="108"/>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13" name="Freeform 331"/>
            <p:cNvSpPr>
              <a:spLocks/>
            </p:cNvSpPr>
            <p:nvPr/>
          </p:nvSpPr>
          <p:spPr bwMode="auto">
            <a:xfrm>
              <a:off x="6942138" y="5249863"/>
              <a:ext cx="1057275" cy="439738"/>
            </a:xfrm>
            <a:custGeom>
              <a:avLst/>
              <a:gdLst>
                <a:gd name="T0" fmla="*/ 1075 w 1138"/>
                <a:gd name="T1" fmla="*/ 205 h 473"/>
                <a:gd name="T2" fmla="*/ 1108 w 1138"/>
                <a:gd name="T3" fmla="*/ 63 h 473"/>
                <a:gd name="T4" fmla="*/ 966 w 1138"/>
                <a:gd name="T5" fmla="*/ 30 h 473"/>
                <a:gd name="T6" fmla="*/ 587 w 1138"/>
                <a:gd name="T7" fmla="*/ 265 h 473"/>
                <a:gd name="T8" fmla="*/ 112 w 1138"/>
                <a:gd name="T9" fmla="*/ 235 h 473"/>
                <a:gd name="T10" fmla="*/ 3 w 1138"/>
                <a:gd name="T11" fmla="*/ 332 h 473"/>
                <a:gd name="T12" fmla="*/ 99 w 1138"/>
                <a:gd name="T13" fmla="*/ 441 h 473"/>
                <a:gd name="T14" fmla="*/ 607 w 1138"/>
                <a:gd name="T15" fmla="*/ 473 h 473"/>
                <a:gd name="T16" fmla="*/ 613 w 1138"/>
                <a:gd name="T17" fmla="*/ 473 h 473"/>
                <a:gd name="T18" fmla="*/ 668 w 1138"/>
                <a:gd name="T19" fmla="*/ 457 h 473"/>
                <a:gd name="T20" fmla="*/ 1075 w 1138"/>
                <a:gd name="T21" fmla="*/ 205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38" h="473">
                  <a:moveTo>
                    <a:pt x="1075" y="205"/>
                  </a:moveTo>
                  <a:cubicBezTo>
                    <a:pt x="1123" y="175"/>
                    <a:pt x="1138" y="111"/>
                    <a:pt x="1108" y="63"/>
                  </a:cubicBezTo>
                  <a:cubicBezTo>
                    <a:pt x="1078" y="15"/>
                    <a:pt x="1014" y="0"/>
                    <a:pt x="966" y="30"/>
                  </a:cubicBezTo>
                  <a:cubicBezTo>
                    <a:pt x="587" y="265"/>
                    <a:pt x="587" y="265"/>
                    <a:pt x="587" y="265"/>
                  </a:cubicBezTo>
                  <a:cubicBezTo>
                    <a:pt x="112" y="235"/>
                    <a:pt x="112" y="235"/>
                    <a:pt x="112" y="235"/>
                  </a:cubicBezTo>
                  <a:cubicBezTo>
                    <a:pt x="55" y="232"/>
                    <a:pt x="7" y="275"/>
                    <a:pt x="3" y="332"/>
                  </a:cubicBezTo>
                  <a:cubicBezTo>
                    <a:pt x="0" y="388"/>
                    <a:pt x="43" y="437"/>
                    <a:pt x="99" y="441"/>
                  </a:cubicBezTo>
                  <a:cubicBezTo>
                    <a:pt x="607" y="473"/>
                    <a:pt x="607" y="473"/>
                    <a:pt x="607" y="473"/>
                  </a:cubicBezTo>
                  <a:cubicBezTo>
                    <a:pt x="609" y="473"/>
                    <a:pt x="611" y="473"/>
                    <a:pt x="613" y="473"/>
                  </a:cubicBezTo>
                  <a:cubicBezTo>
                    <a:pt x="632" y="473"/>
                    <a:pt x="651" y="468"/>
                    <a:pt x="668" y="457"/>
                  </a:cubicBezTo>
                  <a:lnTo>
                    <a:pt x="1075" y="205"/>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514" name="doctor_shot_blue"/>
          <p:cNvGrpSpPr/>
          <p:nvPr userDrawn="1"/>
        </p:nvGrpSpPr>
        <p:grpSpPr>
          <a:xfrm>
            <a:off x="8081948" y="5088188"/>
            <a:ext cx="1183733" cy="1288333"/>
            <a:chOff x="8218488" y="4727575"/>
            <a:chExt cx="1814512" cy="1974850"/>
          </a:xfrm>
        </p:grpSpPr>
        <p:sp>
          <p:nvSpPr>
            <p:cNvPr id="515" name="Freeform 335"/>
            <p:cNvSpPr>
              <a:spLocks/>
            </p:cNvSpPr>
            <p:nvPr/>
          </p:nvSpPr>
          <p:spPr bwMode="auto">
            <a:xfrm>
              <a:off x="9066213" y="5395913"/>
              <a:ext cx="46038" cy="87313"/>
            </a:xfrm>
            <a:custGeom>
              <a:avLst/>
              <a:gdLst>
                <a:gd name="T0" fmla="*/ 56 w 56"/>
                <a:gd name="T1" fmla="*/ 100 h 106"/>
                <a:gd name="T2" fmla="*/ 11 w 56"/>
                <a:gd name="T3" fmla="*/ 0 h 106"/>
                <a:gd name="T4" fmla="*/ 6 w 56"/>
                <a:gd name="T5" fmla="*/ 19 h 106"/>
                <a:gd name="T6" fmla="*/ 55 w 56"/>
                <a:gd name="T7" fmla="*/ 106 h 106"/>
                <a:gd name="T8" fmla="*/ 53 w 56"/>
                <a:gd name="T9" fmla="*/ 102 h 106"/>
                <a:gd name="T10" fmla="*/ 56 w 56"/>
                <a:gd name="T11" fmla="*/ 100 h 106"/>
              </a:gdLst>
              <a:ahLst/>
              <a:cxnLst>
                <a:cxn ang="0">
                  <a:pos x="T0" y="T1"/>
                </a:cxn>
                <a:cxn ang="0">
                  <a:pos x="T2" y="T3"/>
                </a:cxn>
                <a:cxn ang="0">
                  <a:pos x="T4" y="T5"/>
                </a:cxn>
                <a:cxn ang="0">
                  <a:pos x="T6" y="T7"/>
                </a:cxn>
                <a:cxn ang="0">
                  <a:pos x="T8" y="T9"/>
                </a:cxn>
                <a:cxn ang="0">
                  <a:pos x="T10" y="T11"/>
                </a:cxn>
              </a:cxnLst>
              <a:rect l="0" t="0" r="r" b="b"/>
              <a:pathLst>
                <a:path w="56" h="106">
                  <a:moveTo>
                    <a:pt x="56" y="100"/>
                  </a:moveTo>
                  <a:cubicBezTo>
                    <a:pt x="11" y="0"/>
                    <a:pt x="11" y="0"/>
                    <a:pt x="11" y="0"/>
                  </a:cubicBezTo>
                  <a:cubicBezTo>
                    <a:pt x="9" y="6"/>
                    <a:pt x="7" y="12"/>
                    <a:pt x="6" y="19"/>
                  </a:cubicBezTo>
                  <a:cubicBezTo>
                    <a:pt x="0" y="57"/>
                    <a:pt x="21" y="92"/>
                    <a:pt x="55" y="106"/>
                  </a:cubicBezTo>
                  <a:cubicBezTo>
                    <a:pt x="53" y="102"/>
                    <a:pt x="53" y="102"/>
                    <a:pt x="53" y="102"/>
                  </a:cubicBezTo>
                  <a:lnTo>
                    <a:pt x="56" y="100"/>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16" name="Freeform 336"/>
            <p:cNvSpPr>
              <a:spLocks/>
            </p:cNvSpPr>
            <p:nvPr/>
          </p:nvSpPr>
          <p:spPr bwMode="auto">
            <a:xfrm>
              <a:off x="8218488" y="6276975"/>
              <a:ext cx="400050" cy="398463"/>
            </a:xfrm>
            <a:custGeom>
              <a:avLst/>
              <a:gdLst>
                <a:gd name="T0" fmla="*/ 470 w 485"/>
                <a:gd name="T1" fmla="*/ 0 h 485"/>
                <a:gd name="T2" fmla="*/ 0 w 485"/>
                <a:gd name="T3" fmla="*/ 0 h 485"/>
                <a:gd name="T4" fmla="*/ 0 w 485"/>
                <a:gd name="T5" fmla="*/ 485 h 485"/>
                <a:gd name="T6" fmla="*/ 485 w 485"/>
                <a:gd name="T7" fmla="*/ 485 h 485"/>
                <a:gd name="T8" fmla="*/ 485 w 485"/>
                <a:gd name="T9" fmla="*/ 369 h 485"/>
                <a:gd name="T10" fmla="*/ 470 w 485"/>
                <a:gd name="T11" fmla="*/ 311 h 485"/>
                <a:gd name="T12" fmla="*/ 470 w 485"/>
                <a:gd name="T13" fmla="*/ 0 h 485"/>
              </a:gdLst>
              <a:ahLst/>
              <a:cxnLst>
                <a:cxn ang="0">
                  <a:pos x="T0" y="T1"/>
                </a:cxn>
                <a:cxn ang="0">
                  <a:pos x="T2" y="T3"/>
                </a:cxn>
                <a:cxn ang="0">
                  <a:pos x="T4" y="T5"/>
                </a:cxn>
                <a:cxn ang="0">
                  <a:pos x="T6" y="T7"/>
                </a:cxn>
                <a:cxn ang="0">
                  <a:pos x="T8" y="T9"/>
                </a:cxn>
                <a:cxn ang="0">
                  <a:pos x="T10" y="T11"/>
                </a:cxn>
                <a:cxn ang="0">
                  <a:pos x="T12" y="T13"/>
                </a:cxn>
              </a:cxnLst>
              <a:rect l="0" t="0" r="r" b="b"/>
              <a:pathLst>
                <a:path w="485" h="485">
                  <a:moveTo>
                    <a:pt x="470" y="0"/>
                  </a:moveTo>
                  <a:cubicBezTo>
                    <a:pt x="0" y="0"/>
                    <a:pt x="0" y="0"/>
                    <a:pt x="0" y="0"/>
                  </a:cubicBezTo>
                  <a:cubicBezTo>
                    <a:pt x="0" y="485"/>
                    <a:pt x="0" y="485"/>
                    <a:pt x="0" y="485"/>
                  </a:cubicBezTo>
                  <a:cubicBezTo>
                    <a:pt x="485" y="485"/>
                    <a:pt x="485" y="485"/>
                    <a:pt x="485" y="485"/>
                  </a:cubicBezTo>
                  <a:cubicBezTo>
                    <a:pt x="485" y="369"/>
                    <a:pt x="485" y="369"/>
                    <a:pt x="485" y="369"/>
                  </a:cubicBezTo>
                  <a:cubicBezTo>
                    <a:pt x="475" y="352"/>
                    <a:pt x="470" y="332"/>
                    <a:pt x="470" y="311"/>
                  </a:cubicBezTo>
                  <a:lnTo>
                    <a:pt x="470" y="0"/>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17" name="Freeform 337"/>
            <p:cNvSpPr>
              <a:spLocks/>
            </p:cNvSpPr>
            <p:nvPr/>
          </p:nvSpPr>
          <p:spPr bwMode="auto">
            <a:xfrm>
              <a:off x="9166225" y="5118100"/>
              <a:ext cx="866775" cy="1584325"/>
            </a:xfrm>
            <a:custGeom>
              <a:avLst/>
              <a:gdLst>
                <a:gd name="T0" fmla="*/ 768 w 1053"/>
                <a:gd name="T1" fmla="*/ 1768 h 1924"/>
                <a:gd name="T2" fmla="*/ 663 w 1053"/>
                <a:gd name="T3" fmla="*/ 1274 h 1924"/>
                <a:gd name="T4" fmla="*/ 1017 w 1053"/>
                <a:gd name="T5" fmla="*/ 798 h 1924"/>
                <a:gd name="T6" fmla="*/ 1040 w 1053"/>
                <a:gd name="T7" fmla="*/ 747 h 1924"/>
                <a:gd name="T8" fmla="*/ 1041 w 1053"/>
                <a:gd name="T9" fmla="*/ 617 h 1924"/>
                <a:gd name="T10" fmla="*/ 754 w 1053"/>
                <a:gd name="T11" fmla="*/ 117 h 1924"/>
                <a:gd name="T12" fmla="*/ 438 w 1053"/>
                <a:gd name="T13" fmla="*/ 65 h 1924"/>
                <a:gd name="T14" fmla="*/ 425 w 1053"/>
                <a:gd name="T15" fmla="*/ 76 h 1924"/>
                <a:gd name="T16" fmla="*/ 406 w 1053"/>
                <a:gd name="T17" fmla="*/ 100 h 1924"/>
                <a:gd name="T18" fmla="*/ 285 w 1053"/>
                <a:gd name="T19" fmla="*/ 332 h 1924"/>
                <a:gd name="T20" fmla="*/ 0 w 1053"/>
                <a:gd name="T21" fmla="*/ 290 h 1924"/>
                <a:gd name="T22" fmla="*/ 44 w 1053"/>
                <a:gd name="T23" fmla="*/ 389 h 1924"/>
                <a:gd name="T24" fmla="*/ 48 w 1053"/>
                <a:gd name="T25" fmla="*/ 387 h 1924"/>
                <a:gd name="T26" fmla="*/ 75 w 1053"/>
                <a:gd name="T27" fmla="*/ 447 h 1924"/>
                <a:gd name="T28" fmla="*/ 39 w 1053"/>
                <a:gd name="T29" fmla="*/ 463 h 1924"/>
                <a:gd name="T30" fmla="*/ 166 w 1053"/>
                <a:gd name="T31" fmla="*/ 481 h 1924"/>
                <a:gd name="T32" fmla="*/ 240 w 1053"/>
                <a:gd name="T33" fmla="*/ 444 h 1924"/>
                <a:gd name="T34" fmla="*/ 499 w 1053"/>
                <a:gd name="T35" fmla="*/ 161 h 1924"/>
                <a:gd name="T36" fmla="*/ 577 w 1053"/>
                <a:gd name="T37" fmla="*/ 127 h 1924"/>
                <a:gd name="T38" fmla="*/ 649 w 1053"/>
                <a:gd name="T39" fmla="*/ 154 h 1924"/>
                <a:gd name="T40" fmla="*/ 683 w 1053"/>
                <a:gd name="T41" fmla="*/ 228 h 1924"/>
                <a:gd name="T42" fmla="*/ 656 w 1053"/>
                <a:gd name="T43" fmla="*/ 305 h 1924"/>
                <a:gd name="T44" fmla="*/ 529 w 1053"/>
                <a:gd name="T45" fmla="*/ 443 h 1924"/>
                <a:gd name="T46" fmla="*/ 710 w 1053"/>
                <a:gd name="T47" fmla="*/ 779 h 1924"/>
                <a:gd name="T48" fmla="*/ 421 w 1053"/>
                <a:gd name="T49" fmla="*/ 1167 h 1924"/>
                <a:gd name="T50" fmla="*/ 398 w 1053"/>
                <a:gd name="T51" fmla="*/ 1271 h 1924"/>
                <a:gd name="T52" fmla="*/ 515 w 1053"/>
                <a:gd name="T53" fmla="*/ 1821 h 1924"/>
                <a:gd name="T54" fmla="*/ 641 w 1053"/>
                <a:gd name="T55" fmla="*/ 1924 h 1924"/>
                <a:gd name="T56" fmla="*/ 668 w 1053"/>
                <a:gd name="T57" fmla="*/ 1921 h 1924"/>
                <a:gd name="T58" fmla="*/ 768 w 1053"/>
                <a:gd name="T59" fmla="*/ 1768 h 1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053" h="1924">
                  <a:moveTo>
                    <a:pt x="768" y="1768"/>
                  </a:moveTo>
                  <a:cubicBezTo>
                    <a:pt x="663" y="1274"/>
                    <a:pt x="663" y="1274"/>
                    <a:pt x="663" y="1274"/>
                  </a:cubicBezTo>
                  <a:cubicBezTo>
                    <a:pt x="1017" y="798"/>
                    <a:pt x="1017" y="798"/>
                    <a:pt x="1017" y="798"/>
                  </a:cubicBezTo>
                  <a:cubicBezTo>
                    <a:pt x="1029" y="783"/>
                    <a:pt x="1037" y="765"/>
                    <a:pt x="1040" y="747"/>
                  </a:cubicBezTo>
                  <a:cubicBezTo>
                    <a:pt x="1051" y="713"/>
                    <a:pt x="1053" y="670"/>
                    <a:pt x="1041" y="617"/>
                  </a:cubicBezTo>
                  <a:cubicBezTo>
                    <a:pt x="972" y="397"/>
                    <a:pt x="903" y="279"/>
                    <a:pt x="754" y="117"/>
                  </a:cubicBezTo>
                  <a:cubicBezTo>
                    <a:pt x="646" y="0"/>
                    <a:pt x="509" y="9"/>
                    <a:pt x="438" y="65"/>
                  </a:cubicBezTo>
                  <a:cubicBezTo>
                    <a:pt x="433" y="68"/>
                    <a:pt x="429" y="72"/>
                    <a:pt x="425" y="76"/>
                  </a:cubicBezTo>
                  <a:cubicBezTo>
                    <a:pt x="417" y="83"/>
                    <a:pt x="411" y="91"/>
                    <a:pt x="406" y="100"/>
                  </a:cubicBezTo>
                  <a:cubicBezTo>
                    <a:pt x="285" y="332"/>
                    <a:pt x="285" y="332"/>
                    <a:pt x="285" y="332"/>
                  </a:cubicBezTo>
                  <a:cubicBezTo>
                    <a:pt x="0" y="290"/>
                    <a:pt x="0" y="290"/>
                    <a:pt x="0" y="290"/>
                  </a:cubicBezTo>
                  <a:cubicBezTo>
                    <a:pt x="44" y="389"/>
                    <a:pt x="44" y="389"/>
                    <a:pt x="44" y="389"/>
                  </a:cubicBezTo>
                  <a:cubicBezTo>
                    <a:pt x="48" y="387"/>
                    <a:pt x="48" y="387"/>
                    <a:pt x="48" y="387"/>
                  </a:cubicBezTo>
                  <a:cubicBezTo>
                    <a:pt x="75" y="447"/>
                    <a:pt x="75" y="447"/>
                    <a:pt x="75" y="447"/>
                  </a:cubicBezTo>
                  <a:cubicBezTo>
                    <a:pt x="39" y="463"/>
                    <a:pt x="39" y="463"/>
                    <a:pt x="39" y="463"/>
                  </a:cubicBezTo>
                  <a:cubicBezTo>
                    <a:pt x="166" y="481"/>
                    <a:pt x="166" y="481"/>
                    <a:pt x="166" y="481"/>
                  </a:cubicBezTo>
                  <a:cubicBezTo>
                    <a:pt x="240" y="444"/>
                    <a:pt x="240" y="444"/>
                    <a:pt x="240" y="444"/>
                  </a:cubicBezTo>
                  <a:cubicBezTo>
                    <a:pt x="499" y="161"/>
                    <a:pt x="499" y="161"/>
                    <a:pt x="499" y="161"/>
                  </a:cubicBezTo>
                  <a:cubicBezTo>
                    <a:pt x="519" y="139"/>
                    <a:pt x="547" y="127"/>
                    <a:pt x="577" y="127"/>
                  </a:cubicBezTo>
                  <a:cubicBezTo>
                    <a:pt x="604" y="127"/>
                    <a:pt x="629" y="136"/>
                    <a:pt x="649" y="154"/>
                  </a:cubicBezTo>
                  <a:cubicBezTo>
                    <a:pt x="670" y="174"/>
                    <a:pt x="682" y="200"/>
                    <a:pt x="683" y="228"/>
                  </a:cubicBezTo>
                  <a:cubicBezTo>
                    <a:pt x="685" y="257"/>
                    <a:pt x="675" y="284"/>
                    <a:pt x="656" y="305"/>
                  </a:cubicBezTo>
                  <a:cubicBezTo>
                    <a:pt x="529" y="443"/>
                    <a:pt x="529" y="443"/>
                    <a:pt x="529" y="443"/>
                  </a:cubicBezTo>
                  <a:cubicBezTo>
                    <a:pt x="599" y="543"/>
                    <a:pt x="673" y="660"/>
                    <a:pt x="710" y="779"/>
                  </a:cubicBezTo>
                  <a:cubicBezTo>
                    <a:pt x="421" y="1167"/>
                    <a:pt x="421" y="1167"/>
                    <a:pt x="421" y="1167"/>
                  </a:cubicBezTo>
                  <a:cubicBezTo>
                    <a:pt x="399" y="1197"/>
                    <a:pt x="391" y="1235"/>
                    <a:pt x="398" y="1271"/>
                  </a:cubicBezTo>
                  <a:cubicBezTo>
                    <a:pt x="515" y="1821"/>
                    <a:pt x="515" y="1821"/>
                    <a:pt x="515" y="1821"/>
                  </a:cubicBezTo>
                  <a:cubicBezTo>
                    <a:pt x="528" y="1882"/>
                    <a:pt x="582" y="1924"/>
                    <a:pt x="641" y="1924"/>
                  </a:cubicBezTo>
                  <a:cubicBezTo>
                    <a:pt x="650" y="1924"/>
                    <a:pt x="659" y="1923"/>
                    <a:pt x="668" y="1921"/>
                  </a:cubicBezTo>
                  <a:cubicBezTo>
                    <a:pt x="738" y="1906"/>
                    <a:pt x="782" y="1837"/>
                    <a:pt x="768" y="1768"/>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18" name="Freeform 338"/>
            <p:cNvSpPr>
              <a:spLocks noEditPoints="1"/>
            </p:cNvSpPr>
            <p:nvPr/>
          </p:nvSpPr>
          <p:spPr bwMode="auto">
            <a:xfrm>
              <a:off x="8231188" y="5233988"/>
              <a:ext cx="1485900" cy="846138"/>
            </a:xfrm>
            <a:custGeom>
              <a:avLst/>
              <a:gdLst>
                <a:gd name="T0" fmla="*/ 1479 w 1805"/>
                <a:gd name="T1" fmla="*/ 462 h 1027"/>
                <a:gd name="T2" fmla="*/ 1502 w 1805"/>
                <a:gd name="T3" fmla="*/ 444 h 1027"/>
                <a:gd name="T4" fmla="*/ 1774 w 1805"/>
                <a:gd name="T5" fmla="*/ 148 h 1027"/>
                <a:gd name="T6" fmla="*/ 1769 w 1805"/>
                <a:gd name="T7" fmla="*/ 31 h 1027"/>
                <a:gd name="T8" fmla="*/ 1652 w 1805"/>
                <a:gd name="T9" fmla="*/ 36 h 1027"/>
                <a:gd name="T10" fmla="*/ 1391 w 1805"/>
                <a:gd name="T11" fmla="*/ 322 h 1027"/>
                <a:gd name="T12" fmla="*/ 1039 w 1805"/>
                <a:gd name="T13" fmla="*/ 501 h 1027"/>
                <a:gd name="T14" fmla="*/ 997 w 1805"/>
                <a:gd name="T15" fmla="*/ 554 h 1027"/>
                <a:gd name="T16" fmla="*/ 974 w 1805"/>
                <a:gd name="T17" fmla="*/ 549 h 1027"/>
                <a:gd name="T18" fmla="*/ 768 w 1805"/>
                <a:gd name="T19" fmla="*/ 508 h 1027"/>
                <a:gd name="T20" fmla="*/ 763 w 1805"/>
                <a:gd name="T21" fmla="*/ 481 h 1027"/>
                <a:gd name="T22" fmla="*/ 737 w 1805"/>
                <a:gd name="T23" fmla="*/ 458 h 1027"/>
                <a:gd name="T24" fmla="*/ 702 w 1805"/>
                <a:gd name="T25" fmla="*/ 461 h 1027"/>
                <a:gd name="T26" fmla="*/ 680 w 1805"/>
                <a:gd name="T27" fmla="*/ 487 h 1027"/>
                <a:gd name="T28" fmla="*/ 678 w 1805"/>
                <a:gd name="T29" fmla="*/ 493 h 1027"/>
                <a:gd name="T30" fmla="*/ 537 w 1805"/>
                <a:gd name="T31" fmla="*/ 478 h 1027"/>
                <a:gd name="T32" fmla="*/ 530 w 1805"/>
                <a:gd name="T33" fmla="*/ 478 h 1027"/>
                <a:gd name="T34" fmla="*/ 216 w 1805"/>
                <a:gd name="T35" fmla="*/ 478 h 1027"/>
                <a:gd name="T36" fmla="*/ 209 w 1805"/>
                <a:gd name="T37" fmla="*/ 478 h 1027"/>
                <a:gd name="T38" fmla="*/ 194 w 1805"/>
                <a:gd name="T39" fmla="*/ 479 h 1027"/>
                <a:gd name="T40" fmla="*/ 191 w 1805"/>
                <a:gd name="T41" fmla="*/ 479 h 1027"/>
                <a:gd name="T42" fmla="*/ 36 w 1805"/>
                <a:gd name="T43" fmla="*/ 679 h 1027"/>
                <a:gd name="T44" fmla="*/ 5 w 1805"/>
                <a:gd name="T45" fmla="*/ 841 h 1027"/>
                <a:gd name="T46" fmla="*/ 28 w 1805"/>
                <a:gd name="T47" fmla="*/ 927 h 1027"/>
                <a:gd name="T48" fmla="*/ 338 w 1805"/>
                <a:gd name="T49" fmla="*/ 1027 h 1027"/>
                <a:gd name="T50" fmla="*/ 342 w 1805"/>
                <a:gd name="T51" fmla="*/ 1027 h 1027"/>
                <a:gd name="T52" fmla="*/ 409 w 1805"/>
                <a:gd name="T53" fmla="*/ 964 h 1027"/>
                <a:gd name="T54" fmla="*/ 347 w 1805"/>
                <a:gd name="T55" fmla="*/ 893 h 1027"/>
                <a:gd name="T56" fmla="*/ 140 w 1805"/>
                <a:gd name="T57" fmla="*/ 848 h 1027"/>
                <a:gd name="T58" fmla="*/ 168 w 1805"/>
                <a:gd name="T59" fmla="*/ 702 h 1027"/>
                <a:gd name="T60" fmla="*/ 192 w 1805"/>
                <a:gd name="T61" fmla="*/ 706 h 1027"/>
                <a:gd name="T62" fmla="*/ 166 w 1805"/>
                <a:gd name="T63" fmla="*/ 835 h 1027"/>
                <a:gd name="T64" fmla="*/ 348 w 1805"/>
                <a:gd name="T65" fmla="*/ 869 h 1027"/>
                <a:gd name="T66" fmla="*/ 433 w 1805"/>
                <a:gd name="T67" fmla="*/ 966 h 1027"/>
                <a:gd name="T68" fmla="*/ 418 w 1805"/>
                <a:gd name="T69" fmla="*/ 1009 h 1027"/>
                <a:gd name="T70" fmla="*/ 448 w 1805"/>
                <a:gd name="T71" fmla="*/ 1009 h 1027"/>
                <a:gd name="T72" fmla="*/ 582 w 1805"/>
                <a:gd name="T73" fmla="*/ 1009 h 1027"/>
                <a:gd name="T74" fmla="*/ 608 w 1805"/>
                <a:gd name="T75" fmla="*/ 1009 h 1027"/>
                <a:gd name="T76" fmla="*/ 608 w 1805"/>
                <a:gd name="T77" fmla="*/ 619 h 1027"/>
                <a:gd name="T78" fmla="*/ 638 w 1805"/>
                <a:gd name="T79" fmla="*/ 623 h 1027"/>
                <a:gd name="T80" fmla="*/ 669 w 1805"/>
                <a:gd name="T81" fmla="*/ 666 h 1027"/>
                <a:gd name="T82" fmla="*/ 683 w 1805"/>
                <a:gd name="T83" fmla="*/ 669 h 1027"/>
                <a:gd name="T84" fmla="*/ 726 w 1805"/>
                <a:gd name="T85" fmla="*/ 637 h 1027"/>
                <a:gd name="T86" fmla="*/ 1112 w 1805"/>
                <a:gd name="T87" fmla="*/ 716 h 1027"/>
                <a:gd name="T88" fmla="*/ 1127 w 1805"/>
                <a:gd name="T89" fmla="*/ 718 h 1027"/>
                <a:gd name="T90" fmla="*/ 1192 w 1805"/>
                <a:gd name="T91" fmla="*/ 665 h 1027"/>
                <a:gd name="T92" fmla="*/ 1192 w 1805"/>
                <a:gd name="T93" fmla="*/ 635 h 1027"/>
                <a:gd name="T94" fmla="*/ 1182 w 1805"/>
                <a:gd name="T95" fmla="*/ 613 h 1027"/>
                <a:gd name="T96" fmla="*/ 1479 w 1805"/>
                <a:gd name="T97" fmla="*/ 462 h 1027"/>
                <a:gd name="T98" fmla="*/ 677 w 1805"/>
                <a:gd name="T99" fmla="*/ 644 h 1027"/>
                <a:gd name="T100" fmla="*/ 663 w 1805"/>
                <a:gd name="T101" fmla="*/ 617 h 1027"/>
                <a:gd name="T102" fmla="*/ 702 w 1805"/>
                <a:gd name="T103" fmla="*/ 495 h 1027"/>
                <a:gd name="T104" fmla="*/ 730 w 1805"/>
                <a:gd name="T105" fmla="*/ 481 h 1027"/>
                <a:gd name="T106" fmla="*/ 742 w 1805"/>
                <a:gd name="T107" fmla="*/ 491 h 1027"/>
                <a:gd name="T108" fmla="*/ 744 w 1805"/>
                <a:gd name="T109" fmla="*/ 508 h 1027"/>
                <a:gd name="T110" fmla="*/ 704 w 1805"/>
                <a:gd name="T111" fmla="*/ 630 h 1027"/>
                <a:gd name="T112" fmla="*/ 677 w 1805"/>
                <a:gd name="T113" fmla="*/ 644 h 10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805" h="1027">
                  <a:moveTo>
                    <a:pt x="1479" y="462"/>
                  </a:moveTo>
                  <a:cubicBezTo>
                    <a:pt x="1488" y="458"/>
                    <a:pt x="1496" y="452"/>
                    <a:pt x="1502" y="444"/>
                  </a:cubicBezTo>
                  <a:cubicBezTo>
                    <a:pt x="1774" y="148"/>
                    <a:pt x="1774" y="148"/>
                    <a:pt x="1774" y="148"/>
                  </a:cubicBezTo>
                  <a:cubicBezTo>
                    <a:pt x="1805" y="114"/>
                    <a:pt x="1803" y="62"/>
                    <a:pt x="1769" y="31"/>
                  </a:cubicBezTo>
                  <a:cubicBezTo>
                    <a:pt x="1735" y="0"/>
                    <a:pt x="1683" y="2"/>
                    <a:pt x="1652" y="36"/>
                  </a:cubicBezTo>
                  <a:cubicBezTo>
                    <a:pt x="1391" y="322"/>
                    <a:pt x="1391" y="322"/>
                    <a:pt x="1391" y="322"/>
                  </a:cubicBezTo>
                  <a:cubicBezTo>
                    <a:pt x="1039" y="501"/>
                    <a:pt x="1039" y="501"/>
                    <a:pt x="1039" y="501"/>
                  </a:cubicBezTo>
                  <a:cubicBezTo>
                    <a:pt x="1017" y="512"/>
                    <a:pt x="1003" y="532"/>
                    <a:pt x="997" y="554"/>
                  </a:cubicBezTo>
                  <a:cubicBezTo>
                    <a:pt x="989" y="552"/>
                    <a:pt x="982" y="550"/>
                    <a:pt x="974" y="549"/>
                  </a:cubicBezTo>
                  <a:cubicBezTo>
                    <a:pt x="910" y="536"/>
                    <a:pt x="837" y="521"/>
                    <a:pt x="768" y="508"/>
                  </a:cubicBezTo>
                  <a:cubicBezTo>
                    <a:pt x="769" y="499"/>
                    <a:pt x="768" y="489"/>
                    <a:pt x="763" y="481"/>
                  </a:cubicBezTo>
                  <a:cubicBezTo>
                    <a:pt x="758" y="470"/>
                    <a:pt x="749" y="462"/>
                    <a:pt x="737" y="458"/>
                  </a:cubicBezTo>
                  <a:cubicBezTo>
                    <a:pt x="726" y="454"/>
                    <a:pt x="713" y="455"/>
                    <a:pt x="702" y="461"/>
                  </a:cubicBezTo>
                  <a:cubicBezTo>
                    <a:pt x="692" y="466"/>
                    <a:pt x="684" y="476"/>
                    <a:pt x="680" y="487"/>
                  </a:cubicBezTo>
                  <a:cubicBezTo>
                    <a:pt x="678" y="493"/>
                    <a:pt x="678" y="493"/>
                    <a:pt x="678" y="493"/>
                  </a:cubicBezTo>
                  <a:cubicBezTo>
                    <a:pt x="619" y="484"/>
                    <a:pt x="568" y="478"/>
                    <a:pt x="537" y="478"/>
                  </a:cubicBezTo>
                  <a:cubicBezTo>
                    <a:pt x="535" y="478"/>
                    <a:pt x="532" y="478"/>
                    <a:pt x="530" y="478"/>
                  </a:cubicBezTo>
                  <a:cubicBezTo>
                    <a:pt x="216" y="478"/>
                    <a:pt x="216" y="478"/>
                    <a:pt x="216" y="478"/>
                  </a:cubicBezTo>
                  <a:cubicBezTo>
                    <a:pt x="214" y="478"/>
                    <a:pt x="212" y="478"/>
                    <a:pt x="209" y="478"/>
                  </a:cubicBezTo>
                  <a:cubicBezTo>
                    <a:pt x="204" y="478"/>
                    <a:pt x="199" y="478"/>
                    <a:pt x="194" y="479"/>
                  </a:cubicBezTo>
                  <a:cubicBezTo>
                    <a:pt x="193" y="479"/>
                    <a:pt x="192" y="479"/>
                    <a:pt x="191" y="479"/>
                  </a:cubicBezTo>
                  <a:cubicBezTo>
                    <a:pt x="103" y="489"/>
                    <a:pt x="62" y="571"/>
                    <a:pt x="36" y="679"/>
                  </a:cubicBezTo>
                  <a:cubicBezTo>
                    <a:pt x="24" y="729"/>
                    <a:pt x="14" y="784"/>
                    <a:pt x="5" y="841"/>
                  </a:cubicBezTo>
                  <a:cubicBezTo>
                    <a:pt x="0" y="871"/>
                    <a:pt x="8" y="902"/>
                    <a:pt x="28" y="927"/>
                  </a:cubicBezTo>
                  <a:cubicBezTo>
                    <a:pt x="89" y="1003"/>
                    <a:pt x="265" y="1022"/>
                    <a:pt x="338" y="1027"/>
                  </a:cubicBezTo>
                  <a:cubicBezTo>
                    <a:pt x="339" y="1027"/>
                    <a:pt x="341" y="1027"/>
                    <a:pt x="342" y="1027"/>
                  </a:cubicBezTo>
                  <a:cubicBezTo>
                    <a:pt x="377" y="1027"/>
                    <a:pt x="407" y="1000"/>
                    <a:pt x="409" y="964"/>
                  </a:cubicBezTo>
                  <a:cubicBezTo>
                    <a:pt x="412" y="927"/>
                    <a:pt x="384" y="895"/>
                    <a:pt x="347" y="893"/>
                  </a:cubicBezTo>
                  <a:cubicBezTo>
                    <a:pt x="262" y="888"/>
                    <a:pt x="170" y="867"/>
                    <a:pt x="140" y="848"/>
                  </a:cubicBezTo>
                  <a:cubicBezTo>
                    <a:pt x="149" y="795"/>
                    <a:pt x="158" y="744"/>
                    <a:pt x="168" y="702"/>
                  </a:cubicBezTo>
                  <a:cubicBezTo>
                    <a:pt x="192" y="706"/>
                    <a:pt x="192" y="706"/>
                    <a:pt x="192" y="706"/>
                  </a:cubicBezTo>
                  <a:cubicBezTo>
                    <a:pt x="182" y="745"/>
                    <a:pt x="174" y="791"/>
                    <a:pt x="166" y="835"/>
                  </a:cubicBezTo>
                  <a:cubicBezTo>
                    <a:pt x="201" y="849"/>
                    <a:pt x="274" y="865"/>
                    <a:pt x="348" y="869"/>
                  </a:cubicBezTo>
                  <a:cubicBezTo>
                    <a:pt x="398" y="873"/>
                    <a:pt x="436" y="916"/>
                    <a:pt x="433" y="966"/>
                  </a:cubicBezTo>
                  <a:cubicBezTo>
                    <a:pt x="432" y="982"/>
                    <a:pt x="427" y="997"/>
                    <a:pt x="418" y="1009"/>
                  </a:cubicBezTo>
                  <a:cubicBezTo>
                    <a:pt x="448" y="1009"/>
                    <a:pt x="448" y="1009"/>
                    <a:pt x="448" y="1009"/>
                  </a:cubicBezTo>
                  <a:cubicBezTo>
                    <a:pt x="582" y="1009"/>
                    <a:pt x="582" y="1009"/>
                    <a:pt x="582" y="1009"/>
                  </a:cubicBezTo>
                  <a:cubicBezTo>
                    <a:pt x="608" y="1009"/>
                    <a:pt x="608" y="1009"/>
                    <a:pt x="608" y="1009"/>
                  </a:cubicBezTo>
                  <a:cubicBezTo>
                    <a:pt x="608" y="619"/>
                    <a:pt x="608" y="619"/>
                    <a:pt x="608" y="619"/>
                  </a:cubicBezTo>
                  <a:cubicBezTo>
                    <a:pt x="618" y="620"/>
                    <a:pt x="628" y="621"/>
                    <a:pt x="638" y="623"/>
                  </a:cubicBezTo>
                  <a:cubicBezTo>
                    <a:pt x="638" y="642"/>
                    <a:pt x="650" y="660"/>
                    <a:pt x="669" y="666"/>
                  </a:cubicBezTo>
                  <a:cubicBezTo>
                    <a:pt x="674" y="668"/>
                    <a:pt x="679" y="669"/>
                    <a:pt x="683" y="669"/>
                  </a:cubicBezTo>
                  <a:cubicBezTo>
                    <a:pt x="702" y="669"/>
                    <a:pt x="720" y="656"/>
                    <a:pt x="726" y="637"/>
                  </a:cubicBezTo>
                  <a:cubicBezTo>
                    <a:pt x="864" y="662"/>
                    <a:pt x="1032" y="698"/>
                    <a:pt x="1112" y="716"/>
                  </a:cubicBezTo>
                  <a:cubicBezTo>
                    <a:pt x="1117" y="717"/>
                    <a:pt x="1122" y="718"/>
                    <a:pt x="1127" y="718"/>
                  </a:cubicBezTo>
                  <a:cubicBezTo>
                    <a:pt x="1157" y="718"/>
                    <a:pt x="1185" y="696"/>
                    <a:pt x="1192" y="665"/>
                  </a:cubicBezTo>
                  <a:cubicBezTo>
                    <a:pt x="1194" y="655"/>
                    <a:pt x="1194" y="645"/>
                    <a:pt x="1192" y="635"/>
                  </a:cubicBezTo>
                  <a:cubicBezTo>
                    <a:pt x="1190" y="627"/>
                    <a:pt x="1187" y="620"/>
                    <a:pt x="1182" y="613"/>
                  </a:cubicBezTo>
                  <a:lnTo>
                    <a:pt x="1479" y="462"/>
                  </a:lnTo>
                  <a:close/>
                  <a:moveTo>
                    <a:pt x="677" y="644"/>
                  </a:moveTo>
                  <a:cubicBezTo>
                    <a:pt x="665" y="640"/>
                    <a:pt x="659" y="628"/>
                    <a:pt x="663" y="617"/>
                  </a:cubicBezTo>
                  <a:cubicBezTo>
                    <a:pt x="702" y="495"/>
                    <a:pt x="702" y="495"/>
                    <a:pt x="702" y="495"/>
                  </a:cubicBezTo>
                  <a:cubicBezTo>
                    <a:pt x="706" y="483"/>
                    <a:pt x="718" y="477"/>
                    <a:pt x="730" y="481"/>
                  </a:cubicBezTo>
                  <a:cubicBezTo>
                    <a:pt x="735" y="482"/>
                    <a:pt x="740" y="486"/>
                    <a:pt x="742" y="491"/>
                  </a:cubicBezTo>
                  <a:cubicBezTo>
                    <a:pt x="745" y="497"/>
                    <a:pt x="745" y="503"/>
                    <a:pt x="744" y="508"/>
                  </a:cubicBezTo>
                  <a:cubicBezTo>
                    <a:pt x="704" y="630"/>
                    <a:pt x="704" y="630"/>
                    <a:pt x="704" y="630"/>
                  </a:cubicBezTo>
                  <a:cubicBezTo>
                    <a:pt x="700" y="641"/>
                    <a:pt x="688" y="648"/>
                    <a:pt x="677" y="644"/>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19" name="Freeform 339"/>
            <p:cNvSpPr>
              <a:spLocks/>
            </p:cNvSpPr>
            <p:nvPr/>
          </p:nvSpPr>
          <p:spPr bwMode="auto">
            <a:xfrm>
              <a:off x="9182100" y="4926013"/>
              <a:ext cx="274638" cy="171450"/>
            </a:xfrm>
            <a:custGeom>
              <a:avLst/>
              <a:gdLst>
                <a:gd name="T0" fmla="*/ 334 w 334"/>
                <a:gd name="T1" fmla="*/ 0 h 209"/>
                <a:gd name="T2" fmla="*/ 3 w 334"/>
                <a:gd name="T3" fmla="*/ 20 h 209"/>
                <a:gd name="T4" fmla="*/ 22 w 334"/>
                <a:gd name="T5" fmla="*/ 131 h 209"/>
                <a:gd name="T6" fmla="*/ 79 w 334"/>
                <a:gd name="T7" fmla="*/ 209 h 209"/>
                <a:gd name="T8" fmla="*/ 198 w 334"/>
                <a:gd name="T9" fmla="*/ 129 h 209"/>
                <a:gd name="T10" fmla="*/ 334 w 334"/>
                <a:gd name="T11" fmla="*/ 0 h 209"/>
              </a:gdLst>
              <a:ahLst/>
              <a:cxnLst>
                <a:cxn ang="0">
                  <a:pos x="T0" y="T1"/>
                </a:cxn>
                <a:cxn ang="0">
                  <a:pos x="T2" y="T3"/>
                </a:cxn>
                <a:cxn ang="0">
                  <a:pos x="T4" y="T5"/>
                </a:cxn>
                <a:cxn ang="0">
                  <a:pos x="T6" y="T7"/>
                </a:cxn>
                <a:cxn ang="0">
                  <a:pos x="T8" y="T9"/>
                </a:cxn>
                <a:cxn ang="0">
                  <a:pos x="T10" y="T11"/>
                </a:cxn>
              </a:cxnLst>
              <a:rect l="0" t="0" r="r" b="b"/>
              <a:pathLst>
                <a:path w="334" h="209">
                  <a:moveTo>
                    <a:pt x="334" y="0"/>
                  </a:moveTo>
                  <a:cubicBezTo>
                    <a:pt x="237" y="1"/>
                    <a:pt x="107" y="10"/>
                    <a:pt x="3" y="20"/>
                  </a:cubicBezTo>
                  <a:cubicBezTo>
                    <a:pt x="0" y="57"/>
                    <a:pt x="6" y="95"/>
                    <a:pt x="22" y="131"/>
                  </a:cubicBezTo>
                  <a:cubicBezTo>
                    <a:pt x="36" y="162"/>
                    <a:pt x="55" y="188"/>
                    <a:pt x="79" y="209"/>
                  </a:cubicBezTo>
                  <a:cubicBezTo>
                    <a:pt x="96" y="194"/>
                    <a:pt x="153" y="147"/>
                    <a:pt x="198" y="129"/>
                  </a:cubicBezTo>
                  <a:cubicBezTo>
                    <a:pt x="220" y="112"/>
                    <a:pt x="281" y="62"/>
                    <a:pt x="334" y="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20" name="Freeform 340"/>
            <p:cNvSpPr>
              <a:spLocks/>
            </p:cNvSpPr>
            <p:nvPr/>
          </p:nvSpPr>
          <p:spPr bwMode="auto">
            <a:xfrm>
              <a:off x="9377363" y="4926013"/>
              <a:ext cx="196850" cy="206375"/>
            </a:xfrm>
            <a:custGeom>
              <a:avLst/>
              <a:gdLst>
                <a:gd name="T0" fmla="*/ 0 w 238"/>
                <a:gd name="T1" fmla="*/ 123 h 250"/>
                <a:gd name="T2" fmla="*/ 87 w 238"/>
                <a:gd name="T3" fmla="*/ 250 h 250"/>
                <a:gd name="T4" fmla="*/ 91 w 238"/>
                <a:gd name="T5" fmla="*/ 249 h 250"/>
                <a:gd name="T6" fmla="*/ 227 w 238"/>
                <a:gd name="T7" fmla="*/ 10 h 250"/>
                <a:gd name="T8" fmla="*/ 123 w 238"/>
                <a:gd name="T9" fmla="*/ 0 h 250"/>
                <a:gd name="T10" fmla="*/ 0 w 238"/>
                <a:gd name="T11" fmla="*/ 123 h 250"/>
              </a:gdLst>
              <a:ahLst/>
              <a:cxnLst>
                <a:cxn ang="0">
                  <a:pos x="T0" y="T1"/>
                </a:cxn>
                <a:cxn ang="0">
                  <a:pos x="T2" y="T3"/>
                </a:cxn>
                <a:cxn ang="0">
                  <a:pos x="T4" y="T5"/>
                </a:cxn>
                <a:cxn ang="0">
                  <a:pos x="T6" y="T7"/>
                </a:cxn>
                <a:cxn ang="0">
                  <a:pos x="T8" y="T9"/>
                </a:cxn>
                <a:cxn ang="0">
                  <a:pos x="T10" y="T11"/>
                </a:cxn>
              </a:cxnLst>
              <a:rect l="0" t="0" r="r" b="b"/>
              <a:pathLst>
                <a:path w="238" h="250">
                  <a:moveTo>
                    <a:pt x="0" y="123"/>
                  </a:moveTo>
                  <a:cubicBezTo>
                    <a:pt x="39" y="134"/>
                    <a:pt x="87" y="202"/>
                    <a:pt x="87" y="250"/>
                  </a:cubicBezTo>
                  <a:cubicBezTo>
                    <a:pt x="88" y="250"/>
                    <a:pt x="90" y="249"/>
                    <a:pt x="91" y="249"/>
                  </a:cubicBezTo>
                  <a:cubicBezTo>
                    <a:pt x="186" y="206"/>
                    <a:pt x="238" y="108"/>
                    <a:pt x="227" y="10"/>
                  </a:cubicBezTo>
                  <a:cubicBezTo>
                    <a:pt x="210" y="3"/>
                    <a:pt x="172" y="0"/>
                    <a:pt x="123" y="0"/>
                  </a:cubicBezTo>
                  <a:cubicBezTo>
                    <a:pt x="81" y="52"/>
                    <a:pt x="32" y="96"/>
                    <a:pt x="0" y="123"/>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21" name="Freeform 341"/>
            <p:cNvSpPr>
              <a:spLocks/>
            </p:cNvSpPr>
            <p:nvPr/>
          </p:nvSpPr>
          <p:spPr bwMode="auto">
            <a:xfrm>
              <a:off x="9167813" y="4727575"/>
              <a:ext cx="412750" cy="200025"/>
            </a:xfrm>
            <a:custGeom>
              <a:avLst/>
              <a:gdLst>
                <a:gd name="T0" fmla="*/ 497 w 502"/>
                <a:gd name="T1" fmla="*/ 236 h 243"/>
                <a:gd name="T2" fmla="*/ 500 w 502"/>
                <a:gd name="T3" fmla="*/ 238 h 243"/>
                <a:gd name="T4" fmla="*/ 437 w 502"/>
                <a:gd name="T5" fmla="*/ 65 h 243"/>
                <a:gd name="T6" fmla="*/ 307 w 502"/>
                <a:gd name="T7" fmla="*/ 0 h 243"/>
                <a:gd name="T8" fmla="*/ 103 w 502"/>
                <a:gd name="T9" fmla="*/ 39 h 243"/>
                <a:gd name="T10" fmla="*/ 0 w 502"/>
                <a:gd name="T11" fmla="*/ 243 h 243"/>
                <a:gd name="T12" fmla="*/ 497 w 502"/>
                <a:gd name="T13" fmla="*/ 236 h 243"/>
              </a:gdLst>
              <a:ahLst/>
              <a:cxnLst>
                <a:cxn ang="0">
                  <a:pos x="T0" y="T1"/>
                </a:cxn>
                <a:cxn ang="0">
                  <a:pos x="T2" y="T3"/>
                </a:cxn>
                <a:cxn ang="0">
                  <a:pos x="T4" y="T5"/>
                </a:cxn>
                <a:cxn ang="0">
                  <a:pos x="T6" y="T7"/>
                </a:cxn>
                <a:cxn ang="0">
                  <a:pos x="T8" y="T9"/>
                </a:cxn>
                <a:cxn ang="0">
                  <a:pos x="T10" y="T11"/>
                </a:cxn>
                <a:cxn ang="0">
                  <a:pos x="T12" y="T13"/>
                </a:cxn>
              </a:cxnLst>
              <a:rect l="0" t="0" r="r" b="b"/>
              <a:pathLst>
                <a:path w="502" h="243">
                  <a:moveTo>
                    <a:pt x="497" y="236"/>
                  </a:moveTo>
                  <a:cubicBezTo>
                    <a:pt x="498" y="237"/>
                    <a:pt x="499" y="237"/>
                    <a:pt x="500" y="238"/>
                  </a:cubicBezTo>
                  <a:cubicBezTo>
                    <a:pt x="502" y="217"/>
                    <a:pt x="470" y="135"/>
                    <a:pt x="437" y="65"/>
                  </a:cubicBezTo>
                  <a:cubicBezTo>
                    <a:pt x="307" y="0"/>
                    <a:pt x="307" y="0"/>
                    <a:pt x="307" y="0"/>
                  </a:cubicBezTo>
                  <a:cubicBezTo>
                    <a:pt x="103" y="39"/>
                    <a:pt x="103" y="39"/>
                    <a:pt x="103" y="39"/>
                  </a:cubicBezTo>
                  <a:cubicBezTo>
                    <a:pt x="89" y="54"/>
                    <a:pt x="3" y="148"/>
                    <a:pt x="0" y="243"/>
                  </a:cubicBezTo>
                  <a:cubicBezTo>
                    <a:pt x="79" y="235"/>
                    <a:pt x="440" y="202"/>
                    <a:pt x="497" y="236"/>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22" name="Oval 342"/>
            <p:cNvSpPr>
              <a:spLocks noChangeArrowheads="1"/>
            </p:cNvSpPr>
            <p:nvPr/>
          </p:nvSpPr>
          <p:spPr bwMode="auto">
            <a:xfrm>
              <a:off x="8364538" y="5249863"/>
              <a:ext cx="347663" cy="347663"/>
            </a:xfrm>
            <a:prstGeom prst="ellipse">
              <a:avLst/>
            </a:pr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23" name="Freeform 343"/>
            <p:cNvSpPr>
              <a:spLocks/>
            </p:cNvSpPr>
            <p:nvPr/>
          </p:nvSpPr>
          <p:spPr bwMode="auto">
            <a:xfrm>
              <a:off x="8770938" y="6084888"/>
              <a:ext cx="196850" cy="531813"/>
            </a:xfrm>
            <a:custGeom>
              <a:avLst/>
              <a:gdLst>
                <a:gd name="T0" fmla="*/ 53 w 239"/>
                <a:gd name="T1" fmla="*/ 103 h 647"/>
                <a:gd name="T2" fmla="*/ 53 w 239"/>
                <a:gd name="T3" fmla="*/ 544 h 647"/>
                <a:gd name="T4" fmla="*/ 44 w 239"/>
                <a:gd name="T5" fmla="*/ 590 h 647"/>
                <a:gd name="T6" fmla="*/ 136 w 239"/>
                <a:gd name="T7" fmla="*/ 647 h 647"/>
                <a:gd name="T8" fmla="*/ 239 w 239"/>
                <a:gd name="T9" fmla="*/ 544 h 647"/>
                <a:gd name="T10" fmla="*/ 239 w 239"/>
                <a:gd name="T11" fmla="*/ 103 h 647"/>
                <a:gd name="T12" fmla="*/ 136 w 239"/>
                <a:gd name="T13" fmla="*/ 0 h 647"/>
                <a:gd name="T14" fmla="*/ 0 w 239"/>
                <a:gd name="T15" fmla="*/ 0 h 647"/>
                <a:gd name="T16" fmla="*/ 53 w 239"/>
                <a:gd name="T17" fmla="*/ 103 h 6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9" h="647">
                  <a:moveTo>
                    <a:pt x="53" y="103"/>
                  </a:moveTo>
                  <a:cubicBezTo>
                    <a:pt x="53" y="544"/>
                    <a:pt x="53" y="544"/>
                    <a:pt x="53" y="544"/>
                  </a:cubicBezTo>
                  <a:cubicBezTo>
                    <a:pt x="53" y="560"/>
                    <a:pt x="50" y="576"/>
                    <a:pt x="44" y="590"/>
                  </a:cubicBezTo>
                  <a:cubicBezTo>
                    <a:pt x="61" y="624"/>
                    <a:pt x="96" y="647"/>
                    <a:pt x="136" y="647"/>
                  </a:cubicBezTo>
                  <a:cubicBezTo>
                    <a:pt x="193" y="647"/>
                    <a:pt x="239" y="601"/>
                    <a:pt x="239" y="544"/>
                  </a:cubicBezTo>
                  <a:cubicBezTo>
                    <a:pt x="239" y="103"/>
                    <a:pt x="239" y="103"/>
                    <a:pt x="239" y="103"/>
                  </a:cubicBezTo>
                  <a:cubicBezTo>
                    <a:pt x="239" y="46"/>
                    <a:pt x="193" y="0"/>
                    <a:pt x="136" y="0"/>
                  </a:cubicBezTo>
                  <a:cubicBezTo>
                    <a:pt x="0" y="0"/>
                    <a:pt x="0" y="0"/>
                    <a:pt x="0" y="0"/>
                  </a:cubicBezTo>
                  <a:cubicBezTo>
                    <a:pt x="32" y="23"/>
                    <a:pt x="53" y="61"/>
                    <a:pt x="53" y="103"/>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24" name="Freeform 344"/>
            <p:cNvSpPr>
              <a:spLocks/>
            </p:cNvSpPr>
            <p:nvPr/>
          </p:nvSpPr>
          <p:spPr bwMode="auto">
            <a:xfrm>
              <a:off x="8342313" y="6072188"/>
              <a:ext cx="452438" cy="544513"/>
            </a:xfrm>
            <a:custGeom>
              <a:avLst/>
              <a:gdLst>
                <a:gd name="T0" fmla="*/ 313 w 550"/>
                <a:gd name="T1" fmla="*/ 223 h 663"/>
                <a:gd name="T2" fmla="*/ 344 w 550"/>
                <a:gd name="T3" fmla="*/ 223 h 663"/>
                <a:gd name="T4" fmla="*/ 344 w 550"/>
                <a:gd name="T5" fmla="*/ 560 h 663"/>
                <a:gd name="T6" fmla="*/ 447 w 550"/>
                <a:gd name="T7" fmla="*/ 663 h 663"/>
                <a:gd name="T8" fmla="*/ 550 w 550"/>
                <a:gd name="T9" fmla="*/ 560 h 663"/>
                <a:gd name="T10" fmla="*/ 550 w 550"/>
                <a:gd name="T11" fmla="*/ 119 h 663"/>
                <a:gd name="T12" fmla="*/ 447 w 550"/>
                <a:gd name="T13" fmla="*/ 16 h 663"/>
                <a:gd name="T14" fmla="*/ 313 w 550"/>
                <a:gd name="T15" fmla="*/ 16 h 663"/>
                <a:gd name="T16" fmla="*/ 261 w 550"/>
                <a:gd name="T17" fmla="*/ 16 h 663"/>
                <a:gd name="T18" fmla="*/ 207 w 550"/>
                <a:gd name="T19" fmla="*/ 34 h 663"/>
                <a:gd name="T20" fmla="*/ 202 w 550"/>
                <a:gd name="T21" fmla="*/ 34 h 663"/>
                <a:gd name="T22" fmla="*/ 3 w 550"/>
                <a:gd name="T23" fmla="*/ 0 h 663"/>
                <a:gd name="T24" fmla="*/ 3 w 550"/>
                <a:gd name="T25" fmla="*/ 96 h 663"/>
                <a:gd name="T26" fmla="*/ 0 w 550"/>
                <a:gd name="T27" fmla="*/ 119 h 663"/>
                <a:gd name="T28" fmla="*/ 103 w 550"/>
                <a:gd name="T29" fmla="*/ 223 h 663"/>
                <a:gd name="T30" fmla="*/ 313 w 550"/>
                <a:gd name="T31" fmla="*/ 223 h 6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0" h="663">
                  <a:moveTo>
                    <a:pt x="313" y="223"/>
                  </a:moveTo>
                  <a:cubicBezTo>
                    <a:pt x="344" y="223"/>
                    <a:pt x="344" y="223"/>
                    <a:pt x="344" y="223"/>
                  </a:cubicBezTo>
                  <a:cubicBezTo>
                    <a:pt x="344" y="560"/>
                    <a:pt x="344" y="560"/>
                    <a:pt x="344" y="560"/>
                  </a:cubicBezTo>
                  <a:cubicBezTo>
                    <a:pt x="344" y="617"/>
                    <a:pt x="390" y="663"/>
                    <a:pt x="447" y="663"/>
                  </a:cubicBezTo>
                  <a:cubicBezTo>
                    <a:pt x="504" y="663"/>
                    <a:pt x="550" y="617"/>
                    <a:pt x="550" y="560"/>
                  </a:cubicBezTo>
                  <a:cubicBezTo>
                    <a:pt x="550" y="119"/>
                    <a:pt x="550" y="119"/>
                    <a:pt x="550" y="119"/>
                  </a:cubicBezTo>
                  <a:cubicBezTo>
                    <a:pt x="550" y="62"/>
                    <a:pt x="504" y="16"/>
                    <a:pt x="447" y="16"/>
                  </a:cubicBezTo>
                  <a:cubicBezTo>
                    <a:pt x="313" y="16"/>
                    <a:pt x="313" y="16"/>
                    <a:pt x="313" y="16"/>
                  </a:cubicBezTo>
                  <a:cubicBezTo>
                    <a:pt x="261" y="16"/>
                    <a:pt x="261" y="16"/>
                    <a:pt x="261" y="16"/>
                  </a:cubicBezTo>
                  <a:cubicBezTo>
                    <a:pt x="246" y="27"/>
                    <a:pt x="227" y="34"/>
                    <a:pt x="207" y="34"/>
                  </a:cubicBezTo>
                  <a:cubicBezTo>
                    <a:pt x="205" y="34"/>
                    <a:pt x="203" y="34"/>
                    <a:pt x="202" y="34"/>
                  </a:cubicBezTo>
                  <a:cubicBezTo>
                    <a:pt x="148" y="30"/>
                    <a:pt x="71" y="22"/>
                    <a:pt x="3" y="0"/>
                  </a:cubicBezTo>
                  <a:cubicBezTo>
                    <a:pt x="3" y="96"/>
                    <a:pt x="3" y="96"/>
                    <a:pt x="3" y="96"/>
                  </a:cubicBezTo>
                  <a:cubicBezTo>
                    <a:pt x="1" y="104"/>
                    <a:pt x="0" y="111"/>
                    <a:pt x="0" y="119"/>
                  </a:cubicBezTo>
                  <a:cubicBezTo>
                    <a:pt x="0" y="176"/>
                    <a:pt x="46" y="223"/>
                    <a:pt x="103" y="223"/>
                  </a:cubicBezTo>
                  <a:lnTo>
                    <a:pt x="313" y="223"/>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25" name="Freeform 345"/>
            <p:cNvSpPr>
              <a:spLocks noEditPoints="1"/>
            </p:cNvSpPr>
            <p:nvPr/>
          </p:nvSpPr>
          <p:spPr bwMode="auto">
            <a:xfrm>
              <a:off x="9021763" y="5165725"/>
              <a:ext cx="163513" cy="306388"/>
            </a:xfrm>
            <a:custGeom>
              <a:avLst/>
              <a:gdLst>
                <a:gd name="T0" fmla="*/ 59 w 103"/>
                <a:gd name="T1" fmla="*/ 78 h 193"/>
                <a:gd name="T2" fmla="*/ 44 w 103"/>
                <a:gd name="T3" fmla="*/ 85 h 193"/>
                <a:gd name="T4" fmla="*/ 6 w 103"/>
                <a:gd name="T5" fmla="*/ 0 h 193"/>
                <a:gd name="T6" fmla="*/ 0 w 103"/>
                <a:gd name="T7" fmla="*/ 3 h 193"/>
                <a:gd name="T8" fmla="*/ 38 w 103"/>
                <a:gd name="T9" fmla="*/ 87 h 193"/>
                <a:gd name="T10" fmla="*/ 23 w 103"/>
                <a:gd name="T11" fmla="*/ 94 h 193"/>
                <a:gd name="T12" fmla="*/ 68 w 103"/>
                <a:gd name="T13" fmla="*/ 193 h 193"/>
                <a:gd name="T14" fmla="*/ 103 w 103"/>
                <a:gd name="T15" fmla="*/ 177 h 193"/>
                <a:gd name="T16" fmla="*/ 59 w 103"/>
                <a:gd name="T17" fmla="*/ 78 h 193"/>
                <a:gd name="T18" fmla="*/ 34 w 103"/>
                <a:gd name="T19" fmla="*/ 98 h 193"/>
                <a:gd name="T20" fmla="*/ 55 w 103"/>
                <a:gd name="T21" fmla="*/ 89 h 193"/>
                <a:gd name="T22" fmla="*/ 93 w 103"/>
                <a:gd name="T23" fmla="*/ 174 h 193"/>
                <a:gd name="T24" fmla="*/ 72 w 103"/>
                <a:gd name="T25" fmla="*/ 183 h 193"/>
                <a:gd name="T26" fmla="*/ 34 w 103"/>
                <a:gd name="T27" fmla="*/ 98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3" h="193">
                  <a:moveTo>
                    <a:pt x="59" y="78"/>
                  </a:moveTo>
                  <a:lnTo>
                    <a:pt x="44" y="85"/>
                  </a:lnTo>
                  <a:lnTo>
                    <a:pt x="6" y="0"/>
                  </a:lnTo>
                  <a:lnTo>
                    <a:pt x="0" y="3"/>
                  </a:lnTo>
                  <a:lnTo>
                    <a:pt x="38" y="87"/>
                  </a:lnTo>
                  <a:lnTo>
                    <a:pt x="23" y="94"/>
                  </a:lnTo>
                  <a:lnTo>
                    <a:pt x="68" y="193"/>
                  </a:lnTo>
                  <a:lnTo>
                    <a:pt x="103" y="177"/>
                  </a:lnTo>
                  <a:lnTo>
                    <a:pt x="59" y="78"/>
                  </a:lnTo>
                  <a:close/>
                  <a:moveTo>
                    <a:pt x="34" y="98"/>
                  </a:moveTo>
                  <a:lnTo>
                    <a:pt x="55" y="89"/>
                  </a:lnTo>
                  <a:lnTo>
                    <a:pt x="93" y="174"/>
                  </a:lnTo>
                  <a:lnTo>
                    <a:pt x="72" y="183"/>
                  </a:lnTo>
                  <a:lnTo>
                    <a:pt x="34" y="98"/>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26" name="Freeform 346"/>
            <p:cNvSpPr>
              <a:spLocks/>
            </p:cNvSpPr>
            <p:nvPr/>
          </p:nvSpPr>
          <p:spPr bwMode="auto">
            <a:xfrm>
              <a:off x="9134475" y="5461000"/>
              <a:ext cx="68263" cy="42863"/>
            </a:xfrm>
            <a:custGeom>
              <a:avLst/>
              <a:gdLst>
                <a:gd name="T0" fmla="*/ 39 w 43"/>
                <a:gd name="T1" fmla="*/ 0 h 27"/>
                <a:gd name="T2" fmla="*/ 0 w 43"/>
                <a:gd name="T3" fmla="*/ 18 h 27"/>
                <a:gd name="T4" fmla="*/ 4 w 43"/>
                <a:gd name="T5" fmla="*/ 27 h 27"/>
                <a:gd name="T6" fmla="*/ 43 w 43"/>
                <a:gd name="T7" fmla="*/ 10 h 27"/>
                <a:gd name="T8" fmla="*/ 39 w 43"/>
                <a:gd name="T9" fmla="*/ 0 h 27"/>
              </a:gdLst>
              <a:ahLst/>
              <a:cxnLst>
                <a:cxn ang="0">
                  <a:pos x="T0" y="T1"/>
                </a:cxn>
                <a:cxn ang="0">
                  <a:pos x="T2" y="T3"/>
                </a:cxn>
                <a:cxn ang="0">
                  <a:pos x="T4" y="T5"/>
                </a:cxn>
                <a:cxn ang="0">
                  <a:pos x="T6" y="T7"/>
                </a:cxn>
                <a:cxn ang="0">
                  <a:pos x="T8" y="T9"/>
                </a:cxn>
              </a:cxnLst>
              <a:rect l="0" t="0" r="r" b="b"/>
              <a:pathLst>
                <a:path w="43" h="27">
                  <a:moveTo>
                    <a:pt x="39" y="0"/>
                  </a:moveTo>
                  <a:lnTo>
                    <a:pt x="0" y="18"/>
                  </a:lnTo>
                  <a:lnTo>
                    <a:pt x="4" y="27"/>
                  </a:lnTo>
                  <a:lnTo>
                    <a:pt x="43" y="10"/>
                  </a:lnTo>
                  <a:lnTo>
                    <a:pt x="39" y="0"/>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sp>
        <p:nvSpPr>
          <p:cNvPr id="527" name="dollar_bills_blue"/>
          <p:cNvSpPr>
            <a:spLocks noEditPoints="1"/>
          </p:cNvSpPr>
          <p:nvPr userDrawn="1"/>
        </p:nvSpPr>
        <p:spPr bwMode="auto">
          <a:xfrm>
            <a:off x="10218650" y="5250085"/>
            <a:ext cx="1302799" cy="1014601"/>
          </a:xfrm>
          <a:custGeom>
            <a:avLst/>
            <a:gdLst>
              <a:gd name="T0" fmla="*/ 1757 w 3082"/>
              <a:gd name="T1" fmla="*/ 835 h 2400"/>
              <a:gd name="T2" fmla="*/ 1360 w 3082"/>
              <a:gd name="T3" fmla="*/ 762 h 2400"/>
              <a:gd name="T4" fmla="*/ 380 w 3082"/>
              <a:gd name="T5" fmla="*/ 835 h 2400"/>
              <a:gd name="T6" fmla="*/ 367 w 3082"/>
              <a:gd name="T7" fmla="*/ 1194 h 2400"/>
              <a:gd name="T8" fmla="*/ 380 w 3082"/>
              <a:gd name="T9" fmla="*/ 1810 h 2400"/>
              <a:gd name="T10" fmla="*/ 2428 w 3082"/>
              <a:gd name="T11" fmla="*/ 0 h 2400"/>
              <a:gd name="T12" fmla="*/ 2523 w 3082"/>
              <a:gd name="T13" fmla="*/ 835 h 2400"/>
              <a:gd name="T14" fmla="*/ 2302 w 3082"/>
              <a:gd name="T15" fmla="*/ 483 h 2400"/>
              <a:gd name="T16" fmla="*/ 2065 w 3082"/>
              <a:gd name="T17" fmla="*/ 413 h 2400"/>
              <a:gd name="T18" fmla="*/ 1957 w 3082"/>
              <a:gd name="T19" fmla="*/ 343 h 2400"/>
              <a:gd name="T20" fmla="*/ 571 w 3082"/>
              <a:gd name="T21" fmla="*/ 835 h 2400"/>
              <a:gd name="T22" fmla="*/ 2298 w 3082"/>
              <a:gd name="T23" fmla="*/ 835 h 2400"/>
              <a:gd name="T24" fmla="*/ 2086 w 3082"/>
              <a:gd name="T25" fmla="*/ 724 h 2400"/>
              <a:gd name="T26" fmla="*/ 1255 w 3082"/>
              <a:gd name="T27" fmla="*/ 1678 h 2400"/>
              <a:gd name="T28" fmla="*/ 921 w 3082"/>
              <a:gd name="T29" fmla="*/ 1678 h 2400"/>
              <a:gd name="T30" fmla="*/ 1255 w 3082"/>
              <a:gd name="T31" fmla="*/ 1678 h 2400"/>
              <a:gd name="T32" fmla="*/ 1805 w 3082"/>
              <a:gd name="T33" fmla="*/ 2011 h 2400"/>
              <a:gd name="T34" fmla="*/ 1805 w 3082"/>
              <a:gd name="T35" fmla="*/ 1345 h 2400"/>
              <a:gd name="T36" fmla="*/ 2670 w 3082"/>
              <a:gd name="T37" fmla="*/ 1678 h 2400"/>
              <a:gd name="T38" fmla="*/ 2336 w 3082"/>
              <a:gd name="T39" fmla="*/ 1678 h 2400"/>
              <a:gd name="T40" fmla="*/ 2670 w 3082"/>
              <a:gd name="T41" fmla="*/ 1678 h 2400"/>
              <a:gd name="T42" fmla="*/ 2792 w 3082"/>
              <a:gd name="T43" fmla="*/ 1984 h 2400"/>
              <a:gd name="T44" fmla="*/ 2593 w 3082"/>
              <a:gd name="T45" fmla="*/ 2122 h 2400"/>
              <a:gd name="T46" fmla="*/ 2516 w 3082"/>
              <a:gd name="T47" fmla="*/ 2222 h 2400"/>
              <a:gd name="T48" fmla="*/ 991 w 3082"/>
              <a:gd name="T49" fmla="*/ 2150 h 2400"/>
              <a:gd name="T50" fmla="*/ 830 w 3082"/>
              <a:gd name="T51" fmla="*/ 1978 h 2400"/>
              <a:gd name="T52" fmla="*/ 714 w 3082"/>
              <a:gd name="T53" fmla="*/ 1911 h 2400"/>
              <a:gd name="T54" fmla="*/ 798 w 3082"/>
              <a:gd name="T55" fmla="*/ 1372 h 2400"/>
              <a:gd name="T56" fmla="*/ 997 w 3082"/>
              <a:gd name="T57" fmla="*/ 1233 h 2400"/>
              <a:gd name="T58" fmla="*/ 1075 w 3082"/>
              <a:gd name="T59" fmla="*/ 1134 h 2400"/>
              <a:gd name="T60" fmla="*/ 2600 w 3082"/>
              <a:gd name="T61" fmla="*/ 1206 h 2400"/>
              <a:gd name="T62" fmla="*/ 2760 w 3082"/>
              <a:gd name="T63" fmla="*/ 1378 h 2400"/>
              <a:gd name="T64" fmla="*/ 2876 w 3082"/>
              <a:gd name="T65" fmla="*/ 1445 h 2400"/>
              <a:gd name="T66" fmla="*/ 509 w 3082"/>
              <a:gd name="T67" fmla="*/ 2400 h 2400"/>
              <a:gd name="T68" fmla="*/ 3082 w 3082"/>
              <a:gd name="T69" fmla="*/ 956 h 2400"/>
              <a:gd name="T70" fmla="*/ 509 w 3082"/>
              <a:gd name="T71" fmla="*/ 2400 h 2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082" h="2400">
                <a:moveTo>
                  <a:pt x="1360" y="762"/>
                </a:moveTo>
                <a:cubicBezTo>
                  <a:pt x="1506" y="714"/>
                  <a:pt x="1659" y="748"/>
                  <a:pt x="1757" y="835"/>
                </a:cubicBezTo>
                <a:cubicBezTo>
                  <a:pt x="1226" y="835"/>
                  <a:pt x="1226" y="835"/>
                  <a:pt x="1226" y="835"/>
                </a:cubicBezTo>
                <a:cubicBezTo>
                  <a:pt x="1264" y="804"/>
                  <a:pt x="1309" y="779"/>
                  <a:pt x="1360" y="762"/>
                </a:cubicBezTo>
                <a:moveTo>
                  <a:pt x="571" y="835"/>
                </a:moveTo>
                <a:cubicBezTo>
                  <a:pt x="380" y="835"/>
                  <a:pt x="380" y="835"/>
                  <a:pt x="380" y="835"/>
                </a:cubicBezTo>
                <a:cubicBezTo>
                  <a:pt x="380" y="1171"/>
                  <a:pt x="380" y="1171"/>
                  <a:pt x="380" y="1171"/>
                </a:cubicBezTo>
                <a:cubicBezTo>
                  <a:pt x="367" y="1194"/>
                  <a:pt x="367" y="1194"/>
                  <a:pt x="367" y="1194"/>
                </a:cubicBezTo>
                <a:cubicBezTo>
                  <a:pt x="380" y="1229"/>
                  <a:pt x="380" y="1229"/>
                  <a:pt x="380" y="1229"/>
                </a:cubicBezTo>
                <a:cubicBezTo>
                  <a:pt x="380" y="1810"/>
                  <a:pt x="380" y="1810"/>
                  <a:pt x="380" y="1810"/>
                </a:cubicBezTo>
                <a:cubicBezTo>
                  <a:pt x="0" y="797"/>
                  <a:pt x="0" y="797"/>
                  <a:pt x="0" y="797"/>
                </a:cubicBezTo>
                <a:cubicBezTo>
                  <a:pt x="2428" y="0"/>
                  <a:pt x="2428" y="0"/>
                  <a:pt x="2428" y="0"/>
                </a:cubicBezTo>
                <a:cubicBezTo>
                  <a:pt x="2741" y="835"/>
                  <a:pt x="2741" y="835"/>
                  <a:pt x="2741" y="835"/>
                </a:cubicBezTo>
                <a:cubicBezTo>
                  <a:pt x="2523" y="835"/>
                  <a:pt x="2523" y="835"/>
                  <a:pt x="2523" y="835"/>
                </a:cubicBezTo>
                <a:cubicBezTo>
                  <a:pt x="2407" y="525"/>
                  <a:pt x="2407" y="525"/>
                  <a:pt x="2407" y="525"/>
                </a:cubicBezTo>
                <a:cubicBezTo>
                  <a:pt x="2302" y="483"/>
                  <a:pt x="2302" y="483"/>
                  <a:pt x="2302" y="483"/>
                </a:cubicBezTo>
                <a:cubicBezTo>
                  <a:pt x="2293" y="487"/>
                  <a:pt x="2285" y="494"/>
                  <a:pt x="2274" y="498"/>
                </a:cubicBezTo>
                <a:cubicBezTo>
                  <a:pt x="2187" y="526"/>
                  <a:pt x="2094" y="488"/>
                  <a:pt x="2065" y="413"/>
                </a:cubicBezTo>
                <a:cubicBezTo>
                  <a:pt x="2062" y="404"/>
                  <a:pt x="2063" y="395"/>
                  <a:pt x="2062" y="385"/>
                </a:cubicBezTo>
                <a:cubicBezTo>
                  <a:pt x="1957" y="343"/>
                  <a:pt x="1957" y="343"/>
                  <a:pt x="1957" y="343"/>
                </a:cubicBezTo>
                <a:cubicBezTo>
                  <a:pt x="597" y="789"/>
                  <a:pt x="597" y="789"/>
                  <a:pt x="597" y="789"/>
                </a:cubicBezTo>
                <a:lnTo>
                  <a:pt x="571" y="835"/>
                </a:lnTo>
                <a:close/>
                <a:moveTo>
                  <a:pt x="2295" y="809"/>
                </a:moveTo>
                <a:cubicBezTo>
                  <a:pt x="2298" y="818"/>
                  <a:pt x="2297" y="827"/>
                  <a:pt x="2298" y="835"/>
                </a:cubicBezTo>
                <a:cubicBezTo>
                  <a:pt x="1978" y="835"/>
                  <a:pt x="1978" y="835"/>
                  <a:pt x="1978" y="835"/>
                </a:cubicBezTo>
                <a:cubicBezTo>
                  <a:pt x="1991" y="787"/>
                  <a:pt x="2029" y="743"/>
                  <a:pt x="2086" y="724"/>
                </a:cubicBezTo>
                <a:cubicBezTo>
                  <a:pt x="2173" y="696"/>
                  <a:pt x="2267" y="734"/>
                  <a:pt x="2295" y="809"/>
                </a:cubicBezTo>
                <a:moveTo>
                  <a:pt x="1255" y="1678"/>
                </a:moveTo>
                <a:cubicBezTo>
                  <a:pt x="1255" y="1757"/>
                  <a:pt x="1180" y="1822"/>
                  <a:pt x="1088" y="1822"/>
                </a:cubicBezTo>
                <a:cubicBezTo>
                  <a:pt x="995" y="1822"/>
                  <a:pt x="921" y="1757"/>
                  <a:pt x="921" y="1678"/>
                </a:cubicBezTo>
                <a:cubicBezTo>
                  <a:pt x="921" y="1598"/>
                  <a:pt x="995" y="1534"/>
                  <a:pt x="1088" y="1534"/>
                </a:cubicBezTo>
                <a:cubicBezTo>
                  <a:pt x="1180" y="1534"/>
                  <a:pt x="1255" y="1598"/>
                  <a:pt x="1255" y="1678"/>
                </a:cubicBezTo>
                <a:moveTo>
                  <a:pt x="2191" y="1678"/>
                </a:moveTo>
                <a:cubicBezTo>
                  <a:pt x="2191" y="1862"/>
                  <a:pt x="2018" y="2011"/>
                  <a:pt x="1805" y="2011"/>
                </a:cubicBezTo>
                <a:cubicBezTo>
                  <a:pt x="1592" y="2011"/>
                  <a:pt x="1419" y="1862"/>
                  <a:pt x="1419" y="1678"/>
                </a:cubicBezTo>
                <a:cubicBezTo>
                  <a:pt x="1419" y="1494"/>
                  <a:pt x="1592" y="1345"/>
                  <a:pt x="1805" y="1345"/>
                </a:cubicBezTo>
                <a:cubicBezTo>
                  <a:pt x="2018" y="1345"/>
                  <a:pt x="2191" y="1494"/>
                  <a:pt x="2191" y="1678"/>
                </a:cubicBezTo>
                <a:moveTo>
                  <a:pt x="2670" y="1678"/>
                </a:moveTo>
                <a:cubicBezTo>
                  <a:pt x="2670" y="1757"/>
                  <a:pt x="2595" y="1822"/>
                  <a:pt x="2503" y="1822"/>
                </a:cubicBezTo>
                <a:cubicBezTo>
                  <a:pt x="2411" y="1822"/>
                  <a:pt x="2336" y="1757"/>
                  <a:pt x="2336" y="1678"/>
                </a:cubicBezTo>
                <a:cubicBezTo>
                  <a:pt x="2336" y="1598"/>
                  <a:pt x="2411" y="1534"/>
                  <a:pt x="2503" y="1534"/>
                </a:cubicBezTo>
                <a:cubicBezTo>
                  <a:pt x="2595" y="1534"/>
                  <a:pt x="2670" y="1598"/>
                  <a:pt x="2670" y="1678"/>
                </a:cubicBezTo>
                <a:moveTo>
                  <a:pt x="2876" y="1911"/>
                </a:moveTo>
                <a:cubicBezTo>
                  <a:pt x="2792" y="1984"/>
                  <a:pt x="2792" y="1984"/>
                  <a:pt x="2792" y="1984"/>
                </a:cubicBezTo>
                <a:cubicBezTo>
                  <a:pt x="2781" y="1982"/>
                  <a:pt x="2772" y="1978"/>
                  <a:pt x="2760" y="1978"/>
                </a:cubicBezTo>
                <a:cubicBezTo>
                  <a:pt x="2668" y="1978"/>
                  <a:pt x="2593" y="2042"/>
                  <a:pt x="2593" y="2122"/>
                </a:cubicBezTo>
                <a:cubicBezTo>
                  <a:pt x="2593" y="2132"/>
                  <a:pt x="2598" y="2140"/>
                  <a:pt x="2600" y="2150"/>
                </a:cubicBezTo>
                <a:cubicBezTo>
                  <a:pt x="2516" y="2222"/>
                  <a:pt x="2516" y="2222"/>
                  <a:pt x="2516" y="2222"/>
                </a:cubicBezTo>
                <a:cubicBezTo>
                  <a:pt x="1075" y="2222"/>
                  <a:pt x="1075" y="2222"/>
                  <a:pt x="1075" y="2222"/>
                </a:cubicBezTo>
                <a:cubicBezTo>
                  <a:pt x="991" y="2150"/>
                  <a:pt x="991" y="2150"/>
                  <a:pt x="991" y="2150"/>
                </a:cubicBezTo>
                <a:cubicBezTo>
                  <a:pt x="993" y="2140"/>
                  <a:pt x="997" y="2132"/>
                  <a:pt x="997" y="2122"/>
                </a:cubicBezTo>
                <a:cubicBezTo>
                  <a:pt x="997" y="2042"/>
                  <a:pt x="923" y="1978"/>
                  <a:pt x="830" y="1978"/>
                </a:cubicBezTo>
                <a:cubicBezTo>
                  <a:pt x="819" y="1978"/>
                  <a:pt x="809" y="1982"/>
                  <a:pt x="798" y="1983"/>
                </a:cubicBezTo>
                <a:cubicBezTo>
                  <a:pt x="714" y="1911"/>
                  <a:pt x="714" y="1911"/>
                  <a:pt x="714" y="1911"/>
                </a:cubicBezTo>
                <a:cubicBezTo>
                  <a:pt x="714" y="1445"/>
                  <a:pt x="714" y="1445"/>
                  <a:pt x="714" y="1445"/>
                </a:cubicBezTo>
                <a:cubicBezTo>
                  <a:pt x="798" y="1372"/>
                  <a:pt x="798" y="1372"/>
                  <a:pt x="798" y="1372"/>
                </a:cubicBezTo>
                <a:cubicBezTo>
                  <a:pt x="809" y="1374"/>
                  <a:pt x="819" y="1378"/>
                  <a:pt x="830" y="1378"/>
                </a:cubicBezTo>
                <a:cubicBezTo>
                  <a:pt x="923" y="1378"/>
                  <a:pt x="997" y="1313"/>
                  <a:pt x="997" y="1233"/>
                </a:cubicBezTo>
                <a:cubicBezTo>
                  <a:pt x="997" y="1224"/>
                  <a:pt x="993" y="1215"/>
                  <a:pt x="991" y="1206"/>
                </a:cubicBezTo>
                <a:cubicBezTo>
                  <a:pt x="1075" y="1134"/>
                  <a:pt x="1075" y="1134"/>
                  <a:pt x="1075" y="1134"/>
                </a:cubicBezTo>
                <a:cubicBezTo>
                  <a:pt x="2516" y="1134"/>
                  <a:pt x="2516" y="1134"/>
                  <a:pt x="2516" y="1134"/>
                </a:cubicBezTo>
                <a:cubicBezTo>
                  <a:pt x="2600" y="1206"/>
                  <a:pt x="2600" y="1206"/>
                  <a:pt x="2600" y="1206"/>
                </a:cubicBezTo>
                <a:cubicBezTo>
                  <a:pt x="2598" y="1215"/>
                  <a:pt x="2593" y="1224"/>
                  <a:pt x="2593" y="1234"/>
                </a:cubicBezTo>
                <a:cubicBezTo>
                  <a:pt x="2593" y="1313"/>
                  <a:pt x="2668" y="1378"/>
                  <a:pt x="2760" y="1378"/>
                </a:cubicBezTo>
                <a:cubicBezTo>
                  <a:pt x="2772" y="1378"/>
                  <a:pt x="2782" y="1374"/>
                  <a:pt x="2792" y="1372"/>
                </a:cubicBezTo>
                <a:cubicBezTo>
                  <a:pt x="2876" y="1445"/>
                  <a:pt x="2876" y="1445"/>
                  <a:pt x="2876" y="1445"/>
                </a:cubicBezTo>
                <a:lnTo>
                  <a:pt x="2876" y="1911"/>
                </a:lnTo>
                <a:close/>
                <a:moveTo>
                  <a:pt x="509" y="2400"/>
                </a:moveTo>
                <a:cubicBezTo>
                  <a:pt x="3082" y="2400"/>
                  <a:pt x="3082" y="2400"/>
                  <a:pt x="3082" y="2400"/>
                </a:cubicBezTo>
                <a:cubicBezTo>
                  <a:pt x="3082" y="956"/>
                  <a:pt x="3082" y="956"/>
                  <a:pt x="3082" y="956"/>
                </a:cubicBezTo>
                <a:cubicBezTo>
                  <a:pt x="509" y="956"/>
                  <a:pt x="509" y="956"/>
                  <a:pt x="509" y="956"/>
                </a:cubicBezTo>
                <a:lnTo>
                  <a:pt x="509" y="2400"/>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32" tIns="45719" rIns="91432" bIns="45719"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Tree>
    <p:extLst>
      <p:ext uri="{BB962C8B-B14F-4D97-AF65-F5344CB8AC3E}">
        <p14:creationId xmlns:p14="http://schemas.microsoft.com/office/powerpoint/2010/main" val="48919665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icons_master_3">
    <p:spTree>
      <p:nvGrpSpPr>
        <p:cNvPr id="1" name=""/>
        <p:cNvGrpSpPr/>
        <p:nvPr/>
      </p:nvGrpSpPr>
      <p:grpSpPr>
        <a:xfrm>
          <a:off x="0" y="0"/>
          <a:ext cx="0" cy="0"/>
          <a:chOff x="0" y="0"/>
          <a:chExt cx="0" cy="0"/>
        </a:xfrm>
      </p:grpSpPr>
      <p:grpSp>
        <p:nvGrpSpPr>
          <p:cNvPr id="528" name="elderly_man_blue"/>
          <p:cNvGrpSpPr/>
          <p:nvPr userDrawn="1"/>
        </p:nvGrpSpPr>
        <p:grpSpPr>
          <a:xfrm>
            <a:off x="553878" y="349811"/>
            <a:ext cx="645711" cy="1082012"/>
            <a:chOff x="5294313" y="2043113"/>
            <a:chExt cx="2873376" cy="4814887"/>
          </a:xfrm>
        </p:grpSpPr>
        <p:sp>
          <p:nvSpPr>
            <p:cNvPr id="529" name="Freeform 5"/>
            <p:cNvSpPr>
              <a:spLocks/>
            </p:cNvSpPr>
            <p:nvPr/>
          </p:nvSpPr>
          <p:spPr bwMode="auto">
            <a:xfrm>
              <a:off x="5294313" y="2936875"/>
              <a:ext cx="2873376" cy="3921125"/>
            </a:xfrm>
            <a:custGeom>
              <a:avLst/>
              <a:gdLst>
                <a:gd name="T0" fmla="*/ 53 w 1444"/>
                <a:gd name="T1" fmla="*/ 1955 h 1972"/>
                <a:gd name="T2" fmla="*/ 106 w 1444"/>
                <a:gd name="T3" fmla="*/ 1903 h 1972"/>
                <a:gd name="T4" fmla="*/ 106 w 1444"/>
                <a:gd name="T5" fmla="*/ 705 h 1972"/>
                <a:gd name="T6" fmla="*/ 127 w 1444"/>
                <a:gd name="T7" fmla="*/ 643 h 1972"/>
                <a:gd name="T8" fmla="*/ 208 w 1444"/>
                <a:gd name="T9" fmla="*/ 711 h 1972"/>
                <a:gd name="T10" fmla="*/ 210 w 1444"/>
                <a:gd name="T11" fmla="*/ 711 h 1972"/>
                <a:gd name="T12" fmla="*/ 291 w 1444"/>
                <a:gd name="T13" fmla="*/ 652 h 1972"/>
                <a:gd name="T14" fmla="*/ 306 w 1444"/>
                <a:gd name="T15" fmla="*/ 705 h 1972"/>
                <a:gd name="T16" fmla="*/ 306 w 1444"/>
                <a:gd name="T17" fmla="*/ 705 h 1972"/>
                <a:gd name="T18" fmla="*/ 359 w 1444"/>
                <a:gd name="T19" fmla="*/ 758 h 1972"/>
                <a:gd name="T20" fmla="*/ 412 w 1444"/>
                <a:gd name="T21" fmla="*/ 705 h 1972"/>
                <a:gd name="T22" fmla="*/ 303 w 1444"/>
                <a:gd name="T23" fmla="*/ 524 h 1972"/>
                <a:gd name="T24" fmla="*/ 353 w 1444"/>
                <a:gd name="T25" fmla="*/ 357 h 1972"/>
                <a:gd name="T26" fmla="*/ 514 w 1444"/>
                <a:gd name="T27" fmla="*/ 198 h 1972"/>
                <a:gd name="T28" fmla="*/ 514 w 1444"/>
                <a:gd name="T29" fmla="*/ 839 h 1972"/>
                <a:gd name="T30" fmla="*/ 514 w 1444"/>
                <a:gd name="T31" fmla="*/ 840 h 1972"/>
                <a:gd name="T32" fmla="*/ 446 w 1444"/>
                <a:gd name="T33" fmla="*/ 1835 h 1972"/>
                <a:gd name="T34" fmla="*/ 583 w 1444"/>
                <a:gd name="T35" fmla="*/ 1972 h 1972"/>
                <a:gd name="T36" fmla="*/ 720 w 1444"/>
                <a:gd name="T37" fmla="*/ 1835 h 1972"/>
                <a:gd name="T38" fmla="*/ 760 w 1444"/>
                <a:gd name="T39" fmla="*/ 1039 h 1972"/>
                <a:gd name="T40" fmla="*/ 777 w 1444"/>
                <a:gd name="T41" fmla="*/ 924 h 1972"/>
                <a:gd name="T42" fmla="*/ 846 w 1444"/>
                <a:gd name="T43" fmla="*/ 924 h 1972"/>
                <a:gd name="T44" fmla="*/ 903 w 1444"/>
                <a:gd name="T45" fmla="*/ 1835 h 1972"/>
                <a:gd name="T46" fmla="*/ 1040 w 1444"/>
                <a:gd name="T47" fmla="*/ 1972 h 1972"/>
                <a:gd name="T48" fmla="*/ 1177 w 1444"/>
                <a:gd name="T49" fmla="*/ 1835 h 1972"/>
                <a:gd name="T50" fmla="*/ 1110 w 1444"/>
                <a:gd name="T51" fmla="*/ 840 h 1972"/>
                <a:gd name="T52" fmla="*/ 1110 w 1444"/>
                <a:gd name="T53" fmla="*/ 839 h 1972"/>
                <a:gd name="T54" fmla="*/ 1110 w 1444"/>
                <a:gd name="T55" fmla="*/ 246 h 1972"/>
                <a:gd name="T56" fmla="*/ 1124 w 1444"/>
                <a:gd name="T57" fmla="*/ 264 h 1972"/>
                <a:gd name="T58" fmla="*/ 1271 w 1444"/>
                <a:gd name="T59" fmla="*/ 715 h 1972"/>
                <a:gd name="T60" fmla="*/ 1355 w 1444"/>
                <a:gd name="T61" fmla="*/ 790 h 1972"/>
                <a:gd name="T62" fmla="*/ 1364 w 1444"/>
                <a:gd name="T63" fmla="*/ 790 h 1972"/>
                <a:gd name="T64" fmla="*/ 1439 w 1444"/>
                <a:gd name="T65" fmla="*/ 697 h 1972"/>
                <a:gd name="T66" fmla="*/ 1245 w 1444"/>
                <a:gd name="T67" fmla="*/ 144 h 1972"/>
                <a:gd name="T68" fmla="*/ 1072 w 1444"/>
                <a:gd name="T69" fmla="*/ 9 h 1972"/>
                <a:gd name="T70" fmla="*/ 1055 w 1444"/>
                <a:gd name="T71" fmla="*/ 5 h 1972"/>
                <a:gd name="T72" fmla="*/ 1025 w 1444"/>
                <a:gd name="T73" fmla="*/ 0 h 1972"/>
                <a:gd name="T74" fmla="*/ 1014 w 1444"/>
                <a:gd name="T75" fmla="*/ 0 h 1972"/>
                <a:gd name="T76" fmla="*/ 812 w 1444"/>
                <a:gd name="T77" fmla="*/ 92 h 1972"/>
                <a:gd name="T78" fmla="*/ 751 w 1444"/>
                <a:gd name="T79" fmla="*/ 85 h 1972"/>
                <a:gd name="T80" fmla="*/ 690 w 1444"/>
                <a:gd name="T81" fmla="*/ 62 h 1972"/>
                <a:gd name="T82" fmla="*/ 611 w 1444"/>
                <a:gd name="T83" fmla="*/ 1 h 1972"/>
                <a:gd name="T84" fmla="*/ 609 w 1444"/>
                <a:gd name="T85" fmla="*/ 0 h 1972"/>
                <a:gd name="T86" fmla="*/ 599 w 1444"/>
                <a:gd name="T87" fmla="*/ 0 h 1972"/>
                <a:gd name="T88" fmla="*/ 569 w 1444"/>
                <a:gd name="T89" fmla="*/ 5 h 1972"/>
                <a:gd name="T90" fmla="*/ 365 w 1444"/>
                <a:gd name="T91" fmla="*/ 89 h 1972"/>
                <a:gd name="T92" fmla="*/ 202 w 1444"/>
                <a:gd name="T93" fmla="*/ 281 h 1972"/>
                <a:gd name="T94" fmla="*/ 134 w 1444"/>
                <a:gd name="T95" fmla="*/ 512 h 1972"/>
                <a:gd name="T96" fmla="*/ 0 w 1444"/>
                <a:gd name="T97" fmla="*/ 705 h 1972"/>
                <a:gd name="T98" fmla="*/ 0 w 1444"/>
                <a:gd name="T99" fmla="*/ 1903 h 1972"/>
                <a:gd name="T100" fmla="*/ 53 w 1444"/>
                <a:gd name="T101" fmla="*/ 1955 h 19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44" h="1972">
                  <a:moveTo>
                    <a:pt x="53" y="1955"/>
                  </a:moveTo>
                  <a:cubicBezTo>
                    <a:pt x="82" y="1955"/>
                    <a:pt x="106" y="1932"/>
                    <a:pt x="106" y="1903"/>
                  </a:cubicBezTo>
                  <a:cubicBezTo>
                    <a:pt x="106" y="705"/>
                    <a:pt x="106" y="705"/>
                    <a:pt x="106" y="705"/>
                  </a:cubicBezTo>
                  <a:cubicBezTo>
                    <a:pt x="106" y="681"/>
                    <a:pt x="114" y="660"/>
                    <a:pt x="127" y="643"/>
                  </a:cubicBezTo>
                  <a:cubicBezTo>
                    <a:pt x="135" y="681"/>
                    <a:pt x="168" y="710"/>
                    <a:pt x="208" y="711"/>
                  </a:cubicBezTo>
                  <a:cubicBezTo>
                    <a:pt x="209" y="711"/>
                    <a:pt x="210" y="711"/>
                    <a:pt x="210" y="711"/>
                  </a:cubicBezTo>
                  <a:cubicBezTo>
                    <a:pt x="248" y="711"/>
                    <a:pt x="280" y="686"/>
                    <a:pt x="291" y="652"/>
                  </a:cubicBezTo>
                  <a:cubicBezTo>
                    <a:pt x="300" y="667"/>
                    <a:pt x="306" y="685"/>
                    <a:pt x="306" y="705"/>
                  </a:cubicBezTo>
                  <a:cubicBezTo>
                    <a:pt x="306" y="705"/>
                    <a:pt x="306" y="705"/>
                    <a:pt x="306" y="705"/>
                  </a:cubicBezTo>
                  <a:cubicBezTo>
                    <a:pt x="306" y="734"/>
                    <a:pt x="330" y="758"/>
                    <a:pt x="359" y="758"/>
                  </a:cubicBezTo>
                  <a:cubicBezTo>
                    <a:pt x="388" y="758"/>
                    <a:pt x="412" y="734"/>
                    <a:pt x="412" y="705"/>
                  </a:cubicBezTo>
                  <a:cubicBezTo>
                    <a:pt x="412" y="626"/>
                    <a:pt x="368" y="558"/>
                    <a:pt x="303" y="524"/>
                  </a:cubicBezTo>
                  <a:cubicBezTo>
                    <a:pt x="313" y="454"/>
                    <a:pt x="331" y="400"/>
                    <a:pt x="353" y="357"/>
                  </a:cubicBezTo>
                  <a:cubicBezTo>
                    <a:pt x="399" y="267"/>
                    <a:pt x="460" y="223"/>
                    <a:pt x="514" y="198"/>
                  </a:cubicBezTo>
                  <a:cubicBezTo>
                    <a:pt x="514" y="839"/>
                    <a:pt x="514" y="839"/>
                    <a:pt x="514" y="839"/>
                  </a:cubicBezTo>
                  <a:cubicBezTo>
                    <a:pt x="514" y="839"/>
                    <a:pt x="514" y="839"/>
                    <a:pt x="514" y="840"/>
                  </a:cubicBezTo>
                  <a:cubicBezTo>
                    <a:pt x="487" y="977"/>
                    <a:pt x="446" y="1280"/>
                    <a:pt x="446" y="1835"/>
                  </a:cubicBezTo>
                  <a:cubicBezTo>
                    <a:pt x="446" y="1911"/>
                    <a:pt x="507" y="1972"/>
                    <a:pt x="583" y="1972"/>
                  </a:cubicBezTo>
                  <a:cubicBezTo>
                    <a:pt x="659" y="1972"/>
                    <a:pt x="720" y="1911"/>
                    <a:pt x="720" y="1835"/>
                  </a:cubicBezTo>
                  <a:cubicBezTo>
                    <a:pt x="720" y="1452"/>
                    <a:pt x="741" y="1196"/>
                    <a:pt x="760" y="1039"/>
                  </a:cubicBezTo>
                  <a:cubicBezTo>
                    <a:pt x="766" y="992"/>
                    <a:pt x="772" y="954"/>
                    <a:pt x="777" y="924"/>
                  </a:cubicBezTo>
                  <a:cubicBezTo>
                    <a:pt x="846" y="924"/>
                    <a:pt x="846" y="924"/>
                    <a:pt x="846" y="924"/>
                  </a:cubicBezTo>
                  <a:cubicBezTo>
                    <a:pt x="869" y="1056"/>
                    <a:pt x="903" y="1338"/>
                    <a:pt x="903" y="1835"/>
                  </a:cubicBezTo>
                  <a:cubicBezTo>
                    <a:pt x="903" y="1911"/>
                    <a:pt x="965" y="1972"/>
                    <a:pt x="1040" y="1972"/>
                  </a:cubicBezTo>
                  <a:cubicBezTo>
                    <a:pt x="1116" y="1972"/>
                    <a:pt x="1177" y="1911"/>
                    <a:pt x="1177" y="1835"/>
                  </a:cubicBezTo>
                  <a:cubicBezTo>
                    <a:pt x="1177" y="1280"/>
                    <a:pt x="1136" y="977"/>
                    <a:pt x="1110" y="840"/>
                  </a:cubicBezTo>
                  <a:cubicBezTo>
                    <a:pt x="1110" y="840"/>
                    <a:pt x="1110" y="839"/>
                    <a:pt x="1110" y="839"/>
                  </a:cubicBezTo>
                  <a:cubicBezTo>
                    <a:pt x="1110" y="246"/>
                    <a:pt x="1110" y="246"/>
                    <a:pt x="1110" y="246"/>
                  </a:cubicBezTo>
                  <a:cubicBezTo>
                    <a:pt x="1115" y="252"/>
                    <a:pt x="1119" y="258"/>
                    <a:pt x="1124" y="264"/>
                  </a:cubicBezTo>
                  <a:cubicBezTo>
                    <a:pt x="1181" y="340"/>
                    <a:pt x="1246" y="476"/>
                    <a:pt x="1271" y="715"/>
                  </a:cubicBezTo>
                  <a:cubicBezTo>
                    <a:pt x="1276" y="758"/>
                    <a:pt x="1313" y="790"/>
                    <a:pt x="1355" y="790"/>
                  </a:cubicBezTo>
                  <a:cubicBezTo>
                    <a:pt x="1358" y="790"/>
                    <a:pt x="1361" y="790"/>
                    <a:pt x="1364" y="790"/>
                  </a:cubicBezTo>
                  <a:cubicBezTo>
                    <a:pt x="1411" y="785"/>
                    <a:pt x="1444" y="743"/>
                    <a:pt x="1439" y="697"/>
                  </a:cubicBezTo>
                  <a:cubicBezTo>
                    <a:pt x="1409" y="417"/>
                    <a:pt x="1327" y="246"/>
                    <a:pt x="1245" y="144"/>
                  </a:cubicBezTo>
                  <a:cubicBezTo>
                    <a:pt x="1163" y="42"/>
                    <a:pt x="1084" y="13"/>
                    <a:pt x="1072" y="9"/>
                  </a:cubicBezTo>
                  <a:cubicBezTo>
                    <a:pt x="1066" y="7"/>
                    <a:pt x="1060" y="6"/>
                    <a:pt x="1055" y="5"/>
                  </a:cubicBezTo>
                  <a:cubicBezTo>
                    <a:pt x="1045" y="2"/>
                    <a:pt x="1035" y="0"/>
                    <a:pt x="1025" y="0"/>
                  </a:cubicBezTo>
                  <a:cubicBezTo>
                    <a:pt x="1014" y="0"/>
                    <a:pt x="1014" y="0"/>
                    <a:pt x="1014" y="0"/>
                  </a:cubicBezTo>
                  <a:cubicBezTo>
                    <a:pt x="965" y="57"/>
                    <a:pt x="892" y="92"/>
                    <a:pt x="812" y="92"/>
                  </a:cubicBezTo>
                  <a:cubicBezTo>
                    <a:pt x="791" y="92"/>
                    <a:pt x="771" y="89"/>
                    <a:pt x="751" y="85"/>
                  </a:cubicBezTo>
                  <a:cubicBezTo>
                    <a:pt x="729" y="80"/>
                    <a:pt x="709" y="72"/>
                    <a:pt x="690" y="62"/>
                  </a:cubicBezTo>
                  <a:cubicBezTo>
                    <a:pt x="660" y="47"/>
                    <a:pt x="633" y="27"/>
                    <a:pt x="611" y="1"/>
                  </a:cubicBezTo>
                  <a:cubicBezTo>
                    <a:pt x="610" y="1"/>
                    <a:pt x="610" y="0"/>
                    <a:pt x="609" y="0"/>
                  </a:cubicBezTo>
                  <a:cubicBezTo>
                    <a:pt x="599" y="0"/>
                    <a:pt x="599" y="0"/>
                    <a:pt x="599" y="0"/>
                  </a:cubicBezTo>
                  <a:cubicBezTo>
                    <a:pt x="588" y="0"/>
                    <a:pt x="578" y="2"/>
                    <a:pt x="569" y="5"/>
                  </a:cubicBezTo>
                  <a:cubicBezTo>
                    <a:pt x="525" y="12"/>
                    <a:pt x="447" y="32"/>
                    <a:pt x="365" y="89"/>
                  </a:cubicBezTo>
                  <a:cubicBezTo>
                    <a:pt x="306" y="131"/>
                    <a:pt x="246" y="193"/>
                    <a:pt x="202" y="281"/>
                  </a:cubicBezTo>
                  <a:cubicBezTo>
                    <a:pt x="170" y="345"/>
                    <a:pt x="146" y="421"/>
                    <a:pt x="134" y="512"/>
                  </a:cubicBezTo>
                  <a:cubicBezTo>
                    <a:pt x="56" y="541"/>
                    <a:pt x="0" y="616"/>
                    <a:pt x="0" y="705"/>
                  </a:cubicBezTo>
                  <a:cubicBezTo>
                    <a:pt x="0" y="1903"/>
                    <a:pt x="0" y="1903"/>
                    <a:pt x="0" y="1903"/>
                  </a:cubicBezTo>
                  <a:cubicBezTo>
                    <a:pt x="0" y="1932"/>
                    <a:pt x="24" y="1955"/>
                    <a:pt x="53" y="1955"/>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30" name="Freeform 6"/>
            <p:cNvSpPr>
              <a:spLocks/>
            </p:cNvSpPr>
            <p:nvPr/>
          </p:nvSpPr>
          <p:spPr bwMode="auto">
            <a:xfrm>
              <a:off x="6389688" y="2043113"/>
              <a:ext cx="1062038" cy="1062038"/>
            </a:xfrm>
            <a:custGeom>
              <a:avLst/>
              <a:gdLst>
                <a:gd name="T0" fmla="*/ 111 w 534"/>
                <a:gd name="T1" fmla="*/ 469 h 534"/>
                <a:gd name="T2" fmla="*/ 205 w 534"/>
                <a:gd name="T3" fmla="*/ 514 h 534"/>
                <a:gd name="T4" fmla="*/ 435 w 534"/>
                <a:gd name="T5" fmla="*/ 450 h 534"/>
                <a:gd name="T6" fmla="*/ 503 w 534"/>
                <a:gd name="T7" fmla="*/ 329 h 534"/>
                <a:gd name="T8" fmla="*/ 318 w 534"/>
                <a:gd name="T9" fmla="*/ 31 h 534"/>
                <a:gd name="T10" fmla="*/ 20 w 534"/>
                <a:gd name="T11" fmla="*/ 216 h 534"/>
                <a:gd name="T12" fmla="*/ 88 w 534"/>
                <a:gd name="T13" fmla="*/ 450 h 534"/>
                <a:gd name="T14" fmla="*/ 109 w 534"/>
                <a:gd name="T15" fmla="*/ 468 h 534"/>
                <a:gd name="T16" fmla="*/ 111 w 534"/>
                <a:gd name="T17" fmla="*/ 469 h 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4" h="534">
                  <a:moveTo>
                    <a:pt x="111" y="469"/>
                  </a:moveTo>
                  <a:cubicBezTo>
                    <a:pt x="138" y="490"/>
                    <a:pt x="170" y="506"/>
                    <a:pt x="205" y="514"/>
                  </a:cubicBezTo>
                  <a:cubicBezTo>
                    <a:pt x="291" y="534"/>
                    <a:pt x="376" y="507"/>
                    <a:pt x="435" y="450"/>
                  </a:cubicBezTo>
                  <a:cubicBezTo>
                    <a:pt x="468" y="418"/>
                    <a:pt x="492" y="377"/>
                    <a:pt x="503" y="329"/>
                  </a:cubicBezTo>
                  <a:cubicBezTo>
                    <a:pt x="534" y="195"/>
                    <a:pt x="451" y="62"/>
                    <a:pt x="318" y="31"/>
                  </a:cubicBezTo>
                  <a:cubicBezTo>
                    <a:pt x="185" y="0"/>
                    <a:pt x="51" y="83"/>
                    <a:pt x="20" y="216"/>
                  </a:cubicBezTo>
                  <a:cubicBezTo>
                    <a:pt x="0" y="304"/>
                    <a:pt x="28" y="391"/>
                    <a:pt x="88" y="450"/>
                  </a:cubicBezTo>
                  <a:cubicBezTo>
                    <a:pt x="95" y="456"/>
                    <a:pt x="102" y="462"/>
                    <a:pt x="109" y="468"/>
                  </a:cubicBezTo>
                  <a:cubicBezTo>
                    <a:pt x="110" y="468"/>
                    <a:pt x="110" y="469"/>
                    <a:pt x="111" y="469"/>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531" name="elderly_woman_blue"/>
          <p:cNvGrpSpPr/>
          <p:nvPr userDrawn="1"/>
        </p:nvGrpSpPr>
        <p:grpSpPr>
          <a:xfrm>
            <a:off x="2011729" y="346109"/>
            <a:ext cx="676363" cy="1088611"/>
            <a:chOff x="5424488" y="2344738"/>
            <a:chExt cx="2805113" cy="4514850"/>
          </a:xfrm>
        </p:grpSpPr>
        <p:sp>
          <p:nvSpPr>
            <p:cNvPr id="532" name="Freeform 10"/>
            <p:cNvSpPr>
              <a:spLocks/>
            </p:cNvSpPr>
            <p:nvPr/>
          </p:nvSpPr>
          <p:spPr bwMode="auto">
            <a:xfrm>
              <a:off x="5424488" y="3305175"/>
              <a:ext cx="2805113" cy="3554413"/>
            </a:xfrm>
            <a:custGeom>
              <a:avLst/>
              <a:gdLst>
                <a:gd name="T0" fmla="*/ 1484 w 1489"/>
                <a:gd name="T1" fmla="*/ 658 h 1890"/>
                <a:gd name="T2" fmla="*/ 1262 w 1489"/>
                <a:gd name="T3" fmla="*/ 148 h 1890"/>
                <a:gd name="T4" fmla="*/ 1066 w 1489"/>
                <a:gd name="T5" fmla="*/ 9 h 1890"/>
                <a:gd name="T6" fmla="*/ 1012 w 1489"/>
                <a:gd name="T7" fmla="*/ 6 h 1890"/>
                <a:gd name="T8" fmla="*/ 1006 w 1489"/>
                <a:gd name="T9" fmla="*/ 6 h 1890"/>
                <a:gd name="T10" fmla="*/ 1004 w 1489"/>
                <a:gd name="T11" fmla="*/ 9 h 1890"/>
                <a:gd name="T12" fmla="*/ 957 w 1489"/>
                <a:gd name="T13" fmla="*/ 50 h 1890"/>
                <a:gd name="T14" fmla="*/ 810 w 1489"/>
                <a:gd name="T15" fmla="*/ 95 h 1890"/>
                <a:gd name="T16" fmla="*/ 751 w 1489"/>
                <a:gd name="T17" fmla="*/ 88 h 1890"/>
                <a:gd name="T18" fmla="*/ 702 w 1489"/>
                <a:gd name="T19" fmla="*/ 72 h 1890"/>
                <a:gd name="T20" fmla="*/ 614 w 1489"/>
                <a:gd name="T21" fmla="*/ 6 h 1890"/>
                <a:gd name="T22" fmla="*/ 609 w 1489"/>
                <a:gd name="T23" fmla="*/ 0 h 1890"/>
                <a:gd name="T24" fmla="*/ 608 w 1489"/>
                <a:gd name="T25" fmla="*/ 0 h 1890"/>
                <a:gd name="T26" fmla="*/ 366 w 1489"/>
                <a:gd name="T27" fmla="*/ 92 h 1890"/>
                <a:gd name="T28" fmla="*/ 197 w 1489"/>
                <a:gd name="T29" fmla="*/ 277 h 1890"/>
                <a:gd name="T30" fmla="*/ 116 w 1489"/>
                <a:gd name="T31" fmla="*/ 544 h 1890"/>
                <a:gd name="T32" fmla="*/ 0 w 1489"/>
                <a:gd name="T33" fmla="*/ 720 h 1890"/>
                <a:gd name="T34" fmla="*/ 0 w 1489"/>
                <a:gd name="T35" fmla="*/ 1840 h 1890"/>
                <a:gd name="T36" fmla="*/ 50 w 1489"/>
                <a:gd name="T37" fmla="*/ 1889 h 1890"/>
                <a:gd name="T38" fmla="*/ 99 w 1489"/>
                <a:gd name="T39" fmla="*/ 1840 h 1890"/>
                <a:gd name="T40" fmla="*/ 99 w 1489"/>
                <a:gd name="T41" fmla="*/ 720 h 1890"/>
                <a:gd name="T42" fmla="*/ 126 w 1489"/>
                <a:gd name="T43" fmla="*/ 655 h 1890"/>
                <a:gd name="T44" fmla="*/ 195 w 1489"/>
                <a:gd name="T45" fmla="*/ 694 h 1890"/>
                <a:gd name="T46" fmla="*/ 199 w 1489"/>
                <a:gd name="T47" fmla="*/ 694 h 1890"/>
                <a:gd name="T48" fmla="*/ 266 w 1489"/>
                <a:gd name="T49" fmla="*/ 663 h 1890"/>
                <a:gd name="T50" fmla="*/ 286 w 1489"/>
                <a:gd name="T51" fmla="*/ 720 h 1890"/>
                <a:gd name="T52" fmla="*/ 286 w 1489"/>
                <a:gd name="T53" fmla="*/ 720 h 1890"/>
                <a:gd name="T54" fmla="*/ 336 w 1489"/>
                <a:gd name="T55" fmla="*/ 770 h 1890"/>
                <a:gd name="T56" fmla="*/ 385 w 1489"/>
                <a:gd name="T57" fmla="*/ 720 h 1890"/>
                <a:gd name="T58" fmla="*/ 291 w 1489"/>
                <a:gd name="T59" fmla="*/ 556 h 1890"/>
                <a:gd name="T60" fmla="*/ 350 w 1489"/>
                <a:gd name="T61" fmla="*/ 363 h 1890"/>
                <a:gd name="T62" fmla="*/ 511 w 1489"/>
                <a:gd name="T63" fmla="*/ 211 h 1890"/>
                <a:gd name="T64" fmla="*/ 408 w 1489"/>
                <a:gd name="T65" fmla="*/ 1258 h 1890"/>
                <a:gd name="T66" fmla="*/ 498 w 1489"/>
                <a:gd name="T67" fmla="*/ 1310 h 1890"/>
                <a:gd name="T68" fmla="*/ 487 w 1489"/>
                <a:gd name="T69" fmla="*/ 1764 h 1890"/>
                <a:gd name="T70" fmla="*/ 613 w 1489"/>
                <a:gd name="T71" fmla="*/ 1890 h 1890"/>
                <a:gd name="T72" fmla="*/ 739 w 1489"/>
                <a:gd name="T73" fmla="*/ 1764 h 1890"/>
                <a:gd name="T74" fmla="*/ 748 w 1489"/>
                <a:gd name="T75" fmla="*/ 1361 h 1890"/>
                <a:gd name="T76" fmla="*/ 810 w 1489"/>
                <a:gd name="T77" fmla="*/ 1366 h 1890"/>
                <a:gd name="T78" fmla="*/ 872 w 1489"/>
                <a:gd name="T79" fmla="*/ 1361 h 1890"/>
                <a:gd name="T80" fmla="*/ 881 w 1489"/>
                <a:gd name="T81" fmla="*/ 1764 h 1890"/>
                <a:gd name="T82" fmla="*/ 1007 w 1489"/>
                <a:gd name="T83" fmla="*/ 1890 h 1890"/>
                <a:gd name="T84" fmla="*/ 1134 w 1489"/>
                <a:gd name="T85" fmla="*/ 1764 h 1890"/>
                <a:gd name="T86" fmla="*/ 1122 w 1489"/>
                <a:gd name="T87" fmla="*/ 1310 h 1890"/>
                <a:gd name="T88" fmla="*/ 1212 w 1489"/>
                <a:gd name="T89" fmla="*/ 1258 h 1890"/>
                <a:gd name="T90" fmla="*/ 1117 w 1489"/>
                <a:gd name="T91" fmla="*/ 252 h 1890"/>
                <a:gd name="T92" fmla="*/ 1143 w 1489"/>
                <a:gd name="T93" fmla="*/ 278 h 1890"/>
                <a:gd name="T94" fmla="*/ 1309 w 1489"/>
                <a:gd name="T95" fmla="*/ 675 h 1890"/>
                <a:gd name="T96" fmla="*/ 1397 w 1489"/>
                <a:gd name="T97" fmla="*/ 754 h 1890"/>
                <a:gd name="T98" fmla="*/ 1405 w 1489"/>
                <a:gd name="T99" fmla="*/ 754 h 1890"/>
                <a:gd name="T100" fmla="*/ 1484 w 1489"/>
                <a:gd name="T101" fmla="*/ 658 h 1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89" h="1890">
                  <a:moveTo>
                    <a:pt x="1484" y="658"/>
                  </a:moveTo>
                  <a:cubicBezTo>
                    <a:pt x="1461" y="412"/>
                    <a:pt x="1360" y="247"/>
                    <a:pt x="1262" y="148"/>
                  </a:cubicBezTo>
                  <a:cubicBezTo>
                    <a:pt x="1165" y="48"/>
                    <a:pt x="1074" y="12"/>
                    <a:pt x="1066" y="9"/>
                  </a:cubicBezTo>
                  <a:cubicBezTo>
                    <a:pt x="1048" y="2"/>
                    <a:pt x="1029" y="2"/>
                    <a:pt x="1012" y="6"/>
                  </a:cubicBezTo>
                  <a:cubicBezTo>
                    <a:pt x="1010" y="6"/>
                    <a:pt x="1008" y="6"/>
                    <a:pt x="1006" y="6"/>
                  </a:cubicBezTo>
                  <a:cubicBezTo>
                    <a:pt x="1005" y="7"/>
                    <a:pt x="1005" y="8"/>
                    <a:pt x="1004" y="9"/>
                  </a:cubicBezTo>
                  <a:cubicBezTo>
                    <a:pt x="990" y="24"/>
                    <a:pt x="974" y="38"/>
                    <a:pt x="957" y="50"/>
                  </a:cubicBezTo>
                  <a:cubicBezTo>
                    <a:pt x="915" y="79"/>
                    <a:pt x="864" y="95"/>
                    <a:pt x="810" y="95"/>
                  </a:cubicBezTo>
                  <a:cubicBezTo>
                    <a:pt x="790" y="95"/>
                    <a:pt x="771" y="93"/>
                    <a:pt x="751" y="88"/>
                  </a:cubicBezTo>
                  <a:cubicBezTo>
                    <a:pt x="734" y="84"/>
                    <a:pt x="718" y="79"/>
                    <a:pt x="702" y="72"/>
                  </a:cubicBezTo>
                  <a:cubicBezTo>
                    <a:pt x="668" y="56"/>
                    <a:pt x="639" y="34"/>
                    <a:pt x="614" y="6"/>
                  </a:cubicBezTo>
                  <a:cubicBezTo>
                    <a:pt x="613" y="4"/>
                    <a:pt x="611" y="2"/>
                    <a:pt x="609" y="0"/>
                  </a:cubicBezTo>
                  <a:cubicBezTo>
                    <a:pt x="609" y="0"/>
                    <a:pt x="609" y="0"/>
                    <a:pt x="608" y="0"/>
                  </a:cubicBezTo>
                  <a:cubicBezTo>
                    <a:pt x="599" y="1"/>
                    <a:pt x="487" y="10"/>
                    <a:pt x="366" y="92"/>
                  </a:cubicBezTo>
                  <a:cubicBezTo>
                    <a:pt x="306" y="133"/>
                    <a:pt x="244" y="193"/>
                    <a:pt x="197" y="277"/>
                  </a:cubicBezTo>
                  <a:cubicBezTo>
                    <a:pt x="156" y="349"/>
                    <a:pt x="127" y="437"/>
                    <a:pt x="116" y="544"/>
                  </a:cubicBezTo>
                  <a:cubicBezTo>
                    <a:pt x="48" y="574"/>
                    <a:pt x="0" y="642"/>
                    <a:pt x="0" y="720"/>
                  </a:cubicBezTo>
                  <a:cubicBezTo>
                    <a:pt x="0" y="1840"/>
                    <a:pt x="0" y="1840"/>
                    <a:pt x="0" y="1840"/>
                  </a:cubicBezTo>
                  <a:cubicBezTo>
                    <a:pt x="0" y="1867"/>
                    <a:pt x="22" y="1889"/>
                    <a:pt x="50" y="1889"/>
                  </a:cubicBezTo>
                  <a:cubicBezTo>
                    <a:pt x="77" y="1889"/>
                    <a:pt x="99" y="1867"/>
                    <a:pt x="99" y="1840"/>
                  </a:cubicBezTo>
                  <a:cubicBezTo>
                    <a:pt x="99" y="720"/>
                    <a:pt x="99" y="720"/>
                    <a:pt x="99" y="720"/>
                  </a:cubicBezTo>
                  <a:cubicBezTo>
                    <a:pt x="99" y="695"/>
                    <a:pt x="109" y="672"/>
                    <a:pt x="126" y="655"/>
                  </a:cubicBezTo>
                  <a:cubicBezTo>
                    <a:pt x="141" y="677"/>
                    <a:pt x="166" y="692"/>
                    <a:pt x="195" y="694"/>
                  </a:cubicBezTo>
                  <a:cubicBezTo>
                    <a:pt x="196" y="694"/>
                    <a:pt x="198" y="694"/>
                    <a:pt x="199" y="694"/>
                  </a:cubicBezTo>
                  <a:cubicBezTo>
                    <a:pt x="226" y="694"/>
                    <a:pt x="250" y="682"/>
                    <a:pt x="266" y="663"/>
                  </a:cubicBezTo>
                  <a:cubicBezTo>
                    <a:pt x="279" y="679"/>
                    <a:pt x="286" y="699"/>
                    <a:pt x="286" y="720"/>
                  </a:cubicBezTo>
                  <a:cubicBezTo>
                    <a:pt x="286" y="720"/>
                    <a:pt x="286" y="720"/>
                    <a:pt x="286" y="720"/>
                  </a:cubicBezTo>
                  <a:cubicBezTo>
                    <a:pt x="286" y="748"/>
                    <a:pt x="308" y="770"/>
                    <a:pt x="336" y="770"/>
                  </a:cubicBezTo>
                  <a:cubicBezTo>
                    <a:pt x="363" y="770"/>
                    <a:pt x="385" y="748"/>
                    <a:pt x="385" y="720"/>
                  </a:cubicBezTo>
                  <a:cubicBezTo>
                    <a:pt x="385" y="650"/>
                    <a:pt x="347" y="589"/>
                    <a:pt x="291" y="556"/>
                  </a:cubicBezTo>
                  <a:cubicBezTo>
                    <a:pt x="301" y="474"/>
                    <a:pt x="323" y="412"/>
                    <a:pt x="350" y="363"/>
                  </a:cubicBezTo>
                  <a:cubicBezTo>
                    <a:pt x="395" y="283"/>
                    <a:pt x="456" y="238"/>
                    <a:pt x="511" y="211"/>
                  </a:cubicBezTo>
                  <a:cubicBezTo>
                    <a:pt x="455" y="493"/>
                    <a:pt x="331" y="1167"/>
                    <a:pt x="408" y="1258"/>
                  </a:cubicBezTo>
                  <a:cubicBezTo>
                    <a:pt x="424" y="1277"/>
                    <a:pt x="456" y="1295"/>
                    <a:pt x="498" y="1310"/>
                  </a:cubicBezTo>
                  <a:cubicBezTo>
                    <a:pt x="491" y="1437"/>
                    <a:pt x="487" y="1587"/>
                    <a:pt x="487" y="1764"/>
                  </a:cubicBezTo>
                  <a:cubicBezTo>
                    <a:pt x="487" y="1833"/>
                    <a:pt x="543" y="1890"/>
                    <a:pt x="613" y="1890"/>
                  </a:cubicBezTo>
                  <a:cubicBezTo>
                    <a:pt x="683" y="1890"/>
                    <a:pt x="739" y="1833"/>
                    <a:pt x="739" y="1764"/>
                  </a:cubicBezTo>
                  <a:cubicBezTo>
                    <a:pt x="739" y="1608"/>
                    <a:pt x="743" y="1475"/>
                    <a:pt x="748" y="1361"/>
                  </a:cubicBezTo>
                  <a:cubicBezTo>
                    <a:pt x="769" y="1363"/>
                    <a:pt x="789" y="1365"/>
                    <a:pt x="810" y="1366"/>
                  </a:cubicBezTo>
                  <a:cubicBezTo>
                    <a:pt x="831" y="1365"/>
                    <a:pt x="851" y="1363"/>
                    <a:pt x="872" y="1361"/>
                  </a:cubicBezTo>
                  <a:cubicBezTo>
                    <a:pt x="877" y="1475"/>
                    <a:pt x="881" y="1608"/>
                    <a:pt x="881" y="1764"/>
                  </a:cubicBezTo>
                  <a:cubicBezTo>
                    <a:pt x="881" y="1833"/>
                    <a:pt x="937" y="1890"/>
                    <a:pt x="1007" y="1890"/>
                  </a:cubicBezTo>
                  <a:cubicBezTo>
                    <a:pt x="1077" y="1890"/>
                    <a:pt x="1134" y="1833"/>
                    <a:pt x="1134" y="1764"/>
                  </a:cubicBezTo>
                  <a:cubicBezTo>
                    <a:pt x="1133" y="1587"/>
                    <a:pt x="1129" y="1437"/>
                    <a:pt x="1122" y="1310"/>
                  </a:cubicBezTo>
                  <a:cubicBezTo>
                    <a:pt x="1164" y="1295"/>
                    <a:pt x="1196" y="1277"/>
                    <a:pt x="1212" y="1258"/>
                  </a:cubicBezTo>
                  <a:cubicBezTo>
                    <a:pt x="1286" y="1171"/>
                    <a:pt x="1176" y="553"/>
                    <a:pt x="1117" y="252"/>
                  </a:cubicBezTo>
                  <a:cubicBezTo>
                    <a:pt x="1126" y="260"/>
                    <a:pt x="1134" y="268"/>
                    <a:pt x="1143" y="278"/>
                  </a:cubicBezTo>
                  <a:cubicBezTo>
                    <a:pt x="1214" y="354"/>
                    <a:pt x="1290" y="475"/>
                    <a:pt x="1309" y="675"/>
                  </a:cubicBezTo>
                  <a:cubicBezTo>
                    <a:pt x="1314" y="720"/>
                    <a:pt x="1352" y="754"/>
                    <a:pt x="1397" y="754"/>
                  </a:cubicBezTo>
                  <a:cubicBezTo>
                    <a:pt x="1400" y="754"/>
                    <a:pt x="1402" y="754"/>
                    <a:pt x="1405" y="754"/>
                  </a:cubicBezTo>
                  <a:cubicBezTo>
                    <a:pt x="1454" y="749"/>
                    <a:pt x="1489" y="706"/>
                    <a:pt x="1484" y="658"/>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33" name="Freeform 11"/>
            <p:cNvSpPr>
              <a:spLocks/>
            </p:cNvSpPr>
            <p:nvPr/>
          </p:nvSpPr>
          <p:spPr bwMode="auto">
            <a:xfrm>
              <a:off x="6704013" y="2344738"/>
              <a:ext cx="493713" cy="230188"/>
            </a:xfrm>
            <a:custGeom>
              <a:avLst/>
              <a:gdLst>
                <a:gd name="T0" fmla="*/ 190 w 262"/>
                <a:gd name="T1" fmla="*/ 93 h 122"/>
                <a:gd name="T2" fmla="*/ 262 w 262"/>
                <a:gd name="T3" fmla="*/ 122 h 122"/>
                <a:gd name="T4" fmla="*/ 131 w 262"/>
                <a:gd name="T5" fmla="*/ 0 h 122"/>
                <a:gd name="T6" fmla="*/ 0 w 262"/>
                <a:gd name="T7" fmla="*/ 121 h 122"/>
                <a:gd name="T8" fmla="*/ 131 w 262"/>
                <a:gd name="T9" fmla="*/ 86 h 122"/>
                <a:gd name="T10" fmla="*/ 190 w 262"/>
                <a:gd name="T11" fmla="*/ 93 h 122"/>
              </a:gdLst>
              <a:ahLst/>
              <a:cxnLst>
                <a:cxn ang="0">
                  <a:pos x="T0" y="T1"/>
                </a:cxn>
                <a:cxn ang="0">
                  <a:pos x="T2" y="T3"/>
                </a:cxn>
                <a:cxn ang="0">
                  <a:pos x="T4" y="T5"/>
                </a:cxn>
                <a:cxn ang="0">
                  <a:pos x="T6" y="T7"/>
                </a:cxn>
                <a:cxn ang="0">
                  <a:pos x="T8" y="T9"/>
                </a:cxn>
                <a:cxn ang="0">
                  <a:pos x="T10" y="T11"/>
                </a:cxn>
              </a:cxnLst>
              <a:rect l="0" t="0" r="r" b="b"/>
              <a:pathLst>
                <a:path w="262" h="122">
                  <a:moveTo>
                    <a:pt x="190" y="93"/>
                  </a:moveTo>
                  <a:cubicBezTo>
                    <a:pt x="216" y="99"/>
                    <a:pt x="240" y="109"/>
                    <a:pt x="262" y="122"/>
                  </a:cubicBezTo>
                  <a:cubicBezTo>
                    <a:pt x="257" y="54"/>
                    <a:pt x="200" y="0"/>
                    <a:pt x="131" y="0"/>
                  </a:cubicBezTo>
                  <a:cubicBezTo>
                    <a:pt x="62" y="0"/>
                    <a:pt x="5" y="53"/>
                    <a:pt x="0" y="121"/>
                  </a:cubicBezTo>
                  <a:cubicBezTo>
                    <a:pt x="39" y="99"/>
                    <a:pt x="83" y="86"/>
                    <a:pt x="131" y="86"/>
                  </a:cubicBezTo>
                  <a:cubicBezTo>
                    <a:pt x="151" y="86"/>
                    <a:pt x="170" y="88"/>
                    <a:pt x="190" y="93"/>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34" name="Freeform 12"/>
            <p:cNvSpPr>
              <a:spLocks/>
            </p:cNvSpPr>
            <p:nvPr/>
          </p:nvSpPr>
          <p:spPr bwMode="auto">
            <a:xfrm>
              <a:off x="6477000" y="2532063"/>
              <a:ext cx="954088" cy="935038"/>
            </a:xfrm>
            <a:custGeom>
              <a:avLst/>
              <a:gdLst>
                <a:gd name="T0" fmla="*/ 85 w 506"/>
                <a:gd name="T1" fmla="*/ 416 h 497"/>
                <a:gd name="T2" fmla="*/ 131 w 506"/>
                <a:gd name="T3" fmla="*/ 451 h 497"/>
                <a:gd name="T4" fmla="*/ 197 w 506"/>
                <a:gd name="T5" fmla="*/ 478 h 497"/>
                <a:gd name="T6" fmla="*/ 417 w 506"/>
                <a:gd name="T7" fmla="*/ 416 h 497"/>
                <a:gd name="T8" fmla="*/ 482 w 506"/>
                <a:gd name="T9" fmla="*/ 300 h 497"/>
                <a:gd name="T10" fmla="*/ 381 w 506"/>
                <a:gd name="T11" fmla="*/ 48 h 497"/>
                <a:gd name="T12" fmla="*/ 305 w 506"/>
                <a:gd name="T13" fmla="*/ 15 h 497"/>
                <a:gd name="T14" fmla="*/ 121 w 506"/>
                <a:gd name="T15" fmla="*/ 48 h 497"/>
                <a:gd name="T16" fmla="*/ 20 w 506"/>
                <a:gd name="T17" fmla="*/ 193 h 497"/>
                <a:gd name="T18" fmla="*/ 83 w 506"/>
                <a:gd name="T19" fmla="*/ 415 h 497"/>
                <a:gd name="T20" fmla="*/ 85 w 506"/>
                <a:gd name="T21" fmla="*/ 416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6" h="497">
                  <a:moveTo>
                    <a:pt x="85" y="416"/>
                  </a:moveTo>
                  <a:cubicBezTo>
                    <a:pt x="98" y="430"/>
                    <a:pt x="114" y="441"/>
                    <a:pt x="131" y="451"/>
                  </a:cubicBezTo>
                  <a:cubicBezTo>
                    <a:pt x="151" y="463"/>
                    <a:pt x="173" y="472"/>
                    <a:pt x="197" y="478"/>
                  </a:cubicBezTo>
                  <a:cubicBezTo>
                    <a:pt x="279" y="497"/>
                    <a:pt x="361" y="471"/>
                    <a:pt x="417" y="416"/>
                  </a:cubicBezTo>
                  <a:cubicBezTo>
                    <a:pt x="448" y="386"/>
                    <a:pt x="472" y="346"/>
                    <a:pt x="482" y="300"/>
                  </a:cubicBezTo>
                  <a:cubicBezTo>
                    <a:pt x="506" y="201"/>
                    <a:pt x="462" y="101"/>
                    <a:pt x="381" y="48"/>
                  </a:cubicBezTo>
                  <a:cubicBezTo>
                    <a:pt x="359" y="33"/>
                    <a:pt x="333" y="22"/>
                    <a:pt x="305" y="15"/>
                  </a:cubicBezTo>
                  <a:cubicBezTo>
                    <a:pt x="239" y="0"/>
                    <a:pt x="173" y="14"/>
                    <a:pt x="121" y="48"/>
                  </a:cubicBezTo>
                  <a:cubicBezTo>
                    <a:pt x="71" y="80"/>
                    <a:pt x="34" y="131"/>
                    <a:pt x="20" y="193"/>
                  </a:cubicBezTo>
                  <a:cubicBezTo>
                    <a:pt x="0" y="276"/>
                    <a:pt x="27" y="359"/>
                    <a:pt x="83" y="415"/>
                  </a:cubicBezTo>
                  <a:cubicBezTo>
                    <a:pt x="84" y="415"/>
                    <a:pt x="84" y="416"/>
                    <a:pt x="85" y="416"/>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535" name="elderly_woman_nurse_child_blue"/>
          <p:cNvGrpSpPr/>
          <p:nvPr userDrawn="1"/>
        </p:nvGrpSpPr>
        <p:grpSpPr>
          <a:xfrm>
            <a:off x="3445227" y="347613"/>
            <a:ext cx="1325500" cy="1085931"/>
            <a:chOff x="5335985" y="2889250"/>
            <a:chExt cx="4846241" cy="3970338"/>
          </a:xfrm>
        </p:grpSpPr>
        <p:sp>
          <p:nvSpPr>
            <p:cNvPr id="536" name="Freeform 63"/>
            <p:cNvSpPr>
              <a:spLocks/>
            </p:cNvSpPr>
            <p:nvPr/>
          </p:nvSpPr>
          <p:spPr bwMode="auto">
            <a:xfrm>
              <a:off x="7613650" y="5348288"/>
              <a:ext cx="249238" cy="573087"/>
            </a:xfrm>
            <a:custGeom>
              <a:avLst/>
              <a:gdLst>
                <a:gd name="T0" fmla="*/ 0 w 151"/>
                <a:gd name="T1" fmla="*/ 0 h 347"/>
                <a:gd name="T2" fmla="*/ 18 w 151"/>
                <a:gd name="T3" fmla="*/ 64 h 347"/>
                <a:gd name="T4" fmla="*/ 52 w 151"/>
                <a:gd name="T5" fmla="*/ 212 h 347"/>
                <a:gd name="T6" fmla="*/ 12 w 151"/>
                <a:gd name="T7" fmla="*/ 287 h 347"/>
                <a:gd name="T8" fmla="*/ 91 w 151"/>
                <a:gd name="T9" fmla="*/ 339 h 347"/>
                <a:gd name="T10" fmla="*/ 144 w 151"/>
                <a:gd name="T11" fmla="*/ 260 h 347"/>
                <a:gd name="T12" fmla="*/ 83 w 151"/>
                <a:gd name="T13" fmla="*/ 207 h 347"/>
                <a:gd name="T14" fmla="*/ 50 w 151"/>
                <a:gd name="T15" fmla="*/ 68 h 347"/>
                <a:gd name="T16" fmla="*/ 33 w 151"/>
                <a:gd name="T17" fmla="*/ 4 h 347"/>
                <a:gd name="T18" fmla="*/ 0 w 151"/>
                <a:gd name="T19" fmla="*/ 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1" h="347">
                  <a:moveTo>
                    <a:pt x="0" y="0"/>
                  </a:moveTo>
                  <a:cubicBezTo>
                    <a:pt x="6" y="21"/>
                    <a:pt x="12" y="43"/>
                    <a:pt x="18" y="64"/>
                  </a:cubicBezTo>
                  <a:cubicBezTo>
                    <a:pt x="33" y="122"/>
                    <a:pt x="44" y="175"/>
                    <a:pt x="52" y="212"/>
                  </a:cubicBezTo>
                  <a:cubicBezTo>
                    <a:pt x="23" y="224"/>
                    <a:pt x="6" y="255"/>
                    <a:pt x="12" y="287"/>
                  </a:cubicBezTo>
                  <a:cubicBezTo>
                    <a:pt x="20" y="323"/>
                    <a:pt x="55" y="347"/>
                    <a:pt x="91" y="339"/>
                  </a:cubicBezTo>
                  <a:cubicBezTo>
                    <a:pt x="128" y="332"/>
                    <a:pt x="151" y="297"/>
                    <a:pt x="144" y="260"/>
                  </a:cubicBezTo>
                  <a:cubicBezTo>
                    <a:pt x="138" y="230"/>
                    <a:pt x="112" y="209"/>
                    <a:pt x="83" y="207"/>
                  </a:cubicBezTo>
                  <a:cubicBezTo>
                    <a:pt x="75" y="171"/>
                    <a:pt x="64" y="122"/>
                    <a:pt x="50" y="68"/>
                  </a:cubicBezTo>
                  <a:cubicBezTo>
                    <a:pt x="45" y="47"/>
                    <a:pt x="39" y="26"/>
                    <a:pt x="33" y="4"/>
                  </a:cubicBezTo>
                  <a:cubicBezTo>
                    <a:pt x="22" y="3"/>
                    <a:pt x="11" y="1"/>
                    <a:pt x="0" y="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37" name="Freeform 64"/>
            <p:cNvSpPr>
              <a:spLocks/>
            </p:cNvSpPr>
            <p:nvPr/>
          </p:nvSpPr>
          <p:spPr bwMode="auto">
            <a:xfrm>
              <a:off x="7910513" y="5518150"/>
              <a:ext cx="423863" cy="1341437"/>
            </a:xfrm>
            <a:custGeom>
              <a:avLst/>
              <a:gdLst>
                <a:gd name="T0" fmla="*/ 256 w 256"/>
                <a:gd name="T1" fmla="*/ 45 h 811"/>
                <a:gd name="T2" fmla="*/ 0 w 256"/>
                <a:gd name="T3" fmla="*/ 0 h 811"/>
                <a:gd name="T4" fmla="*/ 0 w 256"/>
                <a:gd name="T5" fmla="*/ 86 h 811"/>
                <a:gd name="T6" fmla="*/ 0 w 256"/>
                <a:gd name="T7" fmla="*/ 639 h 811"/>
                <a:gd name="T8" fmla="*/ 128 w 256"/>
                <a:gd name="T9" fmla="*/ 811 h 811"/>
                <a:gd name="T10" fmla="*/ 247 w 256"/>
                <a:gd name="T11" fmla="*/ 700 h 811"/>
                <a:gd name="T12" fmla="*/ 256 w 256"/>
                <a:gd name="T13" fmla="*/ 639 h 811"/>
                <a:gd name="T14" fmla="*/ 256 w 256"/>
                <a:gd name="T15" fmla="*/ 45 h 8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6" h="811">
                  <a:moveTo>
                    <a:pt x="256" y="45"/>
                  </a:moveTo>
                  <a:cubicBezTo>
                    <a:pt x="166" y="42"/>
                    <a:pt x="77" y="24"/>
                    <a:pt x="0" y="0"/>
                  </a:cubicBezTo>
                  <a:cubicBezTo>
                    <a:pt x="0" y="86"/>
                    <a:pt x="0" y="86"/>
                    <a:pt x="0" y="86"/>
                  </a:cubicBezTo>
                  <a:cubicBezTo>
                    <a:pt x="0" y="639"/>
                    <a:pt x="0" y="639"/>
                    <a:pt x="0" y="639"/>
                  </a:cubicBezTo>
                  <a:cubicBezTo>
                    <a:pt x="0" y="734"/>
                    <a:pt x="57" y="811"/>
                    <a:pt x="128" y="811"/>
                  </a:cubicBezTo>
                  <a:cubicBezTo>
                    <a:pt x="182" y="811"/>
                    <a:pt x="229" y="765"/>
                    <a:pt x="247" y="700"/>
                  </a:cubicBezTo>
                  <a:cubicBezTo>
                    <a:pt x="252" y="681"/>
                    <a:pt x="256" y="661"/>
                    <a:pt x="256" y="639"/>
                  </a:cubicBezTo>
                  <a:lnTo>
                    <a:pt x="256" y="45"/>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38" name="Freeform 65"/>
            <p:cNvSpPr>
              <a:spLocks/>
            </p:cNvSpPr>
            <p:nvPr/>
          </p:nvSpPr>
          <p:spPr bwMode="auto">
            <a:xfrm>
              <a:off x="8412163" y="5518150"/>
              <a:ext cx="423863" cy="1341437"/>
            </a:xfrm>
            <a:custGeom>
              <a:avLst/>
              <a:gdLst>
                <a:gd name="T0" fmla="*/ 0 w 256"/>
                <a:gd name="T1" fmla="*/ 639 h 811"/>
                <a:gd name="T2" fmla="*/ 128 w 256"/>
                <a:gd name="T3" fmla="*/ 811 h 811"/>
                <a:gd name="T4" fmla="*/ 256 w 256"/>
                <a:gd name="T5" fmla="*/ 639 h 811"/>
                <a:gd name="T6" fmla="*/ 256 w 256"/>
                <a:gd name="T7" fmla="*/ 0 h 811"/>
                <a:gd name="T8" fmla="*/ 0 w 256"/>
                <a:gd name="T9" fmla="*/ 45 h 811"/>
                <a:gd name="T10" fmla="*/ 0 w 256"/>
                <a:gd name="T11" fmla="*/ 639 h 811"/>
              </a:gdLst>
              <a:ahLst/>
              <a:cxnLst>
                <a:cxn ang="0">
                  <a:pos x="T0" y="T1"/>
                </a:cxn>
                <a:cxn ang="0">
                  <a:pos x="T2" y="T3"/>
                </a:cxn>
                <a:cxn ang="0">
                  <a:pos x="T4" y="T5"/>
                </a:cxn>
                <a:cxn ang="0">
                  <a:pos x="T6" y="T7"/>
                </a:cxn>
                <a:cxn ang="0">
                  <a:pos x="T8" y="T9"/>
                </a:cxn>
                <a:cxn ang="0">
                  <a:pos x="T10" y="T11"/>
                </a:cxn>
              </a:cxnLst>
              <a:rect l="0" t="0" r="r" b="b"/>
              <a:pathLst>
                <a:path w="256" h="811">
                  <a:moveTo>
                    <a:pt x="0" y="639"/>
                  </a:moveTo>
                  <a:cubicBezTo>
                    <a:pt x="0" y="734"/>
                    <a:pt x="58" y="811"/>
                    <a:pt x="128" y="811"/>
                  </a:cubicBezTo>
                  <a:cubicBezTo>
                    <a:pt x="198" y="811"/>
                    <a:pt x="256" y="734"/>
                    <a:pt x="256" y="639"/>
                  </a:cubicBezTo>
                  <a:cubicBezTo>
                    <a:pt x="256" y="0"/>
                    <a:pt x="256" y="0"/>
                    <a:pt x="256" y="0"/>
                  </a:cubicBezTo>
                  <a:cubicBezTo>
                    <a:pt x="179" y="24"/>
                    <a:pt x="90" y="42"/>
                    <a:pt x="0" y="45"/>
                  </a:cubicBezTo>
                  <a:lnTo>
                    <a:pt x="0" y="639"/>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39" name="Oval 66"/>
            <p:cNvSpPr>
              <a:spLocks noChangeArrowheads="1"/>
            </p:cNvSpPr>
            <p:nvPr/>
          </p:nvSpPr>
          <p:spPr bwMode="auto">
            <a:xfrm>
              <a:off x="7988300" y="2889250"/>
              <a:ext cx="769938" cy="768350"/>
            </a:xfrm>
            <a:prstGeom prst="ellipse">
              <a:avLst/>
            </a:pr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40" name="Freeform 67"/>
            <p:cNvSpPr>
              <a:spLocks/>
            </p:cNvSpPr>
            <p:nvPr/>
          </p:nvSpPr>
          <p:spPr bwMode="auto">
            <a:xfrm>
              <a:off x="7358063" y="5038725"/>
              <a:ext cx="349250" cy="1171575"/>
            </a:xfrm>
            <a:custGeom>
              <a:avLst/>
              <a:gdLst>
                <a:gd name="T0" fmla="*/ 31 w 211"/>
                <a:gd name="T1" fmla="*/ 402 h 708"/>
                <a:gd name="T2" fmla="*/ 0 w 211"/>
                <a:gd name="T3" fmla="*/ 655 h 708"/>
                <a:gd name="T4" fmla="*/ 0 w 211"/>
                <a:gd name="T5" fmla="*/ 708 h 708"/>
                <a:gd name="T6" fmla="*/ 31 w 211"/>
                <a:gd name="T7" fmla="*/ 708 h 708"/>
                <a:gd name="T8" fmla="*/ 31 w 211"/>
                <a:gd name="T9" fmla="*/ 655 h 708"/>
                <a:gd name="T10" fmla="*/ 41 w 211"/>
                <a:gd name="T11" fmla="*/ 482 h 708"/>
                <a:gd name="T12" fmla="*/ 58 w 211"/>
                <a:gd name="T13" fmla="*/ 416 h 708"/>
                <a:gd name="T14" fmla="*/ 79 w 211"/>
                <a:gd name="T15" fmla="*/ 396 h 708"/>
                <a:gd name="T16" fmla="*/ 100 w 211"/>
                <a:gd name="T17" fmla="*/ 416 h 708"/>
                <a:gd name="T18" fmla="*/ 118 w 211"/>
                <a:gd name="T19" fmla="*/ 488 h 708"/>
                <a:gd name="T20" fmla="*/ 118 w 211"/>
                <a:gd name="T21" fmla="*/ 491 h 708"/>
                <a:gd name="T22" fmla="*/ 127 w 211"/>
                <a:gd name="T23" fmla="*/ 655 h 708"/>
                <a:gd name="T24" fmla="*/ 127 w 211"/>
                <a:gd name="T25" fmla="*/ 708 h 708"/>
                <a:gd name="T26" fmla="*/ 158 w 211"/>
                <a:gd name="T27" fmla="*/ 708 h 708"/>
                <a:gd name="T28" fmla="*/ 158 w 211"/>
                <a:gd name="T29" fmla="*/ 655 h 708"/>
                <a:gd name="T30" fmla="*/ 151 w 211"/>
                <a:gd name="T31" fmla="*/ 505 h 708"/>
                <a:gd name="T32" fmla="*/ 148 w 211"/>
                <a:gd name="T33" fmla="*/ 477 h 708"/>
                <a:gd name="T34" fmla="*/ 127 w 211"/>
                <a:gd name="T35" fmla="*/ 402 h 708"/>
                <a:gd name="T36" fmla="*/ 119 w 211"/>
                <a:gd name="T37" fmla="*/ 388 h 708"/>
                <a:gd name="T38" fmla="*/ 92 w 211"/>
                <a:gd name="T39" fmla="*/ 367 h 708"/>
                <a:gd name="T40" fmla="*/ 87 w 211"/>
                <a:gd name="T41" fmla="*/ 288 h 708"/>
                <a:gd name="T42" fmla="*/ 99 w 211"/>
                <a:gd name="T43" fmla="*/ 194 h 708"/>
                <a:gd name="T44" fmla="*/ 107 w 211"/>
                <a:gd name="T45" fmla="*/ 178 h 708"/>
                <a:gd name="T46" fmla="*/ 132 w 211"/>
                <a:gd name="T47" fmla="*/ 189 h 708"/>
                <a:gd name="T48" fmla="*/ 151 w 211"/>
                <a:gd name="T49" fmla="*/ 191 h 708"/>
                <a:gd name="T50" fmla="*/ 152 w 211"/>
                <a:gd name="T51" fmla="*/ 191 h 708"/>
                <a:gd name="T52" fmla="*/ 163 w 211"/>
                <a:gd name="T53" fmla="*/ 191 h 708"/>
                <a:gd name="T54" fmla="*/ 189 w 211"/>
                <a:gd name="T55" fmla="*/ 258 h 708"/>
                <a:gd name="T56" fmla="*/ 195 w 211"/>
                <a:gd name="T57" fmla="*/ 185 h 708"/>
                <a:gd name="T58" fmla="*/ 192 w 211"/>
                <a:gd name="T59" fmla="*/ 181 h 708"/>
                <a:gd name="T60" fmla="*/ 195 w 211"/>
                <a:gd name="T61" fmla="*/ 179 h 708"/>
                <a:gd name="T62" fmla="*/ 211 w 211"/>
                <a:gd name="T63" fmla="*/ 34 h 708"/>
                <a:gd name="T64" fmla="*/ 171 w 211"/>
                <a:gd name="T65" fmla="*/ 27 h 708"/>
                <a:gd name="T66" fmla="*/ 72 w 211"/>
                <a:gd name="T67" fmla="*/ 0 h 708"/>
                <a:gd name="T68" fmla="*/ 69 w 211"/>
                <a:gd name="T69" fmla="*/ 108 h 708"/>
                <a:gd name="T70" fmla="*/ 85 w 211"/>
                <a:gd name="T71" fmla="*/ 157 h 708"/>
                <a:gd name="T72" fmla="*/ 70 w 211"/>
                <a:gd name="T73" fmla="*/ 184 h 708"/>
                <a:gd name="T74" fmla="*/ 56 w 211"/>
                <a:gd name="T75" fmla="*/ 288 h 708"/>
                <a:gd name="T76" fmla="*/ 61 w 211"/>
                <a:gd name="T77" fmla="*/ 369 h 708"/>
                <a:gd name="T78" fmla="*/ 31 w 211"/>
                <a:gd name="T79" fmla="*/ 402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11" h="708">
                  <a:moveTo>
                    <a:pt x="31" y="402"/>
                  </a:moveTo>
                  <a:cubicBezTo>
                    <a:pt x="2" y="462"/>
                    <a:pt x="0" y="578"/>
                    <a:pt x="0" y="655"/>
                  </a:cubicBezTo>
                  <a:cubicBezTo>
                    <a:pt x="0" y="677"/>
                    <a:pt x="0" y="696"/>
                    <a:pt x="0" y="708"/>
                  </a:cubicBezTo>
                  <a:cubicBezTo>
                    <a:pt x="31" y="708"/>
                    <a:pt x="31" y="708"/>
                    <a:pt x="31" y="708"/>
                  </a:cubicBezTo>
                  <a:cubicBezTo>
                    <a:pt x="31" y="695"/>
                    <a:pt x="31" y="677"/>
                    <a:pt x="31" y="655"/>
                  </a:cubicBezTo>
                  <a:cubicBezTo>
                    <a:pt x="31" y="604"/>
                    <a:pt x="32" y="536"/>
                    <a:pt x="41" y="482"/>
                  </a:cubicBezTo>
                  <a:cubicBezTo>
                    <a:pt x="45" y="455"/>
                    <a:pt x="51" y="431"/>
                    <a:pt x="58" y="416"/>
                  </a:cubicBezTo>
                  <a:cubicBezTo>
                    <a:pt x="66" y="400"/>
                    <a:pt x="73" y="396"/>
                    <a:pt x="79" y="396"/>
                  </a:cubicBezTo>
                  <a:cubicBezTo>
                    <a:pt x="85" y="396"/>
                    <a:pt x="92" y="400"/>
                    <a:pt x="100" y="416"/>
                  </a:cubicBezTo>
                  <a:cubicBezTo>
                    <a:pt x="108" y="433"/>
                    <a:pt x="114" y="458"/>
                    <a:pt x="118" y="488"/>
                  </a:cubicBezTo>
                  <a:cubicBezTo>
                    <a:pt x="118" y="489"/>
                    <a:pt x="118" y="490"/>
                    <a:pt x="118" y="491"/>
                  </a:cubicBezTo>
                  <a:cubicBezTo>
                    <a:pt x="126" y="543"/>
                    <a:pt x="127" y="607"/>
                    <a:pt x="127" y="655"/>
                  </a:cubicBezTo>
                  <a:cubicBezTo>
                    <a:pt x="127" y="677"/>
                    <a:pt x="127" y="695"/>
                    <a:pt x="127" y="708"/>
                  </a:cubicBezTo>
                  <a:cubicBezTo>
                    <a:pt x="158" y="708"/>
                    <a:pt x="158" y="708"/>
                    <a:pt x="158" y="708"/>
                  </a:cubicBezTo>
                  <a:cubicBezTo>
                    <a:pt x="158" y="696"/>
                    <a:pt x="158" y="677"/>
                    <a:pt x="158" y="655"/>
                  </a:cubicBezTo>
                  <a:cubicBezTo>
                    <a:pt x="158" y="612"/>
                    <a:pt x="157" y="556"/>
                    <a:pt x="151" y="505"/>
                  </a:cubicBezTo>
                  <a:cubicBezTo>
                    <a:pt x="150" y="495"/>
                    <a:pt x="149" y="486"/>
                    <a:pt x="148" y="477"/>
                  </a:cubicBezTo>
                  <a:cubicBezTo>
                    <a:pt x="143" y="449"/>
                    <a:pt x="137" y="423"/>
                    <a:pt x="127" y="402"/>
                  </a:cubicBezTo>
                  <a:cubicBezTo>
                    <a:pt x="125" y="397"/>
                    <a:pt x="122" y="393"/>
                    <a:pt x="119" y="388"/>
                  </a:cubicBezTo>
                  <a:cubicBezTo>
                    <a:pt x="112" y="379"/>
                    <a:pt x="103" y="371"/>
                    <a:pt x="92" y="367"/>
                  </a:cubicBezTo>
                  <a:cubicBezTo>
                    <a:pt x="89" y="340"/>
                    <a:pt x="87" y="313"/>
                    <a:pt x="87" y="288"/>
                  </a:cubicBezTo>
                  <a:cubicBezTo>
                    <a:pt x="87" y="250"/>
                    <a:pt x="91" y="217"/>
                    <a:pt x="99" y="194"/>
                  </a:cubicBezTo>
                  <a:cubicBezTo>
                    <a:pt x="102" y="188"/>
                    <a:pt x="105" y="183"/>
                    <a:pt x="107" y="178"/>
                  </a:cubicBezTo>
                  <a:cubicBezTo>
                    <a:pt x="115" y="183"/>
                    <a:pt x="123" y="187"/>
                    <a:pt x="132" y="189"/>
                  </a:cubicBezTo>
                  <a:cubicBezTo>
                    <a:pt x="138" y="190"/>
                    <a:pt x="145" y="191"/>
                    <a:pt x="151" y="191"/>
                  </a:cubicBezTo>
                  <a:cubicBezTo>
                    <a:pt x="152" y="191"/>
                    <a:pt x="152" y="191"/>
                    <a:pt x="152" y="191"/>
                  </a:cubicBezTo>
                  <a:cubicBezTo>
                    <a:pt x="155" y="191"/>
                    <a:pt x="159" y="191"/>
                    <a:pt x="163" y="191"/>
                  </a:cubicBezTo>
                  <a:cubicBezTo>
                    <a:pt x="172" y="207"/>
                    <a:pt x="181" y="230"/>
                    <a:pt x="189" y="258"/>
                  </a:cubicBezTo>
                  <a:cubicBezTo>
                    <a:pt x="190" y="234"/>
                    <a:pt x="193" y="210"/>
                    <a:pt x="195" y="185"/>
                  </a:cubicBezTo>
                  <a:cubicBezTo>
                    <a:pt x="194" y="184"/>
                    <a:pt x="193" y="182"/>
                    <a:pt x="192" y="181"/>
                  </a:cubicBezTo>
                  <a:cubicBezTo>
                    <a:pt x="193" y="180"/>
                    <a:pt x="194" y="179"/>
                    <a:pt x="195" y="179"/>
                  </a:cubicBezTo>
                  <a:cubicBezTo>
                    <a:pt x="200" y="131"/>
                    <a:pt x="205" y="82"/>
                    <a:pt x="211" y="34"/>
                  </a:cubicBezTo>
                  <a:cubicBezTo>
                    <a:pt x="199" y="32"/>
                    <a:pt x="186" y="30"/>
                    <a:pt x="171" y="27"/>
                  </a:cubicBezTo>
                  <a:cubicBezTo>
                    <a:pt x="137" y="20"/>
                    <a:pt x="100" y="12"/>
                    <a:pt x="72" y="0"/>
                  </a:cubicBezTo>
                  <a:cubicBezTo>
                    <a:pt x="70" y="35"/>
                    <a:pt x="70" y="71"/>
                    <a:pt x="69" y="108"/>
                  </a:cubicBezTo>
                  <a:cubicBezTo>
                    <a:pt x="69" y="126"/>
                    <a:pt x="75" y="143"/>
                    <a:pt x="85" y="157"/>
                  </a:cubicBezTo>
                  <a:cubicBezTo>
                    <a:pt x="79" y="165"/>
                    <a:pt x="74" y="174"/>
                    <a:pt x="70" y="184"/>
                  </a:cubicBezTo>
                  <a:cubicBezTo>
                    <a:pt x="60" y="212"/>
                    <a:pt x="56" y="248"/>
                    <a:pt x="56" y="288"/>
                  </a:cubicBezTo>
                  <a:cubicBezTo>
                    <a:pt x="56" y="314"/>
                    <a:pt x="58" y="341"/>
                    <a:pt x="61" y="369"/>
                  </a:cubicBezTo>
                  <a:cubicBezTo>
                    <a:pt x="47" y="375"/>
                    <a:pt x="37" y="388"/>
                    <a:pt x="31" y="402"/>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41" name="Oval 68"/>
            <p:cNvSpPr>
              <a:spLocks noChangeArrowheads="1"/>
            </p:cNvSpPr>
            <p:nvPr/>
          </p:nvSpPr>
          <p:spPr bwMode="auto">
            <a:xfrm>
              <a:off x="9323388" y="4324350"/>
              <a:ext cx="596900" cy="596900"/>
            </a:xfrm>
            <a:prstGeom prst="ellipse">
              <a:avLst/>
            </a:pr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42" name="Freeform 69"/>
            <p:cNvSpPr>
              <a:spLocks/>
            </p:cNvSpPr>
            <p:nvPr/>
          </p:nvSpPr>
          <p:spPr bwMode="auto">
            <a:xfrm>
              <a:off x="9323388" y="5830888"/>
              <a:ext cx="596900" cy="1028700"/>
            </a:xfrm>
            <a:custGeom>
              <a:avLst/>
              <a:gdLst>
                <a:gd name="T0" fmla="*/ 0 w 361"/>
                <a:gd name="T1" fmla="*/ 0 h 622"/>
                <a:gd name="T2" fmla="*/ 0 w 361"/>
                <a:gd name="T3" fmla="*/ 65 h 622"/>
                <a:gd name="T4" fmla="*/ 0 w 361"/>
                <a:gd name="T5" fmla="*/ 539 h 622"/>
                <a:gd name="T6" fmla="*/ 82 w 361"/>
                <a:gd name="T7" fmla="*/ 622 h 622"/>
                <a:gd name="T8" fmla="*/ 165 w 361"/>
                <a:gd name="T9" fmla="*/ 539 h 622"/>
                <a:gd name="T10" fmla="*/ 165 w 361"/>
                <a:gd name="T11" fmla="*/ 190 h 622"/>
                <a:gd name="T12" fmla="*/ 196 w 361"/>
                <a:gd name="T13" fmla="*/ 190 h 622"/>
                <a:gd name="T14" fmla="*/ 196 w 361"/>
                <a:gd name="T15" fmla="*/ 539 h 622"/>
                <a:gd name="T16" fmla="*/ 278 w 361"/>
                <a:gd name="T17" fmla="*/ 622 h 622"/>
                <a:gd name="T18" fmla="*/ 361 w 361"/>
                <a:gd name="T19" fmla="*/ 539 h 622"/>
                <a:gd name="T20" fmla="*/ 361 w 361"/>
                <a:gd name="T21" fmla="*/ 65 h 622"/>
                <a:gd name="T22" fmla="*/ 361 w 361"/>
                <a:gd name="T23" fmla="*/ 0 h 622"/>
                <a:gd name="T24" fmla="*/ 0 w 361"/>
                <a:gd name="T25" fmla="*/ 0 h 6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1" h="622">
                  <a:moveTo>
                    <a:pt x="0" y="0"/>
                  </a:moveTo>
                  <a:cubicBezTo>
                    <a:pt x="0" y="65"/>
                    <a:pt x="0" y="65"/>
                    <a:pt x="0" y="65"/>
                  </a:cubicBezTo>
                  <a:cubicBezTo>
                    <a:pt x="0" y="539"/>
                    <a:pt x="0" y="539"/>
                    <a:pt x="0" y="539"/>
                  </a:cubicBezTo>
                  <a:cubicBezTo>
                    <a:pt x="0" y="585"/>
                    <a:pt x="37" y="622"/>
                    <a:pt x="82" y="622"/>
                  </a:cubicBezTo>
                  <a:cubicBezTo>
                    <a:pt x="128" y="622"/>
                    <a:pt x="165" y="585"/>
                    <a:pt x="165" y="539"/>
                  </a:cubicBezTo>
                  <a:cubicBezTo>
                    <a:pt x="165" y="190"/>
                    <a:pt x="165" y="190"/>
                    <a:pt x="165" y="190"/>
                  </a:cubicBezTo>
                  <a:cubicBezTo>
                    <a:pt x="196" y="190"/>
                    <a:pt x="196" y="190"/>
                    <a:pt x="196" y="190"/>
                  </a:cubicBezTo>
                  <a:cubicBezTo>
                    <a:pt x="196" y="539"/>
                    <a:pt x="196" y="539"/>
                    <a:pt x="196" y="539"/>
                  </a:cubicBezTo>
                  <a:cubicBezTo>
                    <a:pt x="196" y="585"/>
                    <a:pt x="233" y="622"/>
                    <a:pt x="278" y="622"/>
                  </a:cubicBezTo>
                  <a:cubicBezTo>
                    <a:pt x="324" y="622"/>
                    <a:pt x="361" y="585"/>
                    <a:pt x="361" y="539"/>
                  </a:cubicBezTo>
                  <a:cubicBezTo>
                    <a:pt x="361" y="65"/>
                    <a:pt x="361" y="65"/>
                    <a:pt x="361" y="65"/>
                  </a:cubicBezTo>
                  <a:cubicBezTo>
                    <a:pt x="361" y="0"/>
                    <a:pt x="361" y="0"/>
                    <a:pt x="361" y="0"/>
                  </a:cubicBezTo>
                  <a:lnTo>
                    <a:pt x="0" y="0"/>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43" name="Freeform 70"/>
            <p:cNvSpPr>
              <a:spLocks/>
            </p:cNvSpPr>
            <p:nvPr/>
          </p:nvSpPr>
          <p:spPr bwMode="auto">
            <a:xfrm>
              <a:off x="9063038" y="4999038"/>
              <a:ext cx="1119188" cy="1038225"/>
            </a:xfrm>
            <a:custGeom>
              <a:avLst/>
              <a:gdLst>
                <a:gd name="T0" fmla="*/ 618 w 677"/>
                <a:gd name="T1" fmla="*/ 628 h 628"/>
                <a:gd name="T2" fmla="*/ 619 w 677"/>
                <a:gd name="T3" fmla="*/ 628 h 628"/>
                <a:gd name="T4" fmla="*/ 676 w 677"/>
                <a:gd name="T5" fmla="*/ 572 h 628"/>
                <a:gd name="T6" fmla="*/ 677 w 677"/>
                <a:gd name="T7" fmla="*/ 528 h 628"/>
                <a:gd name="T8" fmla="*/ 596 w 677"/>
                <a:gd name="T9" fmla="*/ 107 h 628"/>
                <a:gd name="T10" fmla="*/ 491 w 677"/>
                <a:gd name="T11" fmla="*/ 4 h 628"/>
                <a:gd name="T12" fmla="*/ 483 w 677"/>
                <a:gd name="T13" fmla="*/ 3 h 628"/>
                <a:gd name="T14" fmla="*/ 467 w 677"/>
                <a:gd name="T15" fmla="*/ 0 h 628"/>
                <a:gd name="T16" fmla="*/ 209 w 677"/>
                <a:gd name="T17" fmla="*/ 0 h 628"/>
                <a:gd name="T18" fmla="*/ 193 w 677"/>
                <a:gd name="T19" fmla="*/ 3 h 628"/>
                <a:gd name="T20" fmla="*/ 186 w 677"/>
                <a:gd name="T21" fmla="*/ 4 h 628"/>
                <a:gd name="T22" fmla="*/ 186 w 677"/>
                <a:gd name="T23" fmla="*/ 4 h 628"/>
                <a:gd name="T24" fmla="*/ 81 w 677"/>
                <a:gd name="T25" fmla="*/ 107 h 628"/>
                <a:gd name="T26" fmla="*/ 0 w 677"/>
                <a:gd name="T27" fmla="*/ 528 h 628"/>
                <a:gd name="T28" fmla="*/ 0 w 677"/>
                <a:gd name="T29" fmla="*/ 572 h 628"/>
                <a:gd name="T30" fmla="*/ 57 w 677"/>
                <a:gd name="T31" fmla="*/ 628 h 628"/>
                <a:gd name="T32" fmla="*/ 59 w 677"/>
                <a:gd name="T33" fmla="*/ 628 h 628"/>
                <a:gd name="T34" fmla="*/ 114 w 677"/>
                <a:gd name="T35" fmla="*/ 570 h 628"/>
                <a:gd name="T36" fmla="*/ 113 w 677"/>
                <a:gd name="T37" fmla="*/ 528 h 628"/>
                <a:gd name="T38" fmla="*/ 158 w 677"/>
                <a:gd name="T39" fmla="*/ 211 h 628"/>
                <a:gd name="T40" fmla="*/ 158 w 677"/>
                <a:gd name="T41" fmla="*/ 382 h 628"/>
                <a:gd name="T42" fmla="*/ 158 w 677"/>
                <a:gd name="T43" fmla="*/ 479 h 628"/>
                <a:gd name="T44" fmla="*/ 519 w 677"/>
                <a:gd name="T45" fmla="*/ 479 h 628"/>
                <a:gd name="T46" fmla="*/ 519 w 677"/>
                <a:gd name="T47" fmla="*/ 382 h 628"/>
                <a:gd name="T48" fmla="*/ 519 w 677"/>
                <a:gd name="T49" fmla="*/ 211 h 628"/>
                <a:gd name="T50" fmla="*/ 563 w 677"/>
                <a:gd name="T51" fmla="*/ 528 h 628"/>
                <a:gd name="T52" fmla="*/ 563 w 677"/>
                <a:gd name="T53" fmla="*/ 570 h 628"/>
                <a:gd name="T54" fmla="*/ 618 w 677"/>
                <a:gd name="T55" fmla="*/ 628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77" h="628">
                  <a:moveTo>
                    <a:pt x="618" y="628"/>
                  </a:moveTo>
                  <a:cubicBezTo>
                    <a:pt x="618" y="628"/>
                    <a:pt x="619" y="628"/>
                    <a:pt x="619" y="628"/>
                  </a:cubicBezTo>
                  <a:cubicBezTo>
                    <a:pt x="650" y="628"/>
                    <a:pt x="675" y="603"/>
                    <a:pt x="676" y="572"/>
                  </a:cubicBezTo>
                  <a:cubicBezTo>
                    <a:pt x="676" y="557"/>
                    <a:pt x="677" y="542"/>
                    <a:pt x="677" y="528"/>
                  </a:cubicBezTo>
                  <a:cubicBezTo>
                    <a:pt x="676" y="311"/>
                    <a:pt x="639" y="184"/>
                    <a:pt x="596" y="107"/>
                  </a:cubicBezTo>
                  <a:cubicBezTo>
                    <a:pt x="553" y="31"/>
                    <a:pt x="503" y="8"/>
                    <a:pt x="491" y="4"/>
                  </a:cubicBezTo>
                  <a:cubicBezTo>
                    <a:pt x="488" y="4"/>
                    <a:pt x="486" y="3"/>
                    <a:pt x="483" y="3"/>
                  </a:cubicBezTo>
                  <a:cubicBezTo>
                    <a:pt x="478" y="1"/>
                    <a:pt x="473" y="0"/>
                    <a:pt x="467" y="0"/>
                  </a:cubicBezTo>
                  <a:cubicBezTo>
                    <a:pt x="209" y="0"/>
                    <a:pt x="209" y="0"/>
                    <a:pt x="209" y="0"/>
                  </a:cubicBezTo>
                  <a:cubicBezTo>
                    <a:pt x="204" y="0"/>
                    <a:pt x="198" y="1"/>
                    <a:pt x="193" y="3"/>
                  </a:cubicBezTo>
                  <a:cubicBezTo>
                    <a:pt x="191" y="3"/>
                    <a:pt x="188" y="4"/>
                    <a:pt x="186" y="4"/>
                  </a:cubicBezTo>
                  <a:cubicBezTo>
                    <a:pt x="186" y="4"/>
                    <a:pt x="186" y="4"/>
                    <a:pt x="186" y="4"/>
                  </a:cubicBezTo>
                  <a:cubicBezTo>
                    <a:pt x="174" y="8"/>
                    <a:pt x="124" y="31"/>
                    <a:pt x="81" y="107"/>
                  </a:cubicBezTo>
                  <a:cubicBezTo>
                    <a:pt x="37" y="184"/>
                    <a:pt x="0" y="311"/>
                    <a:pt x="0" y="528"/>
                  </a:cubicBezTo>
                  <a:cubicBezTo>
                    <a:pt x="0" y="542"/>
                    <a:pt x="0" y="557"/>
                    <a:pt x="0" y="572"/>
                  </a:cubicBezTo>
                  <a:cubicBezTo>
                    <a:pt x="1" y="603"/>
                    <a:pt x="26" y="628"/>
                    <a:pt x="57" y="628"/>
                  </a:cubicBezTo>
                  <a:cubicBezTo>
                    <a:pt x="58" y="628"/>
                    <a:pt x="58" y="628"/>
                    <a:pt x="59" y="628"/>
                  </a:cubicBezTo>
                  <a:cubicBezTo>
                    <a:pt x="90" y="627"/>
                    <a:pt x="115" y="601"/>
                    <a:pt x="114" y="570"/>
                  </a:cubicBezTo>
                  <a:cubicBezTo>
                    <a:pt x="114" y="555"/>
                    <a:pt x="113" y="542"/>
                    <a:pt x="113" y="528"/>
                  </a:cubicBezTo>
                  <a:cubicBezTo>
                    <a:pt x="113" y="372"/>
                    <a:pt x="134" y="273"/>
                    <a:pt x="158" y="211"/>
                  </a:cubicBezTo>
                  <a:cubicBezTo>
                    <a:pt x="158" y="382"/>
                    <a:pt x="158" y="382"/>
                    <a:pt x="158" y="382"/>
                  </a:cubicBezTo>
                  <a:cubicBezTo>
                    <a:pt x="158" y="479"/>
                    <a:pt x="158" y="479"/>
                    <a:pt x="158" y="479"/>
                  </a:cubicBezTo>
                  <a:cubicBezTo>
                    <a:pt x="519" y="479"/>
                    <a:pt x="519" y="479"/>
                    <a:pt x="519" y="479"/>
                  </a:cubicBezTo>
                  <a:cubicBezTo>
                    <a:pt x="519" y="382"/>
                    <a:pt x="519" y="382"/>
                    <a:pt x="519" y="382"/>
                  </a:cubicBezTo>
                  <a:cubicBezTo>
                    <a:pt x="519" y="211"/>
                    <a:pt x="519" y="211"/>
                    <a:pt x="519" y="211"/>
                  </a:cubicBezTo>
                  <a:cubicBezTo>
                    <a:pt x="542" y="273"/>
                    <a:pt x="563" y="372"/>
                    <a:pt x="563" y="528"/>
                  </a:cubicBezTo>
                  <a:cubicBezTo>
                    <a:pt x="563" y="542"/>
                    <a:pt x="563" y="555"/>
                    <a:pt x="563" y="570"/>
                  </a:cubicBezTo>
                  <a:cubicBezTo>
                    <a:pt x="562" y="601"/>
                    <a:pt x="587" y="627"/>
                    <a:pt x="618" y="628"/>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44" name="Freeform 71"/>
            <p:cNvSpPr>
              <a:spLocks/>
            </p:cNvSpPr>
            <p:nvPr/>
          </p:nvSpPr>
          <p:spPr bwMode="auto">
            <a:xfrm>
              <a:off x="9323388" y="5830888"/>
              <a:ext cx="596900" cy="741362"/>
            </a:xfrm>
            <a:custGeom>
              <a:avLst/>
              <a:gdLst>
                <a:gd name="T0" fmla="*/ 0 w 361"/>
                <a:gd name="T1" fmla="*/ 0 h 448"/>
                <a:gd name="T2" fmla="*/ 0 w 361"/>
                <a:gd name="T3" fmla="*/ 50 h 448"/>
                <a:gd name="T4" fmla="*/ 0 w 361"/>
                <a:gd name="T5" fmla="*/ 63 h 448"/>
                <a:gd name="T6" fmla="*/ 0 w 361"/>
                <a:gd name="T7" fmla="*/ 439 h 448"/>
                <a:gd name="T8" fmla="*/ 165 w 361"/>
                <a:gd name="T9" fmla="*/ 441 h 448"/>
                <a:gd name="T10" fmla="*/ 165 w 361"/>
                <a:gd name="T11" fmla="*/ 190 h 448"/>
                <a:gd name="T12" fmla="*/ 196 w 361"/>
                <a:gd name="T13" fmla="*/ 190 h 448"/>
                <a:gd name="T14" fmla="*/ 196 w 361"/>
                <a:gd name="T15" fmla="*/ 442 h 448"/>
                <a:gd name="T16" fmla="*/ 361 w 361"/>
                <a:gd name="T17" fmla="*/ 448 h 448"/>
                <a:gd name="T18" fmla="*/ 361 w 361"/>
                <a:gd name="T19" fmla="*/ 0 h 448"/>
                <a:gd name="T20" fmla="*/ 0 w 361"/>
                <a:gd name="T21" fmla="*/ 0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1" h="448">
                  <a:moveTo>
                    <a:pt x="0" y="0"/>
                  </a:moveTo>
                  <a:cubicBezTo>
                    <a:pt x="0" y="50"/>
                    <a:pt x="0" y="50"/>
                    <a:pt x="0" y="50"/>
                  </a:cubicBezTo>
                  <a:cubicBezTo>
                    <a:pt x="0" y="54"/>
                    <a:pt x="0" y="59"/>
                    <a:pt x="0" y="63"/>
                  </a:cubicBezTo>
                  <a:cubicBezTo>
                    <a:pt x="0" y="439"/>
                    <a:pt x="0" y="439"/>
                    <a:pt x="0" y="439"/>
                  </a:cubicBezTo>
                  <a:cubicBezTo>
                    <a:pt x="55" y="439"/>
                    <a:pt x="110" y="440"/>
                    <a:pt x="165" y="441"/>
                  </a:cubicBezTo>
                  <a:cubicBezTo>
                    <a:pt x="165" y="190"/>
                    <a:pt x="165" y="190"/>
                    <a:pt x="165" y="190"/>
                  </a:cubicBezTo>
                  <a:cubicBezTo>
                    <a:pt x="196" y="190"/>
                    <a:pt x="196" y="190"/>
                    <a:pt x="196" y="190"/>
                  </a:cubicBezTo>
                  <a:cubicBezTo>
                    <a:pt x="196" y="442"/>
                    <a:pt x="196" y="442"/>
                    <a:pt x="196" y="442"/>
                  </a:cubicBezTo>
                  <a:cubicBezTo>
                    <a:pt x="251" y="444"/>
                    <a:pt x="306" y="446"/>
                    <a:pt x="361" y="448"/>
                  </a:cubicBezTo>
                  <a:cubicBezTo>
                    <a:pt x="361" y="0"/>
                    <a:pt x="361" y="0"/>
                    <a:pt x="361" y="0"/>
                  </a:cubicBezTo>
                  <a:lnTo>
                    <a:pt x="0" y="0"/>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45" name="Freeform 72"/>
            <p:cNvSpPr>
              <a:spLocks/>
            </p:cNvSpPr>
            <p:nvPr/>
          </p:nvSpPr>
          <p:spPr bwMode="auto">
            <a:xfrm>
              <a:off x="9063038" y="4999038"/>
              <a:ext cx="1119188" cy="885825"/>
            </a:xfrm>
            <a:custGeom>
              <a:avLst/>
              <a:gdLst>
                <a:gd name="T0" fmla="*/ 614 w 677"/>
                <a:gd name="T1" fmla="*/ 497 h 536"/>
                <a:gd name="T2" fmla="*/ 677 w 677"/>
                <a:gd name="T3" fmla="*/ 531 h 536"/>
                <a:gd name="T4" fmla="*/ 677 w 677"/>
                <a:gd name="T5" fmla="*/ 528 h 536"/>
                <a:gd name="T6" fmla="*/ 596 w 677"/>
                <a:gd name="T7" fmla="*/ 107 h 536"/>
                <a:gd name="T8" fmla="*/ 491 w 677"/>
                <a:gd name="T9" fmla="*/ 4 h 536"/>
                <a:gd name="T10" fmla="*/ 483 w 677"/>
                <a:gd name="T11" fmla="*/ 3 h 536"/>
                <a:gd name="T12" fmla="*/ 467 w 677"/>
                <a:gd name="T13" fmla="*/ 0 h 536"/>
                <a:gd name="T14" fmla="*/ 209 w 677"/>
                <a:gd name="T15" fmla="*/ 0 h 536"/>
                <a:gd name="T16" fmla="*/ 193 w 677"/>
                <a:gd name="T17" fmla="*/ 3 h 536"/>
                <a:gd name="T18" fmla="*/ 186 w 677"/>
                <a:gd name="T19" fmla="*/ 4 h 536"/>
                <a:gd name="T20" fmla="*/ 186 w 677"/>
                <a:gd name="T21" fmla="*/ 4 h 536"/>
                <a:gd name="T22" fmla="*/ 81 w 677"/>
                <a:gd name="T23" fmla="*/ 107 h 536"/>
                <a:gd name="T24" fmla="*/ 0 w 677"/>
                <a:gd name="T25" fmla="*/ 528 h 536"/>
                <a:gd name="T26" fmla="*/ 0 w 677"/>
                <a:gd name="T27" fmla="*/ 532 h 536"/>
                <a:gd name="T28" fmla="*/ 7 w 677"/>
                <a:gd name="T29" fmla="*/ 533 h 536"/>
                <a:gd name="T30" fmla="*/ 14 w 677"/>
                <a:gd name="T31" fmla="*/ 536 h 536"/>
                <a:gd name="T32" fmla="*/ 97 w 677"/>
                <a:gd name="T33" fmla="*/ 514 h 536"/>
                <a:gd name="T34" fmla="*/ 114 w 677"/>
                <a:gd name="T35" fmla="*/ 513 h 536"/>
                <a:gd name="T36" fmla="*/ 158 w 677"/>
                <a:gd name="T37" fmla="*/ 211 h 536"/>
                <a:gd name="T38" fmla="*/ 158 w 677"/>
                <a:gd name="T39" fmla="*/ 479 h 536"/>
                <a:gd name="T40" fmla="*/ 519 w 677"/>
                <a:gd name="T41" fmla="*/ 479 h 536"/>
                <a:gd name="T42" fmla="*/ 519 w 677"/>
                <a:gd name="T43" fmla="*/ 211 h 536"/>
                <a:gd name="T44" fmla="*/ 563 w 677"/>
                <a:gd name="T45" fmla="*/ 500 h 536"/>
                <a:gd name="T46" fmla="*/ 614 w 677"/>
                <a:gd name="T47" fmla="*/ 497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77" h="536">
                  <a:moveTo>
                    <a:pt x="614" y="497"/>
                  </a:moveTo>
                  <a:cubicBezTo>
                    <a:pt x="635" y="509"/>
                    <a:pt x="656" y="520"/>
                    <a:pt x="677" y="531"/>
                  </a:cubicBezTo>
                  <a:cubicBezTo>
                    <a:pt x="677" y="530"/>
                    <a:pt x="677" y="529"/>
                    <a:pt x="677" y="528"/>
                  </a:cubicBezTo>
                  <a:cubicBezTo>
                    <a:pt x="676" y="311"/>
                    <a:pt x="639" y="184"/>
                    <a:pt x="596" y="107"/>
                  </a:cubicBezTo>
                  <a:cubicBezTo>
                    <a:pt x="553" y="31"/>
                    <a:pt x="503" y="8"/>
                    <a:pt x="491" y="4"/>
                  </a:cubicBezTo>
                  <a:cubicBezTo>
                    <a:pt x="488" y="4"/>
                    <a:pt x="486" y="3"/>
                    <a:pt x="483" y="3"/>
                  </a:cubicBezTo>
                  <a:cubicBezTo>
                    <a:pt x="478" y="1"/>
                    <a:pt x="473" y="0"/>
                    <a:pt x="467" y="0"/>
                  </a:cubicBezTo>
                  <a:cubicBezTo>
                    <a:pt x="209" y="0"/>
                    <a:pt x="209" y="0"/>
                    <a:pt x="209" y="0"/>
                  </a:cubicBezTo>
                  <a:cubicBezTo>
                    <a:pt x="204" y="0"/>
                    <a:pt x="198" y="1"/>
                    <a:pt x="193" y="3"/>
                  </a:cubicBezTo>
                  <a:cubicBezTo>
                    <a:pt x="191" y="3"/>
                    <a:pt x="188" y="4"/>
                    <a:pt x="186" y="4"/>
                  </a:cubicBezTo>
                  <a:cubicBezTo>
                    <a:pt x="186" y="4"/>
                    <a:pt x="186" y="4"/>
                    <a:pt x="186" y="4"/>
                  </a:cubicBezTo>
                  <a:cubicBezTo>
                    <a:pt x="174" y="8"/>
                    <a:pt x="124" y="31"/>
                    <a:pt x="81" y="107"/>
                  </a:cubicBezTo>
                  <a:cubicBezTo>
                    <a:pt x="37" y="184"/>
                    <a:pt x="0" y="311"/>
                    <a:pt x="0" y="528"/>
                  </a:cubicBezTo>
                  <a:cubicBezTo>
                    <a:pt x="0" y="529"/>
                    <a:pt x="0" y="531"/>
                    <a:pt x="0" y="532"/>
                  </a:cubicBezTo>
                  <a:cubicBezTo>
                    <a:pt x="2" y="532"/>
                    <a:pt x="5" y="533"/>
                    <a:pt x="7" y="533"/>
                  </a:cubicBezTo>
                  <a:cubicBezTo>
                    <a:pt x="9" y="534"/>
                    <a:pt x="12" y="535"/>
                    <a:pt x="14" y="536"/>
                  </a:cubicBezTo>
                  <a:cubicBezTo>
                    <a:pt x="41" y="528"/>
                    <a:pt x="69" y="519"/>
                    <a:pt x="97" y="514"/>
                  </a:cubicBezTo>
                  <a:cubicBezTo>
                    <a:pt x="103" y="513"/>
                    <a:pt x="108" y="513"/>
                    <a:pt x="114" y="513"/>
                  </a:cubicBezTo>
                  <a:cubicBezTo>
                    <a:pt x="115" y="366"/>
                    <a:pt x="135" y="271"/>
                    <a:pt x="158" y="211"/>
                  </a:cubicBezTo>
                  <a:cubicBezTo>
                    <a:pt x="158" y="479"/>
                    <a:pt x="158" y="479"/>
                    <a:pt x="158" y="479"/>
                  </a:cubicBezTo>
                  <a:cubicBezTo>
                    <a:pt x="519" y="479"/>
                    <a:pt x="519" y="479"/>
                    <a:pt x="519" y="479"/>
                  </a:cubicBezTo>
                  <a:cubicBezTo>
                    <a:pt x="519" y="211"/>
                    <a:pt x="519" y="211"/>
                    <a:pt x="519" y="211"/>
                  </a:cubicBezTo>
                  <a:cubicBezTo>
                    <a:pt x="541" y="269"/>
                    <a:pt x="560" y="360"/>
                    <a:pt x="563" y="500"/>
                  </a:cubicBezTo>
                  <a:cubicBezTo>
                    <a:pt x="576" y="489"/>
                    <a:pt x="595" y="486"/>
                    <a:pt x="614" y="497"/>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46" name="Freeform 73"/>
            <p:cNvSpPr>
              <a:spLocks noEditPoints="1"/>
            </p:cNvSpPr>
            <p:nvPr/>
          </p:nvSpPr>
          <p:spPr bwMode="auto">
            <a:xfrm>
              <a:off x="7477125" y="3675063"/>
              <a:ext cx="2087563" cy="1911350"/>
            </a:xfrm>
            <a:custGeom>
              <a:avLst/>
              <a:gdLst>
                <a:gd name="T0" fmla="*/ 103 w 1262"/>
                <a:gd name="T1" fmla="*/ 831 h 1155"/>
                <a:gd name="T2" fmla="*/ 142 w 1262"/>
                <a:gd name="T3" fmla="*/ 837 h 1155"/>
                <a:gd name="T4" fmla="*/ 229 w 1262"/>
                <a:gd name="T5" fmla="*/ 258 h 1155"/>
                <a:gd name="T6" fmla="*/ 254 w 1262"/>
                <a:gd name="T7" fmla="*/ 258 h 1155"/>
                <a:gd name="T8" fmla="*/ 148 w 1262"/>
                <a:gd name="T9" fmla="*/ 1073 h 1155"/>
                <a:gd name="T10" fmla="*/ 541 w 1262"/>
                <a:gd name="T11" fmla="*/ 1155 h 1155"/>
                <a:gd name="T12" fmla="*/ 935 w 1262"/>
                <a:gd name="T13" fmla="*/ 1073 h 1155"/>
                <a:gd name="T14" fmla="*/ 836 w 1262"/>
                <a:gd name="T15" fmla="*/ 300 h 1155"/>
                <a:gd name="T16" fmla="*/ 855 w 1262"/>
                <a:gd name="T17" fmla="*/ 320 h 1155"/>
                <a:gd name="T18" fmla="*/ 939 w 1262"/>
                <a:gd name="T19" fmla="*/ 389 h 1155"/>
                <a:gd name="T20" fmla="*/ 1095 w 1262"/>
                <a:gd name="T21" fmla="*/ 518 h 1155"/>
                <a:gd name="T22" fmla="*/ 1262 w 1262"/>
                <a:gd name="T23" fmla="*/ 373 h 1155"/>
                <a:gd name="T24" fmla="*/ 1232 w 1262"/>
                <a:gd name="T25" fmla="*/ 366 h 1155"/>
                <a:gd name="T26" fmla="*/ 969 w 1262"/>
                <a:gd name="T27" fmla="*/ 200 h 1155"/>
                <a:gd name="T28" fmla="*/ 881 w 1262"/>
                <a:gd name="T29" fmla="*/ 93 h 1155"/>
                <a:gd name="T30" fmla="*/ 862 w 1262"/>
                <a:gd name="T31" fmla="*/ 60 h 1155"/>
                <a:gd name="T32" fmla="*/ 858 w 1262"/>
                <a:gd name="T33" fmla="*/ 52 h 1155"/>
                <a:gd name="T34" fmla="*/ 857 w 1262"/>
                <a:gd name="T35" fmla="*/ 50 h 1155"/>
                <a:gd name="T36" fmla="*/ 781 w 1262"/>
                <a:gd name="T37" fmla="*/ 0 h 1155"/>
                <a:gd name="T38" fmla="*/ 748 w 1262"/>
                <a:gd name="T39" fmla="*/ 0 h 1155"/>
                <a:gd name="T40" fmla="*/ 744 w 1262"/>
                <a:gd name="T41" fmla="*/ 0 h 1155"/>
                <a:gd name="T42" fmla="*/ 741 w 1262"/>
                <a:gd name="T43" fmla="*/ 0 h 1155"/>
                <a:gd name="T44" fmla="*/ 672 w 1262"/>
                <a:gd name="T45" fmla="*/ 0 h 1155"/>
                <a:gd name="T46" fmla="*/ 538 w 1262"/>
                <a:gd name="T47" fmla="*/ 137 h 1155"/>
                <a:gd name="T48" fmla="*/ 565 w 1262"/>
                <a:gd name="T49" fmla="*/ 137 h 1155"/>
                <a:gd name="T50" fmla="*/ 411 w 1262"/>
                <a:gd name="T51" fmla="*/ 0 h 1155"/>
                <a:gd name="T52" fmla="*/ 342 w 1262"/>
                <a:gd name="T53" fmla="*/ 0 h 1155"/>
                <a:gd name="T54" fmla="*/ 325 w 1262"/>
                <a:gd name="T55" fmla="*/ 2 h 1155"/>
                <a:gd name="T56" fmla="*/ 262 w 1262"/>
                <a:gd name="T57" fmla="*/ 25 h 1155"/>
                <a:gd name="T58" fmla="*/ 88 w 1262"/>
                <a:gd name="T59" fmla="*/ 263 h 1155"/>
                <a:gd name="T60" fmla="*/ 0 w 1262"/>
                <a:gd name="T61" fmla="*/ 802 h 1155"/>
                <a:gd name="T62" fmla="*/ 103 w 1262"/>
                <a:gd name="T63" fmla="*/ 831 h 1155"/>
                <a:gd name="T64" fmla="*/ 432 w 1262"/>
                <a:gd name="T65" fmla="*/ 887 h 1155"/>
                <a:gd name="T66" fmla="*/ 248 w 1262"/>
                <a:gd name="T67" fmla="*/ 862 h 1155"/>
                <a:gd name="T68" fmla="*/ 254 w 1262"/>
                <a:gd name="T69" fmla="*/ 821 h 1155"/>
                <a:gd name="T70" fmla="*/ 438 w 1262"/>
                <a:gd name="T71" fmla="*/ 847 h 1155"/>
                <a:gd name="T72" fmla="*/ 432 w 1262"/>
                <a:gd name="T73" fmla="*/ 887 h 1155"/>
                <a:gd name="T74" fmla="*/ 651 w 1262"/>
                <a:gd name="T75" fmla="*/ 887 h 1155"/>
                <a:gd name="T76" fmla="*/ 645 w 1262"/>
                <a:gd name="T77" fmla="*/ 847 h 1155"/>
                <a:gd name="T78" fmla="*/ 829 w 1262"/>
                <a:gd name="T79" fmla="*/ 821 h 1155"/>
                <a:gd name="T80" fmla="*/ 835 w 1262"/>
                <a:gd name="T81" fmla="*/ 862 h 1155"/>
                <a:gd name="T82" fmla="*/ 651 w 1262"/>
                <a:gd name="T83" fmla="*/ 887 h 1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262" h="1155">
                  <a:moveTo>
                    <a:pt x="103" y="831"/>
                  </a:moveTo>
                  <a:cubicBezTo>
                    <a:pt x="117" y="833"/>
                    <a:pt x="130" y="835"/>
                    <a:pt x="142" y="837"/>
                  </a:cubicBezTo>
                  <a:cubicBezTo>
                    <a:pt x="177" y="543"/>
                    <a:pt x="229" y="258"/>
                    <a:pt x="229" y="258"/>
                  </a:cubicBezTo>
                  <a:cubicBezTo>
                    <a:pt x="254" y="258"/>
                    <a:pt x="254" y="258"/>
                    <a:pt x="254" y="258"/>
                  </a:cubicBezTo>
                  <a:cubicBezTo>
                    <a:pt x="234" y="381"/>
                    <a:pt x="148" y="764"/>
                    <a:pt x="148" y="1073"/>
                  </a:cubicBezTo>
                  <a:cubicBezTo>
                    <a:pt x="237" y="1114"/>
                    <a:pt x="388" y="1155"/>
                    <a:pt x="541" y="1155"/>
                  </a:cubicBezTo>
                  <a:cubicBezTo>
                    <a:pt x="694" y="1155"/>
                    <a:pt x="846" y="1114"/>
                    <a:pt x="935" y="1073"/>
                  </a:cubicBezTo>
                  <a:cubicBezTo>
                    <a:pt x="935" y="791"/>
                    <a:pt x="863" y="477"/>
                    <a:pt x="836" y="300"/>
                  </a:cubicBezTo>
                  <a:cubicBezTo>
                    <a:pt x="842" y="307"/>
                    <a:pt x="848" y="313"/>
                    <a:pt x="855" y="320"/>
                  </a:cubicBezTo>
                  <a:cubicBezTo>
                    <a:pt x="879" y="343"/>
                    <a:pt x="907" y="366"/>
                    <a:pt x="939" y="389"/>
                  </a:cubicBezTo>
                  <a:cubicBezTo>
                    <a:pt x="1019" y="445"/>
                    <a:pt x="1028" y="467"/>
                    <a:pt x="1095" y="518"/>
                  </a:cubicBezTo>
                  <a:cubicBezTo>
                    <a:pt x="1117" y="442"/>
                    <a:pt x="1182" y="384"/>
                    <a:pt x="1262" y="373"/>
                  </a:cubicBezTo>
                  <a:cubicBezTo>
                    <a:pt x="1253" y="369"/>
                    <a:pt x="1242" y="371"/>
                    <a:pt x="1232" y="366"/>
                  </a:cubicBezTo>
                  <a:cubicBezTo>
                    <a:pt x="1116" y="319"/>
                    <a:pt x="1052" y="279"/>
                    <a:pt x="969" y="200"/>
                  </a:cubicBezTo>
                  <a:cubicBezTo>
                    <a:pt x="928" y="161"/>
                    <a:pt x="899" y="122"/>
                    <a:pt x="881" y="93"/>
                  </a:cubicBezTo>
                  <a:cubicBezTo>
                    <a:pt x="872" y="79"/>
                    <a:pt x="866" y="68"/>
                    <a:pt x="862" y="60"/>
                  </a:cubicBezTo>
                  <a:cubicBezTo>
                    <a:pt x="860" y="56"/>
                    <a:pt x="859" y="54"/>
                    <a:pt x="858" y="52"/>
                  </a:cubicBezTo>
                  <a:cubicBezTo>
                    <a:pt x="857" y="51"/>
                    <a:pt x="857" y="51"/>
                    <a:pt x="857" y="50"/>
                  </a:cubicBezTo>
                  <a:cubicBezTo>
                    <a:pt x="844" y="20"/>
                    <a:pt x="814" y="0"/>
                    <a:pt x="781" y="0"/>
                  </a:cubicBezTo>
                  <a:cubicBezTo>
                    <a:pt x="748" y="0"/>
                    <a:pt x="748" y="0"/>
                    <a:pt x="748" y="0"/>
                  </a:cubicBezTo>
                  <a:cubicBezTo>
                    <a:pt x="746" y="0"/>
                    <a:pt x="745" y="0"/>
                    <a:pt x="744" y="0"/>
                  </a:cubicBezTo>
                  <a:cubicBezTo>
                    <a:pt x="743" y="0"/>
                    <a:pt x="742" y="0"/>
                    <a:pt x="741" y="0"/>
                  </a:cubicBezTo>
                  <a:cubicBezTo>
                    <a:pt x="672" y="0"/>
                    <a:pt x="672" y="0"/>
                    <a:pt x="672" y="0"/>
                  </a:cubicBezTo>
                  <a:cubicBezTo>
                    <a:pt x="671" y="72"/>
                    <a:pt x="552" y="137"/>
                    <a:pt x="538" y="137"/>
                  </a:cubicBezTo>
                  <a:cubicBezTo>
                    <a:pt x="565" y="137"/>
                    <a:pt x="565" y="137"/>
                    <a:pt x="565" y="137"/>
                  </a:cubicBezTo>
                  <a:cubicBezTo>
                    <a:pt x="565" y="137"/>
                    <a:pt x="412" y="72"/>
                    <a:pt x="411" y="0"/>
                  </a:cubicBezTo>
                  <a:cubicBezTo>
                    <a:pt x="342" y="0"/>
                    <a:pt x="342" y="0"/>
                    <a:pt x="342" y="0"/>
                  </a:cubicBezTo>
                  <a:cubicBezTo>
                    <a:pt x="336" y="0"/>
                    <a:pt x="330" y="1"/>
                    <a:pt x="325" y="2"/>
                  </a:cubicBezTo>
                  <a:cubicBezTo>
                    <a:pt x="310" y="4"/>
                    <a:pt x="287" y="10"/>
                    <a:pt x="262" y="25"/>
                  </a:cubicBezTo>
                  <a:cubicBezTo>
                    <a:pt x="205" y="56"/>
                    <a:pt x="139" y="126"/>
                    <a:pt x="88" y="263"/>
                  </a:cubicBezTo>
                  <a:cubicBezTo>
                    <a:pt x="45" y="382"/>
                    <a:pt x="11" y="551"/>
                    <a:pt x="0" y="802"/>
                  </a:cubicBezTo>
                  <a:cubicBezTo>
                    <a:pt x="26" y="814"/>
                    <a:pt x="67" y="824"/>
                    <a:pt x="103" y="831"/>
                  </a:cubicBezTo>
                  <a:close/>
                  <a:moveTo>
                    <a:pt x="432" y="887"/>
                  </a:moveTo>
                  <a:cubicBezTo>
                    <a:pt x="248" y="862"/>
                    <a:pt x="248" y="862"/>
                    <a:pt x="248" y="862"/>
                  </a:cubicBezTo>
                  <a:cubicBezTo>
                    <a:pt x="254" y="821"/>
                    <a:pt x="254" y="821"/>
                    <a:pt x="254" y="821"/>
                  </a:cubicBezTo>
                  <a:cubicBezTo>
                    <a:pt x="438" y="847"/>
                    <a:pt x="438" y="847"/>
                    <a:pt x="438" y="847"/>
                  </a:cubicBezTo>
                  <a:lnTo>
                    <a:pt x="432" y="887"/>
                  </a:lnTo>
                  <a:close/>
                  <a:moveTo>
                    <a:pt x="651" y="887"/>
                  </a:moveTo>
                  <a:cubicBezTo>
                    <a:pt x="645" y="847"/>
                    <a:pt x="645" y="847"/>
                    <a:pt x="645" y="847"/>
                  </a:cubicBezTo>
                  <a:cubicBezTo>
                    <a:pt x="829" y="821"/>
                    <a:pt x="829" y="821"/>
                    <a:pt x="829" y="821"/>
                  </a:cubicBezTo>
                  <a:cubicBezTo>
                    <a:pt x="835" y="862"/>
                    <a:pt x="835" y="862"/>
                    <a:pt x="835" y="862"/>
                  </a:cubicBezTo>
                  <a:lnTo>
                    <a:pt x="651" y="887"/>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47" name="Freeform 74"/>
            <p:cNvSpPr>
              <a:spLocks/>
            </p:cNvSpPr>
            <p:nvPr/>
          </p:nvSpPr>
          <p:spPr bwMode="auto">
            <a:xfrm>
              <a:off x="7905750" y="5508625"/>
              <a:ext cx="428625" cy="925512"/>
            </a:xfrm>
            <a:custGeom>
              <a:avLst/>
              <a:gdLst>
                <a:gd name="T0" fmla="*/ 259 w 259"/>
                <a:gd name="T1" fmla="*/ 560 h 560"/>
                <a:gd name="T2" fmla="*/ 259 w 259"/>
                <a:gd name="T3" fmla="*/ 40 h 560"/>
                <a:gd name="T4" fmla="*/ 0 w 259"/>
                <a:gd name="T5" fmla="*/ 0 h 560"/>
                <a:gd name="T6" fmla="*/ 0 w 259"/>
                <a:gd name="T7" fmla="*/ 75 h 560"/>
                <a:gd name="T8" fmla="*/ 0 w 259"/>
                <a:gd name="T9" fmla="*/ 560 h 560"/>
              </a:gdLst>
              <a:ahLst/>
              <a:cxnLst>
                <a:cxn ang="0">
                  <a:pos x="T0" y="T1"/>
                </a:cxn>
                <a:cxn ang="0">
                  <a:pos x="T2" y="T3"/>
                </a:cxn>
                <a:cxn ang="0">
                  <a:pos x="T4" y="T5"/>
                </a:cxn>
                <a:cxn ang="0">
                  <a:pos x="T6" y="T7"/>
                </a:cxn>
                <a:cxn ang="0">
                  <a:pos x="T8" y="T9"/>
                </a:cxn>
              </a:cxnLst>
              <a:rect l="0" t="0" r="r" b="b"/>
              <a:pathLst>
                <a:path w="259" h="560">
                  <a:moveTo>
                    <a:pt x="259" y="560"/>
                  </a:moveTo>
                  <a:cubicBezTo>
                    <a:pt x="259" y="40"/>
                    <a:pt x="259" y="40"/>
                    <a:pt x="259" y="40"/>
                  </a:cubicBezTo>
                  <a:cubicBezTo>
                    <a:pt x="167" y="37"/>
                    <a:pt x="78" y="22"/>
                    <a:pt x="0" y="0"/>
                  </a:cubicBezTo>
                  <a:cubicBezTo>
                    <a:pt x="0" y="75"/>
                    <a:pt x="0" y="75"/>
                    <a:pt x="0" y="75"/>
                  </a:cubicBezTo>
                  <a:cubicBezTo>
                    <a:pt x="0" y="560"/>
                    <a:pt x="0" y="560"/>
                    <a:pt x="0" y="560"/>
                  </a:cubicBezTo>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48" name="Freeform 75"/>
            <p:cNvSpPr>
              <a:spLocks/>
            </p:cNvSpPr>
            <p:nvPr/>
          </p:nvSpPr>
          <p:spPr bwMode="auto">
            <a:xfrm>
              <a:off x="8407400" y="5508625"/>
              <a:ext cx="428625" cy="925512"/>
            </a:xfrm>
            <a:custGeom>
              <a:avLst/>
              <a:gdLst>
                <a:gd name="T0" fmla="*/ 259 w 259"/>
                <a:gd name="T1" fmla="*/ 560 h 560"/>
                <a:gd name="T2" fmla="*/ 259 w 259"/>
                <a:gd name="T3" fmla="*/ 0 h 560"/>
                <a:gd name="T4" fmla="*/ 0 w 259"/>
                <a:gd name="T5" fmla="*/ 40 h 560"/>
                <a:gd name="T6" fmla="*/ 0 w 259"/>
                <a:gd name="T7" fmla="*/ 560 h 560"/>
              </a:gdLst>
              <a:ahLst/>
              <a:cxnLst>
                <a:cxn ang="0">
                  <a:pos x="T0" y="T1"/>
                </a:cxn>
                <a:cxn ang="0">
                  <a:pos x="T2" y="T3"/>
                </a:cxn>
                <a:cxn ang="0">
                  <a:pos x="T4" y="T5"/>
                </a:cxn>
                <a:cxn ang="0">
                  <a:pos x="T6" y="T7"/>
                </a:cxn>
              </a:cxnLst>
              <a:rect l="0" t="0" r="r" b="b"/>
              <a:pathLst>
                <a:path w="259" h="560">
                  <a:moveTo>
                    <a:pt x="259" y="560"/>
                  </a:moveTo>
                  <a:cubicBezTo>
                    <a:pt x="259" y="0"/>
                    <a:pt x="259" y="0"/>
                    <a:pt x="259" y="0"/>
                  </a:cubicBezTo>
                  <a:cubicBezTo>
                    <a:pt x="181" y="22"/>
                    <a:pt x="91" y="37"/>
                    <a:pt x="0" y="40"/>
                  </a:cubicBezTo>
                  <a:cubicBezTo>
                    <a:pt x="0" y="560"/>
                    <a:pt x="0" y="560"/>
                    <a:pt x="0" y="560"/>
                  </a:cubicBezTo>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49" name="Freeform 10"/>
            <p:cNvSpPr>
              <a:spLocks/>
            </p:cNvSpPr>
            <p:nvPr/>
          </p:nvSpPr>
          <p:spPr bwMode="auto">
            <a:xfrm>
              <a:off x="5335985" y="3849311"/>
              <a:ext cx="2375059" cy="3009482"/>
            </a:xfrm>
            <a:custGeom>
              <a:avLst/>
              <a:gdLst>
                <a:gd name="T0" fmla="*/ 1484 w 1489"/>
                <a:gd name="T1" fmla="*/ 658 h 1890"/>
                <a:gd name="T2" fmla="*/ 1262 w 1489"/>
                <a:gd name="T3" fmla="*/ 148 h 1890"/>
                <a:gd name="T4" fmla="*/ 1066 w 1489"/>
                <a:gd name="T5" fmla="*/ 9 h 1890"/>
                <a:gd name="T6" fmla="*/ 1012 w 1489"/>
                <a:gd name="T7" fmla="*/ 6 h 1890"/>
                <a:gd name="T8" fmla="*/ 1006 w 1489"/>
                <a:gd name="T9" fmla="*/ 6 h 1890"/>
                <a:gd name="T10" fmla="*/ 1004 w 1489"/>
                <a:gd name="T11" fmla="*/ 9 h 1890"/>
                <a:gd name="T12" fmla="*/ 957 w 1489"/>
                <a:gd name="T13" fmla="*/ 50 h 1890"/>
                <a:gd name="T14" fmla="*/ 810 w 1489"/>
                <a:gd name="T15" fmla="*/ 95 h 1890"/>
                <a:gd name="T16" fmla="*/ 751 w 1489"/>
                <a:gd name="T17" fmla="*/ 88 h 1890"/>
                <a:gd name="T18" fmla="*/ 702 w 1489"/>
                <a:gd name="T19" fmla="*/ 72 h 1890"/>
                <a:gd name="T20" fmla="*/ 614 w 1489"/>
                <a:gd name="T21" fmla="*/ 6 h 1890"/>
                <a:gd name="T22" fmla="*/ 609 w 1489"/>
                <a:gd name="T23" fmla="*/ 0 h 1890"/>
                <a:gd name="T24" fmla="*/ 608 w 1489"/>
                <a:gd name="T25" fmla="*/ 0 h 1890"/>
                <a:gd name="T26" fmla="*/ 366 w 1489"/>
                <a:gd name="T27" fmla="*/ 92 h 1890"/>
                <a:gd name="T28" fmla="*/ 197 w 1489"/>
                <a:gd name="T29" fmla="*/ 277 h 1890"/>
                <a:gd name="T30" fmla="*/ 116 w 1489"/>
                <a:gd name="T31" fmla="*/ 544 h 1890"/>
                <a:gd name="T32" fmla="*/ 0 w 1489"/>
                <a:gd name="T33" fmla="*/ 720 h 1890"/>
                <a:gd name="T34" fmla="*/ 0 w 1489"/>
                <a:gd name="T35" fmla="*/ 1840 h 1890"/>
                <a:gd name="T36" fmla="*/ 50 w 1489"/>
                <a:gd name="T37" fmla="*/ 1889 h 1890"/>
                <a:gd name="T38" fmla="*/ 99 w 1489"/>
                <a:gd name="T39" fmla="*/ 1840 h 1890"/>
                <a:gd name="T40" fmla="*/ 99 w 1489"/>
                <a:gd name="T41" fmla="*/ 720 h 1890"/>
                <a:gd name="T42" fmla="*/ 126 w 1489"/>
                <a:gd name="T43" fmla="*/ 655 h 1890"/>
                <a:gd name="T44" fmla="*/ 195 w 1489"/>
                <a:gd name="T45" fmla="*/ 694 h 1890"/>
                <a:gd name="T46" fmla="*/ 199 w 1489"/>
                <a:gd name="T47" fmla="*/ 694 h 1890"/>
                <a:gd name="T48" fmla="*/ 266 w 1489"/>
                <a:gd name="T49" fmla="*/ 663 h 1890"/>
                <a:gd name="T50" fmla="*/ 286 w 1489"/>
                <a:gd name="T51" fmla="*/ 720 h 1890"/>
                <a:gd name="T52" fmla="*/ 286 w 1489"/>
                <a:gd name="T53" fmla="*/ 720 h 1890"/>
                <a:gd name="T54" fmla="*/ 336 w 1489"/>
                <a:gd name="T55" fmla="*/ 770 h 1890"/>
                <a:gd name="T56" fmla="*/ 385 w 1489"/>
                <a:gd name="T57" fmla="*/ 720 h 1890"/>
                <a:gd name="T58" fmla="*/ 291 w 1489"/>
                <a:gd name="T59" fmla="*/ 556 h 1890"/>
                <a:gd name="T60" fmla="*/ 350 w 1489"/>
                <a:gd name="T61" fmla="*/ 363 h 1890"/>
                <a:gd name="T62" fmla="*/ 511 w 1489"/>
                <a:gd name="T63" fmla="*/ 211 h 1890"/>
                <a:gd name="T64" fmla="*/ 408 w 1489"/>
                <a:gd name="T65" fmla="*/ 1258 h 1890"/>
                <a:gd name="T66" fmla="*/ 498 w 1489"/>
                <a:gd name="T67" fmla="*/ 1310 h 1890"/>
                <a:gd name="T68" fmla="*/ 487 w 1489"/>
                <a:gd name="T69" fmla="*/ 1764 h 1890"/>
                <a:gd name="T70" fmla="*/ 613 w 1489"/>
                <a:gd name="T71" fmla="*/ 1890 h 1890"/>
                <a:gd name="T72" fmla="*/ 739 w 1489"/>
                <a:gd name="T73" fmla="*/ 1764 h 1890"/>
                <a:gd name="T74" fmla="*/ 748 w 1489"/>
                <a:gd name="T75" fmla="*/ 1361 h 1890"/>
                <a:gd name="T76" fmla="*/ 810 w 1489"/>
                <a:gd name="T77" fmla="*/ 1366 h 1890"/>
                <a:gd name="T78" fmla="*/ 872 w 1489"/>
                <a:gd name="T79" fmla="*/ 1361 h 1890"/>
                <a:gd name="T80" fmla="*/ 881 w 1489"/>
                <a:gd name="T81" fmla="*/ 1764 h 1890"/>
                <a:gd name="T82" fmla="*/ 1007 w 1489"/>
                <a:gd name="T83" fmla="*/ 1890 h 1890"/>
                <a:gd name="T84" fmla="*/ 1134 w 1489"/>
                <a:gd name="T85" fmla="*/ 1764 h 1890"/>
                <a:gd name="T86" fmla="*/ 1122 w 1489"/>
                <a:gd name="T87" fmla="*/ 1310 h 1890"/>
                <a:gd name="T88" fmla="*/ 1212 w 1489"/>
                <a:gd name="T89" fmla="*/ 1258 h 1890"/>
                <a:gd name="T90" fmla="*/ 1117 w 1489"/>
                <a:gd name="T91" fmla="*/ 252 h 1890"/>
                <a:gd name="T92" fmla="*/ 1143 w 1489"/>
                <a:gd name="T93" fmla="*/ 278 h 1890"/>
                <a:gd name="T94" fmla="*/ 1309 w 1489"/>
                <a:gd name="T95" fmla="*/ 675 h 1890"/>
                <a:gd name="T96" fmla="*/ 1397 w 1489"/>
                <a:gd name="T97" fmla="*/ 754 h 1890"/>
                <a:gd name="T98" fmla="*/ 1405 w 1489"/>
                <a:gd name="T99" fmla="*/ 754 h 1890"/>
                <a:gd name="T100" fmla="*/ 1484 w 1489"/>
                <a:gd name="T101" fmla="*/ 658 h 1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89" h="1890">
                  <a:moveTo>
                    <a:pt x="1484" y="658"/>
                  </a:moveTo>
                  <a:cubicBezTo>
                    <a:pt x="1461" y="412"/>
                    <a:pt x="1360" y="247"/>
                    <a:pt x="1262" y="148"/>
                  </a:cubicBezTo>
                  <a:cubicBezTo>
                    <a:pt x="1165" y="48"/>
                    <a:pt x="1074" y="12"/>
                    <a:pt x="1066" y="9"/>
                  </a:cubicBezTo>
                  <a:cubicBezTo>
                    <a:pt x="1048" y="2"/>
                    <a:pt x="1029" y="2"/>
                    <a:pt x="1012" y="6"/>
                  </a:cubicBezTo>
                  <a:cubicBezTo>
                    <a:pt x="1010" y="6"/>
                    <a:pt x="1008" y="6"/>
                    <a:pt x="1006" y="6"/>
                  </a:cubicBezTo>
                  <a:cubicBezTo>
                    <a:pt x="1005" y="7"/>
                    <a:pt x="1005" y="8"/>
                    <a:pt x="1004" y="9"/>
                  </a:cubicBezTo>
                  <a:cubicBezTo>
                    <a:pt x="990" y="24"/>
                    <a:pt x="974" y="38"/>
                    <a:pt x="957" y="50"/>
                  </a:cubicBezTo>
                  <a:cubicBezTo>
                    <a:pt x="915" y="79"/>
                    <a:pt x="864" y="95"/>
                    <a:pt x="810" y="95"/>
                  </a:cubicBezTo>
                  <a:cubicBezTo>
                    <a:pt x="790" y="95"/>
                    <a:pt x="771" y="93"/>
                    <a:pt x="751" y="88"/>
                  </a:cubicBezTo>
                  <a:cubicBezTo>
                    <a:pt x="734" y="84"/>
                    <a:pt x="718" y="79"/>
                    <a:pt x="702" y="72"/>
                  </a:cubicBezTo>
                  <a:cubicBezTo>
                    <a:pt x="668" y="56"/>
                    <a:pt x="639" y="34"/>
                    <a:pt x="614" y="6"/>
                  </a:cubicBezTo>
                  <a:cubicBezTo>
                    <a:pt x="613" y="4"/>
                    <a:pt x="611" y="2"/>
                    <a:pt x="609" y="0"/>
                  </a:cubicBezTo>
                  <a:cubicBezTo>
                    <a:pt x="609" y="0"/>
                    <a:pt x="609" y="0"/>
                    <a:pt x="608" y="0"/>
                  </a:cubicBezTo>
                  <a:cubicBezTo>
                    <a:pt x="599" y="1"/>
                    <a:pt x="487" y="10"/>
                    <a:pt x="366" y="92"/>
                  </a:cubicBezTo>
                  <a:cubicBezTo>
                    <a:pt x="306" y="133"/>
                    <a:pt x="244" y="193"/>
                    <a:pt x="197" y="277"/>
                  </a:cubicBezTo>
                  <a:cubicBezTo>
                    <a:pt x="156" y="349"/>
                    <a:pt x="127" y="437"/>
                    <a:pt x="116" y="544"/>
                  </a:cubicBezTo>
                  <a:cubicBezTo>
                    <a:pt x="48" y="574"/>
                    <a:pt x="0" y="642"/>
                    <a:pt x="0" y="720"/>
                  </a:cubicBezTo>
                  <a:cubicBezTo>
                    <a:pt x="0" y="1840"/>
                    <a:pt x="0" y="1840"/>
                    <a:pt x="0" y="1840"/>
                  </a:cubicBezTo>
                  <a:cubicBezTo>
                    <a:pt x="0" y="1867"/>
                    <a:pt x="22" y="1889"/>
                    <a:pt x="50" y="1889"/>
                  </a:cubicBezTo>
                  <a:cubicBezTo>
                    <a:pt x="77" y="1889"/>
                    <a:pt x="99" y="1867"/>
                    <a:pt x="99" y="1840"/>
                  </a:cubicBezTo>
                  <a:cubicBezTo>
                    <a:pt x="99" y="720"/>
                    <a:pt x="99" y="720"/>
                    <a:pt x="99" y="720"/>
                  </a:cubicBezTo>
                  <a:cubicBezTo>
                    <a:pt x="99" y="695"/>
                    <a:pt x="109" y="672"/>
                    <a:pt x="126" y="655"/>
                  </a:cubicBezTo>
                  <a:cubicBezTo>
                    <a:pt x="141" y="677"/>
                    <a:pt x="166" y="692"/>
                    <a:pt x="195" y="694"/>
                  </a:cubicBezTo>
                  <a:cubicBezTo>
                    <a:pt x="196" y="694"/>
                    <a:pt x="198" y="694"/>
                    <a:pt x="199" y="694"/>
                  </a:cubicBezTo>
                  <a:cubicBezTo>
                    <a:pt x="226" y="694"/>
                    <a:pt x="250" y="682"/>
                    <a:pt x="266" y="663"/>
                  </a:cubicBezTo>
                  <a:cubicBezTo>
                    <a:pt x="279" y="679"/>
                    <a:pt x="286" y="699"/>
                    <a:pt x="286" y="720"/>
                  </a:cubicBezTo>
                  <a:cubicBezTo>
                    <a:pt x="286" y="720"/>
                    <a:pt x="286" y="720"/>
                    <a:pt x="286" y="720"/>
                  </a:cubicBezTo>
                  <a:cubicBezTo>
                    <a:pt x="286" y="748"/>
                    <a:pt x="308" y="770"/>
                    <a:pt x="336" y="770"/>
                  </a:cubicBezTo>
                  <a:cubicBezTo>
                    <a:pt x="363" y="770"/>
                    <a:pt x="385" y="748"/>
                    <a:pt x="385" y="720"/>
                  </a:cubicBezTo>
                  <a:cubicBezTo>
                    <a:pt x="385" y="650"/>
                    <a:pt x="347" y="589"/>
                    <a:pt x="291" y="556"/>
                  </a:cubicBezTo>
                  <a:cubicBezTo>
                    <a:pt x="301" y="474"/>
                    <a:pt x="323" y="412"/>
                    <a:pt x="350" y="363"/>
                  </a:cubicBezTo>
                  <a:cubicBezTo>
                    <a:pt x="395" y="283"/>
                    <a:pt x="456" y="238"/>
                    <a:pt x="511" y="211"/>
                  </a:cubicBezTo>
                  <a:cubicBezTo>
                    <a:pt x="455" y="493"/>
                    <a:pt x="331" y="1167"/>
                    <a:pt x="408" y="1258"/>
                  </a:cubicBezTo>
                  <a:cubicBezTo>
                    <a:pt x="424" y="1277"/>
                    <a:pt x="456" y="1295"/>
                    <a:pt x="498" y="1310"/>
                  </a:cubicBezTo>
                  <a:cubicBezTo>
                    <a:pt x="491" y="1437"/>
                    <a:pt x="487" y="1587"/>
                    <a:pt x="487" y="1764"/>
                  </a:cubicBezTo>
                  <a:cubicBezTo>
                    <a:pt x="487" y="1833"/>
                    <a:pt x="543" y="1890"/>
                    <a:pt x="613" y="1890"/>
                  </a:cubicBezTo>
                  <a:cubicBezTo>
                    <a:pt x="683" y="1890"/>
                    <a:pt x="739" y="1833"/>
                    <a:pt x="739" y="1764"/>
                  </a:cubicBezTo>
                  <a:cubicBezTo>
                    <a:pt x="739" y="1608"/>
                    <a:pt x="743" y="1475"/>
                    <a:pt x="748" y="1361"/>
                  </a:cubicBezTo>
                  <a:cubicBezTo>
                    <a:pt x="769" y="1363"/>
                    <a:pt x="789" y="1365"/>
                    <a:pt x="810" y="1366"/>
                  </a:cubicBezTo>
                  <a:cubicBezTo>
                    <a:pt x="831" y="1365"/>
                    <a:pt x="851" y="1363"/>
                    <a:pt x="872" y="1361"/>
                  </a:cubicBezTo>
                  <a:cubicBezTo>
                    <a:pt x="877" y="1475"/>
                    <a:pt x="881" y="1608"/>
                    <a:pt x="881" y="1764"/>
                  </a:cubicBezTo>
                  <a:cubicBezTo>
                    <a:pt x="881" y="1833"/>
                    <a:pt x="937" y="1890"/>
                    <a:pt x="1007" y="1890"/>
                  </a:cubicBezTo>
                  <a:cubicBezTo>
                    <a:pt x="1077" y="1890"/>
                    <a:pt x="1134" y="1833"/>
                    <a:pt x="1134" y="1764"/>
                  </a:cubicBezTo>
                  <a:cubicBezTo>
                    <a:pt x="1133" y="1587"/>
                    <a:pt x="1129" y="1437"/>
                    <a:pt x="1122" y="1310"/>
                  </a:cubicBezTo>
                  <a:cubicBezTo>
                    <a:pt x="1164" y="1295"/>
                    <a:pt x="1196" y="1277"/>
                    <a:pt x="1212" y="1258"/>
                  </a:cubicBezTo>
                  <a:cubicBezTo>
                    <a:pt x="1286" y="1171"/>
                    <a:pt x="1176" y="553"/>
                    <a:pt x="1117" y="252"/>
                  </a:cubicBezTo>
                  <a:cubicBezTo>
                    <a:pt x="1126" y="260"/>
                    <a:pt x="1134" y="268"/>
                    <a:pt x="1143" y="278"/>
                  </a:cubicBezTo>
                  <a:cubicBezTo>
                    <a:pt x="1214" y="354"/>
                    <a:pt x="1290" y="475"/>
                    <a:pt x="1309" y="675"/>
                  </a:cubicBezTo>
                  <a:cubicBezTo>
                    <a:pt x="1314" y="720"/>
                    <a:pt x="1352" y="754"/>
                    <a:pt x="1397" y="754"/>
                  </a:cubicBezTo>
                  <a:cubicBezTo>
                    <a:pt x="1400" y="754"/>
                    <a:pt x="1402" y="754"/>
                    <a:pt x="1405" y="754"/>
                  </a:cubicBezTo>
                  <a:cubicBezTo>
                    <a:pt x="1454" y="749"/>
                    <a:pt x="1489" y="706"/>
                    <a:pt x="1484" y="658"/>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50" name="Freeform 11"/>
            <p:cNvSpPr>
              <a:spLocks/>
            </p:cNvSpPr>
            <p:nvPr/>
          </p:nvSpPr>
          <p:spPr bwMode="auto">
            <a:xfrm>
              <a:off x="6419345" y="3036120"/>
              <a:ext cx="418021" cy="194898"/>
            </a:xfrm>
            <a:custGeom>
              <a:avLst/>
              <a:gdLst>
                <a:gd name="T0" fmla="*/ 190 w 262"/>
                <a:gd name="T1" fmla="*/ 93 h 122"/>
                <a:gd name="T2" fmla="*/ 262 w 262"/>
                <a:gd name="T3" fmla="*/ 122 h 122"/>
                <a:gd name="T4" fmla="*/ 131 w 262"/>
                <a:gd name="T5" fmla="*/ 0 h 122"/>
                <a:gd name="T6" fmla="*/ 0 w 262"/>
                <a:gd name="T7" fmla="*/ 121 h 122"/>
                <a:gd name="T8" fmla="*/ 131 w 262"/>
                <a:gd name="T9" fmla="*/ 86 h 122"/>
                <a:gd name="T10" fmla="*/ 190 w 262"/>
                <a:gd name="T11" fmla="*/ 93 h 122"/>
              </a:gdLst>
              <a:ahLst/>
              <a:cxnLst>
                <a:cxn ang="0">
                  <a:pos x="T0" y="T1"/>
                </a:cxn>
                <a:cxn ang="0">
                  <a:pos x="T2" y="T3"/>
                </a:cxn>
                <a:cxn ang="0">
                  <a:pos x="T4" y="T5"/>
                </a:cxn>
                <a:cxn ang="0">
                  <a:pos x="T6" y="T7"/>
                </a:cxn>
                <a:cxn ang="0">
                  <a:pos x="T8" y="T9"/>
                </a:cxn>
                <a:cxn ang="0">
                  <a:pos x="T10" y="T11"/>
                </a:cxn>
              </a:cxnLst>
              <a:rect l="0" t="0" r="r" b="b"/>
              <a:pathLst>
                <a:path w="262" h="122">
                  <a:moveTo>
                    <a:pt x="190" y="93"/>
                  </a:moveTo>
                  <a:cubicBezTo>
                    <a:pt x="216" y="99"/>
                    <a:pt x="240" y="109"/>
                    <a:pt x="262" y="122"/>
                  </a:cubicBezTo>
                  <a:cubicBezTo>
                    <a:pt x="257" y="54"/>
                    <a:pt x="200" y="0"/>
                    <a:pt x="131" y="0"/>
                  </a:cubicBezTo>
                  <a:cubicBezTo>
                    <a:pt x="62" y="0"/>
                    <a:pt x="5" y="53"/>
                    <a:pt x="0" y="121"/>
                  </a:cubicBezTo>
                  <a:cubicBezTo>
                    <a:pt x="39" y="99"/>
                    <a:pt x="83" y="86"/>
                    <a:pt x="131" y="86"/>
                  </a:cubicBezTo>
                  <a:cubicBezTo>
                    <a:pt x="151" y="86"/>
                    <a:pt x="170" y="88"/>
                    <a:pt x="190" y="93"/>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51" name="Freeform 12"/>
            <p:cNvSpPr>
              <a:spLocks/>
            </p:cNvSpPr>
            <p:nvPr/>
          </p:nvSpPr>
          <p:spPr bwMode="auto">
            <a:xfrm>
              <a:off x="6227136" y="3194726"/>
              <a:ext cx="807816" cy="791686"/>
            </a:xfrm>
            <a:custGeom>
              <a:avLst/>
              <a:gdLst>
                <a:gd name="T0" fmla="*/ 85 w 506"/>
                <a:gd name="T1" fmla="*/ 416 h 497"/>
                <a:gd name="T2" fmla="*/ 131 w 506"/>
                <a:gd name="T3" fmla="*/ 451 h 497"/>
                <a:gd name="T4" fmla="*/ 197 w 506"/>
                <a:gd name="T5" fmla="*/ 478 h 497"/>
                <a:gd name="T6" fmla="*/ 417 w 506"/>
                <a:gd name="T7" fmla="*/ 416 h 497"/>
                <a:gd name="T8" fmla="*/ 482 w 506"/>
                <a:gd name="T9" fmla="*/ 300 h 497"/>
                <a:gd name="T10" fmla="*/ 381 w 506"/>
                <a:gd name="T11" fmla="*/ 48 h 497"/>
                <a:gd name="T12" fmla="*/ 305 w 506"/>
                <a:gd name="T13" fmla="*/ 15 h 497"/>
                <a:gd name="T14" fmla="*/ 121 w 506"/>
                <a:gd name="T15" fmla="*/ 48 h 497"/>
                <a:gd name="T16" fmla="*/ 20 w 506"/>
                <a:gd name="T17" fmla="*/ 193 h 497"/>
                <a:gd name="T18" fmla="*/ 83 w 506"/>
                <a:gd name="T19" fmla="*/ 415 h 497"/>
                <a:gd name="T20" fmla="*/ 85 w 506"/>
                <a:gd name="T21" fmla="*/ 416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6" h="497">
                  <a:moveTo>
                    <a:pt x="85" y="416"/>
                  </a:moveTo>
                  <a:cubicBezTo>
                    <a:pt x="98" y="430"/>
                    <a:pt x="114" y="441"/>
                    <a:pt x="131" y="451"/>
                  </a:cubicBezTo>
                  <a:cubicBezTo>
                    <a:pt x="151" y="463"/>
                    <a:pt x="173" y="472"/>
                    <a:pt x="197" y="478"/>
                  </a:cubicBezTo>
                  <a:cubicBezTo>
                    <a:pt x="279" y="497"/>
                    <a:pt x="361" y="471"/>
                    <a:pt x="417" y="416"/>
                  </a:cubicBezTo>
                  <a:cubicBezTo>
                    <a:pt x="448" y="386"/>
                    <a:pt x="472" y="346"/>
                    <a:pt x="482" y="300"/>
                  </a:cubicBezTo>
                  <a:cubicBezTo>
                    <a:pt x="506" y="201"/>
                    <a:pt x="462" y="101"/>
                    <a:pt x="381" y="48"/>
                  </a:cubicBezTo>
                  <a:cubicBezTo>
                    <a:pt x="359" y="33"/>
                    <a:pt x="333" y="22"/>
                    <a:pt x="305" y="15"/>
                  </a:cubicBezTo>
                  <a:cubicBezTo>
                    <a:pt x="239" y="0"/>
                    <a:pt x="173" y="14"/>
                    <a:pt x="121" y="48"/>
                  </a:cubicBezTo>
                  <a:cubicBezTo>
                    <a:pt x="71" y="80"/>
                    <a:pt x="34" y="131"/>
                    <a:pt x="20" y="193"/>
                  </a:cubicBezTo>
                  <a:cubicBezTo>
                    <a:pt x="0" y="276"/>
                    <a:pt x="27" y="359"/>
                    <a:pt x="83" y="415"/>
                  </a:cubicBezTo>
                  <a:cubicBezTo>
                    <a:pt x="84" y="415"/>
                    <a:pt x="84" y="416"/>
                    <a:pt x="85" y="416"/>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552" name="fired_blue"/>
          <p:cNvGrpSpPr/>
          <p:nvPr userDrawn="1"/>
        </p:nvGrpSpPr>
        <p:grpSpPr>
          <a:xfrm>
            <a:off x="5554009" y="371083"/>
            <a:ext cx="601691" cy="1044108"/>
            <a:chOff x="6446838" y="4048125"/>
            <a:chExt cx="1619250" cy="2809875"/>
          </a:xfrm>
        </p:grpSpPr>
        <p:sp>
          <p:nvSpPr>
            <p:cNvPr id="553" name="Freeform 80"/>
            <p:cNvSpPr>
              <a:spLocks/>
            </p:cNvSpPr>
            <p:nvPr/>
          </p:nvSpPr>
          <p:spPr bwMode="auto">
            <a:xfrm>
              <a:off x="7354888" y="4048125"/>
              <a:ext cx="711200" cy="720725"/>
            </a:xfrm>
            <a:custGeom>
              <a:avLst/>
              <a:gdLst>
                <a:gd name="T0" fmla="*/ 66 w 618"/>
                <a:gd name="T1" fmla="*/ 192 h 625"/>
                <a:gd name="T2" fmla="*/ 190 w 618"/>
                <a:gd name="T3" fmla="*/ 559 h 625"/>
                <a:gd name="T4" fmla="*/ 552 w 618"/>
                <a:gd name="T5" fmla="*/ 433 h 625"/>
                <a:gd name="T6" fmla="*/ 429 w 618"/>
                <a:gd name="T7" fmla="*/ 66 h 625"/>
                <a:gd name="T8" fmla="*/ 66 w 618"/>
                <a:gd name="T9" fmla="*/ 192 h 625"/>
              </a:gdLst>
              <a:ahLst/>
              <a:cxnLst>
                <a:cxn ang="0">
                  <a:pos x="T0" y="T1"/>
                </a:cxn>
                <a:cxn ang="0">
                  <a:pos x="T2" y="T3"/>
                </a:cxn>
                <a:cxn ang="0">
                  <a:pos x="T4" y="T5"/>
                </a:cxn>
                <a:cxn ang="0">
                  <a:pos x="T6" y="T7"/>
                </a:cxn>
                <a:cxn ang="0">
                  <a:pos x="T8" y="T9"/>
                </a:cxn>
              </a:cxnLst>
              <a:rect l="0" t="0" r="r" b="b"/>
              <a:pathLst>
                <a:path w="618" h="625">
                  <a:moveTo>
                    <a:pt x="66" y="192"/>
                  </a:moveTo>
                  <a:cubicBezTo>
                    <a:pt x="0" y="328"/>
                    <a:pt x="55" y="492"/>
                    <a:pt x="190" y="559"/>
                  </a:cubicBezTo>
                  <a:cubicBezTo>
                    <a:pt x="324" y="625"/>
                    <a:pt x="486" y="569"/>
                    <a:pt x="552" y="433"/>
                  </a:cubicBezTo>
                  <a:cubicBezTo>
                    <a:pt x="618" y="297"/>
                    <a:pt x="563" y="133"/>
                    <a:pt x="429" y="66"/>
                  </a:cubicBezTo>
                  <a:cubicBezTo>
                    <a:pt x="294" y="0"/>
                    <a:pt x="132" y="56"/>
                    <a:pt x="66" y="192"/>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54" name="Freeform 81"/>
            <p:cNvSpPr>
              <a:spLocks/>
            </p:cNvSpPr>
            <p:nvPr/>
          </p:nvSpPr>
          <p:spPr bwMode="auto">
            <a:xfrm>
              <a:off x="6446838" y="4394200"/>
              <a:ext cx="1033463" cy="2463800"/>
            </a:xfrm>
            <a:custGeom>
              <a:avLst/>
              <a:gdLst>
                <a:gd name="T0" fmla="*/ 788 w 896"/>
                <a:gd name="T1" fmla="*/ 538 h 2139"/>
                <a:gd name="T2" fmla="*/ 880 w 896"/>
                <a:gd name="T3" fmla="*/ 707 h 2139"/>
                <a:gd name="T4" fmla="*/ 896 w 896"/>
                <a:gd name="T5" fmla="*/ 675 h 2139"/>
                <a:gd name="T6" fmla="*/ 775 w 896"/>
                <a:gd name="T7" fmla="*/ 112 h 2139"/>
                <a:gd name="T8" fmla="*/ 774 w 896"/>
                <a:gd name="T9" fmla="*/ 111 h 2139"/>
                <a:gd name="T10" fmla="*/ 714 w 896"/>
                <a:gd name="T11" fmla="*/ 49 h 2139"/>
                <a:gd name="T12" fmla="*/ 363 w 896"/>
                <a:gd name="T13" fmla="*/ 181 h 2139"/>
                <a:gd name="T14" fmla="*/ 146 w 896"/>
                <a:gd name="T15" fmla="*/ 825 h 2139"/>
                <a:gd name="T16" fmla="*/ 250 w 896"/>
                <a:gd name="T17" fmla="*/ 1053 h 2139"/>
                <a:gd name="T18" fmla="*/ 300 w 896"/>
                <a:gd name="T19" fmla="*/ 1310 h 2139"/>
                <a:gd name="T20" fmla="*/ 56 w 896"/>
                <a:gd name="T21" fmla="*/ 1886 h 2139"/>
                <a:gd name="T22" fmla="*/ 70 w 896"/>
                <a:gd name="T23" fmla="*/ 2101 h 2139"/>
                <a:gd name="T24" fmla="*/ 170 w 896"/>
                <a:gd name="T25" fmla="*/ 2139 h 2139"/>
                <a:gd name="T26" fmla="*/ 285 w 896"/>
                <a:gd name="T27" fmla="*/ 2087 h 2139"/>
                <a:gd name="T28" fmla="*/ 604 w 896"/>
                <a:gd name="T29" fmla="*/ 1310 h 2139"/>
                <a:gd name="T30" fmla="*/ 604 w 896"/>
                <a:gd name="T31" fmla="*/ 1277 h 2139"/>
                <a:gd name="T32" fmla="*/ 657 w 896"/>
                <a:gd name="T33" fmla="*/ 1351 h 2139"/>
                <a:gd name="T34" fmla="*/ 657 w 896"/>
                <a:gd name="T35" fmla="*/ 1134 h 2139"/>
                <a:gd name="T36" fmla="*/ 657 w 896"/>
                <a:gd name="T37" fmla="*/ 1110 h 2139"/>
                <a:gd name="T38" fmla="*/ 681 w 896"/>
                <a:gd name="T39" fmla="*/ 1110 h 2139"/>
                <a:gd name="T40" fmla="*/ 815 w 896"/>
                <a:gd name="T41" fmla="*/ 1110 h 2139"/>
                <a:gd name="T42" fmla="*/ 815 w 896"/>
                <a:gd name="T43" fmla="*/ 1056 h 2139"/>
                <a:gd name="T44" fmla="*/ 691 w 896"/>
                <a:gd name="T45" fmla="*/ 934 h 2139"/>
                <a:gd name="T46" fmla="*/ 575 w 896"/>
                <a:gd name="T47" fmla="*/ 850 h 2139"/>
                <a:gd name="T48" fmla="*/ 608 w 896"/>
                <a:gd name="T49" fmla="*/ 727 h 2139"/>
                <a:gd name="T50" fmla="*/ 555 w 896"/>
                <a:gd name="T51" fmla="*/ 610 h 2139"/>
                <a:gd name="T52" fmla="*/ 490 w 896"/>
                <a:gd name="T53" fmla="*/ 282 h 2139"/>
                <a:gd name="T54" fmla="*/ 492 w 896"/>
                <a:gd name="T55" fmla="*/ 238 h 2139"/>
                <a:gd name="T56" fmla="*/ 613 w 896"/>
                <a:gd name="T57" fmla="*/ 129 h 2139"/>
                <a:gd name="T58" fmla="*/ 626 w 896"/>
                <a:gd name="T59" fmla="*/ 130 h 2139"/>
                <a:gd name="T60" fmla="*/ 734 w 896"/>
                <a:gd name="T61" fmla="*/ 263 h 2139"/>
                <a:gd name="T62" fmla="*/ 734 w 896"/>
                <a:gd name="T63" fmla="*/ 265 h 2139"/>
                <a:gd name="T64" fmla="*/ 734 w 896"/>
                <a:gd name="T65" fmla="*/ 282 h 2139"/>
                <a:gd name="T66" fmla="*/ 745 w 896"/>
                <a:gd name="T67" fmla="*/ 392 h 2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96" h="2139">
                  <a:moveTo>
                    <a:pt x="788" y="538"/>
                  </a:moveTo>
                  <a:cubicBezTo>
                    <a:pt x="812" y="597"/>
                    <a:pt x="843" y="653"/>
                    <a:pt x="880" y="707"/>
                  </a:cubicBezTo>
                  <a:cubicBezTo>
                    <a:pt x="885" y="696"/>
                    <a:pt x="891" y="686"/>
                    <a:pt x="896" y="675"/>
                  </a:cubicBezTo>
                  <a:cubicBezTo>
                    <a:pt x="890" y="517"/>
                    <a:pt x="828" y="195"/>
                    <a:pt x="775" y="112"/>
                  </a:cubicBezTo>
                  <a:cubicBezTo>
                    <a:pt x="775" y="111"/>
                    <a:pt x="774" y="111"/>
                    <a:pt x="774" y="111"/>
                  </a:cubicBezTo>
                  <a:cubicBezTo>
                    <a:pt x="760" y="84"/>
                    <a:pt x="741" y="62"/>
                    <a:pt x="714" y="49"/>
                  </a:cubicBezTo>
                  <a:cubicBezTo>
                    <a:pt x="620" y="0"/>
                    <a:pt x="462" y="21"/>
                    <a:pt x="363" y="181"/>
                  </a:cubicBezTo>
                  <a:cubicBezTo>
                    <a:pt x="228" y="402"/>
                    <a:pt x="176" y="554"/>
                    <a:pt x="146" y="825"/>
                  </a:cubicBezTo>
                  <a:cubicBezTo>
                    <a:pt x="141" y="949"/>
                    <a:pt x="188" y="1015"/>
                    <a:pt x="250" y="1053"/>
                  </a:cubicBezTo>
                  <a:cubicBezTo>
                    <a:pt x="268" y="1097"/>
                    <a:pt x="300" y="1190"/>
                    <a:pt x="300" y="1310"/>
                  </a:cubicBezTo>
                  <a:cubicBezTo>
                    <a:pt x="298" y="1462"/>
                    <a:pt x="254" y="1659"/>
                    <a:pt x="56" y="1886"/>
                  </a:cubicBezTo>
                  <a:cubicBezTo>
                    <a:pt x="0" y="1950"/>
                    <a:pt x="6" y="2046"/>
                    <a:pt x="70" y="2101"/>
                  </a:cubicBezTo>
                  <a:cubicBezTo>
                    <a:pt x="99" y="2127"/>
                    <a:pt x="134" y="2139"/>
                    <a:pt x="170" y="2139"/>
                  </a:cubicBezTo>
                  <a:cubicBezTo>
                    <a:pt x="212" y="2139"/>
                    <a:pt x="255" y="2122"/>
                    <a:pt x="285" y="2087"/>
                  </a:cubicBezTo>
                  <a:cubicBezTo>
                    <a:pt x="530" y="1810"/>
                    <a:pt x="605" y="1528"/>
                    <a:pt x="604" y="1310"/>
                  </a:cubicBezTo>
                  <a:cubicBezTo>
                    <a:pt x="604" y="1299"/>
                    <a:pt x="604" y="1288"/>
                    <a:pt x="604" y="1277"/>
                  </a:cubicBezTo>
                  <a:cubicBezTo>
                    <a:pt x="622" y="1300"/>
                    <a:pt x="640" y="1324"/>
                    <a:pt x="657" y="1351"/>
                  </a:cubicBezTo>
                  <a:cubicBezTo>
                    <a:pt x="657" y="1134"/>
                    <a:pt x="657" y="1134"/>
                    <a:pt x="657" y="1134"/>
                  </a:cubicBezTo>
                  <a:cubicBezTo>
                    <a:pt x="657" y="1110"/>
                    <a:pt x="657" y="1110"/>
                    <a:pt x="657" y="1110"/>
                  </a:cubicBezTo>
                  <a:cubicBezTo>
                    <a:pt x="681" y="1110"/>
                    <a:pt x="681" y="1110"/>
                    <a:pt x="681" y="1110"/>
                  </a:cubicBezTo>
                  <a:cubicBezTo>
                    <a:pt x="815" y="1110"/>
                    <a:pt x="815" y="1110"/>
                    <a:pt x="815" y="1110"/>
                  </a:cubicBezTo>
                  <a:cubicBezTo>
                    <a:pt x="815" y="1056"/>
                    <a:pt x="815" y="1056"/>
                    <a:pt x="815" y="1056"/>
                  </a:cubicBezTo>
                  <a:cubicBezTo>
                    <a:pt x="773" y="1007"/>
                    <a:pt x="730" y="967"/>
                    <a:pt x="691" y="934"/>
                  </a:cubicBezTo>
                  <a:cubicBezTo>
                    <a:pt x="647" y="898"/>
                    <a:pt x="607" y="870"/>
                    <a:pt x="575" y="850"/>
                  </a:cubicBezTo>
                  <a:cubicBezTo>
                    <a:pt x="584" y="809"/>
                    <a:pt x="595" y="768"/>
                    <a:pt x="608" y="727"/>
                  </a:cubicBezTo>
                  <a:cubicBezTo>
                    <a:pt x="588" y="689"/>
                    <a:pt x="570" y="649"/>
                    <a:pt x="555" y="610"/>
                  </a:cubicBezTo>
                  <a:cubicBezTo>
                    <a:pt x="499" y="463"/>
                    <a:pt x="490" y="341"/>
                    <a:pt x="490" y="282"/>
                  </a:cubicBezTo>
                  <a:cubicBezTo>
                    <a:pt x="490" y="259"/>
                    <a:pt x="491" y="244"/>
                    <a:pt x="492" y="238"/>
                  </a:cubicBezTo>
                  <a:cubicBezTo>
                    <a:pt x="498" y="176"/>
                    <a:pt x="550" y="129"/>
                    <a:pt x="613" y="129"/>
                  </a:cubicBezTo>
                  <a:cubicBezTo>
                    <a:pt x="617" y="129"/>
                    <a:pt x="621" y="129"/>
                    <a:pt x="626" y="130"/>
                  </a:cubicBezTo>
                  <a:cubicBezTo>
                    <a:pt x="692" y="136"/>
                    <a:pt x="741" y="196"/>
                    <a:pt x="734" y="263"/>
                  </a:cubicBezTo>
                  <a:cubicBezTo>
                    <a:pt x="734" y="265"/>
                    <a:pt x="734" y="265"/>
                    <a:pt x="734" y="265"/>
                  </a:cubicBezTo>
                  <a:cubicBezTo>
                    <a:pt x="734" y="269"/>
                    <a:pt x="734" y="274"/>
                    <a:pt x="734" y="282"/>
                  </a:cubicBezTo>
                  <a:cubicBezTo>
                    <a:pt x="734" y="301"/>
                    <a:pt x="735" y="340"/>
                    <a:pt x="745" y="392"/>
                  </a:cubicBezTo>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55" name="Freeform 82"/>
            <p:cNvSpPr>
              <a:spLocks/>
            </p:cNvSpPr>
            <p:nvPr/>
          </p:nvSpPr>
          <p:spPr bwMode="auto">
            <a:xfrm>
              <a:off x="7327901" y="6299200"/>
              <a:ext cx="374650" cy="557213"/>
            </a:xfrm>
            <a:custGeom>
              <a:avLst/>
              <a:gdLst>
                <a:gd name="T0" fmla="*/ 20 w 325"/>
                <a:gd name="T1" fmla="*/ 163 h 483"/>
                <a:gd name="T2" fmla="*/ 11 w 325"/>
                <a:gd name="T3" fmla="*/ 312 h 483"/>
                <a:gd name="T4" fmla="*/ 143 w 325"/>
                <a:gd name="T5" fmla="*/ 482 h 483"/>
                <a:gd name="T6" fmla="*/ 162 w 325"/>
                <a:gd name="T7" fmla="*/ 483 h 483"/>
                <a:gd name="T8" fmla="*/ 313 w 325"/>
                <a:gd name="T9" fmla="*/ 349 h 483"/>
                <a:gd name="T10" fmla="*/ 325 w 325"/>
                <a:gd name="T11" fmla="*/ 163 h 483"/>
                <a:gd name="T12" fmla="*/ 315 w 325"/>
                <a:gd name="T13" fmla="*/ 0 h 483"/>
                <a:gd name="T14" fmla="*/ 7 w 325"/>
                <a:gd name="T15" fmla="*/ 0 h 483"/>
                <a:gd name="T16" fmla="*/ 20 w 325"/>
                <a:gd name="T17" fmla="*/ 163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5" h="483">
                  <a:moveTo>
                    <a:pt x="20" y="163"/>
                  </a:moveTo>
                  <a:cubicBezTo>
                    <a:pt x="20" y="209"/>
                    <a:pt x="17" y="259"/>
                    <a:pt x="11" y="312"/>
                  </a:cubicBezTo>
                  <a:cubicBezTo>
                    <a:pt x="0" y="395"/>
                    <a:pt x="60" y="471"/>
                    <a:pt x="143" y="482"/>
                  </a:cubicBezTo>
                  <a:cubicBezTo>
                    <a:pt x="150" y="483"/>
                    <a:pt x="156" y="483"/>
                    <a:pt x="162" y="483"/>
                  </a:cubicBezTo>
                  <a:cubicBezTo>
                    <a:pt x="238" y="483"/>
                    <a:pt x="304" y="426"/>
                    <a:pt x="313" y="349"/>
                  </a:cubicBezTo>
                  <a:cubicBezTo>
                    <a:pt x="321" y="284"/>
                    <a:pt x="325" y="222"/>
                    <a:pt x="325" y="163"/>
                  </a:cubicBezTo>
                  <a:cubicBezTo>
                    <a:pt x="325" y="106"/>
                    <a:pt x="322" y="52"/>
                    <a:pt x="315" y="0"/>
                  </a:cubicBezTo>
                  <a:cubicBezTo>
                    <a:pt x="7" y="0"/>
                    <a:pt x="7" y="0"/>
                    <a:pt x="7" y="0"/>
                  </a:cubicBezTo>
                  <a:cubicBezTo>
                    <a:pt x="15" y="50"/>
                    <a:pt x="20" y="104"/>
                    <a:pt x="20" y="163"/>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56" name="Freeform 83"/>
            <p:cNvSpPr>
              <a:spLocks/>
            </p:cNvSpPr>
            <p:nvPr/>
          </p:nvSpPr>
          <p:spPr bwMode="auto">
            <a:xfrm>
              <a:off x="7232651" y="5564188"/>
              <a:ext cx="730250" cy="708025"/>
            </a:xfrm>
            <a:custGeom>
              <a:avLst/>
              <a:gdLst>
                <a:gd name="T0" fmla="*/ 634 w 634"/>
                <a:gd name="T1" fmla="*/ 118 h 614"/>
                <a:gd name="T2" fmla="*/ 476 w 634"/>
                <a:gd name="T3" fmla="*/ 118 h 614"/>
                <a:gd name="T4" fmla="*/ 476 w 634"/>
                <a:gd name="T5" fmla="*/ 0 h 614"/>
                <a:gd name="T6" fmla="*/ 418 w 634"/>
                <a:gd name="T7" fmla="*/ 0 h 614"/>
                <a:gd name="T8" fmla="*/ 411 w 634"/>
                <a:gd name="T9" fmla="*/ 24 h 614"/>
                <a:gd name="T10" fmla="*/ 451 w 634"/>
                <a:gd name="T11" fmla="*/ 24 h 614"/>
                <a:gd name="T12" fmla="*/ 451 w 634"/>
                <a:gd name="T13" fmla="*/ 118 h 614"/>
                <a:gd name="T14" fmla="*/ 183 w 634"/>
                <a:gd name="T15" fmla="*/ 118 h 614"/>
                <a:gd name="T16" fmla="*/ 183 w 634"/>
                <a:gd name="T17" fmla="*/ 40 h 614"/>
                <a:gd name="T18" fmla="*/ 159 w 634"/>
                <a:gd name="T19" fmla="*/ 17 h 614"/>
                <a:gd name="T20" fmla="*/ 159 w 634"/>
                <a:gd name="T21" fmla="*/ 118 h 614"/>
                <a:gd name="T22" fmla="*/ 0 w 634"/>
                <a:gd name="T23" fmla="*/ 118 h 614"/>
                <a:gd name="T24" fmla="*/ 0 w 634"/>
                <a:gd name="T25" fmla="*/ 614 h 614"/>
                <a:gd name="T26" fmla="*/ 634 w 634"/>
                <a:gd name="T27" fmla="*/ 614 h 614"/>
                <a:gd name="T28" fmla="*/ 634 w 634"/>
                <a:gd name="T29" fmla="*/ 118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34" h="614">
                  <a:moveTo>
                    <a:pt x="634" y="118"/>
                  </a:moveTo>
                  <a:cubicBezTo>
                    <a:pt x="476" y="118"/>
                    <a:pt x="476" y="118"/>
                    <a:pt x="476" y="118"/>
                  </a:cubicBezTo>
                  <a:cubicBezTo>
                    <a:pt x="476" y="0"/>
                    <a:pt x="476" y="0"/>
                    <a:pt x="476" y="0"/>
                  </a:cubicBezTo>
                  <a:cubicBezTo>
                    <a:pt x="418" y="0"/>
                    <a:pt x="418" y="0"/>
                    <a:pt x="418" y="0"/>
                  </a:cubicBezTo>
                  <a:cubicBezTo>
                    <a:pt x="416" y="8"/>
                    <a:pt x="414" y="17"/>
                    <a:pt x="411" y="24"/>
                  </a:cubicBezTo>
                  <a:cubicBezTo>
                    <a:pt x="451" y="24"/>
                    <a:pt x="451" y="24"/>
                    <a:pt x="451" y="24"/>
                  </a:cubicBezTo>
                  <a:cubicBezTo>
                    <a:pt x="451" y="118"/>
                    <a:pt x="451" y="118"/>
                    <a:pt x="451" y="118"/>
                  </a:cubicBezTo>
                  <a:cubicBezTo>
                    <a:pt x="183" y="118"/>
                    <a:pt x="183" y="118"/>
                    <a:pt x="183" y="118"/>
                  </a:cubicBezTo>
                  <a:cubicBezTo>
                    <a:pt x="183" y="40"/>
                    <a:pt x="183" y="40"/>
                    <a:pt x="183" y="40"/>
                  </a:cubicBezTo>
                  <a:cubicBezTo>
                    <a:pt x="175" y="32"/>
                    <a:pt x="167" y="24"/>
                    <a:pt x="159" y="17"/>
                  </a:cubicBezTo>
                  <a:cubicBezTo>
                    <a:pt x="159" y="118"/>
                    <a:pt x="159" y="118"/>
                    <a:pt x="159" y="118"/>
                  </a:cubicBezTo>
                  <a:cubicBezTo>
                    <a:pt x="0" y="118"/>
                    <a:pt x="0" y="118"/>
                    <a:pt x="0" y="118"/>
                  </a:cubicBezTo>
                  <a:cubicBezTo>
                    <a:pt x="0" y="614"/>
                    <a:pt x="0" y="614"/>
                    <a:pt x="0" y="614"/>
                  </a:cubicBezTo>
                  <a:cubicBezTo>
                    <a:pt x="634" y="614"/>
                    <a:pt x="634" y="614"/>
                    <a:pt x="634" y="614"/>
                  </a:cubicBezTo>
                  <a:lnTo>
                    <a:pt x="634" y="118"/>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57" name="Freeform 84"/>
            <p:cNvSpPr>
              <a:spLocks/>
            </p:cNvSpPr>
            <p:nvPr/>
          </p:nvSpPr>
          <p:spPr bwMode="auto">
            <a:xfrm>
              <a:off x="7038976" y="4564063"/>
              <a:ext cx="661988" cy="1087438"/>
            </a:xfrm>
            <a:custGeom>
              <a:avLst/>
              <a:gdLst>
                <a:gd name="T0" fmla="*/ 401 w 574"/>
                <a:gd name="T1" fmla="*/ 920 h 944"/>
                <a:gd name="T2" fmla="*/ 465 w 574"/>
                <a:gd name="T3" fmla="*/ 944 h 944"/>
                <a:gd name="T4" fmla="*/ 539 w 574"/>
                <a:gd name="T5" fmla="*/ 910 h 944"/>
                <a:gd name="T6" fmla="*/ 528 w 574"/>
                <a:gd name="T7" fmla="*/ 772 h 944"/>
                <a:gd name="T8" fmla="*/ 246 w 574"/>
                <a:gd name="T9" fmla="*/ 383 h 944"/>
                <a:gd name="T10" fmla="*/ 196 w 574"/>
                <a:gd name="T11" fmla="*/ 134 h 944"/>
                <a:gd name="T12" fmla="*/ 196 w 574"/>
                <a:gd name="T13" fmla="*/ 116 h 944"/>
                <a:gd name="T14" fmla="*/ 196 w 574"/>
                <a:gd name="T15" fmla="*/ 113 h 944"/>
                <a:gd name="T16" fmla="*/ 196 w 574"/>
                <a:gd name="T17" fmla="*/ 113 h 944"/>
                <a:gd name="T18" fmla="*/ 196 w 574"/>
                <a:gd name="T19" fmla="*/ 112 h 944"/>
                <a:gd name="T20" fmla="*/ 196 w 574"/>
                <a:gd name="T21" fmla="*/ 112 h 944"/>
                <a:gd name="T22" fmla="*/ 109 w 574"/>
                <a:gd name="T23" fmla="*/ 6 h 944"/>
                <a:gd name="T24" fmla="*/ 2 w 574"/>
                <a:gd name="T25" fmla="*/ 93 h 944"/>
                <a:gd name="T26" fmla="*/ 0 w 574"/>
                <a:gd name="T27" fmla="*/ 134 h 944"/>
                <a:gd name="T28" fmla="*/ 63 w 574"/>
                <a:gd name="T29" fmla="*/ 453 h 944"/>
                <a:gd name="T30" fmla="*/ 401 w 574"/>
                <a:gd name="T31" fmla="*/ 920 h 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74" h="944">
                  <a:moveTo>
                    <a:pt x="401" y="920"/>
                  </a:moveTo>
                  <a:cubicBezTo>
                    <a:pt x="420" y="936"/>
                    <a:pt x="442" y="944"/>
                    <a:pt x="465" y="944"/>
                  </a:cubicBezTo>
                  <a:cubicBezTo>
                    <a:pt x="492" y="944"/>
                    <a:pt x="519" y="932"/>
                    <a:pt x="539" y="910"/>
                  </a:cubicBezTo>
                  <a:cubicBezTo>
                    <a:pt x="574" y="869"/>
                    <a:pt x="569" y="808"/>
                    <a:pt x="528" y="772"/>
                  </a:cubicBezTo>
                  <a:cubicBezTo>
                    <a:pt x="372" y="638"/>
                    <a:pt x="290" y="499"/>
                    <a:pt x="246" y="383"/>
                  </a:cubicBezTo>
                  <a:cubicBezTo>
                    <a:pt x="201" y="268"/>
                    <a:pt x="195" y="174"/>
                    <a:pt x="196" y="134"/>
                  </a:cubicBezTo>
                  <a:cubicBezTo>
                    <a:pt x="196" y="126"/>
                    <a:pt x="196" y="120"/>
                    <a:pt x="196" y="116"/>
                  </a:cubicBezTo>
                  <a:cubicBezTo>
                    <a:pt x="196" y="114"/>
                    <a:pt x="196" y="113"/>
                    <a:pt x="196" y="113"/>
                  </a:cubicBezTo>
                  <a:cubicBezTo>
                    <a:pt x="196" y="113"/>
                    <a:pt x="196" y="113"/>
                    <a:pt x="196" y="113"/>
                  </a:cubicBezTo>
                  <a:cubicBezTo>
                    <a:pt x="196" y="112"/>
                    <a:pt x="196" y="112"/>
                    <a:pt x="196" y="112"/>
                  </a:cubicBezTo>
                  <a:cubicBezTo>
                    <a:pt x="196" y="112"/>
                    <a:pt x="196" y="112"/>
                    <a:pt x="196" y="112"/>
                  </a:cubicBezTo>
                  <a:cubicBezTo>
                    <a:pt x="201" y="59"/>
                    <a:pt x="162" y="11"/>
                    <a:pt x="109" y="6"/>
                  </a:cubicBezTo>
                  <a:cubicBezTo>
                    <a:pt x="56" y="0"/>
                    <a:pt x="8" y="39"/>
                    <a:pt x="2" y="93"/>
                  </a:cubicBezTo>
                  <a:cubicBezTo>
                    <a:pt x="2" y="96"/>
                    <a:pt x="0" y="110"/>
                    <a:pt x="0" y="134"/>
                  </a:cubicBezTo>
                  <a:cubicBezTo>
                    <a:pt x="0" y="193"/>
                    <a:pt x="9" y="310"/>
                    <a:pt x="63" y="453"/>
                  </a:cubicBezTo>
                  <a:cubicBezTo>
                    <a:pt x="118" y="596"/>
                    <a:pt x="219" y="764"/>
                    <a:pt x="401" y="92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558" name="gears_world_blue"/>
          <p:cNvGrpSpPr/>
          <p:nvPr userDrawn="1"/>
        </p:nvGrpSpPr>
        <p:grpSpPr>
          <a:xfrm>
            <a:off x="6886543" y="327907"/>
            <a:ext cx="1102812" cy="1121040"/>
            <a:chOff x="7932738" y="5295900"/>
            <a:chExt cx="1536700" cy="1562100"/>
          </a:xfrm>
        </p:grpSpPr>
        <p:sp>
          <p:nvSpPr>
            <p:cNvPr id="559" name="Freeform 88"/>
            <p:cNvSpPr>
              <a:spLocks noEditPoints="1"/>
            </p:cNvSpPr>
            <p:nvPr/>
          </p:nvSpPr>
          <p:spPr bwMode="auto">
            <a:xfrm>
              <a:off x="7932738" y="5295900"/>
              <a:ext cx="936625" cy="936625"/>
            </a:xfrm>
            <a:custGeom>
              <a:avLst/>
              <a:gdLst>
                <a:gd name="T0" fmla="*/ 1386 w 1440"/>
                <a:gd name="T1" fmla="*/ 991 h 1440"/>
                <a:gd name="T2" fmla="*/ 1423 w 1440"/>
                <a:gd name="T3" fmla="*/ 876 h 1440"/>
                <a:gd name="T4" fmla="*/ 1437 w 1440"/>
                <a:gd name="T5" fmla="*/ 784 h 1440"/>
                <a:gd name="T6" fmla="*/ 1435 w 1440"/>
                <a:gd name="T7" fmla="*/ 640 h 1440"/>
                <a:gd name="T8" fmla="*/ 1410 w 1440"/>
                <a:gd name="T9" fmla="*/ 516 h 1440"/>
                <a:gd name="T10" fmla="*/ 1380 w 1440"/>
                <a:gd name="T11" fmla="*/ 433 h 1440"/>
                <a:gd name="T12" fmla="*/ 720 w 1440"/>
                <a:gd name="T13" fmla="*/ 0 h 1440"/>
                <a:gd name="T14" fmla="*/ 60 w 1440"/>
                <a:gd name="T15" fmla="*/ 433 h 1440"/>
                <a:gd name="T16" fmla="*/ 30 w 1440"/>
                <a:gd name="T17" fmla="*/ 516 h 1440"/>
                <a:gd name="T18" fmla="*/ 5 w 1440"/>
                <a:gd name="T19" fmla="*/ 640 h 1440"/>
                <a:gd name="T20" fmla="*/ 3 w 1440"/>
                <a:gd name="T21" fmla="*/ 784 h 1440"/>
                <a:gd name="T22" fmla="*/ 18 w 1440"/>
                <a:gd name="T23" fmla="*/ 876 h 1440"/>
                <a:gd name="T24" fmla="*/ 54 w 1440"/>
                <a:gd name="T25" fmla="*/ 991 h 1440"/>
                <a:gd name="T26" fmla="*/ 86 w 1440"/>
                <a:gd name="T27" fmla="*/ 1059 h 1440"/>
                <a:gd name="T28" fmla="*/ 1355 w 1440"/>
                <a:gd name="T29" fmla="*/ 1058 h 1440"/>
                <a:gd name="T30" fmla="*/ 1342 w 1440"/>
                <a:gd name="T31" fmla="*/ 868 h 1440"/>
                <a:gd name="T32" fmla="*/ 1315 w 1440"/>
                <a:gd name="T33" fmla="*/ 954 h 1440"/>
                <a:gd name="T34" fmla="*/ 1027 w 1440"/>
                <a:gd name="T35" fmla="*/ 999 h 1440"/>
                <a:gd name="T36" fmla="*/ 1358 w 1440"/>
                <a:gd name="T37" fmla="*/ 772 h 1440"/>
                <a:gd name="T38" fmla="*/ 125 w 1440"/>
                <a:gd name="T39" fmla="*/ 954 h 1440"/>
                <a:gd name="T40" fmla="*/ 98 w 1440"/>
                <a:gd name="T41" fmla="*/ 868 h 1440"/>
                <a:gd name="T42" fmla="*/ 83 w 1440"/>
                <a:gd name="T43" fmla="*/ 772 h 1440"/>
                <a:gd name="T44" fmla="*/ 413 w 1440"/>
                <a:gd name="T45" fmla="*/ 999 h 1440"/>
                <a:gd name="T46" fmla="*/ 86 w 1440"/>
                <a:gd name="T47" fmla="*/ 635 h 1440"/>
                <a:gd name="T48" fmla="*/ 105 w 1440"/>
                <a:gd name="T49" fmla="*/ 545 h 1440"/>
                <a:gd name="T50" fmla="*/ 138 w 1440"/>
                <a:gd name="T51" fmla="*/ 455 h 1440"/>
                <a:gd name="T52" fmla="*/ 362 w 1440"/>
                <a:gd name="T53" fmla="*/ 680 h 1440"/>
                <a:gd name="T54" fmla="*/ 86 w 1440"/>
                <a:gd name="T55" fmla="*/ 635 h 1440"/>
                <a:gd name="T56" fmla="*/ 1325 w 1440"/>
                <a:gd name="T57" fmla="*/ 511 h 1440"/>
                <a:gd name="T58" fmla="*/ 1349 w 1440"/>
                <a:gd name="T59" fmla="*/ 606 h 1440"/>
                <a:gd name="T60" fmla="*/ 1358 w 1440"/>
                <a:gd name="T61" fmla="*/ 680 h 1440"/>
                <a:gd name="T62" fmla="*/ 1295 w 1440"/>
                <a:gd name="T63" fmla="*/ 439 h 1440"/>
                <a:gd name="T64" fmla="*/ 760 w 1440"/>
                <a:gd name="T65" fmla="*/ 679 h 1440"/>
                <a:gd name="T66" fmla="*/ 998 w 1440"/>
                <a:gd name="T67" fmla="*/ 679 h 1440"/>
                <a:gd name="T68" fmla="*/ 904 w 1440"/>
                <a:gd name="T69" fmla="*/ 359 h 1440"/>
                <a:gd name="T70" fmla="*/ 537 w 1440"/>
                <a:gd name="T71" fmla="*/ 359 h 1440"/>
                <a:gd name="T72" fmla="*/ 680 w 1440"/>
                <a:gd name="T73" fmla="*/ 439 h 1440"/>
                <a:gd name="T74" fmla="*/ 500 w 1440"/>
                <a:gd name="T75" fmla="*/ 439 h 1440"/>
                <a:gd name="T76" fmla="*/ 680 w 1440"/>
                <a:gd name="T77" fmla="*/ 759 h 1440"/>
                <a:gd name="T78" fmla="*/ 442 w 1440"/>
                <a:gd name="T79" fmla="*/ 759 h 1440"/>
                <a:gd name="T80" fmla="*/ 537 w 1440"/>
                <a:gd name="T81" fmla="*/ 1079 h 1440"/>
                <a:gd name="T82" fmla="*/ 904 w 1440"/>
                <a:gd name="T83" fmla="*/ 1079 h 1440"/>
                <a:gd name="T84" fmla="*/ 760 w 1440"/>
                <a:gd name="T85" fmla="*/ 999 h 1440"/>
                <a:gd name="T86" fmla="*/ 941 w 1440"/>
                <a:gd name="T87" fmla="*/ 999 h 1440"/>
                <a:gd name="T88" fmla="*/ 993 w 1440"/>
                <a:gd name="T89" fmla="*/ 359 h 1440"/>
                <a:gd name="T90" fmla="*/ 622 w 1440"/>
                <a:gd name="T91" fmla="*/ 88 h 1440"/>
                <a:gd name="T92" fmla="*/ 622 w 1440"/>
                <a:gd name="T93" fmla="*/ 88 h 1440"/>
                <a:gd name="T94" fmla="*/ 622 w 1440"/>
                <a:gd name="T95" fmla="*/ 1351 h 1440"/>
                <a:gd name="T96" fmla="*/ 993 w 1440"/>
                <a:gd name="T97" fmla="*/ 1079 h 1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40" h="1440">
                  <a:moveTo>
                    <a:pt x="1355" y="1058"/>
                  </a:moveTo>
                  <a:cubicBezTo>
                    <a:pt x="1364" y="1041"/>
                    <a:pt x="1373" y="1024"/>
                    <a:pt x="1380" y="1006"/>
                  </a:cubicBezTo>
                  <a:cubicBezTo>
                    <a:pt x="1382" y="1001"/>
                    <a:pt x="1384" y="996"/>
                    <a:pt x="1386" y="991"/>
                  </a:cubicBezTo>
                  <a:cubicBezTo>
                    <a:pt x="1394" y="973"/>
                    <a:pt x="1401" y="955"/>
                    <a:pt x="1407" y="936"/>
                  </a:cubicBezTo>
                  <a:cubicBezTo>
                    <a:pt x="1408" y="932"/>
                    <a:pt x="1409" y="928"/>
                    <a:pt x="1410" y="923"/>
                  </a:cubicBezTo>
                  <a:cubicBezTo>
                    <a:pt x="1415" y="907"/>
                    <a:pt x="1419" y="892"/>
                    <a:pt x="1423" y="876"/>
                  </a:cubicBezTo>
                  <a:cubicBezTo>
                    <a:pt x="1424" y="870"/>
                    <a:pt x="1425" y="864"/>
                    <a:pt x="1427" y="857"/>
                  </a:cubicBezTo>
                  <a:cubicBezTo>
                    <a:pt x="1430" y="838"/>
                    <a:pt x="1433" y="819"/>
                    <a:pt x="1435" y="799"/>
                  </a:cubicBezTo>
                  <a:cubicBezTo>
                    <a:pt x="1436" y="794"/>
                    <a:pt x="1436" y="789"/>
                    <a:pt x="1437" y="784"/>
                  </a:cubicBezTo>
                  <a:cubicBezTo>
                    <a:pt x="1439" y="763"/>
                    <a:pt x="1440" y="741"/>
                    <a:pt x="1440" y="719"/>
                  </a:cubicBezTo>
                  <a:cubicBezTo>
                    <a:pt x="1440" y="698"/>
                    <a:pt x="1439" y="676"/>
                    <a:pt x="1437" y="655"/>
                  </a:cubicBezTo>
                  <a:cubicBezTo>
                    <a:pt x="1436" y="650"/>
                    <a:pt x="1436" y="645"/>
                    <a:pt x="1435" y="640"/>
                  </a:cubicBezTo>
                  <a:cubicBezTo>
                    <a:pt x="1433" y="620"/>
                    <a:pt x="1430" y="601"/>
                    <a:pt x="1427" y="582"/>
                  </a:cubicBezTo>
                  <a:cubicBezTo>
                    <a:pt x="1425" y="575"/>
                    <a:pt x="1424" y="569"/>
                    <a:pt x="1423" y="563"/>
                  </a:cubicBezTo>
                  <a:cubicBezTo>
                    <a:pt x="1419" y="547"/>
                    <a:pt x="1415" y="531"/>
                    <a:pt x="1410" y="516"/>
                  </a:cubicBezTo>
                  <a:cubicBezTo>
                    <a:pt x="1409" y="511"/>
                    <a:pt x="1408" y="507"/>
                    <a:pt x="1407" y="503"/>
                  </a:cubicBezTo>
                  <a:cubicBezTo>
                    <a:pt x="1401" y="484"/>
                    <a:pt x="1394" y="466"/>
                    <a:pt x="1386" y="448"/>
                  </a:cubicBezTo>
                  <a:cubicBezTo>
                    <a:pt x="1384" y="443"/>
                    <a:pt x="1382" y="438"/>
                    <a:pt x="1380" y="433"/>
                  </a:cubicBezTo>
                  <a:cubicBezTo>
                    <a:pt x="1373" y="415"/>
                    <a:pt x="1364" y="398"/>
                    <a:pt x="1355" y="381"/>
                  </a:cubicBezTo>
                  <a:cubicBezTo>
                    <a:pt x="1355" y="380"/>
                    <a:pt x="1355" y="380"/>
                    <a:pt x="1355" y="379"/>
                  </a:cubicBezTo>
                  <a:cubicBezTo>
                    <a:pt x="1233" y="154"/>
                    <a:pt x="994" y="0"/>
                    <a:pt x="720" y="0"/>
                  </a:cubicBezTo>
                  <a:cubicBezTo>
                    <a:pt x="446" y="0"/>
                    <a:pt x="207" y="153"/>
                    <a:pt x="86" y="380"/>
                  </a:cubicBezTo>
                  <a:cubicBezTo>
                    <a:pt x="86" y="380"/>
                    <a:pt x="85" y="380"/>
                    <a:pt x="85" y="381"/>
                  </a:cubicBezTo>
                  <a:cubicBezTo>
                    <a:pt x="76" y="398"/>
                    <a:pt x="68" y="415"/>
                    <a:pt x="60" y="433"/>
                  </a:cubicBezTo>
                  <a:cubicBezTo>
                    <a:pt x="58" y="438"/>
                    <a:pt x="56" y="443"/>
                    <a:pt x="54" y="448"/>
                  </a:cubicBezTo>
                  <a:cubicBezTo>
                    <a:pt x="46" y="466"/>
                    <a:pt x="40" y="484"/>
                    <a:pt x="34" y="503"/>
                  </a:cubicBezTo>
                  <a:cubicBezTo>
                    <a:pt x="32" y="507"/>
                    <a:pt x="31" y="511"/>
                    <a:pt x="30" y="516"/>
                  </a:cubicBezTo>
                  <a:cubicBezTo>
                    <a:pt x="25" y="532"/>
                    <a:pt x="21" y="547"/>
                    <a:pt x="18" y="563"/>
                  </a:cubicBezTo>
                  <a:cubicBezTo>
                    <a:pt x="16" y="569"/>
                    <a:pt x="15" y="575"/>
                    <a:pt x="14" y="582"/>
                  </a:cubicBezTo>
                  <a:cubicBezTo>
                    <a:pt x="10" y="601"/>
                    <a:pt x="7" y="620"/>
                    <a:pt x="5" y="640"/>
                  </a:cubicBezTo>
                  <a:cubicBezTo>
                    <a:pt x="4" y="645"/>
                    <a:pt x="4" y="650"/>
                    <a:pt x="3" y="655"/>
                  </a:cubicBezTo>
                  <a:cubicBezTo>
                    <a:pt x="1" y="676"/>
                    <a:pt x="0" y="698"/>
                    <a:pt x="0" y="720"/>
                  </a:cubicBezTo>
                  <a:cubicBezTo>
                    <a:pt x="0" y="741"/>
                    <a:pt x="1" y="763"/>
                    <a:pt x="3" y="784"/>
                  </a:cubicBezTo>
                  <a:cubicBezTo>
                    <a:pt x="4" y="789"/>
                    <a:pt x="4" y="794"/>
                    <a:pt x="5" y="799"/>
                  </a:cubicBezTo>
                  <a:cubicBezTo>
                    <a:pt x="7" y="819"/>
                    <a:pt x="10" y="838"/>
                    <a:pt x="14" y="858"/>
                  </a:cubicBezTo>
                  <a:cubicBezTo>
                    <a:pt x="15" y="864"/>
                    <a:pt x="16" y="870"/>
                    <a:pt x="18" y="876"/>
                  </a:cubicBezTo>
                  <a:cubicBezTo>
                    <a:pt x="21" y="892"/>
                    <a:pt x="25" y="908"/>
                    <a:pt x="30" y="923"/>
                  </a:cubicBezTo>
                  <a:cubicBezTo>
                    <a:pt x="31" y="928"/>
                    <a:pt x="32" y="932"/>
                    <a:pt x="34" y="936"/>
                  </a:cubicBezTo>
                  <a:cubicBezTo>
                    <a:pt x="40" y="955"/>
                    <a:pt x="47" y="973"/>
                    <a:pt x="54" y="991"/>
                  </a:cubicBezTo>
                  <a:cubicBezTo>
                    <a:pt x="56" y="996"/>
                    <a:pt x="58" y="1001"/>
                    <a:pt x="60" y="1006"/>
                  </a:cubicBezTo>
                  <a:cubicBezTo>
                    <a:pt x="68" y="1024"/>
                    <a:pt x="76" y="1041"/>
                    <a:pt x="85" y="1058"/>
                  </a:cubicBezTo>
                  <a:cubicBezTo>
                    <a:pt x="85" y="1059"/>
                    <a:pt x="86" y="1059"/>
                    <a:pt x="86" y="1059"/>
                  </a:cubicBezTo>
                  <a:cubicBezTo>
                    <a:pt x="207" y="1285"/>
                    <a:pt x="446" y="1440"/>
                    <a:pt x="720" y="1440"/>
                  </a:cubicBezTo>
                  <a:cubicBezTo>
                    <a:pt x="994" y="1440"/>
                    <a:pt x="1233" y="1286"/>
                    <a:pt x="1355" y="1059"/>
                  </a:cubicBezTo>
                  <a:cubicBezTo>
                    <a:pt x="1355" y="1059"/>
                    <a:pt x="1355" y="1059"/>
                    <a:pt x="1355" y="1058"/>
                  </a:cubicBezTo>
                  <a:close/>
                  <a:moveTo>
                    <a:pt x="1354" y="804"/>
                  </a:moveTo>
                  <a:cubicBezTo>
                    <a:pt x="1353" y="814"/>
                    <a:pt x="1351" y="824"/>
                    <a:pt x="1349" y="833"/>
                  </a:cubicBezTo>
                  <a:cubicBezTo>
                    <a:pt x="1347" y="845"/>
                    <a:pt x="1345" y="856"/>
                    <a:pt x="1342" y="868"/>
                  </a:cubicBezTo>
                  <a:cubicBezTo>
                    <a:pt x="1340" y="877"/>
                    <a:pt x="1338" y="885"/>
                    <a:pt x="1335" y="894"/>
                  </a:cubicBezTo>
                  <a:cubicBezTo>
                    <a:pt x="1332" y="905"/>
                    <a:pt x="1328" y="917"/>
                    <a:pt x="1325" y="928"/>
                  </a:cubicBezTo>
                  <a:cubicBezTo>
                    <a:pt x="1322" y="936"/>
                    <a:pt x="1318" y="945"/>
                    <a:pt x="1315" y="954"/>
                  </a:cubicBezTo>
                  <a:cubicBezTo>
                    <a:pt x="1311" y="964"/>
                    <a:pt x="1307" y="974"/>
                    <a:pt x="1302" y="984"/>
                  </a:cubicBezTo>
                  <a:cubicBezTo>
                    <a:pt x="1300" y="989"/>
                    <a:pt x="1297" y="994"/>
                    <a:pt x="1295" y="999"/>
                  </a:cubicBezTo>
                  <a:cubicBezTo>
                    <a:pt x="1027" y="999"/>
                    <a:pt x="1027" y="999"/>
                    <a:pt x="1027" y="999"/>
                  </a:cubicBezTo>
                  <a:cubicBezTo>
                    <a:pt x="1055" y="925"/>
                    <a:pt x="1073" y="845"/>
                    <a:pt x="1078" y="759"/>
                  </a:cubicBezTo>
                  <a:cubicBezTo>
                    <a:pt x="1358" y="759"/>
                    <a:pt x="1358" y="759"/>
                    <a:pt x="1358" y="759"/>
                  </a:cubicBezTo>
                  <a:cubicBezTo>
                    <a:pt x="1358" y="764"/>
                    <a:pt x="1358" y="768"/>
                    <a:pt x="1358" y="772"/>
                  </a:cubicBezTo>
                  <a:cubicBezTo>
                    <a:pt x="1357" y="783"/>
                    <a:pt x="1355" y="794"/>
                    <a:pt x="1354" y="804"/>
                  </a:cubicBezTo>
                  <a:close/>
                  <a:moveTo>
                    <a:pt x="138" y="984"/>
                  </a:moveTo>
                  <a:cubicBezTo>
                    <a:pt x="134" y="974"/>
                    <a:pt x="129" y="964"/>
                    <a:pt x="125" y="954"/>
                  </a:cubicBezTo>
                  <a:cubicBezTo>
                    <a:pt x="122" y="945"/>
                    <a:pt x="119" y="937"/>
                    <a:pt x="116" y="928"/>
                  </a:cubicBezTo>
                  <a:cubicBezTo>
                    <a:pt x="112" y="917"/>
                    <a:pt x="108" y="905"/>
                    <a:pt x="105" y="894"/>
                  </a:cubicBezTo>
                  <a:cubicBezTo>
                    <a:pt x="103" y="885"/>
                    <a:pt x="100" y="877"/>
                    <a:pt x="98" y="868"/>
                  </a:cubicBezTo>
                  <a:cubicBezTo>
                    <a:pt x="95" y="857"/>
                    <a:pt x="93" y="845"/>
                    <a:pt x="91" y="833"/>
                  </a:cubicBezTo>
                  <a:cubicBezTo>
                    <a:pt x="89" y="824"/>
                    <a:pt x="88" y="814"/>
                    <a:pt x="86" y="804"/>
                  </a:cubicBezTo>
                  <a:cubicBezTo>
                    <a:pt x="85" y="794"/>
                    <a:pt x="84" y="783"/>
                    <a:pt x="83" y="772"/>
                  </a:cubicBezTo>
                  <a:cubicBezTo>
                    <a:pt x="82" y="768"/>
                    <a:pt x="82" y="764"/>
                    <a:pt x="82" y="759"/>
                  </a:cubicBezTo>
                  <a:cubicBezTo>
                    <a:pt x="362" y="759"/>
                    <a:pt x="362" y="759"/>
                    <a:pt x="362" y="759"/>
                  </a:cubicBezTo>
                  <a:cubicBezTo>
                    <a:pt x="367" y="845"/>
                    <a:pt x="386" y="925"/>
                    <a:pt x="413" y="999"/>
                  </a:cubicBezTo>
                  <a:cubicBezTo>
                    <a:pt x="146" y="999"/>
                    <a:pt x="146" y="999"/>
                    <a:pt x="146" y="999"/>
                  </a:cubicBezTo>
                  <a:cubicBezTo>
                    <a:pt x="143" y="994"/>
                    <a:pt x="141" y="989"/>
                    <a:pt x="138" y="984"/>
                  </a:cubicBezTo>
                  <a:close/>
                  <a:moveTo>
                    <a:pt x="86" y="635"/>
                  </a:moveTo>
                  <a:cubicBezTo>
                    <a:pt x="88" y="625"/>
                    <a:pt x="89" y="615"/>
                    <a:pt x="91" y="606"/>
                  </a:cubicBezTo>
                  <a:cubicBezTo>
                    <a:pt x="93" y="594"/>
                    <a:pt x="95" y="583"/>
                    <a:pt x="98" y="571"/>
                  </a:cubicBezTo>
                  <a:cubicBezTo>
                    <a:pt x="100" y="562"/>
                    <a:pt x="102" y="554"/>
                    <a:pt x="105" y="545"/>
                  </a:cubicBezTo>
                  <a:cubicBezTo>
                    <a:pt x="108" y="534"/>
                    <a:pt x="112" y="522"/>
                    <a:pt x="116" y="511"/>
                  </a:cubicBezTo>
                  <a:cubicBezTo>
                    <a:pt x="119" y="502"/>
                    <a:pt x="122" y="494"/>
                    <a:pt x="125" y="485"/>
                  </a:cubicBezTo>
                  <a:cubicBezTo>
                    <a:pt x="129" y="475"/>
                    <a:pt x="134" y="465"/>
                    <a:pt x="138" y="455"/>
                  </a:cubicBezTo>
                  <a:cubicBezTo>
                    <a:pt x="141" y="450"/>
                    <a:pt x="143" y="445"/>
                    <a:pt x="146" y="440"/>
                  </a:cubicBezTo>
                  <a:cubicBezTo>
                    <a:pt x="413" y="440"/>
                    <a:pt x="413" y="440"/>
                    <a:pt x="413" y="440"/>
                  </a:cubicBezTo>
                  <a:cubicBezTo>
                    <a:pt x="386" y="514"/>
                    <a:pt x="367" y="594"/>
                    <a:pt x="362" y="680"/>
                  </a:cubicBezTo>
                  <a:cubicBezTo>
                    <a:pt x="82" y="679"/>
                    <a:pt x="82" y="679"/>
                    <a:pt x="82" y="679"/>
                  </a:cubicBezTo>
                  <a:cubicBezTo>
                    <a:pt x="82" y="675"/>
                    <a:pt x="82" y="671"/>
                    <a:pt x="83" y="667"/>
                  </a:cubicBezTo>
                  <a:cubicBezTo>
                    <a:pt x="84" y="656"/>
                    <a:pt x="85" y="645"/>
                    <a:pt x="86" y="635"/>
                  </a:cubicBezTo>
                  <a:close/>
                  <a:moveTo>
                    <a:pt x="1302" y="454"/>
                  </a:moveTo>
                  <a:cubicBezTo>
                    <a:pt x="1307" y="465"/>
                    <a:pt x="1311" y="475"/>
                    <a:pt x="1315" y="485"/>
                  </a:cubicBezTo>
                  <a:cubicBezTo>
                    <a:pt x="1318" y="494"/>
                    <a:pt x="1322" y="502"/>
                    <a:pt x="1325" y="511"/>
                  </a:cubicBezTo>
                  <a:cubicBezTo>
                    <a:pt x="1328" y="522"/>
                    <a:pt x="1332" y="534"/>
                    <a:pt x="1335" y="545"/>
                  </a:cubicBezTo>
                  <a:cubicBezTo>
                    <a:pt x="1338" y="554"/>
                    <a:pt x="1340" y="562"/>
                    <a:pt x="1342" y="571"/>
                  </a:cubicBezTo>
                  <a:cubicBezTo>
                    <a:pt x="1345" y="582"/>
                    <a:pt x="1347" y="594"/>
                    <a:pt x="1349" y="606"/>
                  </a:cubicBezTo>
                  <a:cubicBezTo>
                    <a:pt x="1351" y="615"/>
                    <a:pt x="1353" y="625"/>
                    <a:pt x="1354" y="635"/>
                  </a:cubicBezTo>
                  <a:cubicBezTo>
                    <a:pt x="1355" y="645"/>
                    <a:pt x="1357" y="656"/>
                    <a:pt x="1357" y="667"/>
                  </a:cubicBezTo>
                  <a:cubicBezTo>
                    <a:pt x="1358" y="671"/>
                    <a:pt x="1358" y="675"/>
                    <a:pt x="1358" y="680"/>
                  </a:cubicBezTo>
                  <a:cubicBezTo>
                    <a:pt x="1078" y="679"/>
                    <a:pt x="1078" y="679"/>
                    <a:pt x="1078" y="679"/>
                  </a:cubicBezTo>
                  <a:cubicBezTo>
                    <a:pt x="1073" y="594"/>
                    <a:pt x="1055" y="513"/>
                    <a:pt x="1027" y="439"/>
                  </a:cubicBezTo>
                  <a:cubicBezTo>
                    <a:pt x="1295" y="439"/>
                    <a:pt x="1295" y="439"/>
                    <a:pt x="1295" y="439"/>
                  </a:cubicBezTo>
                  <a:cubicBezTo>
                    <a:pt x="1297" y="444"/>
                    <a:pt x="1300" y="449"/>
                    <a:pt x="1302" y="454"/>
                  </a:cubicBezTo>
                  <a:close/>
                  <a:moveTo>
                    <a:pt x="998" y="679"/>
                  </a:moveTo>
                  <a:cubicBezTo>
                    <a:pt x="760" y="679"/>
                    <a:pt x="760" y="679"/>
                    <a:pt x="760" y="679"/>
                  </a:cubicBezTo>
                  <a:cubicBezTo>
                    <a:pt x="760" y="439"/>
                    <a:pt x="760" y="439"/>
                    <a:pt x="760" y="439"/>
                  </a:cubicBezTo>
                  <a:cubicBezTo>
                    <a:pt x="941" y="439"/>
                    <a:pt x="941" y="439"/>
                    <a:pt x="941" y="439"/>
                  </a:cubicBezTo>
                  <a:cubicBezTo>
                    <a:pt x="971" y="513"/>
                    <a:pt x="993" y="594"/>
                    <a:pt x="998" y="679"/>
                  </a:cubicBezTo>
                  <a:close/>
                  <a:moveTo>
                    <a:pt x="760" y="359"/>
                  </a:moveTo>
                  <a:cubicBezTo>
                    <a:pt x="760" y="143"/>
                    <a:pt x="760" y="143"/>
                    <a:pt x="760" y="143"/>
                  </a:cubicBezTo>
                  <a:cubicBezTo>
                    <a:pt x="802" y="195"/>
                    <a:pt x="857" y="269"/>
                    <a:pt x="904" y="359"/>
                  </a:cubicBezTo>
                  <a:lnTo>
                    <a:pt x="760" y="359"/>
                  </a:lnTo>
                  <a:close/>
                  <a:moveTo>
                    <a:pt x="680" y="359"/>
                  </a:moveTo>
                  <a:cubicBezTo>
                    <a:pt x="537" y="359"/>
                    <a:pt x="537" y="359"/>
                    <a:pt x="537" y="359"/>
                  </a:cubicBezTo>
                  <a:cubicBezTo>
                    <a:pt x="583" y="269"/>
                    <a:pt x="638" y="194"/>
                    <a:pt x="680" y="143"/>
                  </a:cubicBezTo>
                  <a:lnTo>
                    <a:pt x="680" y="359"/>
                  </a:lnTo>
                  <a:close/>
                  <a:moveTo>
                    <a:pt x="680" y="439"/>
                  </a:moveTo>
                  <a:cubicBezTo>
                    <a:pt x="680" y="679"/>
                    <a:pt x="680" y="679"/>
                    <a:pt x="680" y="679"/>
                  </a:cubicBezTo>
                  <a:cubicBezTo>
                    <a:pt x="442" y="679"/>
                    <a:pt x="442" y="679"/>
                    <a:pt x="442" y="679"/>
                  </a:cubicBezTo>
                  <a:cubicBezTo>
                    <a:pt x="447" y="594"/>
                    <a:pt x="469" y="513"/>
                    <a:pt x="500" y="439"/>
                  </a:cubicBezTo>
                  <a:lnTo>
                    <a:pt x="680" y="439"/>
                  </a:lnTo>
                  <a:close/>
                  <a:moveTo>
                    <a:pt x="442" y="759"/>
                  </a:moveTo>
                  <a:cubicBezTo>
                    <a:pt x="680" y="759"/>
                    <a:pt x="680" y="759"/>
                    <a:pt x="680" y="759"/>
                  </a:cubicBezTo>
                  <a:cubicBezTo>
                    <a:pt x="680" y="999"/>
                    <a:pt x="680" y="999"/>
                    <a:pt x="680" y="999"/>
                  </a:cubicBezTo>
                  <a:cubicBezTo>
                    <a:pt x="500" y="999"/>
                    <a:pt x="500" y="999"/>
                    <a:pt x="500" y="999"/>
                  </a:cubicBezTo>
                  <a:cubicBezTo>
                    <a:pt x="469" y="926"/>
                    <a:pt x="447" y="845"/>
                    <a:pt x="442" y="759"/>
                  </a:cubicBezTo>
                  <a:close/>
                  <a:moveTo>
                    <a:pt x="680" y="1079"/>
                  </a:moveTo>
                  <a:cubicBezTo>
                    <a:pt x="680" y="1295"/>
                    <a:pt x="680" y="1295"/>
                    <a:pt x="680" y="1295"/>
                  </a:cubicBezTo>
                  <a:cubicBezTo>
                    <a:pt x="638" y="1244"/>
                    <a:pt x="583" y="1170"/>
                    <a:pt x="537" y="1079"/>
                  </a:cubicBezTo>
                  <a:lnTo>
                    <a:pt x="680" y="1079"/>
                  </a:lnTo>
                  <a:close/>
                  <a:moveTo>
                    <a:pt x="760" y="1079"/>
                  </a:moveTo>
                  <a:cubicBezTo>
                    <a:pt x="904" y="1079"/>
                    <a:pt x="904" y="1079"/>
                    <a:pt x="904" y="1079"/>
                  </a:cubicBezTo>
                  <a:cubicBezTo>
                    <a:pt x="857" y="1170"/>
                    <a:pt x="802" y="1244"/>
                    <a:pt x="760" y="1295"/>
                  </a:cubicBezTo>
                  <a:lnTo>
                    <a:pt x="760" y="1079"/>
                  </a:lnTo>
                  <a:close/>
                  <a:moveTo>
                    <a:pt x="760" y="999"/>
                  </a:moveTo>
                  <a:cubicBezTo>
                    <a:pt x="760" y="759"/>
                    <a:pt x="760" y="759"/>
                    <a:pt x="760" y="759"/>
                  </a:cubicBezTo>
                  <a:cubicBezTo>
                    <a:pt x="998" y="759"/>
                    <a:pt x="998" y="759"/>
                    <a:pt x="998" y="759"/>
                  </a:cubicBezTo>
                  <a:cubicBezTo>
                    <a:pt x="993" y="845"/>
                    <a:pt x="971" y="926"/>
                    <a:pt x="941" y="999"/>
                  </a:cubicBezTo>
                  <a:lnTo>
                    <a:pt x="760" y="999"/>
                  </a:lnTo>
                  <a:close/>
                  <a:moveTo>
                    <a:pt x="1249" y="359"/>
                  </a:moveTo>
                  <a:cubicBezTo>
                    <a:pt x="993" y="359"/>
                    <a:pt x="993" y="359"/>
                    <a:pt x="993" y="359"/>
                  </a:cubicBezTo>
                  <a:cubicBezTo>
                    <a:pt x="939" y="243"/>
                    <a:pt x="870" y="149"/>
                    <a:pt x="819" y="88"/>
                  </a:cubicBezTo>
                  <a:cubicBezTo>
                    <a:pt x="997" y="116"/>
                    <a:pt x="1151" y="217"/>
                    <a:pt x="1249" y="359"/>
                  </a:cubicBezTo>
                  <a:close/>
                  <a:moveTo>
                    <a:pt x="622" y="88"/>
                  </a:moveTo>
                  <a:cubicBezTo>
                    <a:pt x="570" y="149"/>
                    <a:pt x="501" y="243"/>
                    <a:pt x="447" y="359"/>
                  </a:cubicBezTo>
                  <a:cubicBezTo>
                    <a:pt x="191" y="359"/>
                    <a:pt x="191" y="359"/>
                    <a:pt x="191" y="359"/>
                  </a:cubicBezTo>
                  <a:cubicBezTo>
                    <a:pt x="289" y="216"/>
                    <a:pt x="443" y="116"/>
                    <a:pt x="622" y="88"/>
                  </a:cubicBezTo>
                  <a:close/>
                  <a:moveTo>
                    <a:pt x="191" y="1079"/>
                  </a:moveTo>
                  <a:cubicBezTo>
                    <a:pt x="447" y="1079"/>
                    <a:pt x="447" y="1079"/>
                    <a:pt x="447" y="1079"/>
                  </a:cubicBezTo>
                  <a:cubicBezTo>
                    <a:pt x="501" y="1196"/>
                    <a:pt x="570" y="1290"/>
                    <a:pt x="622" y="1351"/>
                  </a:cubicBezTo>
                  <a:cubicBezTo>
                    <a:pt x="443" y="1323"/>
                    <a:pt x="289" y="1222"/>
                    <a:pt x="191" y="1079"/>
                  </a:cubicBezTo>
                  <a:close/>
                  <a:moveTo>
                    <a:pt x="819" y="1351"/>
                  </a:moveTo>
                  <a:cubicBezTo>
                    <a:pt x="870" y="1290"/>
                    <a:pt x="939" y="1196"/>
                    <a:pt x="993" y="1079"/>
                  </a:cubicBezTo>
                  <a:cubicBezTo>
                    <a:pt x="1249" y="1079"/>
                    <a:pt x="1249" y="1079"/>
                    <a:pt x="1249" y="1079"/>
                  </a:cubicBezTo>
                  <a:cubicBezTo>
                    <a:pt x="1151" y="1222"/>
                    <a:pt x="997" y="1323"/>
                    <a:pt x="819" y="1351"/>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60" name="Freeform 89"/>
            <p:cNvSpPr>
              <a:spLocks noEditPoints="1"/>
            </p:cNvSpPr>
            <p:nvPr/>
          </p:nvSpPr>
          <p:spPr bwMode="auto">
            <a:xfrm>
              <a:off x="8739188" y="6127750"/>
              <a:ext cx="730250" cy="730250"/>
            </a:xfrm>
            <a:custGeom>
              <a:avLst/>
              <a:gdLst>
                <a:gd name="T0" fmla="*/ 1012 w 1120"/>
                <a:gd name="T1" fmla="*/ 400 h 1120"/>
                <a:gd name="T2" fmla="*/ 1041 w 1120"/>
                <a:gd name="T3" fmla="*/ 305 h 1120"/>
                <a:gd name="T4" fmla="*/ 871 w 1120"/>
                <a:gd name="T5" fmla="*/ 79 h 1120"/>
                <a:gd name="T6" fmla="*/ 767 w 1120"/>
                <a:gd name="T7" fmla="*/ 126 h 1120"/>
                <a:gd name="T8" fmla="*/ 720 w 1120"/>
                <a:gd name="T9" fmla="*/ 40 h 1120"/>
                <a:gd name="T10" fmla="*/ 440 w 1120"/>
                <a:gd name="T11" fmla="*/ 0 h 1120"/>
                <a:gd name="T12" fmla="*/ 400 w 1120"/>
                <a:gd name="T13" fmla="*/ 107 h 1120"/>
                <a:gd name="T14" fmla="*/ 306 w 1120"/>
                <a:gd name="T15" fmla="*/ 79 h 1120"/>
                <a:gd name="T16" fmla="*/ 79 w 1120"/>
                <a:gd name="T17" fmla="*/ 248 h 1120"/>
                <a:gd name="T18" fmla="*/ 127 w 1120"/>
                <a:gd name="T19" fmla="*/ 353 h 1120"/>
                <a:gd name="T20" fmla="*/ 40 w 1120"/>
                <a:gd name="T21" fmla="*/ 400 h 1120"/>
                <a:gd name="T22" fmla="*/ 0 w 1120"/>
                <a:gd name="T23" fmla="*/ 680 h 1120"/>
                <a:gd name="T24" fmla="*/ 108 w 1120"/>
                <a:gd name="T25" fmla="*/ 720 h 1120"/>
                <a:gd name="T26" fmla="*/ 79 w 1120"/>
                <a:gd name="T27" fmla="*/ 814 h 1120"/>
                <a:gd name="T28" fmla="*/ 249 w 1120"/>
                <a:gd name="T29" fmla="*/ 1040 h 1120"/>
                <a:gd name="T30" fmla="*/ 353 w 1120"/>
                <a:gd name="T31" fmla="*/ 993 h 1120"/>
                <a:gd name="T32" fmla="*/ 400 w 1120"/>
                <a:gd name="T33" fmla="*/ 1080 h 1120"/>
                <a:gd name="T34" fmla="*/ 680 w 1120"/>
                <a:gd name="T35" fmla="*/ 1120 h 1120"/>
                <a:gd name="T36" fmla="*/ 720 w 1120"/>
                <a:gd name="T37" fmla="*/ 1012 h 1120"/>
                <a:gd name="T38" fmla="*/ 815 w 1120"/>
                <a:gd name="T39" fmla="*/ 1040 h 1120"/>
                <a:gd name="T40" fmla="*/ 1041 w 1120"/>
                <a:gd name="T41" fmla="*/ 871 h 1120"/>
                <a:gd name="T42" fmla="*/ 993 w 1120"/>
                <a:gd name="T43" fmla="*/ 766 h 1120"/>
                <a:gd name="T44" fmla="*/ 1080 w 1120"/>
                <a:gd name="T45" fmla="*/ 720 h 1120"/>
                <a:gd name="T46" fmla="*/ 1120 w 1120"/>
                <a:gd name="T47" fmla="*/ 440 h 1120"/>
                <a:gd name="T48" fmla="*/ 1040 w 1120"/>
                <a:gd name="T49" fmla="*/ 640 h 1120"/>
                <a:gd name="T50" fmla="*/ 945 w 1120"/>
                <a:gd name="T51" fmla="*/ 669 h 1120"/>
                <a:gd name="T52" fmla="*/ 916 w 1120"/>
                <a:gd name="T53" fmla="*/ 802 h 1120"/>
                <a:gd name="T54" fmla="*/ 843 w 1120"/>
                <a:gd name="T55" fmla="*/ 956 h 1120"/>
                <a:gd name="T56" fmla="*/ 755 w 1120"/>
                <a:gd name="T57" fmla="*/ 909 h 1120"/>
                <a:gd name="T58" fmla="*/ 640 w 1120"/>
                <a:gd name="T59" fmla="*/ 983 h 1120"/>
                <a:gd name="T60" fmla="*/ 480 w 1120"/>
                <a:gd name="T61" fmla="*/ 1040 h 1120"/>
                <a:gd name="T62" fmla="*/ 451 w 1120"/>
                <a:gd name="T63" fmla="*/ 944 h 1120"/>
                <a:gd name="T64" fmla="*/ 317 w 1120"/>
                <a:gd name="T65" fmla="*/ 915 h 1120"/>
                <a:gd name="T66" fmla="*/ 164 w 1120"/>
                <a:gd name="T67" fmla="*/ 842 h 1120"/>
                <a:gd name="T68" fmla="*/ 211 w 1120"/>
                <a:gd name="T69" fmla="*/ 754 h 1120"/>
                <a:gd name="T70" fmla="*/ 137 w 1120"/>
                <a:gd name="T71" fmla="*/ 640 h 1120"/>
                <a:gd name="T72" fmla="*/ 80 w 1120"/>
                <a:gd name="T73" fmla="*/ 480 h 1120"/>
                <a:gd name="T74" fmla="*/ 176 w 1120"/>
                <a:gd name="T75" fmla="*/ 450 h 1120"/>
                <a:gd name="T76" fmla="*/ 204 w 1120"/>
                <a:gd name="T77" fmla="*/ 317 h 1120"/>
                <a:gd name="T78" fmla="*/ 277 w 1120"/>
                <a:gd name="T79" fmla="*/ 164 h 1120"/>
                <a:gd name="T80" fmla="*/ 365 w 1120"/>
                <a:gd name="T81" fmla="*/ 210 h 1120"/>
                <a:gd name="T82" fmla="*/ 480 w 1120"/>
                <a:gd name="T83" fmla="*/ 137 h 1120"/>
                <a:gd name="T84" fmla="*/ 640 w 1120"/>
                <a:gd name="T85" fmla="*/ 80 h 1120"/>
                <a:gd name="T86" fmla="*/ 669 w 1120"/>
                <a:gd name="T87" fmla="*/ 175 h 1120"/>
                <a:gd name="T88" fmla="*/ 803 w 1120"/>
                <a:gd name="T89" fmla="*/ 204 h 1120"/>
                <a:gd name="T90" fmla="*/ 956 w 1120"/>
                <a:gd name="T91" fmla="*/ 277 h 1120"/>
                <a:gd name="T92" fmla="*/ 909 w 1120"/>
                <a:gd name="T93" fmla="*/ 365 h 1120"/>
                <a:gd name="T94" fmla="*/ 983 w 1120"/>
                <a:gd name="T95" fmla="*/ 480 h 1120"/>
                <a:gd name="T96" fmla="*/ 1040 w 1120"/>
                <a:gd name="T97" fmla="*/ 640 h 1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20" h="1120">
                  <a:moveTo>
                    <a:pt x="1080" y="400"/>
                  </a:moveTo>
                  <a:cubicBezTo>
                    <a:pt x="1012" y="400"/>
                    <a:pt x="1012" y="400"/>
                    <a:pt x="1012" y="400"/>
                  </a:cubicBezTo>
                  <a:cubicBezTo>
                    <a:pt x="1007" y="384"/>
                    <a:pt x="1000" y="368"/>
                    <a:pt x="993" y="353"/>
                  </a:cubicBezTo>
                  <a:cubicBezTo>
                    <a:pt x="1041" y="305"/>
                    <a:pt x="1041" y="305"/>
                    <a:pt x="1041" y="305"/>
                  </a:cubicBezTo>
                  <a:cubicBezTo>
                    <a:pt x="1057" y="289"/>
                    <a:pt x="1057" y="264"/>
                    <a:pt x="1041" y="248"/>
                  </a:cubicBezTo>
                  <a:cubicBezTo>
                    <a:pt x="871" y="79"/>
                    <a:pt x="871" y="79"/>
                    <a:pt x="871" y="79"/>
                  </a:cubicBezTo>
                  <a:cubicBezTo>
                    <a:pt x="856" y="63"/>
                    <a:pt x="830" y="63"/>
                    <a:pt x="815" y="79"/>
                  </a:cubicBezTo>
                  <a:cubicBezTo>
                    <a:pt x="767" y="126"/>
                    <a:pt x="767" y="126"/>
                    <a:pt x="767" y="126"/>
                  </a:cubicBezTo>
                  <a:cubicBezTo>
                    <a:pt x="752" y="119"/>
                    <a:pt x="736" y="113"/>
                    <a:pt x="720" y="107"/>
                  </a:cubicBezTo>
                  <a:cubicBezTo>
                    <a:pt x="720" y="40"/>
                    <a:pt x="720" y="40"/>
                    <a:pt x="720" y="40"/>
                  </a:cubicBezTo>
                  <a:cubicBezTo>
                    <a:pt x="720" y="17"/>
                    <a:pt x="702" y="0"/>
                    <a:pt x="680" y="0"/>
                  </a:cubicBezTo>
                  <a:cubicBezTo>
                    <a:pt x="440" y="0"/>
                    <a:pt x="440" y="0"/>
                    <a:pt x="440" y="0"/>
                  </a:cubicBezTo>
                  <a:cubicBezTo>
                    <a:pt x="418" y="0"/>
                    <a:pt x="400" y="17"/>
                    <a:pt x="400" y="40"/>
                  </a:cubicBezTo>
                  <a:cubicBezTo>
                    <a:pt x="400" y="107"/>
                    <a:pt x="400" y="107"/>
                    <a:pt x="400" y="107"/>
                  </a:cubicBezTo>
                  <a:cubicBezTo>
                    <a:pt x="384" y="113"/>
                    <a:pt x="369" y="119"/>
                    <a:pt x="353" y="126"/>
                  </a:cubicBezTo>
                  <a:cubicBezTo>
                    <a:pt x="306" y="79"/>
                    <a:pt x="306" y="79"/>
                    <a:pt x="306" y="79"/>
                  </a:cubicBezTo>
                  <a:cubicBezTo>
                    <a:pt x="290" y="63"/>
                    <a:pt x="265" y="63"/>
                    <a:pt x="249" y="79"/>
                  </a:cubicBezTo>
                  <a:cubicBezTo>
                    <a:pt x="79" y="248"/>
                    <a:pt x="79" y="248"/>
                    <a:pt x="79" y="248"/>
                  </a:cubicBezTo>
                  <a:cubicBezTo>
                    <a:pt x="64" y="264"/>
                    <a:pt x="64" y="289"/>
                    <a:pt x="79" y="305"/>
                  </a:cubicBezTo>
                  <a:cubicBezTo>
                    <a:pt x="127" y="353"/>
                    <a:pt x="127" y="353"/>
                    <a:pt x="127" y="353"/>
                  </a:cubicBezTo>
                  <a:cubicBezTo>
                    <a:pt x="120" y="368"/>
                    <a:pt x="114" y="384"/>
                    <a:pt x="108" y="400"/>
                  </a:cubicBezTo>
                  <a:cubicBezTo>
                    <a:pt x="40" y="400"/>
                    <a:pt x="40" y="400"/>
                    <a:pt x="40" y="400"/>
                  </a:cubicBezTo>
                  <a:cubicBezTo>
                    <a:pt x="18" y="400"/>
                    <a:pt x="0" y="417"/>
                    <a:pt x="0" y="440"/>
                  </a:cubicBezTo>
                  <a:cubicBezTo>
                    <a:pt x="0" y="680"/>
                    <a:pt x="0" y="680"/>
                    <a:pt x="0" y="680"/>
                  </a:cubicBezTo>
                  <a:cubicBezTo>
                    <a:pt x="0" y="702"/>
                    <a:pt x="18" y="720"/>
                    <a:pt x="40" y="720"/>
                  </a:cubicBezTo>
                  <a:cubicBezTo>
                    <a:pt x="108" y="720"/>
                    <a:pt x="108" y="720"/>
                    <a:pt x="108" y="720"/>
                  </a:cubicBezTo>
                  <a:cubicBezTo>
                    <a:pt x="113" y="736"/>
                    <a:pt x="120" y="751"/>
                    <a:pt x="127" y="766"/>
                  </a:cubicBezTo>
                  <a:cubicBezTo>
                    <a:pt x="79" y="814"/>
                    <a:pt x="79" y="814"/>
                    <a:pt x="79" y="814"/>
                  </a:cubicBezTo>
                  <a:cubicBezTo>
                    <a:pt x="64" y="830"/>
                    <a:pt x="64" y="855"/>
                    <a:pt x="79" y="871"/>
                  </a:cubicBezTo>
                  <a:cubicBezTo>
                    <a:pt x="249" y="1040"/>
                    <a:pt x="249" y="1040"/>
                    <a:pt x="249" y="1040"/>
                  </a:cubicBezTo>
                  <a:cubicBezTo>
                    <a:pt x="265" y="1056"/>
                    <a:pt x="290" y="1056"/>
                    <a:pt x="306" y="1040"/>
                  </a:cubicBezTo>
                  <a:cubicBezTo>
                    <a:pt x="353" y="993"/>
                    <a:pt x="353" y="993"/>
                    <a:pt x="353" y="993"/>
                  </a:cubicBezTo>
                  <a:cubicBezTo>
                    <a:pt x="369" y="1000"/>
                    <a:pt x="384" y="1006"/>
                    <a:pt x="400" y="1012"/>
                  </a:cubicBezTo>
                  <a:cubicBezTo>
                    <a:pt x="400" y="1080"/>
                    <a:pt x="400" y="1080"/>
                    <a:pt x="400" y="1080"/>
                  </a:cubicBezTo>
                  <a:cubicBezTo>
                    <a:pt x="400" y="1102"/>
                    <a:pt x="418" y="1120"/>
                    <a:pt x="440" y="1120"/>
                  </a:cubicBezTo>
                  <a:cubicBezTo>
                    <a:pt x="680" y="1120"/>
                    <a:pt x="680" y="1120"/>
                    <a:pt x="680" y="1120"/>
                  </a:cubicBezTo>
                  <a:cubicBezTo>
                    <a:pt x="702" y="1120"/>
                    <a:pt x="720" y="1102"/>
                    <a:pt x="720" y="1080"/>
                  </a:cubicBezTo>
                  <a:cubicBezTo>
                    <a:pt x="720" y="1012"/>
                    <a:pt x="720" y="1012"/>
                    <a:pt x="720" y="1012"/>
                  </a:cubicBezTo>
                  <a:cubicBezTo>
                    <a:pt x="736" y="1006"/>
                    <a:pt x="752" y="1000"/>
                    <a:pt x="767" y="993"/>
                  </a:cubicBezTo>
                  <a:cubicBezTo>
                    <a:pt x="815" y="1040"/>
                    <a:pt x="815" y="1040"/>
                    <a:pt x="815" y="1040"/>
                  </a:cubicBezTo>
                  <a:cubicBezTo>
                    <a:pt x="830" y="1056"/>
                    <a:pt x="856" y="1056"/>
                    <a:pt x="871" y="1040"/>
                  </a:cubicBezTo>
                  <a:cubicBezTo>
                    <a:pt x="1041" y="871"/>
                    <a:pt x="1041" y="871"/>
                    <a:pt x="1041" y="871"/>
                  </a:cubicBezTo>
                  <a:cubicBezTo>
                    <a:pt x="1057" y="855"/>
                    <a:pt x="1057" y="830"/>
                    <a:pt x="1041" y="814"/>
                  </a:cubicBezTo>
                  <a:cubicBezTo>
                    <a:pt x="993" y="766"/>
                    <a:pt x="993" y="766"/>
                    <a:pt x="993" y="766"/>
                  </a:cubicBezTo>
                  <a:cubicBezTo>
                    <a:pt x="1000" y="751"/>
                    <a:pt x="1007" y="736"/>
                    <a:pt x="1012" y="720"/>
                  </a:cubicBezTo>
                  <a:cubicBezTo>
                    <a:pt x="1080" y="720"/>
                    <a:pt x="1080" y="720"/>
                    <a:pt x="1080" y="720"/>
                  </a:cubicBezTo>
                  <a:cubicBezTo>
                    <a:pt x="1102" y="720"/>
                    <a:pt x="1120" y="702"/>
                    <a:pt x="1120" y="680"/>
                  </a:cubicBezTo>
                  <a:cubicBezTo>
                    <a:pt x="1120" y="440"/>
                    <a:pt x="1120" y="440"/>
                    <a:pt x="1120" y="440"/>
                  </a:cubicBezTo>
                  <a:cubicBezTo>
                    <a:pt x="1120" y="417"/>
                    <a:pt x="1102" y="400"/>
                    <a:pt x="1080" y="400"/>
                  </a:cubicBezTo>
                  <a:close/>
                  <a:moveTo>
                    <a:pt x="1040" y="640"/>
                  </a:moveTo>
                  <a:cubicBezTo>
                    <a:pt x="983" y="640"/>
                    <a:pt x="983" y="640"/>
                    <a:pt x="983" y="640"/>
                  </a:cubicBezTo>
                  <a:cubicBezTo>
                    <a:pt x="965" y="640"/>
                    <a:pt x="950" y="651"/>
                    <a:pt x="945" y="669"/>
                  </a:cubicBezTo>
                  <a:cubicBezTo>
                    <a:pt x="936" y="699"/>
                    <a:pt x="924" y="728"/>
                    <a:pt x="909" y="754"/>
                  </a:cubicBezTo>
                  <a:cubicBezTo>
                    <a:pt x="901" y="770"/>
                    <a:pt x="903" y="790"/>
                    <a:pt x="916" y="802"/>
                  </a:cubicBezTo>
                  <a:cubicBezTo>
                    <a:pt x="956" y="842"/>
                    <a:pt x="956" y="842"/>
                    <a:pt x="956" y="842"/>
                  </a:cubicBezTo>
                  <a:cubicBezTo>
                    <a:pt x="843" y="956"/>
                    <a:pt x="843" y="956"/>
                    <a:pt x="843" y="956"/>
                  </a:cubicBezTo>
                  <a:cubicBezTo>
                    <a:pt x="803" y="915"/>
                    <a:pt x="803" y="915"/>
                    <a:pt x="803" y="915"/>
                  </a:cubicBezTo>
                  <a:cubicBezTo>
                    <a:pt x="790" y="903"/>
                    <a:pt x="771" y="900"/>
                    <a:pt x="755" y="909"/>
                  </a:cubicBezTo>
                  <a:cubicBezTo>
                    <a:pt x="728" y="924"/>
                    <a:pt x="700" y="936"/>
                    <a:pt x="669" y="944"/>
                  </a:cubicBezTo>
                  <a:cubicBezTo>
                    <a:pt x="652" y="949"/>
                    <a:pt x="640" y="965"/>
                    <a:pt x="640" y="983"/>
                  </a:cubicBezTo>
                  <a:cubicBezTo>
                    <a:pt x="640" y="1040"/>
                    <a:pt x="640" y="1040"/>
                    <a:pt x="640" y="1040"/>
                  </a:cubicBezTo>
                  <a:cubicBezTo>
                    <a:pt x="480" y="1040"/>
                    <a:pt x="480" y="1040"/>
                    <a:pt x="480" y="1040"/>
                  </a:cubicBezTo>
                  <a:cubicBezTo>
                    <a:pt x="480" y="983"/>
                    <a:pt x="480" y="983"/>
                    <a:pt x="480" y="983"/>
                  </a:cubicBezTo>
                  <a:cubicBezTo>
                    <a:pt x="480" y="965"/>
                    <a:pt x="468" y="949"/>
                    <a:pt x="451" y="944"/>
                  </a:cubicBezTo>
                  <a:cubicBezTo>
                    <a:pt x="421" y="935"/>
                    <a:pt x="392" y="924"/>
                    <a:pt x="365" y="909"/>
                  </a:cubicBezTo>
                  <a:cubicBezTo>
                    <a:pt x="350" y="900"/>
                    <a:pt x="330" y="903"/>
                    <a:pt x="317" y="915"/>
                  </a:cubicBezTo>
                  <a:cubicBezTo>
                    <a:pt x="277" y="955"/>
                    <a:pt x="277" y="955"/>
                    <a:pt x="277" y="955"/>
                  </a:cubicBezTo>
                  <a:cubicBezTo>
                    <a:pt x="164" y="842"/>
                    <a:pt x="164" y="842"/>
                    <a:pt x="164" y="842"/>
                  </a:cubicBezTo>
                  <a:cubicBezTo>
                    <a:pt x="204" y="802"/>
                    <a:pt x="204" y="802"/>
                    <a:pt x="204" y="802"/>
                  </a:cubicBezTo>
                  <a:cubicBezTo>
                    <a:pt x="217" y="790"/>
                    <a:pt x="220" y="770"/>
                    <a:pt x="211" y="754"/>
                  </a:cubicBezTo>
                  <a:cubicBezTo>
                    <a:pt x="196" y="728"/>
                    <a:pt x="184" y="699"/>
                    <a:pt x="176" y="669"/>
                  </a:cubicBezTo>
                  <a:cubicBezTo>
                    <a:pt x="171" y="651"/>
                    <a:pt x="155" y="640"/>
                    <a:pt x="137" y="640"/>
                  </a:cubicBezTo>
                  <a:cubicBezTo>
                    <a:pt x="80" y="640"/>
                    <a:pt x="80" y="640"/>
                    <a:pt x="80" y="640"/>
                  </a:cubicBezTo>
                  <a:cubicBezTo>
                    <a:pt x="80" y="480"/>
                    <a:pt x="80" y="480"/>
                    <a:pt x="80" y="480"/>
                  </a:cubicBezTo>
                  <a:cubicBezTo>
                    <a:pt x="137" y="480"/>
                    <a:pt x="137" y="480"/>
                    <a:pt x="137" y="480"/>
                  </a:cubicBezTo>
                  <a:cubicBezTo>
                    <a:pt x="155" y="480"/>
                    <a:pt x="171" y="468"/>
                    <a:pt x="176" y="450"/>
                  </a:cubicBezTo>
                  <a:cubicBezTo>
                    <a:pt x="184" y="420"/>
                    <a:pt x="196" y="391"/>
                    <a:pt x="211" y="365"/>
                  </a:cubicBezTo>
                  <a:cubicBezTo>
                    <a:pt x="220" y="349"/>
                    <a:pt x="217" y="329"/>
                    <a:pt x="204" y="317"/>
                  </a:cubicBezTo>
                  <a:cubicBezTo>
                    <a:pt x="164" y="277"/>
                    <a:pt x="164" y="277"/>
                    <a:pt x="164" y="277"/>
                  </a:cubicBezTo>
                  <a:cubicBezTo>
                    <a:pt x="277" y="164"/>
                    <a:pt x="277" y="164"/>
                    <a:pt x="277" y="164"/>
                  </a:cubicBezTo>
                  <a:cubicBezTo>
                    <a:pt x="318" y="204"/>
                    <a:pt x="318" y="204"/>
                    <a:pt x="318" y="204"/>
                  </a:cubicBezTo>
                  <a:cubicBezTo>
                    <a:pt x="330" y="216"/>
                    <a:pt x="350" y="219"/>
                    <a:pt x="365" y="210"/>
                  </a:cubicBezTo>
                  <a:cubicBezTo>
                    <a:pt x="392" y="195"/>
                    <a:pt x="421" y="184"/>
                    <a:pt x="451" y="175"/>
                  </a:cubicBezTo>
                  <a:cubicBezTo>
                    <a:pt x="468" y="170"/>
                    <a:pt x="480" y="154"/>
                    <a:pt x="480" y="137"/>
                  </a:cubicBezTo>
                  <a:cubicBezTo>
                    <a:pt x="480" y="80"/>
                    <a:pt x="480" y="80"/>
                    <a:pt x="480" y="80"/>
                  </a:cubicBezTo>
                  <a:cubicBezTo>
                    <a:pt x="640" y="80"/>
                    <a:pt x="640" y="80"/>
                    <a:pt x="640" y="80"/>
                  </a:cubicBezTo>
                  <a:cubicBezTo>
                    <a:pt x="640" y="137"/>
                    <a:pt x="640" y="137"/>
                    <a:pt x="640" y="137"/>
                  </a:cubicBezTo>
                  <a:cubicBezTo>
                    <a:pt x="640" y="154"/>
                    <a:pt x="652" y="170"/>
                    <a:pt x="669" y="175"/>
                  </a:cubicBezTo>
                  <a:cubicBezTo>
                    <a:pt x="700" y="184"/>
                    <a:pt x="728" y="196"/>
                    <a:pt x="755" y="210"/>
                  </a:cubicBezTo>
                  <a:cubicBezTo>
                    <a:pt x="771" y="219"/>
                    <a:pt x="790" y="216"/>
                    <a:pt x="803" y="204"/>
                  </a:cubicBezTo>
                  <a:cubicBezTo>
                    <a:pt x="843" y="164"/>
                    <a:pt x="843" y="164"/>
                    <a:pt x="843" y="164"/>
                  </a:cubicBezTo>
                  <a:cubicBezTo>
                    <a:pt x="956" y="277"/>
                    <a:pt x="956" y="277"/>
                    <a:pt x="956" y="277"/>
                  </a:cubicBezTo>
                  <a:cubicBezTo>
                    <a:pt x="916" y="317"/>
                    <a:pt x="916" y="317"/>
                    <a:pt x="916" y="317"/>
                  </a:cubicBezTo>
                  <a:cubicBezTo>
                    <a:pt x="903" y="330"/>
                    <a:pt x="901" y="349"/>
                    <a:pt x="909" y="365"/>
                  </a:cubicBezTo>
                  <a:cubicBezTo>
                    <a:pt x="924" y="391"/>
                    <a:pt x="936" y="420"/>
                    <a:pt x="945" y="451"/>
                  </a:cubicBezTo>
                  <a:cubicBezTo>
                    <a:pt x="950" y="468"/>
                    <a:pt x="965" y="480"/>
                    <a:pt x="983" y="480"/>
                  </a:cubicBezTo>
                  <a:cubicBezTo>
                    <a:pt x="1040" y="480"/>
                    <a:pt x="1040" y="480"/>
                    <a:pt x="1040" y="480"/>
                  </a:cubicBezTo>
                  <a:lnTo>
                    <a:pt x="1040" y="640"/>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61" name="Freeform 90"/>
            <p:cNvSpPr>
              <a:spLocks noEditPoints="1"/>
            </p:cNvSpPr>
            <p:nvPr/>
          </p:nvSpPr>
          <p:spPr bwMode="auto">
            <a:xfrm>
              <a:off x="8896351" y="6284913"/>
              <a:ext cx="415925" cy="415925"/>
            </a:xfrm>
            <a:custGeom>
              <a:avLst/>
              <a:gdLst>
                <a:gd name="T0" fmla="*/ 320 w 640"/>
                <a:gd name="T1" fmla="*/ 0 h 640"/>
                <a:gd name="T2" fmla="*/ 0 w 640"/>
                <a:gd name="T3" fmla="*/ 320 h 640"/>
                <a:gd name="T4" fmla="*/ 320 w 640"/>
                <a:gd name="T5" fmla="*/ 640 h 640"/>
                <a:gd name="T6" fmla="*/ 640 w 640"/>
                <a:gd name="T7" fmla="*/ 320 h 640"/>
                <a:gd name="T8" fmla="*/ 320 w 640"/>
                <a:gd name="T9" fmla="*/ 0 h 640"/>
                <a:gd name="T10" fmla="*/ 320 w 640"/>
                <a:gd name="T11" fmla="*/ 560 h 640"/>
                <a:gd name="T12" fmla="*/ 80 w 640"/>
                <a:gd name="T13" fmla="*/ 320 h 640"/>
                <a:gd name="T14" fmla="*/ 320 w 640"/>
                <a:gd name="T15" fmla="*/ 80 h 640"/>
                <a:gd name="T16" fmla="*/ 560 w 640"/>
                <a:gd name="T17" fmla="*/ 320 h 640"/>
                <a:gd name="T18" fmla="*/ 320 w 640"/>
                <a:gd name="T19" fmla="*/ 560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0" h="640">
                  <a:moveTo>
                    <a:pt x="320" y="0"/>
                  </a:moveTo>
                  <a:cubicBezTo>
                    <a:pt x="144" y="0"/>
                    <a:pt x="0" y="143"/>
                    <a:pt x="0" y="320"/>
                  </a:cubicBezTo>
                  <a:cubicBezTo>
                    <a:pt x="0" y="496"/>
                    <a:pt x="144" y="640"/>
                    <a:pt x="320" y="640"/>
                  </a:cubicBezTo>
                  <a:cubicBezTo>
                    <a:pt x="497" y="640"/>
                    <a:pt x="640" y="496"/>
                    <a:pt x="640" y="320"/>
                  </a:cubicBezTo>
                  <a:cubicBezTo>
                    <a:pt x="640" y="143"/>
                    <a:pt x="497" y="0"/>
                    <a:pt x="320" y="0"/>
                  </a:cubicBezTo>
                  <a:close/>
                  <a:moveTo>
                    <a:pt x="320" y="560"/>
                  </a:moveTo>
                  <a:cubicBezTo>
                    <a:pt x="188" y="560"/>
                    <a:pt x="80" y="452"/>
                    <a:pt x="80" y="320"/>
                  </a:cubicBezTo>
                  <a:cubicBezTo>
                    <a:pt x="80" y="187"/>
                    <a:pt x="188" y="80"/>
                    <a:pt x="320" y="80"/>
                  </a:cubicBezTo>
                  <a:cubicBezTo>
                    <a:pt x="453" y="80"/>
                    <a:pt x="560" y="187"/>
                    <a:pt x="560" y="320"/>
                  </a:cubicBezTo>
                  <a:cubicBezTo>
                    <a:pt x="560" y="452"/>
                    <a:pt x="453" y="560"/>
                    <a:pt x="320" y="56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62" name="Rectangle 91"/>
            <p:cNvSpPr>
              <a:spLocks noChangeArrowheads="1"/>
            </p:cNvSpPr>
            <p:nvPr/>
          </p:nvSpPr>
          <p:spPr bwMode="auto">
            <a:xfrm>
              <a:off x="8921751" y="5737225"/>
              <a:ext cx="52388" cy="52388"/>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63" name="Rectangle 92"/>
            <p:cNvSpPr>
              <a:spLocks noChangeArrowheads="1"/>
            </p:cNvSpPr>
            <p:nvPr/>
          </p:nvSpPr>
          <p:spPr bwMode="auto">
            <a:xfrm>
              <a:off x="9026526" y="5737225"/>
              <a:ext cx="52388" cy="52388"/>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64" name="Rectangle 93"/>
            <p:cNvSpPr>
              <a:spLocks noChangeArrowheads="1"/>
            </p:cNvSpPr>
            <p:nvPr/>
          </p:nvSpPr>
          <p:spPr bwMode="auto">
            <a:xfrm>
              <a:off x="9129713" y="5737225"/>
              <a:ext cx="52388" cy="52388"/>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65" name="Rectangle 94"/>
            <p:cNvSpPr>
              <a:spLocks noChangeArrowheads="1"/>
            </p:cNvSpPr>
            <p:nvPr/>
          </p:nvSpPr>
          <p:spPr bwMode="auto">
            <a:xfrm>
              <a:off x="9234488" y="5737225"/>
              <a:ext cx="52388" cy="52388"/>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66" name="Rectangle 95"/>
            <p:cNvSpPr>
              <a:spLocks noChangeArrowheads="1"/>
            </p:cNvSpPr>
            <p:nvPr/>
          </p:nvSpPr>
          <p:spPr bwMode="auto">
            <a:xfrm>
              <a:off x="9234488" y="5842000"/>
              <a:ext cx="52388" cy="52388"/>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67" name="Rectangle 96"/>
            <p:cNvSpPr>
              <a:spLocks noChangeArrowheads="1"/>
            </p:cNvSpPr>
            <p:nvPr/>
          </p:nvSpPr>
          <p:spPr bwMode="auto">
            <a:xfrm>
              <a:off x="9234488" y="5946775"/>
              <a:ext cx="52388" cy="50800"/>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68" name="Rectangle 97"/>
            <p:cNvSpPr>
              <a:spLocks noChangeArrowheads="1"/>
            </p:cNvSpPr>
            <p:nvPr/>
          </p:nvSpPr>
          <p:spPr bwMode="auto">
            <a:xfrm>
              <a:off x="9234488" y="6049963"/>
              <a:ext cx="52388" cy="52388"/>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69" name="Rectangle 98"/>
            <p:cNvSpPr>
              <a:spLocks noChangeArrowheads="1"/>
            </p:cNvSpPr>
            <p:nvPr/>
          </p:nvSpPr>
          <p:spPr bwMode="auto">
            <a:xfrm>
              <a:off x="8348663" y="6284913"/>
              <a:ext cx="52388" cy="52388"/>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70" name="Rectangle 99"/>
            <p:cNvSpPr>
              <a:spLocks noChangeArrowheads="1"/>
            </p:cNvSpPr>
            <p:nvPr/>
          </p:nvSpPr>
          <p:spPr bwMode="auto">
            <a:xfrm>
              <a:off x="8348663" y="6388100"/>
              <a:ext cx="52388" cy="52388"/>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71" name="Rectangle 100"/>
            <p:cNvSpPr>
              <a:spLocks noChangeArrowheads="1"/>
            </p:cNvSpPr>
            <p:nvPr/>
          </p:nvSpPr>
          <p:spPr bwMode="auto">
            <a:xfrm>
              <a:off x="8348663" y="6492875"/>
              <a:ext cx="52388" cy="52388"/>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72" name="Rectangle 101"/>
            <p:cNvSpPr>
              <a:spLocks noChangeArrowheads="1"/>
            </p:cNvSpPr>
            <p:nvPr/>
          </p:nvSpPr>
          <p:spPr bwMode="auto">
            <a:xfrm>
              <a:off x="8348663" y="6597650"/>
              <a:ext cx="52388" cy="50800"/>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73" name="Rectangle 102"/>
            <p:cNvSpPr>
              <a:spLocks noChangeArrowheads="1"/>
            </p:cNvSpPr>
            <p:nvPr/>
          </p:nvSpPr>
          <p:spPr bwMode="auto">
            <a:xfrm>
              <a:off x="8453438" y="6597650"/>
              <a:ext cx="52388" cy="50800"/>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74" name="Rectangle 103"/>
            <p:cNvSpPr>
              <a:spLocks noChangeArrowheads="1"/>
            </p:cNvSpPr>
            <p:nvPr/>
          </p:nvSpPr>
          <p:spPr bwMode="auto">
            <a:xfrm>
              <a:off x="8558213" y="6597650"/>
              <a:ext cx="50800" cy="50800"/>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75" name="Rectangle 104"/>
            <p:cNvSpPr>
              <a:spLocks noChangeArrowheads="1"/>
            </p:cNvSpPr>
            <p:nvPr/>
          </p:nvSpPr>
          <p:spPr bwMode="auto">
            <a:xfrm>
              <a:off x="8661401" y="6597650"/>
              <a:ext cx="52388" cy="50800"/>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576" name="girl_balloon_blue"/>
          <p:cNvGrpSpPr/>
          <p:nvPr userDrawn="1"/>
        </p:nvGrpSpPr>
        <p:grpSpPr>
          <a:xfrm>
            <a:off x="8778174" y="237181"/>
            <a:ext cx="643857" cy="1282721"/>
            <a:chOff x="5780088" y="2778125"/>
            <a:chExt cx="2047875" cy="4079875"/>
          </a:xfrm>
        </p:grpSpPr>
        <p:sp>
          <p:nvSpPr>
            <p:cNvPr id="577" name="Freeform 108"/>
            <p:cNvSpPr>
              <a:spLocks/>
            </p:cNvSpPr>
            <p:nvPr/>
          </p:nvSpPr>
          <p:spPr bwMode="auto">
            <a:xfrm>
              <a:off x="5780088" y="2778125"/>
              <a:ext cx="687388" cy="2306638"/>
            </a:xfrm>
            <a:custGeom>
              <a:avLst/>
              <a:gdLst>
                <a:gd name="T0" fmla="*/ 202 w 404"/>
                <a:gd name="T1" fmla="*/ 0 h 1357"/>
                <a:gd name="T2" fmla="*/ 0 w 404"/>
                <a:gd name="T3" fmla="*/ 215 h 1357"/>
                <a:gd name="T4" fmla="*/ 185 w 404"/>
                <a:gd name="T5" fmla="*/ 505 h 1357"/>
                <a:gd name="T6" fmla="*/ 206 w 404"/>
                <a:gd name="T7" fmla="*/ 837 h 1357"/>
                <a:gd name="T8" fmla="*/ 370 w 404"/>
                <a:gd name="T9" fmla="*/ 1357 h 1357"/>
                <a:gd name="T10" fmla="*/ 381 w 404"/>
                <a:gd name="T11" fmla="*/ 1346 h 1357"/>
                <a:gd name="T12" fmla="*/ 221 w 404"/>
                <a:gd name="T13" fmla="*/ 840 h 1357"/>
                <a:gd name="T14" fmla="*/ 202 w 404"/>
                <a:gd name="T15" fmla="*/ 506 h 1357"/>
                <a:gd name="T16" fmla="*/ 404 w 404"/>
                <a:gd name="T17" fmla="*/ 215 h 1357"/>
                <a:gd name="T18" fmla="*/ 202 w 404"/>
                <a:gd name="T19" fmla="*/ 0 h 1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4" h="1357">
                  <a:moveTo>
                    <a:pt x="202" y="0"/>
                  </a:moveTo>
                  <a:cubicBezTo>
                    <a:pt x="82" y="0"/>
                    <a:pt x="0" y="71"/>
                    <a:pt x="0" y="215"/>
                  </a:cubicBezTo>
                  <a:cubicBezTo>
                    <a:pt x="0" y="352"/>
                    <a:pt x="74" y="492"/>
                    <a:pt x="185" y="505"/>
                  </a:cubicBezTo>
                  <a:cubicBezTo>
                    <a:pt x="245" y="638"/>
                    <a:pt x="225" y="739"/>
                    <a:pt x="206" y="837"/>
                  </a:cubicBezTo>
                  <a:cubicBezTo>
                    <a:pt x="177" y="983"/>
                    <a:pt x="150" y="1125"/>
                    <a:pt x="370" y="1357"/>
                  </a:cubicBezTo>
                  <a:cubicBezTo>
                    <a:pt x="381" y="1346"/>
                    <a:pt x="381" y="1346"/>
                    <a:pt x="381" y="1346"/>
                  </a:cubicBezTo>
                  <a:cubicBezTo>
                    <a:pt x="166" y="1120"/>
                    <a:pt x="193" y="982"/>
                    <a:pt x="221" y="840"/>
                  </a:cubicBezTo>
                  <a:cubicBezTo>
                    <a:pt x="240" y="741"/>
                    <a:pt x="260" y="640"/>
                    <a:pt x="202" y="506"/>
                  </a:cubicBezTo>
                  <a:cubicBezTo>
                    <a:pt x="322" y="506"/>
                    <a:pt x="404" y="359"/>
                    <a:pt x="404" y="215"/>
                  </a:cubicBezTo>
                  <a:cubicBezTo>
                    <a:pt x="404" y="71"/>
                    <a:pt x="322" y="0"/>
                    <a:pt x="202" y="0"/>
                  </a:cubicBezTo>
                </a:path>
              </a:pathLst>
            </a:custGeom>
            <a:solidFill>
              <a:srgbClr val="1A475F"/>
            </a:solidFill>
            <a:ln>
              <a:noFill/>
            </a:ln>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78" name="Freeform 109"/>
            <p:cNvSpPr>
              <a:spLocks noEditPoints="1"/>
            </p:cNvSpPr>
            <p:nvPr/>
          </p:nvSpPr>
          <p:spPr bwMode="auto">
            <a:xfrm>
              <a:off x="6186488" y="4540250"/>
              <a:ext cx="1641475" cy="2317750"/>
            </a:xfrm>
            <a:custGeom>
              <a:avLst/>
              <a:gdLst>
                <a:gd name="T0" fmla="*/ 340 w 964"/>
                <a:gd name="T1" fmla="*/ 1288 h 1363"/>
                <a:gd name="T2" fmla="*/ 340 w 964"/>
                <a:gd name="T3" fmla="*/ 978 h 1363"/>
                <a:gd name="T4" fmla="*/ 215 w 964"/>
                <a:gd name="T5" fmla="*/ 966 h 1363"/>
                <a:gd name="T6" fmla="*/ 349 w 964"/>
                <a:gd name="T7" fmla="*/ 601 h 1363"/>
                <a:gd name="T8" fmla="*/ 350 w 964"/>
                <a:gd name="T9" fmla="*/ 518 h 1363"/>
                <a:gd name="T10" fmla="*/ 103 w 964"/>
                <a:gd name="T11" fmla="*/ 378 h 1363"/>
                <a:gd name="T12" fmla="*/ 171 w 964"/>
                <a:gd name="T13" fmla="*/ 246 h 1363"/>
                <a:gd name="T14" fmla="*/ 405 w 964"/>
                <a:gd name="T15" fmla="*/ 377 h 1363"/>
                <a:gd name="T16" fmla="*/ 406 w 964"/>
                <a:gd name="T17" fmla="*/ 377 h 1363"/>
                <a:gd name="T18" fmla="*/ 615 w 964"/>
                <a:gd name="T19" fmla="*/ 378 h 1363"/>
                <a:gd name="T20" fmla="*/ 692 w 964"/>
                <a:gd name="T21" fmla="*/ 404 h 1363"/>
                <a:gd name="T22" fmla="*/ 906 w 964"/>
                <a:gd name="T23" fmla="*/ 675 h 1363"/>
                <a:gd name="T24" fmla="*/ 801 w 964"/>
                <a:gd name="T25" fmla="*/ 753 h 1363"/>
                <a:gd name="T26" fmla="*/ 674 w 964"/>
                <a:gd name="T27" fmla="*/ 601 h 1363"/>
                <a:gd name="T28" fmla="*/ 809 w 964"/>
                <a:gd name="T29" fmla="*/ 966 h 1363"/>
                <a:gd name="T30" fmla="*/ 683 w 964"/>
                <a:gd name="T31" fmla="*/ 978 h 1363"/>
                <a:gd name="T32" fmla="*/ 683 w 964"/>
                <a:gd name="T33" fmla="*/ 1288 h 1363"/>
                <a:gd name="T34" fmla="*/ 608 w 964"/>
                <a:gd name="T35" fmla="*/ 1363 h 1363"/>
                <a:gd name="T36" fmla="*/ 533 w 964"/>
                <a:gd name="T37" fmla="*/ 1288 h 1363"/>
                <a:gd name="T38" fmla="*/ 533 w 964"/>
                <a:gd name="T39" fmla="*/ 978 h 1363"/>
                <a:gd name="T40" fmla="*/ 491 w 964"/>
                <a:gd name="T41" fmla="*/ 978 h 1363"/>
                <a:gd name="T42" fmla="*/ 491 w 964"/>
                <a:gd name="T43" fmla="*/ 1288 h 1363"/>
                <a:gd name="T44" fmla="*/ 415 w 964"/>
                <a:gd name="T45" fmla="*/ 1363 h 1363"/>
                <a:gd name="T46" fmla="*/ 415 w 964"/>
                <a:gd name="T47" fmla="*/ 1363 h 1363"/>
                <a:gd name="T48" fmla="*/ 340 w 964"/>
                <a:gd name="T49" fmla="*/ 1288 h 1363"/>
                <a:gd name="T50" fmla="*/ 511 w 964"/>
                <a:gd name="T51" fmla="*/ 0 h 1363"/>
                <a:gd name="T52" fmla="*/ 680 w 964"/>
                <a:gd name="T53" fmla="*/ 169 h 1363"/>
                <a:gd name="T54" fmla="*/ 511 w 964"/>
                <a:gd name="T55" fmla="*/ 338 h 1363"/>
                <a:gd name="T56" fmla="*/ 342 w 964"/>
                <a:gd name="T57" fmla="*/ 169 h 1363"/>
                <a:gd name="T58" fmla="*/ 511 w 964"/>
                <a:gd name="T59" fmla="*/ 0 h 1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64" h="1363">
                  <a:moveTo>
                    <a:pt x="340" y="1288"/>
                  </a:moveTo>
                  <a:cubicBezTo>
                    <a:pt x="340" y="978"/>
                    <a:pt x="340" y="978"/>
                    <a:pt x="340" y="978"/>
                  </a:cubicBezTo>
                  <a:cubicBezTo>
                    <a:pt x="215" y="966"/>
                    <a:pt x="215" y="966"/>
                    <a:pt x="215" y="966"/>
                  </a:cubicBezTo>
                  <a:cubicBezTo>
                    <a:pt x="349" y="601"/>
                    <a:pt x="349" y="601"/>
                    <a:pt x="349" y="601"/>
                  </a:cubicBezTo>
                  <a:cubicBezTo>
                    <a:pt x="350" y="518"/>
                    <a:pt x="350" y="518"/>
                    <a:pt x="350" y="518"/>
                  </a:cubicBezTo>
                  <a:cubicBezTo>
                    <a:pt x="103" y="378"/>
                    <a:pt x="103" y="378"/>
                    <a:pt x="103" y="378"/>
                  </a:cubicBezTo>
                  <a:cubicBezTo>
                    <a:pt x="0" y="317"/>
                    <a:pt x="78" y="194"/>
                    <a:pt x="171" y="246"/>
                  </a:cubicBezTo>
                  <a:cubicBezTo>
                    <a:pt x="249" y="290"/>
                    <a:pt x="327" y="333"/>
                    <a:pt x="405" y="377"/>
                  </a:cubicBezTo>
                  <a:cubicBezTo>
                    <a:pt x="406" y="377"/>
                    <a:pt x="406" y="377"/>
                    <a:pt x="406" y="377"/>
                  </a:cubicBezTo>
                  <a:cubicBezTo>
                    <a:pt x="615" y="378"/>
                    <a:pt x="615" y="378"/>
                    <a:pt x="615" y="378"/>
                  </a:cubicBezTo>
                  <a:cubicBezTo>
                    <a:pt x="642" y="371"/>
                    <a:pt x="672" y="378"/>
                    <a:pt x="692" y="404"/>
                  </a:cubicBezTo>
                  <a:cubicBezTo>
                    <a:pt x="906" y="675"/>
                    <a:pt x="906" y="675"/>
                    <a:pt x="906" y="675"/>
                  </a:cubicBezTo>
                  <a:cubicBezTo>
                    <a:pt x="964" y="749"/>
                    <a:pt x="868" y="833"/>
                    <a:pt x="801" y="753"/>
                  </a:cubicBezTo>
                  <a:cubicBezTo>
                    <a:pt x="674" y="601"/>
                    <a:pt x="674" y="601"/>
                    <a:pt x="674" y="601"/>
                  </a:cubicBezTo>
                  <a:cubicBezTo>
                    <a:pt x="809" y="966"/>
                    <a:pt x="809" y="966"/>
                    <a:pt x="809" y="966"/>
                  </a:cubicBezTo>
                  <a:cubicBezTo>
                    <a:pt x="683" y="978"/>
                    <a:pt x="683" y="978"/>
                    <a:pt x="683" y="978"/>
                  </a:cubicBezTo>
                  <a:cubicBezTo>
                    <a:pt x="683" y="1288"/>
                    <a:pt x="683" y="1288"/>
                    <a:pt x="683" y="1288"/>
                  </a:cubicBezTo>
                  <a:cubicBezTo>
                    <a:pt x="683" y="1329"/>
                    <a:pt x="649" y="1363"/>
                    <a:pt x="608" y="1363"/>
                  </a:cubicBezTo>
                  <a:cubicBezTo>
                    <a:pt x="567" y="1363"/>
                    <a:pt x="533" y="1329"/>
                    <a:pt x="533" y="1288"/>
                  </a:cubicBezTo>
                  <a:cubicBezTo>
                    <a:pt x="533" y="978"/>
                    <a:pt x="533" y="978"/>
                    <a:pt x="533" y="978"/>
                  </a:cubicBezTo>
                  <a:cubicBezTo>
                    <a:pt x="491" y="978"/>
                    <a:pt x="491" y="978"/>
                    <a:pt x="491" y="978"/>
                  </a:cubicBezTo>
                  <a:cubicBezTo>
                    <a:pt x="491" y="1288"/>
                    <a:pt x="491" y="1288"/>
                    <a:pt x="491" y="1288"/>
                  </a:cubicBezTo>
                  <a:cubicBezTo>
                    <a:pt x="491" y="1329"/>
                    <a:pt x="457" y="1363"/>
                    <a:pt x="415" y="1363"/>
                  </a:cubicBezTo>
                  <a:cubicBezTo>
                    <a:pt x="415" y="1363"/>
                    <a:pt x="415" y="1363"/>
                    <a:pt x="415" y="1363"/>
                  </a:cubicBezTo>
                  <a:cubicBezTo>
                    <a:pt x="374" y="1363"/>
                    <a:pt x="340" y="1329"/>
                    <a:pt x="340" y="1288"/>
                  </a:cubicBezTo>
                  <a:close/>
                  <a:moveTo>
                    <a:pt x="511" y="0"/>
                  </a:moveTo>
                  <a:cubicBezTo>
                    <a:pt x="604" y="0"/>
                    <a:pt x="680" y="75"/>
                    <a:pt x="680" y="169"/>
                  </a:cubicBezTo>
                  <a:cubicBezTo>
                    <a:pt x="680" y="262"/>
                    <a:pt x="604" y="338"/>
                    <a:pt x="511" y="338"/>
                  </a:cubicBezTo>
                  <a:cubicBezTo>
                    <a:pt x="418" y="338"/>
                    <a:pt x="342" y="262"/>
                    <a:pt x="342" y="169"/>
                  </a:cubicBezTo>
                  <a:cubicBezTo>
                    <a:pt x="342" y="75"/>
                    <a:pt x="418" y="0"/>
                    <a:pt x="511" y="0"/>
                  </a:cubicBezTo>
                  <a:close/>
                </a:path>
              </a:pathLst>
            </a:custGeom>
            <a:solidFill>
              <a:srgbClr val="1A475F"/>
            </a:solidFill>
            <a:ln>
              <a:noFill/>
            </a:ln>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579" name="graduation_cap_blue"/>
          <p:cNvGrpSpPr/>
          <p:nvPr userDrawn="1"/>
        </p:nvGrpSpPr>
        <p:grpSpPr>
          <a:xfrm>
            <a:off x="10111458" y="476987"/>
            <a:ext cx="1386519" cy="855396"/>
            <a:chOff x="5599113" y="3122613"/>
            <a:chExt cx="6054725" cy="3735387"/>
          </a:xfrm>
        </p:grpSpPr>
        <p:sp>
          <p:nvSpPr>
            <p:cNvPr id="580" name="Freeform 113"/>
            <p:cNvSpPr>
              <a:spLocks/>
            </p:cNvSpPr>
            <p:nvPr/>
          </p:nvSpPr>
          <p:spPr bwMode="auto">
            <a:xfrm>
              <a:off x="7112000" y="5332413"/>
              <a:ext cx="3028950" cy="1525587"/>
            </a:xfrm>
            <a:custGeom>
              <a:avLst/>
              <a:gdLst>
                <a:gd name="T0" fmla="*/ 955 w 1908"/>
                <a:gd name="T1" fmla="*/ 471 h 961"/>
                <a:gd name="T2" fmla="*/ 0 w 1908"/>
                <a:gd name="T3" fmla="*/ 0 h 961"/>
                <a:gd name="T4" fmla="*/ 0 w 1908"/>
                <a:gd name="T5" fmla="*/ 471 h 961"/>
                <a:gd name="T6" fmla="*/ 955 w 1908"/>
                <a:gd name="T7" fmla="*/ 961 h 961"/>
                <a:gd name="T8" fmla="*/ 1908 w 1908"/>
                <a:gd name="T9" fmla="*/ 471 h 961"/>
                <a:gd name="T10" fmla="*/ 1908 w 1908"/>
                <a:gd name="T11" fmla="*/ 0 h 961"/>
                <a:gd name="T12" fmla="*/ 955 w 1908"/>
                <a:gd name="T13" fmla="*/ 471 h 961"/>
              </a:gdLst>
              <a:ahLst/>
              <a:cxnLst>
                <a:cxn ang="0">
                  <a:pos x="T0" y="T1"/>
                </a:cxn>
                <a:cxn ang="0">
                  <a:pos x="T2" y="T3"/>
                </a:cxn>
                <a:cxn ang="0">
                  <a:pos x="T4" y="T5"/>
                </a:cxn>
                <a:cxn ang="0">
                  <a:pos x="T6" y="T7"/>
                </a:cxn>
                <a:cxn ang="0">
                  <a:pos x="T8" y="T9"/>
                </a:cxn>
                <a:cxn ang="0">
                  <a:pos x="T10" y="T11"/>
                </a:cxn>
                <a:cxn ang="0">
                  <a:pos x="T12" y="T13"/>
                </a:cxn>
              </a:cxnLst>
              <a:rect l="0" t="0" r="r" b="b"/>
              <a:pathLst>
                <a:path w="1908" h="961">
                  <a:moveTo>
                    <a:pt x="955" y="471"/>
                  </a:moveTo>
                  <a:lnTo>
                    <a:pt x="0" y="0"/>
                  </a:lnTo>
                  <a:lnTo>
                    <a:pt x="0" y="471"/>
                  </a:lnTo>
                  <a:lnTo>
                    <a:pt x="955" y="961"/>
                  </a:lnTo>
                  <a:lnTo>
                    <a:pt x="1908" y="471"/>
                  </a:lnTo>
                  <a:lnTo>
                    <a:pt x="1908" y="0"/>
                  </a:lnTo>
                  <a:lnTo>
                    <a:pt x="955" y="471"/>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81" name="Freeform 114"/>
            <p:cNvSpPr>
              <a:spLocks noEditPoints="1"/>
            </p:cNvSpPr>
            <p:nvPr/>
          </p:nvSpPr>
          <p:spPr bwMode="auto">
            <a:xfrm>
              <a:off x="5599113" y="3122613"/>
              <a:ext cx="6054725" cy="2801937"/>
            </a:xfrm>
            <a:custGeom>
              <a:avLst/>
              <a:gdLst>
                <a:gd name="T0" fmla="*/ 1791 w 3893"/>
                <a:gd name="T1" fmla="*/ 800 h 1800"/>
                <a:gd name="T2" fmla="*/ 1946 w 3893"/>
                <a:gd name="T3" fmla="*/ 700 h 1800"/>
                <a:gd name="T4" fmla="*/ 2102 w 3893"/>
                <a:gd name="T5" fmla="*/ 800 h 1800"/>
                <a:gd name="T6" fmla="*/ 1946 w 3893"/>
                <a:gd name="T7" fmla="*/ 900 h 1800"/>
                <a:gd name="T8" fmla="*/ 1791 w 3893"/>
                <a:gd name="T9" fmla="*/ 800 h 1800"/>
                <a:gd name="T10" fmla="*/ 3893 w 3893"/>
                <a:gd name="T11" fmla="*/ 800 h 1800"/>
                <a:gd name="T12" fmla="*/ 1946 w 3893"/>
                <a:gd name="T13" fmla="*/ 0 h 1800"/>
                <a:gd name="T14" fmla="*/ 0 w 3893"/>
                <a:gd name="T15" fmla="*/ 800 h 1800"/>
                <a:gd name="T16" fmla="*/ 1946 w 3893"/>
                <a:gd name="T17" fmla="*/ 1800 h 1800"/>
                <a:gd name="T18" fmla="*/ 3893 w 3893"/>
                <a:gd name="T19" fmla="*/ 800 h 1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93" h="1800">
                  <a:moveTo>
                    <a:pt x="1791" y="800"/>
                  </a:moveTo>
                  <a:cubicBezTo>
                    <a:pt x="1791" y="745"/>
                    <a:pt x="1861" y="700"/>
                    <a:pt x="1946" y="700"/>
                  </a:cubicBezTo>
                  <a:cubicBezTo>
                    <a:pt x="2032" y="700"/>
                    <a:pt x="2102" y="745"/>
                    <a:pt x="2102" y="800"/>
                  </a:cubicBezTo>
                  <a:cubicBezTo>
                    <a:pt x="2102" y="855"/>
                    <a:pt x="2032" y="900"/>
                    <a:pt x="1946" y="900"/>
                  </a:cubicBezTo>
                  <a:cubicBezTo>
                    <a:pt x="1861" y="900"/>
                    <a:pt x="1791" y="855"/>
                    <a:pt x="1791" y="800"/>
                  </a:cubicBezTo>
                  <a:moveTo>
                    <a:pt x="3893" y="800"/>
                  </a:moveTo>
                  <a:cubicBezTo>
                    <a:pt x="1946" y="0"/>
                    <a:pt x="1946" y="0"/>
                    <a:pt x="1946" y="0"/>
                  </a:cubicBezTo>
                  <a:cubicBezTo>
                    <a:pt x="0" y="800"/>
                    <a:pt x="0" y="800"/>
                    <a:pt x="0" y="800"/>
                  </a:cubicBezTo>
                  <a:cubicBezTo>
                    <a:pt x="1946" y="1800"/>
                    <a:pt x="1946" y="1800"/>
                    <a:pt x="1946" y="1800"/>
                  </a:cubicBezTo>
                  <a:lnTo>
                    <a:pt x="3893" y="800"/>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82" name="Freeform 115"/>
            <p:cNvSpPr>
              <a:spLocks/>
            </p:cNvSpPr>
            <p:nvPr/>
          </p:nvSpPr>
          <p:spPr bwMode="auto">
            <a:xfrm>
              <a:off x="5826125" y="4678363"/>
              <a:ext cx="301625" cy="1868487"/>
            </a:xfrm>
            <a:custGeom>
              <a:avLst/>
              <a:gdLst>
                <a:gd name="T0" fmla="*/ 146 w 194"/>
                <a:gd name="T1" fmla="*/ 814 h 1200"/>
                <a:gd name="T2" fmla="*/ 146 w 194"/>
                <a:gd name="T3" fmla="*/ 50 h 1200"/>
                <a:gd name="T4" fmla="*/ 97 w 194"/>
                <a:gd name="T5" fmla="*/ 0 h 1200"/>
                <a:gd name="T6" fmla="*/ 48 w 194"/>
                <a:gd name="T7" fmla="*/ 50 h 1200"/>
                <a:gd name="T8" fmla="*/ 48 w 194"/>
                <a:gd name="T9" fmla="*/ 814 h 1200"/>
                <a:gd name="T10" fmla="*/ 0 w 194"/>
                <a:gd name="T11" fmla="*/ 900 h 1200"/>
                <a:gd name="T12" fmla="*/ 48 w 194"/>
                <a:gd name="T13" fmla="*/ 986 h 1200"/>
                <a:gd name="T14" fmla="*/ 48 w 194"/>
                <a:gd name="T15" fmla="*/ 1150 h 1200"/>
                <a:gd name="T16" fmla="*/ 97 w 194"/>
                <a:gd name="T17" fmla="*/ 1200 h 1200"/>
                <a:gd name="T18" fmla="*/ 146 w 194"/>
                <a:gd name="T19" fmla="*/ 1150 h 1200"/>
                <a:gd name="T20" fmla="*/ 146 w 194"/>
                <a:gd name="T21" fmla="*/ 986 h 1200"/>
                <a:gd name="T22" fmla="*/ 194 w 194"/>
                <a:gd name="T23" fmla="*/ 900 h 1200"/>
                <a:gd name="T24" fmla="*/ 146 w 194"/>
                <a:gd name="T25" fmla="*/ 814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4" h="1200">
                  <a:moveTo>
                    <a:pt x="146" y="814"/>
                  </a:moveTo>
                  <a:cubicBezTo>
                    <a:pt x="146" y="50"/>
                    <a:pt x="146" y="50"/>
                    <a:pt x="146" y="50"/>
                  </a:cubicBezTo>
                  <a:cubicBezTo>
                    <a:pt x="146" y="22"/>
                    <a:pt x="124" y="0"/>
                    <a:pt x="97" y="0"/>
                  </a:cubicBezTo>
                  <a:cubicBezTo>
                    <a:pt x="70" y="0"/>
                    <a:pt x="48" y="22"/>
                    <a:pt x="48" y="50"/>
                  </a:cubicBezTo>
                  <a:cubicBezTo>
                    <a:pt x="48" y="814"/>
                    <a:pt x="48" y="814"/>
                    <a:pt x="48" y="814"/>
                  </a:cubicBezTo>
                  <a:cubicBezTo>
                    <a:pt x="19" y="831"/>
                    <a:pt x="0" y="863"/>
                    <a:pt x="0" y="900"/>
                  </a:cubicBezTo>
                  <a:cubicBezTo>
                    <a:pt x="0" y="937"/>
                    <a:pt x="19" y="969"/>
                    <a:pt x="48" y="986"/>
                  </a:cubicBezTo>
                  <a:cubicBezTo>
                    <a:pt x="48" y="1150"/>
                    <a:pt x="48" y="1150"/>
                    <a:pt x="48" y="1150"/>
                  </a:cubicBezTo>
                  <a:cubicBezTo>
                    <a:pt x="48" y="1178"/>
                    <a:pt x="70" y="1200"/>
                    <a:pt x="97" y="1200"/>
                  </a:cubicBezTo>
                  <a:cubicBezTo>
                    <a:pt x="124" y="1200"/>
                    <a:pt x="146" y="1178"/>
                    <a:pt x="146" y="1150"/>
                  </a:cubicBezTo>
                  <a:cubicBezTo>
                    <a:pt x="146" y="986"/>
                    <a:pt x="146" y="986"/>
                    <a:pt x="146" y="986"/>
                  </a:cubicBezTo>
                  <a:cubicBezTo>
                    <a:pt x="175" y="969"/>
                    <a:pt x="194" y="937"/>
                    <a:pt x="194" y="900"/>
                  </a:cubicBezTo>
                  <a:cubicBezTo>
                    <a:pt x="194" y="863"/>
                    <a:pt x="175" y="831"/>
                    <a:pt x="146" y="814"/>
                  </a:cubicBezTo>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583" name="grocery_blue"/>
          <p:cNvGrpSpPr/>
          <p:nvPr userDrawn="1"/>
        </p:nvGrpSpPr>
        <p:grpSpPr>
          <a:xfrm>
            <a:off x="341494" y="2137318"/>
            <a:ext cx="1063367" cy="954999"/>
            <a:chOff x="4735512" y="2227263"/>
            <a:chExt cx="5156201" cy="4630737"/>
          </a:xfrm>
        </p:grpSpPr>
        <p:sp>
          <p:nvSpPr>
            <p:cNvPr id="584" name="Freeform 119"/>
            <p:cNvSpPr>
              <a:spLocks noEditPoints="1"/>
            </p:cNvSpPr>
            <p:nvPr/>
          </p:nvSpPr>
          <p:spPr bwMode="auto">
            <a:xfrm>
              <a:off x="4735512" y="3136900"/>
              <a:ext cx="5156201" cy="3721100"/>
            </a:xfrm>
            <a:custGeom>
              <a:avLst/>
              <a:gdLst>
                <a:gd name="T0" fmla="*/ 1378 w 2673"/>
                <a:gd name="T1" fmla="*/ 910 h 1929"/>
                <a:gd name="T2" fmla="*/ 1454 w 2673"/>
                <a:gd name="T3" fmla="*/ 1571 h 1929"/>
                <a:gd name="T4" fmla="*/ 1492 w 2673"/>
                <a:gd name="T5" fmla="*/ 1605 h 1929"/>
                <a:gd name="T6" fmla="*/ 2295 w 2673"/>
                <a:gd name="T7" fmla="*/ 1605 h 1929"/>
                <a:gd name="T8" fmla="*/ 2330 w 2673"/>
                <a:gd name="T9" fmla="*/ 1584 h 1929"/>
                <a:gd name="T10" fmla="*/ 2668 w 2673"/>
                <a:gd name="T11" fmla="*/ 906 h 1929"/>
                <a:gd name="T12" fmla="*/ 2666 w 2673"/>
                <a:gd name="T13" fmla="*/ 869 h 1929"/>
                <a:gd name="T14" fmla="*/ 2633 w 2673"/>
                <a:gd name="T15" fmla="*/ 850 h 1929"/>
                <a:gd name="T16" fmla="*/ 1428 w 2673"/>
                <a:gd name="T17" fmla="*/ 850 h 1929"/>
                <a:gd name="T18" fmla="*/ 1276 w 2673"/>
                <a:gd name="T19" fmla="*/ 664 h 1929"/>
                <a:gd name="T20" fmla="*/ 1222 w 2673"/>
                <a:gd name="T21" fmla="*/ 718 h 1929"/>
                <a:gd name="T22" fmla="*/ 1378 w 2673"/>
                <a:gd name="T23" fmla="*/ 910 h 1929"/>
                <a:gd name="T24" fmla="*/ 717 w 2673"/>
                <a:gd name="T25" fmla="*/ 54 h 1929"/>
                <a:gd name="T26" fmla="*/ 660 w 2673"/>
                <a:gd name="T27" fmla="*/ 11 h 1929"/>
                <a:gd name="T28" fmla="*/ 632 w 2673"/>
                <a:gd name="T29" fmla="*/ 5 h 1929"/>
                <a:gd name="T30" fmla="*/ 509 w 2673"/>
                <a:gd name="T31" fmla="*/ 34 h 1929"/>
                <a:gd name="T32" fmla="*/ 460 w 2673"/>
                <a:gd name="T33" fmla="*/ 157 h 1929"/>
                <a:gd name="T34" fmla="*/ 380 w 2673"/>
                <a:gd name="T35" fmla="*/ 776 h 1929"/>
                <a:gd name="T36" fmla="*/ 407 w 2673"/>
                <a:gd name="T37" fmla="*/ 882 h 1929"/>
                <a:gd name="T38" fmla="*/ 284 w 2673"/>
                <a:gd name="T39" fmla="*/ 1375 h 1929"/>
                <a:gd name="T40" fmla="*/ 36 w 2673"/>
                <a:gd name="T41" fmla="*/ 1750 h 1929"/>
                <a:gd name="T42" fmla="*/ 73 w 2673"/>
                <a:gd name="T43" fmla="*/ 1911 h 1929"/>
                <a:gd name="T44" fmla="*/ 137 w 2673"/>
                <a:gd name="T45" fmla="*/ 1929 h 1929"/>
                <a:gd name="T46" fmla="*/ 239 w 2673"/>
                <a:gd name="T47" fmla="*/ 1875 h 1929"/>
                <a:gd name="T48" fmla="*/ 498 w 2673"/>
                <a:gd name="T49" fmla="*/ 1483 h 1929"/>
                <a:gd name="T50" fmla="*/ 513 w 2673"/>
                <a:gd name="T51" fmla="*/ 1448 h 1929"/>
                <a:gd name="T52" fmla="*/ 594 w 2673"/>
                <a:gd name="T53" fmla="*/ 1124 h 1929"/>
                <a:gd name="T54" fmla="*/ 793 w 2673"/>
                <a:gd name="T55" fmla="*/ 1392 h 1929"/>
                <a:gd name="T56" fmla="*/ 903 w 2673"/>
                <a:gd name="T57" fmla="*/ 1839 h 1929"/>
                <a:gd name="T58" fmla="*/ 1020 w 2673"/>
                <a:gd name="T59" fmla="*/ 1929 h 1929"/>
                <a:gd name="T60" fmla="*/ 1048 w 2673"/>
                <a:gd name="T61" fmla="*/ 1925 h 1929"/>
                <a:gd name="T62" fmla="*/ 1138 w 2673"/>
                <a:gd name="T63" fmla="*/ 1786 h 1929"/>
                <a:gd name="T64" fmla="*/ 1022 w 2673"/>
                <a:gd name="T65" fmla="*/ 1317 h 1929"/>
                <a:gd name="T66" fmla="*/ 1003 w 2673"/>
                <a:gd name="T67" fmla="*/ 1276 h 1929"/>
                <a:gd name="T68" fmla="*/ 688 w 2673"/>
                <a:gd name="T69" fmla="*/ 852 h 1929"/>
                <a:gd name="T70" fmla="*/ 698 w 2673"/>
                <a:gd name="T71" fmla="*/ 814 h 1929"/>
                <a:gd name="T72" fmla="*/ 743 w 2673"/>
                <a:gd name="T73" fmla="*/ 470 h 1929"/>
                <a:gd name="T74" fmla="*/ 757 w 2673"/>
                <a:gd name="T75" fmla="*/ 158 h 1929"/>
                <a:gd name="T76" fmla="*/ 717 w 2673"/>
                <a:gd name="T77" fmla="*/ 54 h 1929"/>
                <a:gd name="T78" fmla="*/ 2570 w 2673"/>
                <a:gd name="T79" fmla="*/ 928 h 1929"/>
                <a:gd name="T80" fmla="*/ 2524 w 2673"/>
                <a:gd name="T81" fmla="*/ 1021 h 1929"/>
                <a:gd name="T82" fmla="*/ 1469 w 2673"/>
                <a:gd name="T83" fmla="*/ 1021 h 1929"/>
                <a:gd name="T84" fmla="*/ 1458 w 2673"/>
                <a:gd name="T85" fmla="*/ 928 h 1929"/>
                <a:gd name="T86" fmla="*/ 2570 w 2673"/>
                <a:gd name="T87" fmla="*/ 928 h 1929"/>
                <a:gd name="T88" fmla="*/ 2439 w 2673"/>
                <a:gd name="T89" fmla="*/ 1191 h 1929"/>
                <a:gd name="T90" fmla="*/ 1489 w 2673"/>
                <a:gd name="T91" fmla="*/ 1191 h 1929"/>
                <a:gd name="T92" fmla="*/ 1478 w 2673"/>
                <a:gd name="T93" fmla="*/ 1098 h 1929"/>
                <a:gd name="T94" fmla="*/ 2485 w 2673"/>
                <a:gd name="T95" fmla="*/ 1098 h 1929"/>
                <a:gd name="T96" fmla="*/ 2439 w 2673"/>
                <a:gd name="T97" fmla="*/ 1191 h 1929"/>
                <a:gd name="T98" fmla="*/ 2354 w 2673"/>
                <a:gd name="T99" fmla="*/ 1362 h 1929"/>
                <a:gd name="T100" fmla="*/ 1508 w 2673"/>
                <a:gd name="T101" fmla="*/ 1362 h 1929"/>
                <a:gd name="T102" fmla="*/ 1497 w 2673"/>
                <a:gd name="T103" fmla="*/ 1269 h 1929"/>
                <a:gd name="T104" fmla="*/ 2400 w 2673"/>
                <a:gd name="T105" fmla="*/ 1269 h 1929"/>
                <a:gd name="T106" fmla="*/ 2354 w 2673"/>
                <a:gd name="T107" fmla="*/ 1362 h 1929"/>
                <a:gd name="T108" fmla="*/ 2271 w 2673"/>
                <a:gd name="T109" fmla="*/ 1528 h 1929"/>
                <a:gd name="T110" fmla="*/ 1527 w 2673"/>
                <a:gd name="T111" fmla="*/ 1528 h 1929"/>
                <a:gd name="T112" fmla="*/ 1517 w 2673"/>
                <a:gd name="T113" fmla="*/ 1439 h 1929"/>
                <a:gd name="T114" fmla="*/ 2315 w 2673"/>
                <a:gd name="T115" fmla="*/ 1439 h 1929"/>
                <a:gd name="T116" fmla="*/ 2271 w 2673"/>
                <a:gd name="T117" fmla="*/ 1528 h 19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673" h="1929">
                  <a:moveTo>
                    <a:pt x="1378" y="910"/>
                  </a:moveTo>
                  <a:cubicBezTo>
                    <a:pt x="1454" y="1571"/>
                    <a:pt x="1454" y="1571"/>
                    <a:pt x="1454" y="1571"/>
                  </a:cubicBezTo>
                  <a:cubicBezTo>
                    <a:pt x="1456" y="1590"/>
                    <a:pt x="1473" y="1605"/>
                    <a:pt x="1492" y="1605"/>
                  </a:cubicBezTo>
                  <a:cubicBezTo>
                    <a:pt x="2295" y="1605"/>
                    <a:pt x="2295" y="1605"/>
                    <a:pt x="2295" y="1605"/>
                  </a:cubicBezTo>
                  <a:cubicBezTo>
                    <a:pt x="2310" y="1605"/>
                    <a:pt x="2323" y="1597"/>
                    <a:pt x="2330" y="1584"/>
                  </a:cubicBezTo>
                  <a:cubicBezTo>
                    <a:pt x="2668" y="906"/>
                    <a:pt x="2668" y="906"/>
                    <a:pt x="2668" y="906"/>
                  </a:cubicBezTo>
                  <a:cubicBezTo>
                    <a:pt x="2673" y="895"/>
                    <a:pt x="2673" y="880"/>
                    <a:pt x="2666" y="869"/>
                  </a:cubicBezTo>
                  <a:cubicBezTo>
                    <a:pt x="2659" y="857"/>
                    <a:pt x="2646" y="850"/>
                    <a:pt x="2633" y="850"/>
                  </a:cubicBezTo>
                  <a:cubicBezTo>
                    <a:pt x="1428" y="850"/>
                    <a:pt x="1428" y="850"/>
                    <a:pt x="1428" y="850"/>
                  </a:cubicBezTo>
                  <a:cubicBezTo>
                    <a:pt x="1276" y="664"/>
                    <a:pt x="1276" y="664"/>
                    <a:pt x="1276" y="664"/>
                  </a:cubicBezTo>
                  <a:cubicBezTo>
                    <a:pt x="1222" y="718"/>
                    <a:pt x="1222" y="718"/>
                    <a:pt x="1222" y="718"/>
                  </a:cubicBezTo>
                  <a:lnTo>
                    <a:pt x="1378" y="910"/>
                  </a:lnTo>
                  <a:close/>
                  <a:moveTo>
                    <a:pt x="717" y="54"/>
                  </a:moveTo>
                  <a:cubicBezTo>
                    <a:pt x="709" y="44"/>
                    <a:pt x="691" y="23"/>
                    <a:pt x="660" y="11"/>
                  </a:cubicBezTo>
                  <a:cubicBezTo>
                    <a:pt x="659" y="11"/>
                    <a:pt x="646" y="7"/>
                    <a:pt x="632" y="5"/>
                  </a:cubicBezTo>
                  <a:cubicBezTo>
                    <a:pt x="588" y="0"/>
                    <a:pt x="534" y="1"/>
                    <a:pt x="509" y="34"/>
                  </a:cubicBezTo>
                  <a:cubicBezTo>
                    <a:pt x="476" y="58"/>
                    <a:pt x="465" y="114"/>
                    <a:pt x="460" y="157"/>
                  </a:cubicBezTo>
                  <a:cubicBezTo>
                    <a:pt x="380" y="776"/>
                    <a:pt x="380" y="776"/>
                    <a:pt x="380" y="776"/>
                  </a:cubicBezTo>
                  <a:cubicBezTo>
                    <a:pt x="374" y="815"/>
                    <a:pt x="386" y="852"/>
                    <a:pt x="407" y="882"/>
                  </a:cubicBezTo>
                  <a:cubicBezTo>
                    <a:pt x="284" y="1375"/>
                    <a:pt x="284" y="1375"/>
                    <a:pt x="284" y="1375"/>
                  </a:cubicBezTo>
                  <a:cubicBezTo>
                    <a:pt x="36" y="1750"/>
                    <a:pt x="36" y="1750"/>
                    <a:pt x="36" y="1750"/>
                  </a:cubicBezTo>
                  <a:cubicBezTo>
                    <a:pt x="0" y="1804"/>
                    <a:pt x="17" y="1876"/>
                    <a:pt x="73" y="1911"/>
                  </a:cubicBezTo>
                  <a:cubicBezTo>
                    <a:pt x="93" y="1923"/>
                    <a:pt x="115" y="1929"/>
                    <a:pt x="137" y="1929"/>
                  </a:cubicBezTo>
                  <a:cubicBezTo>
                    <a:pt x="177" y="1929"/>
                    <a:pt x="216" y="1910"/>
                    <a:pt x="239" y="1875"/>
                  </a:cubicBezTo>
                  <a:cubicBezTo>
                    <a:pt x="498" y="1483"/>
                    <a:pt x="498" y="1483"/>
                    <a:pt x="498" y="1483"/>
                  </a:cubicBezTo>
                  <a:cubicBezTo>
                    <a:pt x="505" y="1472"/>
                    <a:pt x="510" y="1461"/>
                    <a:pt x="513" y="1448"/>
                  </a:cubicBezTo>
                  <a:cubicBezTo>
                    <a:pt x="594" y="1124"/>
                    <a:pt x="594" y="1124"/>
                    <a:pt x="594" y="1124"/>
                  </a:cubicBezTo>
                  <a:cubicBezTo>
                    <a:pt x="793" y="1392"/>
                    <a:pt x="793" y="1392"/>
                    <a:pt x="793" y="1392"/>
                  </a:cubicBezTo>
                  <a:cubicBezTo>
                    <a:pt x="903" y="1839"/>
                    <a:pt x="903" y="1839"/>
                    <a:pt x="903" y="1839"/>
                  </a:cubicBezTo>
                  <a:cubicBezTo>
                    <a:pt x="917" y="1893"/>
                    <a:pt x="966" y="1929"/>
                    <a:pt x="1020" y="1929"/>
                  </a:cubicBezTo>
                  <a:cubicBezTo>
                    <a:pt x="1030" y="1929"/>
                    <a:pt x="1039" y="1928"/>
                    <a:pt x="1048" y="1925"/>
                  </a:cubicBezTo>
                  <a:cubicBezTo>
                    <a:pt x="1113" y="1911"/>
                    <a:pt x="1153" y="1848"/>
                    <a:pt x="1138" y="1786"/>
                  </a:cubicBezTo>
                  <a:cubicBezTo>
                    <a:pt x="1022" y="1317"/>
                    <a:pt x="1022" y="1317"/>
                    <a:pt x="1022" y="1317"/>
                  </a:cubicBezTo>
                  <a:cubicBezTo>
                    <a:pt x="1018" y="1302"/>
                    <a:pt x="1012" y="1288"/>
                    <a:pt x="1003" y="1276"/>
                  </a:cubicBezTo>
                  <a:cubicBezTo>
                    <a:pt x="688" y="852"/>
                    <a:pt x="688" y="852"/>
                    <a:pt x="688" y="852"/>
                  </a:cubicBezTo>
                  <a:cubicBezTo>
                    <a:pt x="693" y="840"/>
                    <a:pt x="696" y="827"/>
                    <a:pt x="698" y="814"/>
                  </a:cubicBezTo>
                  <a:cubicBezTo>
                    <a:pt x="709" y="667"/>
                    <a:pt x="727" y="551"/>
                    <a:pt x="743" y="470"/>
                  </a:cubicBezTo>
                  <a:cubicBezTo>
                    <a:pt x="763" y="363"/>
                    <a:pt x="771" y="276"/>
                    <a:pt x="757" y="158"/>
                  </a:cubicBezTo>
                  <a:cubicBezTo>
                    <a:pt x="745" y="113"/>
                    <a:pt x="729" y="77"/>
                    <a:pt x="717" y="54"/>
                  </a:cubicBezTo>
                  <a:close/>
                  <a:moveTo>
                    <a:pt x="2570" y="928"/>
                  </a:moveTo>
                  <a:cubicBezTo>
                    <a:pt x="2524" y="1021"/>
                    <a:pt x="2524" y="1021"/>
                    <a:pt x="2524" y="1021"/>
                  </a:cubicBezTo>
                  <a:cubicBezTo>
                    <a:pt x="1469" y="1021"/>
                    <a:pt x="1469" y="1021"/>
                    <a:pt x="1469" y="1021"/>
                  </a:cubicBezTo>
                  <a:cubicBezTo>
                    <a:pt x="1458" y="928"/>
                    <a:pt x="1458" y="928"/>
                    <a:pt x="1458" y="928"/>
                  </a:cubicBezTo>
                  <a:lnTo>
                    <a:pt x="2570" y="928"/>
                  </a:lnTo>
                  <a:close/>
                  <a:moveTo>
                    <a:pt x="2439" y="1191"/>
                  </a:moveTo>
                  <a:cubicBezTo>
                    <a:pt x="1489" y="1191"/>
                    <a:pt x="1489" y="1191"/>
                    <a:pt x="1489" y="1191"/>
                  </a:cubicBezTo>
                  <a:cubicBezTo>
                    <a:pt x="1478" y="1098"/>
                    <a:pt x="1478" y="1098"/>
                    <a:pt x="1478" y="1098"/>
                  </a:cubicBezTo>
                  <a:cubicBezTo>
                    <a:pt x="2485" y="1098"/>
                    <a:pt x="2485" y="1098"/>
                    <a:pt x="2485" y="1098"/>
                  </a:cubicBezTo>
                  <a:lnTo>
                    <a:pt x="2439" y="1191"/>
                  </a:lnTo>
                  <a:close/>
                  <a:moveTo>
                    <a:pt x="2354" y="1362"/>
                  </a:moveTo>
                  <a:cubicBezTo>
                    <a:pt x="1508" y="1362"/>
                    <a:pt x="1508" y="1362"/>
                    <a:pt x="1508" y="1362"/>
                  </a:cubicBezTo>
                  <a:cubicBezTo>
                    <a:pt x="1497" y="1269"/>
                    <a:pt x="1497" y="1269"/>
                    <a:pt x="1497" y="1269"/>
                  </a:cubicBezTo>
                  <a:cubicBezTo>
                    <a:pt x="2400" y="1269"/>
                    <a:pt x="2400" y="1269"/>
                    <a:pt x="2400" y="1269"/>
                  </a:cubicBezTo>
                  <a:lnTo>
                    <a:pt x="2354" y="1362"/>
                  </a:lnTo>
                  <a:close/>
                  <a:moveTo>
                    <a:pt x="2271" y="1528"/>
                  </a:moveTo>
                  <a:cubicBezTo>
                    <a:pt x="1527" y="1528"/>
                    <a:pt x="1527" y="1528"/>
                    <a:pt x="1527" y="1528"/>
                  </a:cubicBezTo>
                  <a:cubicBezTo>
                    <a:pt x="1517" y="1439"/>
                    <a:pt x="1517" y="1439"/>
                    <a:pt x="1517" y="1439"/>
                  </a:cubicBezTo>
                  <a:cubicBezTo>
                    <a:pt x="2315" y="1439"/>
                    <a:pt x="2315" y="1439"/>
                    <a:pt x="2315" y="1439"/>
                  </a:cubicBezTo>
                  <a:lnTo>
                    <a:pt x="2271" y="1528"/>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85" name="Freeform 120"/>
            <p:cNvSpPr>
              <a:spLocks noEditPoints="1"/>
            </p:cNvSpPr>
            <p:nvPr/>
          </p:nvSpPr>
          <p:spPr bwMode="auto">
            <a:xfrm>
              <a:off x="7389813" y="6278563"/>
              <a:ext cx="566738" cy="568325"/>
            </a:xfrm>
            <a:custGeom>
              <a:avLst/>
              <a:gdLst>
                <a:gd name="T0" fmla="*/ 147 w 294"/>
                <a:gd name="T1" fmla="*/ 0 h 294"/>
                <a:gd name="T2" fmla="*/ 0 w 294"/>
                <a:gd name="T3" fmla="*/ 148 h 294"/>
                <a:gd name="T4" fmla="*/ 147 w 294"/>
                <a:gd name="T5" fmla="*/ 294 h 294"/>
                <a:gd name="T6" fmla="*/ 294 w 294"/>
                <a:gd name="T7" fmla="*/ 148 h 294"/>
                <a:gd name="T8" fmla="*/ 147 w 294"/>
                <a:gd name="T9" fmla="*/ 0 h 294"/>
                <a:gd name="T10" fmla="*/ 147 w 294"/>
                <a:gd name="T11" fmla="*/ 217 h 294"/>
                <a:gd name="T12" fmla="*/ 78 w 294"/>
                <a:gd name="T13" fmla="*/ 147 h 294"/>
                <a:gd name="T14" fmla="*/ 147 w 294"/>
                <a:gd name="T15" fmla="*/ 78 h 294"/>
                <a:gd name="T16" fmla="*/ 217 w 294"/>
                <a:gd name="T17" fmla="*/ 147 h 294"/>
                <a:gd name="T18" fmla="*/ 147 w 294"/>
                <a:gd name="T19" fmla="*/ 217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4" h="294">
                  <a:moveTo>
                    <a:pt x="147" y="0"/>
                  </a:moveTo>
                  <a:cubicBezTo>
                    <a:pt x="66" y="0"/>
                    <a:pt x="0" y="66"/>
                    <a:pt x="0" y="148"/>
                  </a:cubicBezTo>
                  <a:cubicBezTo>
                    <a:pt x="0" y="229"/>
                    <a:pt x="66" y="294"/>
                    <a:pt x="147" y="294"/>
                  </a:cubicBezTo>
                  <a:cubicBezTo>
                    <a:pt x="228" y="294"/>
                    <a:pt x="294" y="229"/>
                    <a:pt x="294" y="148"/>
                  </a:cubicBezTo>
                  <a:cubicBezTo>
                    <a:pt x="294" y="66"/>
                    <a:pt x="228" y="0"/>
                    <a:pt x="147" y="0"/>
                  </a:cubicBezTo>
                  <a:close/>
                  <a:moveTo>
                    <a:pt x="147" y="217"/>
                  </a:moveTo>
                  <a:cubicBezTo>
                    <a:pt x="109" y="217"/>
                    <a:pt x="78" y="186"/>
                    <a:pt x="78" y="147"/>
                  </a:cubicBezTo>
                  <a:cubicBezTo>
                    <a:pt x="78" y="109"/>
                    <a:pt x="109" y="78"/>
                    <a:pt x="147" y="78"/>
                  </a:cubicBezTo>
                  <a:cubicBezTo>
                    <a:pt x="186" y="78"/>
                    <a:pt x="217" y="109"/>
                    <a:pt x="217" y="147"/>
                  </a:cubicBezTo>
                  <a:cubicBezTo>
                    <a:pt x="217" y="186"/>
                    <a:pt x="186" y="217"/>
                    <a:pt x="147" y="217"/>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86" name="Freeform 121"/>
            <p:cNvSpPr>
              <a:spLocks noEditPoints="1"/>
            </p:cNvSpPr>
            <p:nvPr/>
          </p:nvSpPr>
          <p:spPr bwMode="auto">
            <a:xfrm>
              <a:off x="8789988" y="6278563"/>
              <a:ext cx="568325" cy="568325"/>
            </a:xfrm>
            <a:custGeom>
              <a:avLst/>
              <a:gdLst>
                <a:gd name="T0" fmla="*/ 147 w 294"/>
                <a:gd name="T1" fmla="*/ 0 h 294"/>
                <a:gd name="T2" fmla="*/ 0 w 294"/>
                <a:gd name="T3" fmla="*/ 148 h 294"/>
                <a:gd name="T4" fmla="*/ 147 w 294"/>
                <a:gd name="T5" fmla="*/ 294 h 294"/>
                <a:gd name="T6" fmla="*/ 294 w 294"/>
                <a:gd name="T7" fmla="*/ 148 h 294"/>
                <a:gd name="T8" fmla="*/ 147 w 294"/>
                <a:gd name="T9" fmla="*/ 0 h 294"/>
                <a:gd name="T10" fmla="*/ 147 w 294"/>
                <a:gd name="T11" fmla="*/ 217 h 294"/>
                <a:gd name="T12" fmla="*/ 77 w 294"/>
                <a:gd name="T13" fmla="*/ 147 h 294"/>
                <a:gd name="T14" fmla="*/ 147 w 294"/>
                <a:gd name="T15" fmla="*/ 78 h 294"/>
                <a:gd name="T16" fmla="*/ 216 w 294"/>
                <a:gd name="T17" fmla="*/ 147 h 294"/>
                <a:gd name="T18" fmla="*/ 147 w 294"/>
                <a:gd name="T19" fmla="*/ 217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4" h="294">
                  <a:moveTo>
                    <a:pt x="147" y="0"/>
                  </a:moveTo>
                  <a:cubicBezTo>
                    <a:pt x="66" y="0"/>
                    <a:pt x="0" y="66"/>
                    <a:pt x="0" y="148"/>
                  </a:cubicBezTo>
                  <a:cubicBezTo>
                    <a:pt x="0" y="229"/>
                    <a:pt x="66" y="294"/>
                    <a:pt x="147" y="294"/>
                  </a:cubicBezTo>
                  <a:cubicBezTo>
                    <a:pt x="228" y="294"/>
                    <a:pt x="294" y="229"/>
                    <a:pt x="294" y="148"/>
                  </a:cubicBezTo>
                  <a:cubicBezTo>
                    <a:pt x="294" y="66"/>
                    <a:pt x="228" y="0"/>
                    <a:pt x="147" y="0"/>
                  </a:cubicBezTo>
                  <a:close/>
                  <a:moveTo>
                    <a:pt x="147" y="217"/>
                  </a:moveTo>
                  <a:cubicBezTo>
                    <a:pt x="108" y="217"/>
                    <a:pt x="77" y="186"/>
                    <a:pt x="77" y="147"/>
                  </a:cubicBezTo>
                  <a:cubicBezTo>
                    <a:pt x="77" y="109"/>
                    <a:pt x="108" y="78"/>
                    <a:pt x="147" y="78"/>
                  </a:cubicBezTo>
                  <a:cubicBezTo>
                    <a:pt x="185" y="78"/>
                    <a:pt x="216" y="109"/>
                    <a:pt x="216" y="147"/>
                  </a:cubicBezTo>
                  <a:cubicBezTo>
                    <a:pt x="216" y="186"/>
                    <a:pt x="185" y="217"/>
                    <a:pt x="147" y="217"/>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87" name="Oval 122"/>
            <p:cNvSpPr>
              <a:spLocks noChangeArrowheads="1"/>
            </p:cNvSpPr>
            <p:nvPr/>
          </p:nvSpPr>
          <p:spPr bwMode="auto">
            <a:xfrm>
              <a:off x="5719763" y="2227263"/>
              <a:ext cx="925513" cy="927100"/>
            </a:xfrm>
            <a:prstGeom prst="ellipse">
              <a:avLst/>
            </a:pr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88" name="Freeform 123"/>
            <p:cNvSpPr>
              <a:spLocks/>
            </p:cNvSpPr>
            <p:nvPr/>
          </p:nvSpPr>
          <p:spPr bwMode="auto">
            <a:xfrm>
              <a:off x="5734050" y="3306763"/>
              <a:ext cx="1441450" cy="1277937"/>
            </a:xfrm>
            <a:custGeom>
              <a:avLst/>
              <a:gdLst>
                <a:gd name="T0" fmla="*/ 498 w 747"/>
                <a:gd name="T1" fmla="*/ 653 h 663"/>
                <a:gd name="T2" fmla="*/ 665 w 747"/>
                <a:gd name="T3" fmla="*/ 646 h 663"/>
                <a:gd name="T4" fmla="*/ 737 w 747"/>
                <a:gd name="T5" fmla="*/ 541 h 663"/>
                <a:gd name="T6" fmla="*/ 627 w 747"/>
                <a:gd name="T7" fmla="*/ 481 h 663"/>
                <a:gd name="T8" fmla="*/ 627 w 747"/>
                <a:gd name="T9" fmla="*/ 481 h 663"/>
                <a:gd name="T10" fmla="*/ 626 w 747"/>
                <a:gd name="T11" fmla="*/ 481 h 663"/>
                <a:gd name="T12" fmla="*/ 626 w 747"/>
                <a:gd name="T13" fmla="*/ 481 h 663"/>
                <a:gd name="T14" fmla="*/ 626 w 747"/>
                <a:gd name="T15" fmla="*/ 481 h 663"/>
                <a:gd name="T16" fmla="*/ 458 w 747"/>
                <a:gd name="T17" fmla="*/ 469 h 663"/>
                <a:gd name="T18" fmla="*/ 325 w 747"/>
                <a:gd name="T19" fmla="*/ 382 h 663"/>
                <a:gd name="T20" fmla="*/ 211 w 747"/>
                <a:gd name="T21" fmla="*/ 159 h 663"/>
                <a:gd name="T22" fmla="*/ 192 w 747"/>
                <a:gd name="T23" fmla="*/ 75 h 663"/>
                <a:gd name="T24" fmla="*/ 86 w 747"/>
                <a:gd name="T25" fmla="*/ 10 h 663"/>
                <a:gd name="T26" fmla="*/ 8 w 747"/>
                <a:gd name="T27" fmla="*/ 111 h 663"/>
                <a:gd name="T28" fmla="*/ 30 w 747"/>
                <a:gd name="T29" fmla="*/ 209 h 663"/>
                <a:gd name="T30" fmla="*/ 30 w 747"/>
                <a:gd name="T31" fmla="*/ 209 h 663"/>
                <a:gd name="T32" fmla="*/ 186 w 747"/>
                <a:gd name="T33" fmla="*/ 502 h 663"/>
                <a:gd name="T34" fmla="*/ 498 w 747"/>
                <a:gd name="T35" fmla="*/ 653 h 6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47" h="663">
                  <a:moveTo>
                    <a:pt x="498" y="653"/>
                  </a:moveTo>
                  <a:cubicBezTo>
                    <a:pt x="591" y="663"/>
                    <a:pt x="657" y="647"/>
                    <a:pt x="665" y="646"/>
                  </a:cubicBezTo>
                  <a:cubicBezTo>
                    <a:pt x="715" y="633"/>
                    <a:pt x="747" y="587"/>
                    <a:pt x="737" y="541"/>
                  </a:cubicBezTo>
                  <a:cubicBezTo>
                    <a:pt x="726" y="496"/>
                    <a:pt x="677" y="469"/>
                    <a:pt x="627" y="481"/>
                  </a:cubicBezTo>
                  <a:cubicBezTo>
                    <a:pt x="627" y="481"/>
                    <a:pt x="627" y="481"/>
                    <a:pt x="627" y="481"/>
                  </a:cubicBezTo>
                  <a:cubicBezTo>
                    <a:pt x="627" y="481"/>
                    <a:pt x="627" y="481"/>
                    <a:pt x="626" y="481"/>
                  </a:cubicBezTo>
                  <a:cubicBezTo>
                    <a:pt x="626" y="481"/>
                    <a:pt x="626" y="481"/>
                    <a:pt x="626" y="481"/>
                  </a:cubicBezTo>
                  <a:cubicBezTo>
                    <a:pt x="626" y="481"/>
                    <a:pt x="626" y="481"/>
                    <a:pt x="626" y="481"/>
                  </a:cubicBezTo>
                  <a:cubicBezTo>
                    <a:pt x="617" y="483"/>
                    <a:pt x="539" y="497"/>
                    <a:pt x="458" y="469"/>
                  </a:cubicBezTo>
                  <a:cubicBezTo>
                    <a:pt x="415" y="454"/>
                    <a:pt x="369" y="429"/>
                    <a:pt x="325" y="382"/>
                  </a:cubicBezTo>
                  <a:cubicBezTo>
                    <a:pt x="282" y="335"/>
                    <a:pt x="240" y="265"/>
                    <a:pt x="211" y="159"/>
                  </a:cubicBezTo>
                  <a:cubicBezTo>
                    <a:pt x="204" y="133"/>
                    <a:pt x="198" y="105"/>
                    <a:pt x="192" y="75"/>
                  </a:cubicBezTo>
                  <a:cubicBezTo>
                    <a:pt x="184" y="29"/>
                    <a:pt x="136" y="0"/>
                    <a:pt x="86" y="10"/>
                  </a:cubicBezTo>
                  <a:cubicBezTo>
                    <a:pt x="35" y="20"/>
                    <a:pt x="0" y="65"/>
                    <a:pt x="8" y="111"/>
                  </a:cubicBezTo>
                  <a:cubicBezTo>
                    <a:pt x="14" y="146"/>
                    <a:pt x="22" y="178"/>
                    <a:pt x="30" y="209"/>
                  </a:cubicBezTo>
                  <a:cubicBezTo>
                    <a:pt x="30" y="209"/>
                    <a:pt x="30" y="209"/>
                    <a:pt x="30" y="209"/>
                  </a:cubicBezTo>
                  <a:cubicBezTo>
                    <a:pt x="66" y="338"/>
                    <a:pt x="121" y="433"/>
                    <a:pt x="186" y="502"/>
                  </a:cubicBezTo>
                  <a:cubicBezTo>
                    <a:pt x="285" y="606"/>
                    <a:pt x="406" y="644"/>
                    <a:pt x="498" y="653"/>
                  </a:cubicBezTo>
                  <a:close/>
                </a:path>
              </a:pathLst>
            </a:custGeom>
            <a:solidFill>
              <a:srgbClr val="1B485F"/>
            </a:solidFill>
            <a:ln w="9525" cap="flat">
              <a:noFill/>
              <a:prstDash val="solid"/>
              <a:miter lim="800000"/>
              <a:headEnd/>
              <a:tailEnd/>
            </a:ln>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589" name="healthcare_blue"/>
          <p:cNvGrpSpPr/>
          <p:nvPr userDrawn="1"/>
        </p:nvGrpSpPr>
        <p:grpSpPr>
          <a:xfrm>
            <a:off x="1841176" y="2136357"/>
            <a:ext cx="1150445" cy="956696"/>
            <a:chOff x="6383337" y="3705226"/>
            <a:chExt cx="3789363" cy="3151187"/>
          </a:xfrm>
        </p:grpSpPr>
        <p:sp>
          <p:nvSpPr>
            <p:cNvPr id="590" name="Freeform 127"/>
            <p:cNvSpPr>
              <a:spLocks/>
            </p:cNvSpPr>
            <p:nvPr/>
          </p:nvSpPr>
          <p:spPr bwMode="auto">
            <a:xfrm>
              <a:off x="6383337" y="3705226"/>
              <a:ext cx="3789363" cy="1709737"/>
            </a:xfrm>
            <a:custGeom>
              <a:avLst/>
              <a:gdLst>
                <a:gd name="T0" fmla="*/ 119 w 2886"/>
                <a:gd name="T1" fmla="*/ 1212 h 1302"/>
                <a:gd name="T2" fmla="*/ 1027 w 2886"/>
                <a:gd name="T3" fmla="*/ 1212 h 1302"/>
                <a:gd name="T4" fmla="*/ 1169 w 2886"/>
                <a:gd name="T5" fmla="*/ 540 h 1302"/>
                <a:gd name="T6" fmla="*/ 1242 w 2886"/>
                <a:gd name="T7" fmla="*/ 483 h 1302"/>
                <a:gd name="T8" fmla="*/ 1312 w 2886"/>
                <a:gd name="T9" fmla="*/ 544 h 1302"/>
                <a:gd name="T10" fmla="*/ 1431 w 2886"/>
                <a:gd name="T11" fmla="*/ 1302 h 1302"/>
                <a:gd name="T12" fmla="*/ 1505 w 2886"/>
                <a:gd name="T13" fmla="*/ 1065 h 1302"/>
                <a:gd name="T14" fmla="*/ 1566 w 2886"/>
                <a:gd name="T15" fmla="*/ 1015 h 1302"/>
                <a:gd name="T16" fmla="*/ 1637 w 2886"/>
                <a:gd name="T17" fmla="*/ 1051 h 1302"/>
                <a:gd name="T18" fmla="*/ 1741 w 2886"/>
                <a:gd name="T19" fmla="*/ 1236 h 1302"/>
                <a:gd name="T20" fmla="*/ 2759 w 2886"/>
                <a:gd name="T21" fmla="*/ 1228 h 1302"/>
                <a:gd name="T22" fmla="*/ 2845 w 2886"/>
                <a:gd name="T23" fmla="*/ 966 h 1302"/>
                <a:gd name="T24" fmla="*/ 2660 w 2886"/>
                <a:gd name="T25" fmla="*/ 248 h 1302"/>
                <a:gd name="T26" fmla="*/ 2089 w 2886"/>
                <a:gd name="T27" fmla="*/ 0 h 1302"/>
                <a:gd name="T28" fmla="*/ 1443 w 2886"/>
                <a:gd name="T29" fmla="*/ 355 h 1302"/>
                <a:gd name="T30" fmla="*/ 797 w 2886"/>
                <a:gd name="T31" fmla="*/ 0 h 1302"/>
                <a:gd name="T32" fmla="*/ 226 w 2886"/>
                <a:gd name="T33" fmla="*/ 248 h 1302"/>
                <a:gd name="T34" fmla="*/ 41 w 2886"/>
                <a:gd name="T35" fmla="*/ 966 h 1302"/>
                <a:gd name="T36" fmla="*/ 119 w 2886"/>
                <a:gd name="T37" fmla="*/ 1212 h 1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86" h="1302">
                  <a:moveTo>
                    <a:pt x="119" y="1212"/>
                  </a:moveTo>
                  <a:cubicBezTo>
                    <a:pt x="1027" y="1212"/>
                    <a:pt x="1027" y="1212"/>
                    <a:pt x="1027" y="1212"/>
                  </a:cubicBezTo>
                  <a:cubicBezTo>
                    <a:pt x="1169" y="540"/>
                    <a:pt x="1169" y="540"/>
                    <a:pt x="1169" y="540"/>
                  </a:cubicBezTo>
                  <a:cubicBezTo>
                    <a:pt x="1177" y="506"/>
                    <a:pt x="1207" y="482"/>
                    <a:pt x="1242" y="483"/>
                  </a:cubicBezTo>
                  <a:cubicBezTo>
                    <a:pt x="1277" y="484"/>
                    <a:pt x="1306" y="509"/>
                    <a:pt x="1312" y="544"/>
                  </a:cubicBezTo>
                  <a:cubicBezTo>
                    <a:pt x="1431" y="1302"/>
                    <a:pt x="1431" y="1302"/>
                    <a:pt x="1431" y="1302"/>
                  </a:cubicBezTo>
                  <a:cubicBezTo>
                    <a:pt x="1505" y="1065"/>
                    <a:pt x="1505" y="1065"/>
                    <a:pt x="1505" y="1065"/>
                  </a:cubicBezTo>
                  <a:cubicBezTo>
                    <a:pt x="1513" y="1038"/>
                    <a:pt x="1537" y="1018"/>
                    <a:pt x="1566" y="1015"/>
                  </a:cubicBezTo>
                  <a:cubicBezTo>
                    <a:pt x="1595" y="1012"/>
                    <a:pt x="1623" y="1026"/>
                    <a:pt x="1637" y="1051"/>
                  </a:cubicBezTo>
                  <a:cubicBezTo>
                    <a:pt x="1741" y="1236"/>
                    <a:pt x="1741" y="1236"/>
                    <a:pt x="1741" y="1236"/>
                  </a:cubicBezTo>
                  <a:cubicBezTo>
                    <a:pt x="2759" y="1228"/>
                    <a:pt x="2759" y="1228"/>
                    <a:pt x="2759" y="1228"/>
                  </a:cubicBezTo>
                  <a:cubicBezTo>
                    <a:pt x="2800" y="1149"/>
                    <a:pt x="2830" y="1062"/>
                    <a:pt x="2845" y="966"/>
                  </a:cubicBezTo>
                  <a:cubicBezTo>
                    <a:pt x="2886" y="699"/>
                    <a:pt x="2817" y="431"/>
                    <a:pt x="2660" y="248"/>
                  </a:cubicBezTo>
                  <a:cubicBezTo>
                    <a:pt x="2521" y="86"/>
                    <a:pt x="2324" y="0"/>
                    <a:pt x="2089" y="0"/>
                  </a:cubicBezTo>
                  <a:cubicBezTo>
                    <a:pt x="1725" y="0"/>
                    <a:pt x="1518" y="245"/>
                    <a:pt x="1443" y="355"/>
                  </a:cubicBezTo>
                  <a:cubicBezTo>
                    <a:pt x="1368" y="245"/>
                    <a:pt x="1161" y="0"/>
                    <a:pt x="797" y="0"/>
                  </a:cubicBezTo>
                  <a:cubicBezTo>
                    <a:pt x="562" y="0"/>
                    <a:pt x="365" y="86"/>
                    <a:pt x="226" y="248"/>
                  </a:cubicBezTo>
                  <a:cubicBezTo>
                    <a:pt x="69" y="431"/>
                    <a:pt x="0" y="699"/>
                    <a:pt x="41" y="966"/>
                  </a:cubicBezTo>
                  <a:cubicBezTo>
                    <a:pt x="55" y="1056"/>
                    <a:pt x="82" y="1137"/>
                    <a:pt x="119" y="1212"/>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91" name="Line 128"/>
            <p:cNvSpPr>
              <a:spLocks noChangeShapeType="1"/>
            </p:cNvSpPr>
            <p:nvPr/>
          </p:nvSpPr>
          <p:spPr bwMode="auto">
            <a:xfrm>
              <a:off x="6540500" y="5297488"/>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92" name="Line 129"/>
            <p:cNvSpPr>
              <a:spLocks noChangeShapeType="1"/>
            </p:cNvSpPr>
            <p:nvPr/>
          </p:nvSpPr>
          <p:spPr bwMode="auto">
            <a:xfrm>
              <a:off x="6540500" y="5297488"/>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93" name="Freeform 130"/>
            <p:cNvSpPr>
              <a:spLocks noEditPoints="1"/>
            </p:cNvSpPr>
            <p:nvPr/>
          </p:nvSpPr>
          <p:spPr bwMode="auto">
            <a:xfrm>
              <a:off x="6654800" y="4957763"/>
              <a:ext cx="3230563" cy="1898650"/>
            </a:xfrm>
            <a:custGeom>
              <a:avLst/>
              <a:gdLst>
                <a:gd name="T0" fmla="*/ 1492 w 2460"/>
                <a:gd name="T1" fmla="*/ 427 h 1446"/>
                <a:gd name="T2" fmla="*/ 1429 w 2460"/>
                <a:gd name="T3" fmla="*/ 390 h 1446"/>
                <a:gd name="T4" fmla="*/ 1386 w 2460"/>
                <a:gd name="T5" fmla="*/ 314 h 1446"/>
                <a:gd name="T6" fmla="*/ 1269 w 2460"/>
                <a:gd name="T7" fmla="*/ 686 h 1446"/>
                <a:gd name="T8" fmla="*/ 1200 w 2460"/>
                <a:gd name="T9" fmla="*/ 737 h 1446"/>
                <a:gd name="T10" fmla="*/ 1195 w 2460"/>
                <a:gd name="T11" fmla="*/ 737 h 1446"/>
                <a:gd name="T12" fmla="*/ 1129 w 2460"/>
                <a:gd name="T13" fmla="*/ 676 h 1446"/>
                <a:gd name="T14" fmla="*/ 1022 w 2460"/>
                <a:gd name="T15" fmla="*/ 0 h 1446"/>
                <a:gd name="T16" fmla="*/ 949 w 2460"/>
                <a:gd name="T17" fmla="*/ 346 h 1446"/>
                <a:gd name="T18" fmla="*/ 878 w 2460"/>
                <a:gd name="T19" fmla="*/ 403 h 1446"/>
                <a:gd name="T20" fmla="*/ 0 w 2460"/>
                <a:gd name="T21" fmla="*/ 403 h 1446"/>
                <a:gd name="T22" fmla="*/ 651 w 2460"/>
                <a:gd name="T23" fmla="*/ 922 h 1446"/>
                <a:gd name="T24" fmla="*/ 923 w 2460"/>
                <a:gd name="T25" fmla="*/ 1099 h 1446"/>
                <a:gd name="T26" fmla="*/ 1200 w 2460"/>
                <a:gd name="T27" fmla="*/ 1414 h 1446"/>
                <a:gd name="T28" fmla="*/ 1236 w 2460"/>
                <a:gd name="T29" fmla="*/ 1446 h 1446"/>
                <a:gd name="T30" fmla="*/ 1272 w 2460"/>
                <a:gd name="T31" fmla="*/ 1414 h 1446"/>
                <a:gd name="T32" fmla="*/ 1549 w 2460"/>
                <a:gd name="T33" fmla="*/ 1099 h 1446"/>
                <a:gd name="T34" fmla="*/ 1821 w 2460"/>
                <a:gd name="T35" fmla="*/ 922 h 1446"/>
                <a:gd name="T36" fmla="*/ 2460 w 2460"/>
                <a:gd name="T37" fmla="*/ 420 h 1446"/>
                <a:gd name="T38" fmla="*/ 1492 w 2460"/>
                <a:gd name="T39" fmla="*/ 427 h 1446"/>
                <a:gd name="T40" fmla="*/ 1492 w 2460"/>
                <a:gd name="T41" fmla="*/ 427 h 1446"/>
                <a:gd name="T42" fmla="*/ 1492 w 2460"/>
                <a:gd name="T43" fmla="*/ 427 h 1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60" h="1446">
                  <a:moveTo>
                    <a:pt x="1492" y="427"/>
                  </a:moveTo>
                  <a:cubicBezTo>
                    <a:pt x="1466" y="427"/>
                    <a:pt x="1442" y="413"/>
                    <a:pt x="1429" y="390"/>
                  </a:cubicBezTo>
                  <a:cubicBezTo>
                    <a:pt x="1386" y="314"/>
                    <a:pt x="1386" y="314"/>
                    <a:pt x="1386" y="314"/>
                  </a:cubicBezTo>
                  <a:cubicBezTo>
                    <a:pt x="1269" y="686"/>
                    <a:pt x="1269" y="686"/>
                    <a:pt x="1269" y="686"/>
                  </a:cubicBezTo>
                  <a:cubicBezTo>
                    <a:pt x="1260" y="716"/>
                    <a:pt x="1231" y="737"/>
                    <a:pt x="1200" y="737"/>
                  </a:cubicBezTo>
                  <a:cubicBezTo>
                    <a:pt x="1198" y="737"/>
                    <a:pt x="1196" y="737"/>
                    <a:pt x="1195" y="737"/>
                  </a:cubicBezTo>
                  <a:cubicBezTo>
                    <a:pt x="1161" y="734"/>
                    <a:pt x="1134" y="709"/>
                    <a:pt x="1129" y="676"/>
                  </a:cubicBezTo>
                  <a:cubicBezTo>
                    <a:pt x="1022" y="0"/>
                    <a:pt x="1022" y="0"/>
                    <a:pt x="1022" y="0"/>
                  </a:cubicBezTo>
                  <a:cubicBezTo>
                    <a:pt x="949" y="346"/>
                    <a:pt x="949" y="346"/>
                    <a:pt x="949" y="346"/>
                  </a:cubicBezTo>
                  <a:cubicBezTo>
                    <a:pt x="942" y="379"/>
                    <a:pt x="912" y="403"/>
                    <a:pt x="878" y="403"/>
                  </a:cubicBezTo>
                  <a:cubicBezTo>
                    <a:pt x="0" y="403"/>
                    <a:pt x="0" y="403"/>
                    <a:pt x="0" y="403"/>
                  </a:cubicBezTo>
                  <a:cubicBezTo>
                    <a:pt x="172" y="638"/>
                    <a:pt x="438" y="796"/>
                    <a:pt x="651" y="922"/>
                  </a:cubicBezTo>
                  <a:cubicBezTo>
                    <a:pt x="756" y="984"/>
                    <a:pt x="854" y="1043"/>
                    <a:pt x="923" y="1099"/>
                  </a:cubicBezTo>
                  <a:cubicBezTo>
                    <a:pt x="1176" y="1305"/>
                    <a:pt x="1199" y="1409"/>
                    <a:pt x="1200" y="1414"/>
                  </a:cubicBezTo>
                  <a:cubicBezTo>
                    <a:pt x="1202" y="1432"/>
                    <a:pt x="1218" y="1446"/>
                    <a:pt x="1236" y="1446"/>
                  </a:cubicBezTo>
                  <a:cubicBezTo>
                    <a:pt x="1255" y="1446"/>
                    <a:pt x="1270" y="1432"/>
                    <a:pt x="1272" y="1414"/>
                  </a:cubicBezTo>
                  <a:cubicBezTo>
                    <a:pt x="1272" y="1413"/>
                    <a:pt x="1292" y="1309"/>
                    <a:pt x="1549" y="1099"/>
                  </a:cubicBezTo>
                  <a:cubicBezTo>
                    <a:pt x="1618" y="1043"/>
                    <a:pt x="1716" y="984"/>
                    <a:pt x="1821" y="922"/>
                  </a:cubicBezTo>
                  <a:cubicBezTo>
                    <a:pt x="2029" y="799"/>
                    <a:pt x="2288" y="645"/>
                    <a:pt x="2460" y="420"/>
                  </a:cubicBezTo>
                  <a:lnTo>
                    <a:pt x="1492" y="427"/>
                  </a:lnTo>
                  <a:close/>
                  <a:moveTo>
                    <a:pt x="1492" y="427"/>
                  </a:moveTo>
                  <a:cubicBezTo>
                    <a:pt x="1492" y="427"/>
                    <a:pt x="1492" y="427"/>
                    <a:pt x="1492" y="427"/>
                  </a:cubicBezTo>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sp>
        <p:nvSpPr>
          <p:cNvPr id="594" name="heart_blue"/>
          <p:cNvSpPr>
            <a:spLocks/>
          </p:cNvSpPr>
          <p:nvPr userDrawn="1"/>
        </p:nvSpPr>
        <p:spPr bwMode="auto">
          <a:xfrm>
            <a:off x="3548989" y="2131075"/>
            <a:ext cx="1121385" cy="966116"/>
          </a:xfrm>
          <a:custGeom>
            <a:avLst/>
            <a:gdLst>
              <a:gd name="T0" fmla="*/ 2027 w 2787"/>
              <a:gd name="T1" fmla="*/ 0 h 2400"/>
              <a:gd name="T2" fmla="*/ 1393 w 2787"/>
              <a:gd name="T3" fmla="*/ 421 h 2400"/>
              <a:gd name="T4" fmla="*/ 759 w 2787"/>
              <a:gd name="T5" fmla="*/ 0 h 2400"/>
              <a:gd name="T6" fmla="*/ 0 w 2787"/>
              <a:gd name="T7" fmla="*/ 824 h 2400"/>
              <a:gd name="T8" fmla="*/ 1393 w 2787"/>
              <a:gd name="T9" fmla="*/ 2400 h 2400"/>
              <a:gd name="T10" fmla="*/ 2787 w 2787"/>
              <a:gd name="T11" fmla="*/ 824 h 2400"/>
              <a:gd name="T12" fmla="*/ 2027 w 2787"/>
              <a:gd name="T13" fmla="*/ 0 h 2400"/>
            </a:gdLst>
            <a:ahLst/>
            <a:cxnLst>
              <a:cxn ang="0">
                <a:pos x="T0" y="T1"/>
              </a:cxn>
              <a:cxn ang="0">
                <a:pos x="T2" y="T3"/>
              </a:cxn>
              <a:cxn ang="0">
                <a:pos x="T4" y="T5"/>
              </a:cxn>
              <a:cxn ang="0">
                <a:pos x="T6" y="T7"/>
              </a:cxn>
              <a:cxn ang="0">
                <a:pos x="T8" y="T9"/>
              </a:cxn>
              <a:cxn ang="0">
                <a:pos x="T10" y="T11"/>
              </a:cxn>
              <a:cxn ang="0">
                <a:pos x="T12" y="T13"/>
              </a:cxn>
            </a:cxnLst>
            <a:rect l="0" t="0" r="r" b="b"/>
            <a:pathLst>
              <a:path w="2787" h="2400">
                <a:moveTo>
                  <a:pt x="2027" y="0"/>
                </a:moveTo>
                <a:cubicBezTo>
                  <a:pt x="1553" y="0"/>
                  <a:pt x="1393" y="421"/>
                  <a:pt x="1393" y="421"/>
                </a:cubicBezTo>
                <a:cubicBezTo>
                  <a:pt x="1393" y="421"/>
                  <a:pt x="1234" y="0"/>
                  <a:pt x="759" y="0"/>
                </a:cubicBezTo>
                <a:cubicBezTo>
                  <a:pt x="285" y="0"/>
                  <a:pt x="0" y="452"/>
                  <a:pt x="0" y="824"/>
                </a:cubicBezTo>
                <a:cubicBezTo>
                  <a:pt x="0" y="1448"/>
                  <a:pt x="1393" y="2400"/>
                  <a:pt x="1393" y="2400"/>
                </a:cubicBezTo>
                <a:cubicBezTo>
                  <a:pt x="1393" y="2400"/>
                  <a:pt x="2787" y="1449"/>
                  <a:pt x="2787" y="824"/>
                </a:cubicBezTo>
                <a:cubicBezTo>
                  <a:pt x="2787" y="452"/>
                  <a:pt x="2502" y="0"/>
                  <a:pt x="2027" y="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32" tIns="45719" rIns="91432" bIns="45719"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nvGrpSpPr>
          <p:cNvPr id="595" name="helping_blue"/>
          <p:cNvGrpSpPr/>
          <p:nvPr userDrawn="1"/>
        </p:nvGrpSpPr>
        <p:grpSpPr>
          <a:xfrm>
            <a:off x="5439193" y="2062386"/>
            <a:ext cx="754283" cy="1088519"/>
            <a:chOff x="5948363" y="3213100"/>
            <a:chExt cx="2525712" cy="3644900"/>
          </a:xfrm>
        </p:grpSpPr>
        <p:sp>
          <p:nvSpPr>
            <p:cNvPr id="596" name="Freeform 139"/>
            <p:cNvSpPr>
              <a:spLocks/>
            </p:cNvSpPr>
            <p:nvPr/>
          </p:nvSpPr>
          <p:spPr bwMode="auto">
            <a:xfrm>
              <a:off x="5948363" y="3886200"/>
              <a:ext cx="1423988" cy="2971800"/>
            </a:xfrm>
            <a:custGeom>
              <a:avLst/>
              <a:gdLst>
                <a:gd name="T0" fmla="*/ 738 w 938"/>
                <a:gd name="T1" fmla="*/ 1067 h 1957"/>
                <a:gd name="T2" fmla="*/ 627 w 938"/>
                <a:gd name="T3" fmla="*/ 962 h 1957"/>
                <a:gd name="T4" fmla="*/ 621 w 938"/>
                <a:gd name="T5" fmla="*/ 767 h 1957"/>
                <a:gd name="T6" fmla="*/ 692 w 938"/>
                <a:gd name="T7" fmla="*/ 269 h 1957"/>
                <a:gd name="T8" fmla="*/ 861 w 938"/>
                <a:gd name="T9" fmla="*/ 63 h 1957"/>
                <a:gd name="T10" fmla="*/ 938 w 938"/>
                <a:gd name="T11" fmla="*/ 39 h 1957"/>
                <a:gd name="T12" fmla="*/ 921 w 938"/>
                <a:gd name="T13" fmla="*/ 0 h 1957"/>
                <a:gd name="T14" fmla="*/ 683 w 938"/>
                <a:gd name="T15" fmla="*/ 70 h 1957"/>
                <a:gd name="T16" fmla="*/ 311 w 938"/>
                <a:gd name="T17" fmla="*/ 70 h 1957"/>
                <a:gd name="T18" fmla="*/ 307 w 938"/>
                <a:gd name="T19" fmla="*/ 70 h 1957"/>
                <a:gd name="T20" fmla="*/ 224 w 938"/>
                <a:gd name="T21" fmla="*/ 91 h 1957"/>
                <a:gd name="T22" fmla="*/ 70 w 938"/>
                <a:gd name="T23" fmla="*/ 282 h 1957"/>
                <a:gd name="T24" fmla="*/ 0 w 938"/>
                <a:gd name="T25" fmla="*/ 768 h 1957"/>
                <a:gd name="T26" fmla="*/ 6 w 938"/>
                <a:gd name="T27" fmla="*/ 962 h 1957"/>
                <a:gd name="T28" fmla="*/ 87 w 938"/>
                <a:gd name="T29" fmla="*/ 1038 h 1957"/>
                <a:gd name="T30" fmla="*/ 92 w 938"/>
                <a:gd name="T31" fmla="*/ 1038 h 1957"/>
                <a:gd name="T32" fmla="*/ 168 w 938"/>
                <a:gd name="T33" fmla="*/ 953 h 1957"/>
                <a:gd name="T34" fmla="*/ 162 w 938"/>
                <a:gd name="T35" fmla="*/ 768 h 1957"/>
                <a:gd name="T36" fmla="*/ 233 w 938"/>
                <a:gd name="T37" fmla="*/ 314 h 1957"/>
                <a:gd name="T38" fmla="*/ 233 w 938"/>
                <a:gd name="T39" fmla="*/ 1832 h 1957"/>
                <a:gd name="T40" fmla="*/ 358 w 938"/>
                <a:gd name="T41" fmla="*/ 1957 h 1957"/>
                <a:gd name="T42" fmla="*/ 483 w 938"/>
                <a:gd name="T43" fmla="*/ 1832 h 1957"/>
                <a:gd name="T44" fmla="*/ 483 w 938"/>
                <a:gd name="T45" fmla="*/ 918 h 1957"/>
                <a:gd name="T46" fmla="*/ 530 w 938"/>
                <a:gd name="T47" fmla="*/ 918 h 1957"/>
                <a:gd name="T48" fmla="*/ 530 w 938"/>
                <a:gd name="T49" fmla="*/ 1832 h 1957"/>
                <a:gd name="T50" fmla="*/ 655 w 938"/>
                <a:gd name="T51" fmla="*/ 1957 h 1957"/>
                <a:gd name="T52" fmla="*/ 780 w 938"/>
                <a:gd name="T53" fmla="*/ 1832 h 1957"/>
                <a:gd name="T54" fmla="*/ 780 w 938"/>
                <a:gd name="T55" fmla="*/ 1059 h 1957"/>
                <a:gd name="T56" fmla="*/ 744 w 938"/>
                <a:gd name="T57" fmla="*/ 1067 h 1957"/>
                <a:gd name="T58" fmla="*/ 738 w 938"/>
                <a:gd name="T59" fmla="*/ 1067 h 19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38" h="1957">
                  <a:moveTo>
                    <a:pt x="738" y="1067"/>
                  </a:moveTo>
                  <a:cubicBezTo>
                    <a:pt x="679" y="1067"/>
                    <a:pt x="630" y="1021"/>
                    <a:pt x="627" y="962"/>
                  </a:cubicBezTo>
                  <a:cubicBezTo>
                    <a:pt x="623" y="894"/>
                    <a:pt x="621" y="828"/>
                    <a:pt x="621" y="767"/>
                  </a:cubicBezTo>
                  <a:cubicBezTo>
                    <a:pt x="621" y="553"/>
                    <a:pt x="644" y="391"/>
                    <a:pt x="692" y="269"/>
                  </a:cubicBezTo>
                  <a:cubicBezTo>
                    <a:pt x="731" y="171"/>
                    <a:pt x="791" y="97"/>
                    <a:pt x="861" y="63"/>
                  </a:cubicBezTo>
                  <a:cubicBezTo>
                    <a:pt x="890" y="48"/>
                    <a:pt x="917" y="42"/>
                    <a:pt x="938" y="39"/>
                  </a:cubicBezTo>
                  <a:cubicBezTo>
                    <a:pt x="931" y="27"/>
                    <a:pt x="925" y="13"/>
                    <a:pt x="921" y="0"/>
                  </a:cubicBezTo>
                  <a:cubicBezTo>
                    <a:pt x="803" y="23"/>
                    <a:pt x="718" y="55"/>
                    <a:pt x="683" y="70"/>
                  </a:cubicBezTo>
                  <a:cubicBezTo>
                    <a:pt x="311" y="70"/>
                    <a:pt x="311" y="70"/>
                    <a:pt x="311" y="70"/>
                  </a:cubicBezTo>
                  <a:cubicBezTo>
                    <a:pt x="310" y="70"/>
                    <a:pt x="308" y="70"/>
                    <a:pt x="307" y="70"/>
                  </a:cubicBezTo>
                  <a:cubicBezTo>
                    <a:pt x="289" y="70"/>
                    <a:pt x="258" y="74"/>
                    <a:pt x="224" y="91"/>
                  </a:cubicBezTo>
                  <a:cubicBezTo>
                    <a:pt x="170" y="118"/>
                    <a:pt x="111" y="177"/>
                    <a:pt x="70" y="282"/>
                  </a:cubicBezTo>
                  <a:cubicBezTo>
                    <a:pt x="28" y="387"/>
                    <a:pt x="0" y="539"/>
                    <a:pt x="0" y="768"/>
                  </a:cubicBezTo>
                  <a:cubicBezTo>
                    <a:pt x="0" y="827"/>
                    <a:pt x="2" y="892"/>
                    <a:pt x="6" y="962"/>
                  </a:cubicBezTo>
                  <a:cubicBezTo>
                    <a:pt x="9" y="1005"/>
                    <a:pt x="44" y="1038"/>
                    <a:pt x="87" y="1038"/>
                  </a:cubicBezTo>
                  <a:cubicBezTo>
                    <a:pt x="89" y="1038"/>
                    <a:pt x="90" y="1038"/>
                    <a:pt x="92" y="1038"/>
                  </a:cubicBezTo>
                  <a:cubicBezTo>
                    <a:pt x="136" y="1036"/>
                    <a:pt x="170" y="997"/>
                    <a:pt x="168" y="953"/>
                  </a:cubicBezTo>
                  <a:cubicBezTo>
                    <a:pt x="164" y="885"/>
                    <a:pt x="162" y="824"/>
                    <a:pt x="162" y="768"/>
                  </a:cubicBezTo>
                  <a:cubicBezTo>
                    <a:pt x="162" y="523"/>
                    <a:pt x="197" y="385"/>
                    <a:pt x="233" y="314"/>
                  </a:cubicBezTo>
                  <a:cubicBezTo>
                    <a:pt x="233" y="1832"/>
                    <a:pt x="233" y="1832"/>
                    <a:pt x="233" y="1832"/>
                  </a:cubicBezTo>
                  <a:cubicBezTo>
                    <a:pt x="233" y="1901"/>
                    <a:pt x="289" y="1957"/>
                    <a:pt x="358" y="1957"/>
                  </a:cubicBezTo>
                  <a:cubicBezTo>
                    <a:pt x="427" y="1957"/>
                    <a:pt x="483" y="1901"/>
                    <a:pt x="483" y="1832"/>
                  </a:cubicBezTo>
                  <a:cubicBezTo>
                    <a:pt x="483" y="918"/>
                    <a:pt x="483" y="918"/>
                    <a:pt x="483" y="918"/>
                  </a:cubicBezTo>
                  <a:cubicBezTo>
                    <a:pt x="530" y="918"/>
                    <a:pt x="530" y="918"/>
                    <a:pt x="530" y="918"/>
                  </a:cubicBezTo>
                  <a:cubicBezTo>
                    <a:pt x="530" y="1832"/>
                    <a:pt x="530" y="1832"/>
                    <a:pt x="530" y="1832"/>
                  </a:cubicBezTo>
                  <a:cubicBezTo>
                    <a:pt x="530" y="1901"/>
                    <a:pt x="586" y="1957"/>
                    <a:pt x="655" y="1957"/>
                  </a:cubicBezTo>
                  <a:cubicBezTo>
                    <a:pt x="724" y="1957"/>
                    <a:pt x="780" y="1901"/>
                    <a:pt x="780" y="1832"/>
                  </a:cubicBezTo>
                  <a:cubicBezTo>
                    <a:pt x="780" y="1059"/>
                    <a:pt x="780" y="1059"/>
                    <a:pt x="780" y="1059"/>
                  </a:cubicBezTo>
                  <a:cubicBezTo>
                    <a:pt x="769" y="1063"/>
                    <a:pt x="757" y="1066"/>
                    <a:pt x="744" y="1067"/>
                  </a:cubicBezTo>
                  <a:cubicBezTo>
                    <a:pt x="742" y="1067"/>
                    <a:pt x="740" y="1067"/>
                    <a:pt x="738" y="1067"/>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97" name="Oval 140"/>
            <p:cNvSpPr>
              <a:spLocks noChangeArrowheads="1"/>
            </p:cNvSpPr>
            <p:nvPr/>
          </p:nvSpPr>
          <p:spPr bwMode="auto">
            <a:xfrm>
              <a:off x="6372225" y="3213100"/>
              <a:ext cx="690563" cy="690563"/>
            </a:xfrm>
            <a:prstGeom prst="ellipse">
              <a:avLst/>
            </a:pr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98" name="Freeform 141"/>
            <p:cNvSpPr>
              <a:spLocks/>
            </p:cNvSpPr>
            <p:nvPr/>
          </p:nvSpPr>
          <p:spPr bwMode="auto">
            <a:xfrm>
              <a:off x="6937375" y="3862388"/>
              <a:ext cx="1536700" cy="2992438"/>
            </a:xfrm>
            <a:custGeom>
              <a:avLst/>
              <a:gdLst>
                <a:gd name="T0" fmla="*/ 879 w 1012"/>
                <a:gd name="T1" fmla="*/ 209 h 1971"/>
                <a:gd name="T2" fmla="*/ 854 w 1012"/>
                <a:gd name="T3" fmla="*/ 206 h 1971"/>
                <a:gd name="T4" fmla="*/ 731 w 1012"/>
                <a:gd name="T5" fmla="*/ 182 h 1971"/>
                <a:gd name="T6" fmla="*/ 726 w 1012"/>
                <a:gd name="T7" fmla="*/ 161 h 1971"/>
                <a:gd name="T8" fmla="*/ 859 w 1012"/>
                <a:gd name="T9" fmla="*/ 186 h 1971"/>
                <a:gd name="T10" fmla="*/ 879 w 1012"/>
                <a:gd name="T11" fmla="*/ 188 h 1971"/>
                <a:gd name="T12" fmla="*/ 957 w 1012"/>
                <a:gd name="T13" fmla="*/ 127 h 1971"/>
                <a:gd name="T14" fmla="*/ 898 w 1012"/>
                <a:gd name="T15" fmla="*/ 29 h 1971"/>
                <a:gd name="T16" fmla="*/ 747 w 1012"/>
                <a:gd name="T17" fmla="*/ 0 h 1971"/>
                <a:gd name="T18" fmla="*/ 506 w 1012"/>
                <a:gd name="T19" fmla="*/ 188 h 1971"/>
                <a:gd name="T20" fmla="*/ 305 w 1012"/>
                <a:gd name="T21" fmla="*/ 84 h 1971"/>
                <a:gd name="T22" fmla="*/ 224 w 1012"/>
                <a:gd name="T23" fmla="*/ 106 h 1971"/>
                <a:gd name="T24" fmla="*/ 70 w 1012"/>
                <a:gd name="T25" fmla="*/ 296 h 1971"/>
                <a:gd name="T26" fmla="*/ 0 w 1012"/>
                <a:gd name="T27" fmla="*/ 783 h 1971"/>
                <a:gd name="T28" fmla="*/ 6 w 1012"/>
                <a:gd name="T29" fmla="*/ 976 h 1971"/>
                <a:gd name="T30" fmla="*/ 87 w 1012"/>
                <a:gd name="T31" fmla="*/ 1053 h 1971"/>
                <a:gd name="T32" fmla="*/ 92 w 1012"/>
                <a:gd name="T33" fmla="*/ 1052 h 1971"/>
                <a:gd name="T34" fmla="*/ 168 w 1012"/>
                <a:gd name="T35" fmla="*/ 967 h 1971"/>
                <a:gd name="T36" fmla="*/ 162 w 1012"/>
                <a:gd name="T37" fmla="*/ 783 h 1971"/>
                <a:gd name="T38" fmla="*/ 233 w 1012"/>
                <a:gd name="T39" fmla="*/ 328 h 1971"/>
                <a:gd name="T40" fmla="*/ 233 w 1012"/>
                <a:gd name="T41" fmla="*/ 1846 h 1971"/>
                <a:gd name="T42" fmla="*/ 358 w 1012"/>
                <a:gd name="T43" fmla="*/ 1971 h 1971"/>
                <a:gd name="T44" fmla="*/ 483 w 1012"/>
                <a:gd name="T45" fmla="*/ 1846 h 1971"/>
                <a:gd name="T46" fmla="*/ 483 w 1012"/>
                <a:gd name="T47" fmla="*/ 932 h 1971"/>
                <a:gd name="T48" fmla="*/ 530 w 1012"/>
                <a:gd name="T49" fmla="*/ 932 h 1971"/>
                <a:gd name="T50" fmla="*/ 530 w 1012"/>
                <a:gd name="T51" fmla="*/ 1846 h 1971"/>
                <a:gd name="T52" fmla="*/ 655 w 1012"/>
                <a:gd name="T53" fmla="*/ 1971 h 1971"/>
                <a:gd name="T54" fmla="*/ 780 w 1012"/>
                <a:gd name="T55" fmla="*/ 1846 h 1971"/>
                <a:gd name="T56" fmla="*/ 780 w 1012"/>
                <a:gd name="T57" fmla="*/ 328 h 1971"/>
                <a:gd name="T58" fmla="*/ 798 w 1012"/>
                <a:gd name="T59" fmla="*/ 371 h 1971"/>
                <a:gd name="T60" fmla="*/ 850 w 1012"/>
                <a:gd name="T61" fmla="*/ 783 h 1971"/>
                <a:gd name="T62" fmla="*/ 845 w 1012"/>
                <a:gd name="T63" fmla="*/ 967 h 1971"/>
                <a:gd name="T64" fmla="*/ 921 w 1012"/>
                <a:gd name="T65" fmla="*/ 1052 h 1971"/>
                <a:gd name="T66" fmla="*/ 925 w 1012"/>
                <a:gd name="T67" fmla="*/ 1053 h 1971"/>
                <a:gd name="T68" fmla="*/ 1006 w 1012"/>
                <a:gd name="T69" fmla="*/ 976 h 1971"/>
                <a:gd name="T70" fmla="*/ 1012 w 1012"/>
                <a:gd name="T71" fmla="*/ 783 h 1971"/>
                <a:gd name="T72" fmla="*/ 897 w 1012"/>
                <a:gd name="T73" fmla="*/ 207 h 1971"/>
                <a:gd name="T74" fmla="*/ 879 w 1012"/>
                <a:gd name="T75" fmla="*/ 209 h 1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12" h="1971">
                  <a:moveTo>
                    <a:pt x="879" y="209"/>
                  </a:moveTo>
                  <a:cubicBezTo>
                    <a:pt x="870" y="209"/>
                    <a:pt x="862" y="208"/>
                    <a:pt x="854" y="206"/>
                  </a:cubicBezTo>
                  <a:cubicBezTo>
                    <a:pt x="814" y="195"/>
                    <a:pt x="773" y="187"/>
                    <a:pt x="731" y="182"/>
                  </a:cubicBezTo>
                  <a:cubicBezTo>
                    <a:pt x="726" y="161"/>
                    <a:pt x="726" y="161"/>
                    <a:pt x="726" y="161"/>
                  </a:cubicBezTo>
                  <a:cubicBezTo>
                    <a:pt x="769" y="166"/>
                    <a:pt x="814" y="175"/>
                    <a:pt x="859" y="186"/>
                  </a:cubicBezTo>
                  <a:cubicBezTo>
                    <a:pt x="866" y="188"/>
                    <a:pt x="872" y="188"/>
                    <a:pt x="879" y="188"/>
                  </a:cubicBezTo>
                  <a:cubicBezTo>
                    <a:pt x="915" y="188"/>
                    <a:pt x="948" y="164"/>
                    <a:pt x="957" y="127"/>
                  </a:cubicBezTo>
                  <a:cubicBezTo>
                    <a:pt x="968" y="84"/>
                    <a:pt x="942" y="40"/>
                    <a:pt x="898" y="29"/>
                  </a:cubicBezTo>
                  <a:cubicBezTo>
                    <a:pt x="847" y="16"/>
                    <a:pt x="796" y="7"/>
                    <a:pt x="747" y="0"/>
                  </a:cubicBezTo>
                  <a:cubicBezTo>
                    <a:pt x="720" y="108"/>
                    <a:pt x="622" y="188"/>
                    <a:pt x="506" y="188"/>
                  </a:cubicBezTo>
                  <a:cubicBezTo>
                    <a:pt x="423" y="188"/>
                    <a:pt x="350" y="147"/>
                    <a:pt x="305" y="84"/>
                  </a:cubicBezTo>
                  <a:cubicBezTo>
                    <a:pt x="286" y="85"/>
                    <a:pt x="257" y="89"/>
                    <a:pt x="224" y="106"/>
                  </a:cubicBezTo>
                  <a:cubicBezTo>
                    <a:pt x="169" y="133"/>
                    <a:pt x="111" y="192"/>
                    <a:pt x="70" y="296"/>
                  </a:cubicBezTo>
                  <a:cubicBezTo>
                    <a:pt x="28" y="401"/>
                    <a:pt x="0" y="553"/>
                    <a:pt x="0" y="783"/>
                  </a:cubicBezTo>
                  <a:cubicBezTo>
                    <a:pt x="0" y="842"/>
                    <a:pt x="2" y="906"/>
                    <a:pt x="6" y="976"/>
                  </a:cubicBezTo>
                  <a:cubicBezTo>
                    <a:pt x="9" y="1019"/>
                    <a:pt x="44" y="1053"/>
                    <a:pt x="87" y="1053"/>
                  </a:cubicBezTo>
                  <a:cubicBezTo>
                    <a:pt x="88" y="1053"/>
                    <a:pt x="90" y="1053"/>
                    <a:pt x="92" y="1052"/>
                  </a:cubicBezTo>
                  <a:cubicBezTo>
                    <a:pt x="136" y="1050"/>
                    <a:pt x="170" y="1012"/>
                    <a:pt x="168" y="967"/>
                  </a:cubicBezTo>
                  <a:cubicBezTo>
                    <a:pt x="164" y="900"/>
                    <a:pt x="162" y="838"/>
                    <a:pt x="162" y="783"/>
                  </a:cubicBezTo>
                  <a:cubicBezTo>
                    <a:pt x="162" y="537"/>
                    <a:pt x="197" y="400"/>
                    <a:pt x="233" y="328"/>
                  </a:cubicBezTo>
                  <a:cubicBezTo>
                    <a:pt x="233" y="1846"/>
                    <a:pt x="233" y="1846"/>
                    <a:pt x="233" y="1846"/>
                  </a:cubicBezTo>
                  <a:cubicBezTo>
                    <a:pt x="233" y="1915"/>
                    <a:pt x="289" y="1971"/>
                    <a:pt x="358" y="1971"/>
                  </a:cubicBezTo>
                  <a:cubicBezTo>
                    <a:pt x="427" y="1971"/>
                    <a:pt x="483" y="1915"/>
                    <a:pt x="483" y="1846"/>
                  </a:cubicBezTo>
                  <a:cubicBezTo>
                    <a:pt x="483" y="932"/>
                    <a:pt x="483" y="932"/>
                    <a:pt x="483" y="932"/>
                  </a:cubicBezTo>
                  <a:cubicBezTo>
                    <a:pt x="530" y="932"/>
                    <a:pt x="530" y="932"/>
                    <a:pt x="530" y="932"/>
                  </a:cubicBezTo>
                  <a:cubicBezTo>
                    <a:pt x="530" y="1846"/>
                    <a:pt x="530" y="1846"/>
                    <a:pt x="530" y="1846"/>
                  </a:cubicBezTo>
                  <a:cubicBezTo>
                    <a:pt x="530" y="1915"/>
                    <a:pt x="586" y="1971"/>
                    <a:pt x="655" y="1971"/>
                  </a:cubicBezTo>
                  <a:cubicBezTo>
                    <a:pt x="724" y="1971"/>
                    <a:pt x="780" y="1915"/>
                    <a:pt x="780" y="1846"/>
                  </a:cubicBezTo>
                  <a:cubicBezTo>
                    <a:pt x="780" y="328"/>
                    <a:pt x="780" y="328"/>
                    <a:pt x="780" y="328"/>
                  </a:cubicBezTo>
                  <a:cubicBezTo>
                    <a:pt x="786" y="341"/>
                    <a:pt x="792" y="355"/>
                    <a:pt x="798" y="371"/>
                  </a:cubicBezTo>
                  <a:cubicBezTo>
                    <a:pt x="826" y="450"/>
                    <a:pt x="850" y="580"/>
                    <a:pt x="850" y="783"/>
                  </a:cubicBezTo>
                  <a:cubicBezTo>
                    <a:pt x="850" y="838"/>
                    <a:pt x="848" y="900"/>
                    <a:pt x="845" y="967"/>
                  </a:cubicBezTo>
                  <a:cubicBezTo>
                    <a:pt x="842" y="1012"/>
                    <a:pt x="876" y="1050"/>
                    <a:pt x="921" y="1052"/>
                  </a:cubicBezTo>
                  <a:cubicBezTo>
                    <a:pt x="922" y="1053"/>
                    <a:pt x="924" y="1053"/>
                    <a:pt x="925" y="1053"/>
                  </a:cubicBezTo>
                  <a:cubicBezTo>
                    <a:pt x="968" y="1053"/>
                    <a:pt x="1004" y="1019"/>
                    <a:pt x="1006" y="976"/>
                  </a:cubicBezTo>
                  <a:cubicBezTo>
                    <a:pt x="1010" y="906"/>
                    <a:pt x="1012" y="842"/>
                    <a:pt x="1012" y="783"/>
                  </a:cubicBezTo>
                  <a:cubicBezTo>
                    <a:pt x="1012" y="478"/>
                    <a:pt x="963" y="309"/>
                    <a:pt x="897" y="207"/>
                  </a:cubicBezTo>
                  <a:cubicBezTo>
                    <a:pt x="891" y="208"/>
                    <a:pt x="885" y="209"/>
                    <a:pt x="879" y="209"/>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99" name="Oval 142"/>
            <p:cNvSpPr>
              <a:spLocks noChangeArrowheads="1"/>
            </p:cNvSpPr>
            <p:nvPr/>
          </p:nvSpPr>
          <p:spPr bwMode="auto">
            <a:xfrm>
              <a:off x="7359650" y="3425825"/>
              <a:ext cx="692150" cy="690563"/>
            </a:xfrm>
            <a:prstGeom prst="ellipse">
              <a:avLst/>
            </a:pr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600" name="helping_elderly_woman_blue"/>
          <p:cNvGrpSpPr/>
          <p:nvPr userDrawn="1"/>
        </p:nvGrpSpPr>
        <p:grpSpPr>
          <a:xfrm>
            <a:off x="6809539" y="2053389"/>
            <a:ext cx="1118708" cy="1104553"/>
            <a:chOff x="6056312" y="3390900"/>
            <a:chExt cx="3513138" cy="3468688"/>
          </a:xfrm>
        </p:grpSpPr>
        <p:sp>
          <p:nvSpPr>
            <p:cNvPr id="601" name="Freeform 146"/>
            <p:cNvSpPr>
              <a:spLocks/>
            </p:cNvSpPr>
            <p:nvPr/>
          </p:nvSpPr>
          <p:spPr bwMode="auto">
            <a:xfrm>
              <a:off x="6056312" y="4132263"/>
              <a:ext cx="3513138" cy="2727325"/>
            </a:xfrm>
            <a:custGeom>
              <a:avLst/>
              <a:gdLst>
                <a:gd name="T0" fmla="*/ 2102 w 2432"/>
                <a:gd name="T1" fmla="*/ 252 h 1888"/>
                <a:gd name="T2" fmla="*/ 1846 w 2432"/>
                <a:gd name="T3" fmla="*/ 147 h 1888"/>
                <a:gd name="T4" fmla="*/ 1660 w 2432"/>
                <a:gd name="T5" fmla="*/ 229 h 1888"/>
                <a:gd name="T6" fmla="*/ 1475 w 2432"/>
                <a:gd name="T7" fmla="*/ 141 h 1888"/>
                <a:gd name="T8" fmla="*/ 1251 w 2432"/>
                <a:gd name="T9" fmla="*/ 226 h 1888"/>
                <a:gd name="T10" fmla="*/ 1089 w 2432"/>
                <a:gd name="T11" fmla="*/ 408 h 1888"/>
                <a:gd name="T12" fmla="*/ 747 w 2432"/>
                <a:gd name="T13" fmla="*/ 15 h 1888"/>
                <a:gd name="T14" fmla="*/ 311 w 2432"/>
                <a:gd name="T15" fmla="*/ 0 h 1888"/>
                <a:gd name="T16" fmla="*/ 224 w 2432"/>
                <a:gd name="T17" fmla="*/ 24 h 1888"/>
                <a:gd name="T18" fmla="*/ 0 w 2432"/>
                <a:gd name="T19" fmla="*/ 701 h 1888"/>
                <a:gd name="T20" fmla="*/ 87 w 2432"/>
                <a:gd name="T21" fmla="*/ 971 h 1888"/>
                <a:gd name="T22" fmla="*/ 168 w 2432"/>
                <a:gd name="T23" fmla="*/ 886 h 1888"/>
                <a:gd name="T24" fmla="*/ 232 w 2432"/>
                <a:gd name="T25" fmla="*/ 246 h 1888"/>
                <a:gd name="T26" fmla="*/ 232 w 2432"/>
                <a:gd name="T27" fmla="*/ 771 h 1888"/>
                <a:gd name="T28" fmla="*/ 358 w 2432"/>
                <a:gd name="T29" fmla="*/ 1888 h 1888"/>
                <a:gd name="T30" fmla="*/ 483 w 2432"/>
                <a:gd name="T31" fmla="*/ 849 h 1888"/>
                <a:gd name="T32" fmla="*/ 530 w 2432"/>
                <a:gd name="T33" fmla="*/ 1762 h 1888"/>
                <a:gd name="T34" fmla="*/ 780 w 2432"/>
                <a:gd name="T35" fmla="*/ 1762 h 1888"/>
                <a:gd name="T36" fmla="*/ 780 w 2432"/>
                <a:gd name="T37" fmla="*/ 579 h 1888"/>
                <a:gd name="T38" fmla="*/ 838 w 2432"/>
                <a:gd name="T39" fmla="*/ 285 h 1888"/>
                <a:gd name="T40" fmla="*/ 1081 w 2432"/>
                <a:gd name="T41" fmla="*/ 787 h 1888"/>
                <a:gd name="T42" fmla="*/ 1120 w 2432"/>
                <a:gd name="T43" fmla="*/ 777 h 1888"/>
                <a:gd name="T44" fmla="*/ 1236 w 2432"/>
                <a:gd name="T45" fmla="*/ 476 h 1888"/>
                <a:gd name="T46" fmla="*/ 1267 w 2432"/>
                <a:gd name="T47" fmla="*/ 1186 h 1888"/>
                <a:gd name="T48" fmla="*/ 1660 w 2432"/>
                <a:gd name="T49" fmla="*/ 1399 h 1888"/>
                <a:gd name="T50" fmla="*/ 2053 w 2432"/>
                <a:gd name="T51" fmla="*/ 1186 h 1888"/>
                <a:gd name="T52" fmla="*/ 2012 w 2432"/>
                <a:gd name="T53" fmla="*/ 388 h 1888"/>
                <a:gd name="T54" fmla="*/ 2078 w 2432"/>
                <a:gd name="T55" fmla="*/ 805 h 1888"/>
                <a:gd name="T56" fmla="*/ 2169 w 2432"/>
                <a:gd name="T57" fmla="*/ 805 h 1888"/>
                <a:gd name="T58" fmla="*/ 2193 w 2432"/>
                <a:gd name="T59" fmla="*/ 745 h 1888"/>
                <a:gd name="T60" fmla="*/ 2277 w 2432"/>
                <a:gd name="T61" fmla="*/ 802 h 1888"/>
                <a:gd name="T62" fmla="*/ 2341 w 2432"/>
                <a:gd name="T63" fmla="*/ 805 h 1888"/>
                <a:gd name="T64" fmla="*/ 2387 w 2432"/>
                <a:gd name="T65" fmla="*/ 1881 h 1888"/>
                <a:gd name="T66" fmla="*/ 2432 w 2432"/>
                <a:gd name="T67" fmla="*/ 805 h 18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32" h="1888">
                  <a:moveTo>
                    <a:pt x="2342" y="651"/>
                  </a:moveTo>
                  <a:cubicBezTo>
                    <a:pt x="2307" y="455"/>
                    <a:pt x="2201" y="326"/>
                    <a:pt x="2102" y="252"/>
                  </a:cubicBezTo>
                  <a:cubicBezTo>
                    <a:pt x="1992" y="170"/>
                    <a:pt x="1891" y="148"/>
                    <a:pt x="1884" y="146"/>
                  </a:cubicBezTo>
                  <a:cubicBezTo>
                    <a:pt x="1871" y="143"/>
                    <a:pt x="1858" y="144"/>
                    <a:pt x="1846" y="147"/>
                  </a:cubicBezTo>
                  <a:cubicBezTo>
                    <a:pt x="1844" y="147"/>
                    <a:pt x="1842" y="147"/>
                    <a:pt x="1840" y="146"/>
                  </a:cubicBezTo>
                  <a:cubicBezTo>
                    <a:pt x="1796" y="198"/>
                    <a:pt x="1731" y="229"/>
                    <a:pt x="1660" y="229"/>
                  </a:cubicBezTo>
                  <a:cubicBezTo>
                    <a:pt x="1642" y="229"/>
                    <a:pt x="1623" y="227"/>
                    <a:pt x="1606" y="223"/>
                  </a:cubicBezTo>
                  <a:cubicBezTo>
                    <a:pt x="1554" y="211"/>
                    <a:pt x="1508" y="182"/>
                    <a:pt x="1475" y="141"/>
                  </a:cubicBezTo>
                  <a:cubicBezTo>
                    <a:pt x="1475" y="141"/>
                    <a:pt x="1474" y="141"/>
                    <a:pt x="1474" y="141"/>
                  </a:cubicBezTo>
                  <a:cubicBezTo>
                    <a:pt x="1466" y="142"/>
                    <a:pt x="1362" y="151"/>
                    <a:pt x="1251" y="226"/>
                  </a:cubicBezTo>
                  <a:cubicBezTo>
                    <a:pt x="1195" y="264"/>
                    <a:pt x="1138" y="319"/>
                    <a:pt x="1095" y="397"/>
                  </a:cubicBezTo>
                  <a:cubicBezTo>
                    <a:pt x="1093" y="400"/>
                    <a:pt x="1091" y="404"/>
                    <a:pt x="1089" y="408"/>
                  </a:cubicBezTo>
                  <a:cubicBezTo>
                    <a:pt x="1041" y="283"/>
                    <a:pt x="979" y="194"/>
                    <a:pt x="919" y="133"/>
                  </a:cubicBezTo>
                  <a:cubicBezTo>
                    <a:pt x="849" y="62"/>
                    <a:pt x="783" y="29"/>
                    <a:pt x="747" y="15"/>
                  </a:cubicBezTo>
                  <a:cubicBezTo>
                    <a:pt x="734" y="6"/>
                    <a:pt x="718" y="0"/>
                    <a:pt x="702" y="0"/>
                  </a:cubicBezTo>
                  <a:cubicBezTo>
                    <a:pt x="311" y="0"/>
                    <a:pt x="311" y="0"/>
                    <a:pt x="311" y="0"/>
                  </a:cubicBezTo>
                  <a:cubicBezTo>
                    <a:pt x="302" y="0"/>
                    <a:pt x="294" y="2"/>
                    <a:pt x="286" y="4"/>
                  </a:cubicBezTo>
                  <a:cubicBezTo>
                    <a:pt x="269" y="7"/>
                    <a:pt x="247" y="12"/>
                    <a:pt x="224" y="24"/>
                  </a:cubicBezTo>
                  <a:cubicBezTo>
                    <a:pt x="169" y="51"/>
                    <a:pt x="111" y="110"/>
                    <a:pt x="70" y="215"/>
                  </a:cubicBezTo>
                  <a:cubicBezTo>
                    <a:pt x="28" y="320"/>
                    <a:pt x="0" y="472"/>
                    <a:pt x="0" y="701"/>
                  </a:cubicBezTo>
                  <a:cubicBezTo>
                    <a:pt x="0" y="760"/>
                    <a:pt x="2" y="825"/>
                    <a:pt x="6" y="895"/>
                  </a:cubicBezTo>
                  <a:cubicBezTo>
                    <a:pt x="9" y="938"/>
                    <a:pt x="44" y="971"/>
                    <a:pt x="87" y="971"/>
                  </a:cubicBezTo>
                  <a:cubicBezTo>
                    <a:pt x="88" y="971"/>
                    <a:pt x="90" y="971"/>
                    <a:pt x="92" y="971"/>
                  </a:cubicBezTo>
                  <a:cubicBezTo>
                    <a:pt x="136" y="968"/>
                    <a:pt x="170" y="930"/>
                    <a:pt x="168" y="886"/>
                  </a:cubicBezTo>
                  <a:cubicBezTo>
                    <a:pt x="164" y="818"/>
                    <a:pt x="162" y="757"/>
                    <a:pt x="162" y="701"/>
                  </a:cubicBezTo>
                  <a:cubicBezTo>
                    <a:pt x="162" y="456"/>
                    <a:pt x="197" y="318"/>
                    <a:pt x="232" y="246"/>
                  </a:cubicBezTo>
                  <a:cubicBezTo>
                    <a:pt x="232" y="579"/>
                    <a:pt x="232" y="579"/>
                    <a:pt x="232" y="579"/>
                  </a:cubicBezTo>
                  <a:cubicBezTo>
                    <a:pt x="232" y="771"/>
                    <a:pt x="232" y="771"/>
                    <a:pt x="232" y="771"/>
                  </a:cubicBezTo>
                  <a:cubicBezTo>
                    <a:pt x="232" y="1762"/>
                    <a:pt x="232" y="1762"/>
                    <a:pt x="232" y="1762"/>
                  </a:cubicBezTo>
                  <a:cubicBezTo>
                    <a:pt x="232" y="1832"/>
                    <a:pt x="288" y="1888"/>
                    <a:pt x="358" y="1888"/>
                  </a:cubicBezTo>
                  <a:cubicBezTo>
                    <a:pt x="427" y="1888"/>
                    <a:pt x="483" y="1832"/>
                    <a:pt x="483" y="1762"/>
                  </a:cubicBezTo>
                  <a:cubicBezTo>
                    <a:pt x="483" y="849"/>
                    <a:pt x="483" y="849"/>
                    <a:pt x="483" y="849"/>
                  </a:cubicBezTo>
                  <a:cubicBezTo>
                    <a:pt x="530" y="849"/>
                    <a:pt x="530" y="849"/>
                    <a:pt x="530" y="849"/>
                  </a:cubicBezTo>
                  <a:cubicBezTo>
                    <a:pt x="530" y="1762"/>
                    <a:pt x="530" y="1762"/>
                    <a:pt x="530" y="1762"/>
                  </a:cubicBezTo>
                  <a:cubicBezTo>
                    <a:pt x="530" y="1832"/>
                    <a:pt x="586" y="1888"/>
                    <a:pt x="655" y="1888"/>
                  </a:cubicBezTo>
                  <a:cubicBezTo>
                    <a:pt x="724" y="1888"/>
                    <a:pt x="780" y="1832"/>
                    <a:pt x="780" y="1762"/>
                  </a:cubicBezTo>
                  <a:cubicBezTo>
                    <a:pt x="780" y="771"/>
                    <a:pt x="780" y="771"/>
                    <a:pt x="780" y="771"/>
                  </a:cubicBezTo>
                  <a:cubicBezTo>
                    <a:pt x="780" y="579"/>
                    <a:pt x="780" y="579"/>
                    <a:pt x="780" y="579"/>
                  </a:cubicBezTo>
                  <a:cubicBezTo>
                    <a:pt x="780" y="224"/>
                    <a:pt x="780" y="224"/>
                    <a:pt x="780" y="224"/>
                  </a:cubicBezTo>
                  <a:cubicBezTo>
                    <a:pt x="798" y="241"/>
                    <a:pt x="818" y="261"/>
                    <a:pt x="838" y="285"/>
                  </a:cubicBezTo>
                  <a:cubicBezTo>
                    <a:pt x="902" y="366"/>
                    <a:pt x="970" y="498"/>
                    <a:pt x="1000" y="717"/>
                  </a:cubicBezTo>
                  <a:cubicBezTo>
                    <a:pt x="1006" y="758"/>
                    <a:pt x="1041" y="787"/>
                    <a:pt x="1081" y="787"/>
                  </a:cubicBezTo>
                  <a:cubicBezTo>
                    <a:pt x="1084" y="787"/>
                    <a:pt x="1088" y="787"/>
                    <a:pt x="1092" y="786"/>
                  </a:cubicBezTo>
                  <a:cubicBezTo>
                    <a:pt x="1102" y="785"/>
                    <a:pt x="1111" y="782"/>
                    <a:pt x="1120" y="777"/>
                  </a:cubicBezTo>
                  <a:cubicBezTo>
                    <a:pt x="1152" y="768"/>
                    <a:pt x="1176" y="738"/>
                    <a:pt x="1178" y="703"/>
                  </a:cubicBezTo>
                  <a:cubicBezTo>
                    <a:pt x="1183" y="602"/>
                    <a:pt x="1206" y="530"/>
                    <a:pt x="1236" y="476"/>
                  </a:cubicBezTo>
                  <a:cubicBezTo>
                    <a:pt x="1278" y="402"/>
                    <a:pt x="1334" y="360"/>
                    <a:pt x="1384" y="335"/>
                  </a:cubicBezTo>
                  <a:cubicBezTo>
                    <a:pt x="1343" y="541"/>
                    <a:pt x="1263" y="974"/>
                    <a:pt x="1267" y="1186"/>
                  </a:cubicBezTo>
                  <a:cubicBezTo>
                    <a:pt x="1268" y="1242"/>
                    <a:pt x="1274" y="1283"/>
                    <a:pt x="1289" y="1300"/>
                  </a:cubicBezTo>
                  <a:cubicBezTo>
                    <a:pt x="1332" y="1351"/>
                    <a:pt x="1495" y="1390"/>
                    <a:pt x="1660" y="1399"/>
                  </a:cubicBezTo>
                  <a:cubicBezTo>
                    <a:pt x="1824" y="1390"/>
                    <a:pt x="1987" y="1351"/>
                    <a:pt x="2030" y="1300"/>
                  </a:cubicBezTo>
                  <a:cubicBezTo>
                    <a:pt x="2045" y="1283"/>
                    <a:pt x="2052" y="1242"/>
                    <a:pt x="2053" y="1186"/>
                  </a:cubicBezTo>
                  <a:cubicBezTo>
                    <a:pt x="2056" y="975"/>
                    <a:pt x="1977" y="546"/>
                    <a:pt x="1936" y="339"/>
                  </a:cubicBezTo>
                  <a:cubicBezTo>
                    <a:pt x="1959" y="351"/>
                    <a:pt x="1986" y="367"/>
                    <a:pt x="2012" y="388"/>
                  </a:cubicBezTo>
                  <a:cubicBezTo>
                    <a:pt x="2078" y="441"/>
                    <a:pt x="2145" y="519"/>
                    <a:pt x="2175" y="647"/>
                  </a:cubicBezTo>
                  <a:cubicBezTo>
                    <a:pt x="2118" y="676"/>
                    <a:pt x="2078" y="736"/>
                    <a:pt x="2078" y="805"/>
                  </a:cubicBezTo>
                  <a:cubicBezTo>
                    <a:pt x="2078" y="830"/>
                    <a:pt x="2098" y="850"/>
                    <a:pt x="2123" y="850"/>
                  </a:cubicBezTo>
                  <a:cubicBezTo>
                    <a:pt x="2148" y="850"/>
                    <a:pt x="2169" y="830"/>
                    <a:pt x="2169" y="805"/>
                  </a:cubicBezTo>
                  <a:cubicBezTo>
                    <a:pt x="2169" y="805"/>
                    <a:pt x="2169" y="805"/>
                    <a:pt x="2169" y="805"/>
                  </a:cubicBezTo>
                  <a:cubicBezTo>
                    <a:pt x="2169" y="782"/>
                    <a:pt x="2178" y="761"/>
                    <a:pt x="2193" y="745"/>
                  </a:cubicBezTo>
                  <a:cubicBezTo>
                    <a:pt x="2203" y="779"/>
                    <a:pt x="2234" y="802"/>
                    <a:pt x="2270" y="802"/>
                  </a:cubicBezTo>
                  <a:cubicBezTo>
                    <a:pt x="2272" y="802"/>
                    <a:pt x="2275" y="802"/>
                    <a:pt x="2277" y="802"/>
                  </a:cubicBezTo>
                  <a:cubicBezTo>
                    <a:pt x="2301" y="800"/>
                    <a:pt x="2321" y="788"/>
                    <a:pt x="2334" y="771"/>
                  </a:cubicBezTo>
                  <a:cubicBezTo>
                    <a:pt x="2339" y="781"/>
                    <a:pt x="2341" y="793"/>
                    <a:pt x="2341" y="805"/>
                  </a:cubicBezTo>
                  <a:cubicBezTo>
                    <a:pt x="2341" y="1836"/>
                    <a:pt x="2341" y="1836"/>
                    <a:pt x="2341" y="1836"/>
                  </a:cubicBezTo>
                  <a:cubicBezTo>
                    <a:pt x="2341" y="1861"/>
                    <a:pt x="2362" y="1881"/>
                    <a:pt x="2387" y="1881"/>
                  </a:cubicBezTo>
                  <a:cubicBezTo>
                    <a:pt x="2412" y="1881"/>
                    <a:pt x="2432" y="1861"/>
                    <a:pt x="2432" y="1836"/>
                  </a:cubicBezTo>
                  <a:cubicBezTo>
                    <a:pt x="2432" y="805"/>
                    <a:pt x="2432" y="805"/>
                    <a:pt x="2432" y="805"/>
                  </a:cubicBezTo>
                  <a:cubicBezTo>
                    <a:pt x="2432" y="739"/>
                    <a:pt x="2396" y="681"/>
                    <a:pt x="2342" y="651"/>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02" name="Freeform 147"/>
            <p:cNvSpPr>
              <a:spLocks/>
            </p:cNvSpPr>
            <p:nvPr/>
          </p:nvSpPr>
          <p:spPr bwMode="auto">
            <a:xfrm>
              <a:off x="8023225" y="6122988"/>
              <a:ext cx="346075" cy="727075"/>
            </a:xfrm>
            <a:custGeom>
              <a:avLst/>
              <a:gdLst>
                <a:gd name="T0" fmla="*/ 0 w 239"/>
                <a:gd name="T1" fmla="*/ 387 h 504"/>
                <a:gd name="T2" fmla="*/ 116 w 239"/>
                <a:gd name="T3" fmla="*/ 504 h 504"/>
                <a:gd name="T4" fmla="*/ 233 w 239"/>
                <a:gd name="T5" fmla="*/ 387 h 504"/>
                <a:gd name="T6" fmla="*/ 239 w 239"/>
                <a:gd name="T7" fmla="*/ 47 h 504"/>
                <a:gd name="T8" fmla="*/ 9 w 239"/>
                <a:gd name="T9" fmla="*/ 0 h 504"/>
                <a:gd name="T10" fmla="*/ 0 w 239"/>
                <a:gd name="T11" fmla="*/ 387 h 504"/>
              </a:gdLst>
              <a:ahLst/>
              <a:cxnLst>
                <a:cxn ang="0">
                  <a:pos x="T0" y="T1"/>
                </a:cxn>
                <a:cxn ang="0">
                  <a:pos x="T2" y="T3"/>
                </a:cxn>
                <a:cxn ang="0">
                  <a:pos x="T4" y="T5"/>
                </a:cxn>
                <a:cxn ang="0">
                  <a:pos x="T6" y="T7"/>
                </a:cxn>
                <a:cxn ang="0">
                  <a:pos x="T8" y="T9"/>
                </a:cxn>
                <a:cxn ang="0">
                  <a:pos x="T10" y="T11"/>
                </a:cxn>
              </a:cxnLst>
              <a:rect l="0" t="0" r="r" b="b"/>
              <a:pathLst>
                <a:path w="239" h="504">
                  <a:moveTo>
                    <a:pt x="0" y="387"/>
                  </a:moveTo>
                  <a:cubicBezTo>
                    <a:pt x="0" y="452"/>
                    <a:pt x="52" y="504"/>
                    <a:pt x="116" y="504"/>
                  </a:cubicBezTo>
                  <a:cubicBezTo>
                    <a:pt x="180" y="504"/>
                    <a:pt x="233" y="452"/>
                    <a:pt x="233" y="387"/>
                  </a:cubicBezTo>
                  <a:cubicBezTo>
                    <a:pt x="233" y="258"/>
                    <a:pt x="235" y="145"/>
                    <a:pt x="239" y="47"/>
                  </a:cubicBezTo>
                  <a:cubicBezTo>
                    <a:pt x="152" y="39"/>
                    <a:pt x="69" y="22"/>
                    <a:pt x="9" y="0"/>
                  </a:cubicBezTo>
                  <a:cubicBezTo>
                    <a:pt x="3" y="110"/>
                    <a:pt x="0" y="238"/>
                    <a:pt x="0" y="387"/>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03" name="Freeform 148"/>
            <p:cNvSpPr>
              <a:spLocks/>
            </p:cNvSpPr>
            <p:nvPr/>
          </p:nvSpPr>
          <p:spPr bwMode="auto">
            <a:xfrm>
              <a:off x="8537575" y="6122988"/>
              <a:ext cx="347663" cy="727075"/>
            </a:xfrm>
            <a:custGeom>
              <a:avLst/>
              <a:gdLst>
                <a:gd name="T0" fmla="*/ 7 w 240"/>
                <a:gd name="T1" fmla="*/ 387 h 504"/>
                <a:gd name="T2" fmla="*/ 123 w 240"/>
                <a:gd name="T3" fmla="*/ 504 h 504"/>
                <a:gd name="T4" fmla="*/ 240 w 240"/>
                <a:gd name="T5" fmla="*/ 387 h 504"/>
                <a:gd name="T6" fmla="*/ 231 w 240"/>
                <a:gd name="T7" fmla="*/ 0 h 504"/>
                <a:gd name="T8" fmla="*/ 0 w 240"/>
                <a:gd name="T9" fmla="*/ 47 h 504"/>
                <a:gd name="T10" fmla="*/ 7 w 240"/>
                <a:gd name="T11" fmla="*/ 387 h 504"/>
              </a:gdLst>
              <a:ahLst/>
              <a:cxnLst>
                <a:cxn ang="0">
                  <a:pos x="T0" y="T1"/>
                </a:cxn>
                <a:cxn ang="0">
                  <a:pos x="T2" y="T3"/>
                </a:cxn>
                <a:cxn ang="0">
                  <a:pos x="T4" y="T5"/>
                </a:cxn>
                <a:cxn ang="0">
                  <a:pos x="T6" y="T7"/>
                </a:cxn>
                <a:cxn ang="0">
                  <a:pos x="T8" y="T9"/>
                </a:cxn>
                <a:cxn ang="0">
                  <a:pos x="T10" y="T11"/>
                </a:cxn>
              </a:cxnLst>
              <a:rect l="0" t="0" r="r" b="b"/>
              <a:pathLst>
                <a:path w="240" h="504">
                  <a:moveTo>
                    <a:pt x="7" y="387"/>
                  </a:moveTo>
                  <a:cubicBezTo>
                    <a:pt x="7" y="452"/>
                    <a:pt x="59" y="504"/>
                    <a:pt x="123" y="504"/>
                  </a:cubicBezTo>
                  <a:cubicBezTo>
                    <a:pt x="188" y="504"/>
                    <a:pt x="240" y="452"/>
                    <a:pt x="240" y="387"/>
                  </a:cubicBezTo>
                  <a:cubicBezTo>
                    <a:pt x="240" y="238"/>
                    <a:pt x="236" y="110"/>
                    <a:pt x="231" y="0"/>
                  </a:cubicBezTo>
                  <a:cubicBezTo>
                    <a:pt x="171" y="22"/>
                    <a:pt x="88" y="39"/>
                    <a:pt x="0" y="47"/>
                  </a:cubicBezTo>
                  <a:cubicBezTo>
                    <a:pt x="4" y="145"/>
                    <a:pt x="7" y="258"/>
                    <a:pt x="7" y="387"/>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04" name="Freeform 149"/>
            <p:cNvSpPr>
              <a:spLocks/>
            </p:cNvSpPr>
            <p:nvPr/>
          </p:nvSpPr>
          <p:spPr bwMode="auto">
            <a:xfrm>
              <a:off x="8278813" y="3657600"/>
              <a:ext cx="349250" cy="161925"/>
            </a:xfrm>
            <a:custGeom>
              <a:avLst/>
              <a:gdLst>
                <a:gd name="T0" fmla="*/ 175 w 241"/>
                <a:gd name="T1" fmla="*/ 85 h 112"/>
                <a:gd name="T2" fmla="*/ 241 w 241"/>
                <a:gd name="T3" fmla="*/ 112 h 112"/>
                <a:gd name="T4" fmla="*/ 121 w 241"/>
                <a:gd name="T5" fmla="*/ 0 h 112"/>
                <a:gd name="T6" fmla="*/ 0 w 241"/>
                <a:gd name="T7" fmla="*/ 111 h 112"/>
                <a:gd name="T8" fmla="*/ 121 w 241"/>
                <a:gd name="T9" fmla="*/ 79 h 112"/>
                <a:gd name="T10" fmla="*/ 175 w 241"/>
                <a:gd name="T11" fmla="*/ 85 h 112"/>
              </a:gdLst>
              <a:ahLst/>
              <a:cxnLst>
                <a:cxn ang="0">
                  <a:pos x="T0" y="T1"/>
                </a:cxn>
                <a:cxn ang="0">
                  <a:pos x="T2" y="T3"/>
                </a:cxn>
                <a:cxn ang="0">
                  <a:pos x="T4" y="T5"/>
                </a:cxn>
                <a:cxn ang="0">
                  <a:pos x="T6" y="T7"/>
                </a:cxn>
                <a:cxn ang="0">
                  <a:pos x="T8" y="T9"/>
                </a:cxn>
                <a:cxn ang="0">
                  <a:pos x="T10" y="T11"/>
                </a:cxn>
              </a:cxnLst>
              <a:rect l="0" t="0" r="r" b="b"/>
              <a:pathLst>
                <a:path w="241" h="112">
                  <a:moveTo>
                    <a:pt x="175" y="85"/>
                  </a:moveTo>
                  <a:cubicBezTo>
                    <a:pt x="199" y="91"/>
                    <a:pt x="221" y="100"/>
                    <a:pt x="241" y="112"/>
                  </a:cubicBezTo>
                  <a:cubicBezTo>
                    <a:pt x="237" y="49"/>
                    <a:pt x="184" y="0"/>
                    <a:pt x="121" y="0"/>
                  </a:cubicBezTo>
                  <a:cubicBezTo>
                    <a:pt x="57" y="0"/>
                    <a:pt x="5" y="49"/>
                    <a:pt x="0" y="111"/>
                  </a:cubicBezTo>
                  <a:cubicBezTo>
                    <a:pt x="36" y="91"/>
                    <a:pt x="77" y="79"/>
                    <a:pt x="121" y="79"/>
                  </a:cubicBezTo>
                  <a:cubicBezTo>
                    <a:pt x="139" y="79"/>
                    <a:pt x="157" y="81"/>
                    <a:pt x="175" y="85"/>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05" name="Freeform 150"/>
            <p:cNvSpPr>
              <a:spLocks/>
            </p:cNvSpPr>
            <p:nvPr/>
          </p:nvSpPr>
          <p:spPr bwMode="auto">
            <a:xfrm>
              <a:off x="8105775" y="3770313"/>
              <a:ext cx="695325" cy="693738"/>
            </a:xfrm>
            <a:custGeom>
              <a:avLst/>
              <a:gdLst>
                <a:gd name="T0" fmla="*/ 28 w 481"/>
                <a:gd name="T1" fmla="*/ 190 h 480"/>
                <a:gd name="T2" fmla="*/ 290 w 481"/>
                <a:gd name="T3" fmla="*/ 27 h 480"/>
                <a:gd name="T4" fmla="*/ 454 w 481"/>
                <a:gd name="T5" fmla="*/ 290 h 480"/>
                <a:gd name="T6" fmla="*/ 191 w 481"/>
                <a:gd name="T7" fmla="*/ 453 h 480"/>
                <a:gd name="T8" fmla="*/ 28 w 481"/>
                <a:gd name="T9" fmla="*/ 190 h 480"/>
              </a:gdLst>
              <a:ahLst/>
              <a:cxnLst>
                <a:cxn ang="0">
                  <a:pos x="T0" y="T1"/>
                </a:cxn>
                <a:cxn ang="0">
                  <a:pos x="T2" y="T3"/>
                </a:cxn>
                <a:cxn ang="0">
                  <a:pos x="T4" y="T5"/>
                </a:cxn>
                <a:cxn ang="0">
                  <a:pos x="T6" y="T7"/>
                </a:cxn>
                <a:cxn ang="0">
                  <a:pos x="T8" y="T9"/>
                </a:cxn>
              </a:cxnLst>
              <a:rect l="0" t="0" r="r" b="b"/>
              <a:pathLst>
                <a:path w="481" h="480">
                  <a:moveTo>
                    <a:pt x="28" y="190"/>
                  </a:moveTo>
                  <a:cubicBezTo>
                    <a:pt x="55" y="73"/>
                    <a:pt x="173" y="0"/>
                    <a:pt x="290" y="27"/>
                  </a:cubicBezTo>
                  <a:cubicBezTo>
                    <a:pt x="408" y="54"/>
                    <a:pt x="481" y="172"/>
                    <a:pt x="454" y="290"/>
                  </a:cubicBezTo>
                  <a:cubicBezTo>
                    <a:pt x="426" y="407"/>
                    <a:pt x="309" y="480"/>
                    <a:pt x="191" y="453"/>
                  </a:cubicBezTo>
                  <a:cubicBezTo>
                    <a:pt x="73" y="426"/>
                    <a:pt x="0" y="308"/>
                    <a:pt x="28" y="19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06" name="Oval 151"/>
            <p:cNvSpPr>
              <a:spLocks noChangeArrowheads="1"/>
            </p:cNvSpPr>
            <p:nvPr/>
          </p:nvSpPr>
          <p:spPr bwMode="auto">
            <a:xfrm>
              <a:off x="6457950" y="3390900"/>
              <a:ext cx="658813" cy="658813"/>
            </a:xfrm>
            <a:prstGeom prst="ellipse">
              <a:avLst/>
            </a:pr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607" name="holding_hands_blue"/>
          <p:cNvGrpSpPr/>
          <p:nvPr userDrawn="1"/>
        </p:nvGrpSpPr>
        <p:grpSpPr>
          <a:xfrm>
            <a:off x="8604912" y="2044869"/>
            <a:ext cx="1199357" cy="1119723"/>
            <a:chOff x="6229351" y="3554413"/>
            <a:chExt cx="3538537" cy="3303588"/>
          </a:xfrm>
        </p:grpSpPr>
        <p:sp>
          <p:nvSpPr>
            <p:cNvPr id="608" name="Freeform 155"/>
            <p:cNvSpPr>
              <a:spLocks/>
            </p:cNvSpPr>
            <p:nvPr/>
          </p:nvSpPr>
          <p:spPr bwMode="auto">
            <a:xfrm>
              <a:off x="7150101" y="4268788"/>
              <a:ext cx="1697038" cy="2589213"/>
            </a:xfrm>
            <a:custGeom>
              <a:avLst/>
              <a:gdLst>
                <a:gd name="T0" fmla="*/ 65 w 1236"/>
                <a:gd name="T1" fmla="*/ 883 h 1885"/>
                <a:gd name="T2" fmla="*/ 140 w 1236"/>
                <a:gd name="T3" fmla="*/ 822 h 1885"/>
                <a:gd name="T4" fmla="*/ 234 w 1236"/>
                <a:gd name="T5" fmla="*/ 411 h 1885"/>
                <a:gd name="T6" fmla="*/ 343 w 1236"/>
                <a:gd name="T7" fmla="*/ 239 h 1885"/>
                <a:gd name="T8" fmla="*/ 160 w 1236"/>
                <a:gd name="T9" fmla="*/ 1182 h 1885"/>
                <a:gd name="T10" fmla="*/ 389 w 1236"/>
                <a:gd name="T11" fmla="*/ 1182 h 1885"/>
                <a:gd name="T12" fmla="*/ 389 w 1236"/>
                <a:gd name="T13" fmla="*/ 1779 h 1885"/>
                <a:gd name="T14" fmla="*/ 495 w 1236"/>
                <a:gd name="T15" fmla="*/ 1885 h 1885"/>
                <a:gd name="T16" fmla="*/ 600 w 1236"/>
                <a:gd name="T17" fmla="*/ 1779 h 1885"/>
                <a:gd name="T18" fmla="*/ 600 w 1236"/>
                <a:gd name="T19" fmla="*/ 1182 h 1885"/>
                <a:gd name="T20" fmla="*/ 636 w 1236"/>
                <a:gd name="T21" fmla="*/ 1182 h 1885"/>
                <a:gd name="T22" fmla="*/ 636 w 1236"/>
                <a:gd name="T23" fmla="*/ 1779 h 1885"/>
                <a:gd name="T24" fmla="*/ 741 w 1236"/>
                <a:gd name="T25" fmla="*/ 1885 h 1885"/>
                <a:gd name="T26" fmla="*/ 847 w 1236"/>
                <a:gd name="T27" fmla="*/ 1779 h 1885"/>
                <a:gd name="T28" fmla="*/ 847 w 1236"/>
                <a:gd name="T29" fmla="*/ 1182 h 1885"/>
                <a:gd name="T30" fmla="*/ 1076 w 1236"/>
                <a:gd name="T31" fmla="*/ 1182 h 1885"/>
                <a:gd name="T32" fmla="*/ 893 w 1236"/>
                <a:gd name="T33" fmla="*/ 239 h 1885"/>
                <a:gd name="T34" fmla="*/ 1002 w 1236"/>
                <a:gd name="T35" fmla="*/ 411 h 1885"/>
                <a:gd name="T36" fmla="*/ 1096 w 1236"/>
                <a:gd name="T37" fmla="*/ 822 h 1885"/>
                <a:gd name="T38" fmla="*/ 1164 w 1236"/>
                <a:gd name="T39" fmla="*/ 883 h 1885"/>
                <a:gd name="T40" fmla="*/ 1171 w 1236"/>
                <a:gd name="T41" fmla="*/ 883 h 1885"/>
                <a:gd name="T42" fmla="*/ 1232 w 1236"/>
                <a:gd name="T43" fmla="*/ 807 h 1885"/>
                <a:gd name="T44" fmla="*/ 1232 w 1236"/>
                <a:gd name="T45" fmla="*/ 807 h 1885"/>
                <a:gd name="T46" fmla="*/ 1128 w 1236"/>
                <a:gd name="T47" fmla="*/ 357 h 1885"/>
                <a:gd name="T48" fmla="*/ 859 w 1236"/>
                <a:gd name="T49" fmla="*/ 47 h 1885"/>
                <a:gd name="T50" fmla="*/ 619 w 1236"/>
                <a:gd name="T51" fmla="*/ 0 h 1885"/>
                <a:gd name="T52" fmla="*/ 617 w 1236"/>
                <a:gd name="T53" fmla="*/ 0 h 1885"/>
                <a:gd name="T54" fmla="*/ 280 w 1236"/>
                <a:gd name="T55" fmla="*/ 110 h 1885"/>
                <a:gd name="T56" fmla="*/ 108 w 1236"/>
                <a:gd name="T57" fmla="*/ 357 h 1885"/>
                <a:gd name="T58" fmla="*/ 4 w 1236"/>
                <a:gd name="T59" fmla="*/ 807 h 1885"/>
                <a:gd name="T60" fmla="*/ 65 w 1236"/>
                <a:gd name="T61" fmla="*/ 883 h 18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36" h="1885">
                  <a:moveTo>
                    <a:pt x="65" y="883"/>
                  </a:moveTo>
                  <a:cubicBezTo>
                    <a:pt x="103" y="887"/>
                    <a:pt x="136" y="859"/>
                    <a:pt x="140" y="822"/>
                  </a:cubicBezTo>
                  <a:cubicBezTo>
                    <a:pt x="159" y="640"/>
                    <a:pt x="193" y="507"/>
                    <a:pt x="234" y="411"/>
                  </a:cubicBezTo>
                  <a:cubicBezTo>
                    <a:pt x="268" y="332"/>
                    <a:pt x="305" y="278"/>
                    <a:pt x="343" y="239"/>
                  </a:cubicBezTo>
                  <a:cubicBezTo>
                    <a:pt x="160" y="1182"/>
                    <a:pt x="160" y="1182"/>
                    <a:pt x="160" y="1182"/>
                  </a:cubicBezTo>
                  <a:cubicBezTo>
                    <a:pt x="389" y="1182"/>
                    <a:pt x="389" y="1182"/>
                    <a:pt x="389" y="1182"/>
                  </a:cubicBezTo>
                  <a:cubicBezTo>
                    <a:pt x="389" y="1779"/>
                    <a:pt x="389" y="1779"/>
                    <a:pt x="389" y="1779"/>
                  </a:cubicBezTo>
                  <a:cubicBezTo>
                    <a:pt x="389" y="1838"/>
                    <a:pt x="436" y="1885"/>
                    <a:pt x="495" y="1885"/>
                  </a:cubicBezTo>
                  <a:cubicBezTo>
                    <a:pt x="553" y="1885"/>
                    <a:pt x="600" y="1838"/>
                    <a:pt x="600" y="1779"/>
                  </a:cubicBezTo>
                  <a:cubicBezTo>
                    <a:pt x="600" y="1182"/>
                    <a:pt x="600" y="1182"/>
                    <a:pt x="600" y="1182"/>
                  </a:cubicBezTo>
                  <a:cubicBezTo>
                    <a:pt x="636" y="1182"/>
                    <a:pt x="636" y="1182"/>
                    <a:pt x="636" y="1182"/>
                  </a:cubicBezTo>
                  <a:cubicBezTo>
                    <a:pt x="636" y="1779"/>
                    <a:pt x="636" y="1779"/>
                    <a:pt x="636" y="1779"/>
                  </a:cubicBezTo>
                  <a:cubicBezTo>
                    <a:pt x="636" y="1838"/>
                    <a:pt x="683" y="1885"/>
                    <a:pt x="741" y="1885"/>
                  </a:cubicBezTo>
                  <a:cubicBezTo>
                    <a:pt x="799" y="1885"/>
                    <a:pt x="847" y="1838"/>
                    <a:pt x="847" y="1779"/>
                  </a:cubicBezTo>
                  <a:cubicBezTo>
                    <a:pt x="847" y="1182"/>
                    <a:pt x="847" y="1182"/>
                    <a:pt x="847" y="1182"/>
                  </a:cubicBezTo>
                  <a:cubicBezTo>
                    <a:pt x="1076" y="1182"/>
                    <a:pt x="1076" y="1182"/>
                    <a:pt x="1076" y="1182"/>
                  </a:cubicBezTo>
                  <a:cubicBezTo>
                    <a:pt x="893" y="239"/>
                    <a:pt x="893" y="239"/>
                    <a:pt x="893" y="239"/>
                  </a:cubicBezTo>
                  <a:cubicBezTo>
                    <a:pt x="931" y="278"/>
                    <a:pt x="968" y="332"/>
                    <a:pt x="1002" y="411"/>
                  </a:cubicBezTo>
                  <a:cubicBezTo>
                    <a:pt x="1043" y="507"/>
                    <a:pt x="1077" y="640"/>
                    <a:pt x="1096" y="822"/>
                  </a:cubicBezTo>
                  <a:cubicBezTo>
                    <a:pt x="1099" y="857"/>
                    <a:pt x="1129" y="883"/>
                    <a:pt x="1164" y="883"/>
                  </a:cubicBezTo>
                  <a:cubicBezTo>
                    <a:pt x="1166" y="883"/>
                    <a:pt x="1169" y="883"/>
                    <a:pt x="1171" y="883"/>
                  </a:cubicBezTo>
                  <a:cubicBezTo>
                    <a:pt x="1209" y="879"/>
                    <a:pt x="1236" y="845"/>
                    <a:pt x="1232" y="807"/>
                  </a:cubicBezTo>
                  <a:cubicBezTo>
                    <a:pt x="1232" y="807"/>
                    <a:pt x="1232" y="807"/>
                    <a:pt x="1232" y="807"/>
                  </a:cubicBezTo>
                  <a:cubicBezTo>
                    <a:pt x="1213" y="616"/>
                    <a:pt x="1176" y="470"/>
                    <a:pt x="1128" y="357"/>
                  </a:cubicBezTo>
                  <a:cubicBezTo>
                    <a:pt x="1057" y="188"/>
                    <a:pt x="957" y="93"/>
                    <a:pt x="859" y="47"/>
                  </a:cubicBezTo>
                  <a:cubicBezTo>
                    <a:pt x="761" y="0"/>
                    <a:pt x="669" y="1"/>
                    <a:pt x="619" y="0"/>
                  </a:cubicBezTo>
                  <a:cubicBezTo>
                    <a:pt x="618" y="0"/>
                    <a:pt x="617" y="0"/>
                    <a:pt x="617" y="0"/>
                  </a:cubicBezTo>
                  <a:cubicBezTo>
                    <a:pt x="550" y="0"/>
                    <a:pt x="409" y="0"/>
                    <a:pt x="280" y="110"/>
                  </a:cubicBezTo>
                  <a:cubicBezTo>
                    <a:pt x="215" y="165"/>
                    <a:pt x="156" y="244"/>
                    <a:pt x="108" y="357"/>
                  </a:cubicBezTo>
                  <a:cubicBezTo>
                    <a:pt x="60" y="470"/>
                    <a:pt x="23" y="616"/>
                    <a:pt x="4" y="807"/>
                  </a:cubicBezTo>
                  <a:cubicBezTo>
                    <a:pt x="0" y="845"/>
                    <a:pt x="27" y="879"/>
                    <a:pt x="65" y="883"/>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09" name="Oval 156"/>
            <p:cNvSpPr>
              <a:spLocks noChangeArrowheads="1"/>
            </p:cNvSpPr>
            <p:nvPr/>
          </p:nvSpPr>
          <p:spPr bwMode="auto">
            <a:xfrm>
              <a:off x="7686676" y="3554413"/>
              <a:ext cx="623888" cy="625475"/>
            </a:xfrm>
            <a:prstGeom prst="ellipse">
              <a:avLst/>
            </a:pr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10" name="Oval 157"/>
            <p:cNvSpPr>
              <a:spLocks noChangeArrowheads="1"/>
            </p:cNvSpPr>
            <p:nvPr/>
          </p:nvSpPr>
          <p:spPr bwMode="auto">
            <a:xfrm>
              <a:off x="6384926" y="4883150"/>
              <a:ext cx="512763" cy="511175"/>
            </a:xfrm>
            <a:prstGeom prst="ellipse">
              <a:avLst/>
            </a:pr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11" name="Freeform 158"/>
            <p:cNvSpPr>
              <a:spLocks/>
            </p:cNvSpPr>
            <p:nvPr/>
          </p:nvSpPr>
          <p:spPr bwMode="auto">
            <a:xfrm>
              <a:off x="6229351" y="5226050"/>
              <a:ext cx="1100138" cy="1630363"/>
            </a:xfrm>
            <a:custGeom>
              <a:avLst/>
              <a:gdLst>
                <a:gd name="T0" fmla="*/ 791 w 801"/>
                <a:gd name="T1" fmla="*/ 39 h 1187"/>
                <a:gd name="T2" fmla="*/ 727 w 801"/>
                <a:gd name="T3" fmla="*/ 10 h 1187"/>
                <a:gd name="T4" fmla="*/ 426 w 801"/>
                <a:gd name="T5" fmla="*/ 173 h 1187"/>
                <a:gd name="T6" fmla="*/ 193 w 801"/>
                <a:gd name="T7" fmla="*/ 173 h 1187"/>
                <a:gd name="T8" fmla="*/ 190 w 801"/>
                <a:gd name="T9" fmla="*/ 174 h 1187"/>
                <a:gd name="T10" fmla="*/ 139 w 801"/>
                <a:gd name="T11" fmla="*/ 187 h 1187"/>
                <a:gd name="T12" fmla="*/ 43 w 801"/>
                <a:gd name="T13" fmla="*/ 305 h 1187"/>
                <a:gd name="T14" fmla="*/ 0 w 801"/>
                <a:gd name="T15" fmla="*/ 608 h 1187"/>
                <a:gd name="T16" fmla="*/ 4 w 801"/>
                <a:gd name="T17" fmla="*/ 728 h 1187"/>
                <a:gd name="T18" fmla="*/ 54 w 801"/>
                <a:gd name="T19" fmla="*/ 776 h 1187"/>
                <a:gd name="T20" fmla="*/ 57 w 801"/>
                <a:gd name="T21" fmla="*/ 776 h 1187"/>
                <a:gd name="T22" fmla="*/ 104 w 801"/>
                <a:gd name="T23" fmla="*/ 722 h 1187"/>
                <a:gd name="T24" fmla="*/ 101 w 801"/>
                <a:gd name="T25" fmla="*/ 608 h 1187"/>
                <a:gd name="T26" fmla="*/ 144 w 801"/>
                <a:gd name="T27" fmla="*/ 325 h 1187"/>
                <a:gd name="T28" fmla="*/ 144 w 801"/>
                <a:gd name="T29" fmla="*/ 1109 h 1187"/>
                <a:gd name="T30" fmla="*/ 222 w 801"/>
                <a:gd name="T31" fmla="*/ 1187 h 1187"/>
                <a:gd name="T32" fmla="*/ 300 w 801"/>
                <a:gd name="T33" fmla="*/ 1109 h 1187"/>
                <a:gd name="T34" fmla="*/ 300 w 801"/>
                <a:gd name="T35" fmla="*/ 701 h 1187"/>
                <a:gd name="T36" fmla="*/ 329 w 801"/>
                <a:gd name="T37" fmla="*/ 701 h 1187"/>
                <a:gd name="T38" fmla="*/ 329 w 801"/>
                <a:gd name="T39" fmla="*/ 1109 h 1187"/>
                <a:gd name="T40" fmla="*/ 407 w 801"/>
                <a:gd name="T41" fmla="*/ 1187 h 1187"/>
                <a:gd name="T42" fmla="*/ 485 w 801"/>
                <a:gd name="T43" fmla="*/ 1109 h 1187"/>
                <a:gd name="T44" fmla="*/ 485 w 801"/>
                <a:gd name="T45" fmla="*/ 259 h 1187"/>
                <a:gd name="T46" fmla="*/ 762 w 801"/>
                <a:gd name="T47" fmla="*/ 104 h 1187"/>
                <a:gd name="T48" fmla="*/ 791 w 801"/>
                <a:gd name="T49" fmla="*/ 39 h 1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01" h="1187">
                  <a:moveTo>
                    <a:pt x="791" y="39"/>
                  </a:moveTo>
                  <a:cubicBezTo>
                    <a:pt x="782" y="13"/>
                    <a:pt x="753" y="0"/>
                    <a:pt x="727" y="10"/>
                  </a:cubicBezTo>
                  <a:cubicBezTo>
                    <a:pt x="426" y="173"/>
                    <a:pt x="426" y="173"/>
                    <a:pt x="426" y="173"/>
                  </a:cubicBezTo>
                  <a:cubicBezTo>
                    <a:pt x="193" y="173"/>
                    <a:pt x="193" y="173"/>
                    <a:pt x="193" y="173"/>
                  </a:cubicBezTo>
                  <a:cubicBezTo>
                    <a:pt x="192" y="173"/>
                    <a:pt x="191" y="174"/>
                    <a:pt x="190" y="174"/>
                  </a:cubicBezTo>
                  <a:cubicBezTo>
                    <a:pt x="179" y="174"/>
                    <a:pt x="160" y="176"/>
                    <a:pt x="139" y="187"/>
                  </a:cubicBezTo>
                  <a:cubicBezTo>
                    <a:pt x="105" y="204"/>
                    <a:pt x="69" y="240"/>
                    <a:pt x="43" y="305"/>
                  </a:cubicBezTo>
                  <a:cubicBezTo>
                    <a:pt x="17" y="371"/>
                    <a:pt x="0" y="465"/>
                    <a:pt x="0" y="608"/>
                  </a:cubicBezTo>
                  <a:cubicBezTo>
                    <a:pt x="0" y="645"/>
                    <a:pt x="1" y="685"/>
                    <a:pt x="4" y="728"/>
                  </a:cubicBezTo>
                  <a:cubicBezTo>
                    <a:pt x="5" y="755"/>
                    <a:pt x="27" y="776"/>
                    <a:pt x="54" y="776"/>
                  </a:cubicBezTo>
                  <a:cubicBezTo>
                    <a:pt x="55" y="776"/>
                    <a:pt x="56" y="776"/>
                    <a:pt x="57" y="776"/>
                  </a:cubicBezTo>
                  <a:cubicBezTo>
                    <a:pt x="85" y="774"/>
                    <a:pt x="106" y="750"/>
                    <a:pt x="104" y="722"/>
                  </a:cubicBezTo>
                  <a:cubicBezTo>
                    <a:pt x="102" y="681"/>
                    <a:pt x="101" y="642"/>
                    <a:pt x="101" y="608"/>
                  </a:cubicBezTo>
                  <a:cubicBezTo>
                    <a:pt x="100" y="455"/>
                    <a:pt x="123" y="370"/>
                    <a:pt x="144" y="325"/>
                  </a:cubicBezTo>
                  <a:cubicBezTo>
                    <a:pt x="144" y="1109"/>
                    <a:pt x="144" y="1109"/>
                    <a:pt x="144" y="1109"/>
                  </a:cubicBezTo>
                  <a:cubicBezTo>
                    <a:pt x="144" y="1152"/>
                    <a:pt x="179" y="1187"/>
                    <a:pt x="222" y="1187"/>
                  </a:cubicBezTo>
                  <a:cubicBezTo>
                    <a:pt x="265" y="1187"/>
                    <a:pt x="300" y="1152"/>
                    <a:pt x="300" y="1109"/>
                  </a:cubicBezTo>
                  <a:cubicBezTo>
                    <a:pt x="300" y="701"/>
                    <a:pt x="300" y="701"/>
                    <a:pt x="300" y="701"/>
                  </a:cubicBezTo>
                  <a:cubicBezTo>
                    <a:pt x="329" y="701"/>
                    <a:pt x="329" y="701"/>
                    <a:pt x="329" y="701"/>
                  </a:cubicBezTo>
                  <a:cubicBezTo>
                    <a:pt x="329" y="1109"/>
                    <a:pt x="329" y="1109"/>
                    <a:pt x="329" y="1109"/>
                  </a:cubicBezTo>
                  <a:cubicBezTo>
                    <a:pt x="329" y="1152"/>
                    <a:pt x="364" y="1187"/>
                    <a:pt x="407" y="1187"/>
                  </a:cubicBezTo>
                  <a:cubicBezTo>
                    <a:pt x="450" y="1187"/>
                    <a:pt x="485" y="1152"/>
                    <a:pt x="485" y="1109"/>
                  </a:cubicBezTo>
                  <a:cubicBezTo>
                    <a:pt x="485" y="259"/>
                    <a:pt x="485" y="259"/>
                    <a:pt x="485" y="259"/>
                  </a:cubicBezTo>
                  <a:cubicBezTo>
                    <a:pt x="762" y="104"/>
                    <a:pt x="762" y="104"/>
                    <a:pt x="762" y="104"/>
                  </a:cubicBezTo>
                  <a:cubicBezTo>
                    <a:pt x="788" y="94"/>
                    <a:pt x="801" y="66"/>
                    <a:pt x="791" y="39"/>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12" name="Freeform 159"/>
            <p:cNvSpPr>
              <a:spLocks/>
            </p:cNvSpPr>
            <p:nvPr/>
          </p:nvSpPr>
          <p:spPr bwMode="auto">
            <a:xfrm>
              <a:off x="9666288" y="6291263"/>
              <a:ext cx="25400" cy="1588"/>
            </a:xfrm>
            <a:custGeom>
              <a:avLst/>
              <a:gdLst>
                <a:gd name="T0" fmla="*/ 17 w 18"/>
                <a:gd name="T1" fmla="*/ 1 h 1"/>
                <a:gd name="T2" fmla="*/ 11 w 18"/>
                <a:gd name="T3" fmla="*/ 0 h 1"/>
                <a:gd name="T4" fmla="*/ 1 w 18"/>
                <a:gd name="T5" fmla="*/ 1 h 1"/>
                <a:gd name="T6" fmla="*/ 17 w 18"/>
                <a:gd name="T7" fmla="*/ 1 h 1"/>
              </a:gdLst>
              <a:ahLst/>
              <a:cxnLst>
                <a:cxn ang="0">
                  <a:pos x="T0" y="T1"/>
                </a:cxn>
                <a:cxn ang="0">
                  <a:pos x="T2" y="T3"/>
                </a:cxn>
                <a:cxn ang="0">
                  <a:pos x="T4" y="T5"/>
                </a:cxn>
                <a:cxn ang="0">
                  <a:pos x="T6" y="T7"/>
                </a:cxn>
              </a:cxnLst>
              <a:rect l="0" t="0" r="r" b="b"/>
              <a:pathLst>
                <a:path w="18" h="1">
                  <a:moveTo>
                    <a:pt x="17" y="1"/>
                  </a:moveTo>
                  <a:cubicBezTo>
                    <a:pt x="15" y="0"/>
                    <a:pt x="13" y="0"/>
                    <a:pt x="11" y="0"/>
                  </a:cubicBezTo>
                  <a:cubicBezTo>
                    <a:pt x="7" y="0"/>
                    <a:pt x="4" y="1"/>
                    <a:pt x="1" y="1"/>
                  </a:cubicBezTo>
                  <a:cubicBezTo>
                    <a:pt x="0" y="1"/>
                    <a:pt x="18" y="1"/>
                    <a:pt x="17" y="1"/>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13" name="Freeform 160"/>
            <p:cNvSpPr>
              <a:spLocks/>
            </p:cNvSpPr>
            <p:nvPr/>
          </p:nvSpPr>
          <p:spPr bwMode="auto">
            <a:xfrm>
              <a:off x="8640763" y="5226050"/>
              <a:ext cx="1127125" cy="1630363"/>
            </a:xfrm>
            <a:custGeom>
              <a:avLst/>
              <a:gdLst>
                <a:gd name="T0" fmla="*/ 757 w 820"/>
                <a:gd name="T1" fmla="*/ 305 h 1187"/>
                <a:gd name="T2" fmla="*/ 662 w 820"/>
                <a:gd name="T3" fmla="*/ 187 h 1187"/>
                <a:gd name="T4" fmla="*/ 610 w 820"/>
                <a:gd name="T5" fmla="*/ 174 h 1187"/>
                <a:gd name="T6" fmla="*/ 608 w 820"/>
                <a:gd name="T7" fmla="*/ 173 h 1187"/>
                <a:gd name="T8" fmla="*/ 375 w 820"/>
                <a:gd name="T9" fmla="*/ 173 h 1187"/>
                <a:gd name="T10" fmla="*/ 74 w 820"/>
                <a:gd name="T11" fmla="*/ 10 h 1187"/>
                <a:gd name="T12" fmla="*/ 9 w 820"/>
                <a:gd name="T13" fmla="*/ 39 h 1187"/>
                <a:gd name="T14" fmla="*/ 39 w 820"/>
                <a:gd name="T15" fmla="*/ 104 h 1187"/>
                <a:gd name="T16" fmla="*/ 316 w 820"/>
                <a:gd name="T17" fmla="*/ 259 h 1187"/>
                <a:gd name="T18" fmla="*/ 253 w 820"/>
                <a:gd name="T19" fmla="*/ 886 h 1187"/>
                <a:gd name="T20" fmla="*/ 316 w 820"/>
                <a:gd name="T21" fmla="*/ 886 h 1187"/>
                <a:gd name="T22" fmla="*/ 316 w 820"/>
                <a:gd name="T23" fmla="*/ 1109 h 1187"/>
                <a:gd name="T24" fmla="*/ 394 w 820"/>
                <a:gd name="T25" fmla="*/ 1187 h 1187"/>
                <a:gd name="T26" fmla="*/ 471 w 820"/>
                <a:gd name="T27" fmla="*/ 1109 h 1187"/>
                <a:gd name="T28" fmla="*/ 471 w 820"/>
                <a:gd name="T29" fmla="*/ 887 h 1187"/>
                <a:gd name="T30" fmla="*/ 501 w 820"/>
                <a:gd name="T31" fmla="*/ 887 h 1187"/>
                <a:gd name="T32" fmla="*/ 501 w 820"/>
                <a:gd name="T33" fmla="*/ 1109 h 1187"/>
                <a:gd name="T34" fmla="*/ 578 w 820"/>
                <a:gd name="T35" fmla="*/ 1187 h 1187"/>
                <a:gd name="T36" fmla="*/ 656 w 820"/>
                <a:gd name="T37" fmla="*/ 1109 h 1187"/>
                <a:gd name="T38" fmla="*/ 656 w 820"/>
                <a:gd name="T39" fmla="*/ 888 h 1187"/>
                <a:gd name="T40" fmla="*/ 727 w 820"/>
                <a:gd name="T41" fmla="*/ 888 h 1187"/>
                <a:gd name="T42" fmla="*/ 656 w 820"/>
                <a:gd name="T43" fmla="*/ 360 h 1187"/>
                <a:gd name="T44" fmla="*/ 656 w 820"/>
                <a:gd name="T45" fmla="*/ 325 h 1187"/>
                <a:gd name="T46" fmla="*/ 719 w 820"/>
                <a:gd name="T47" fmla="*/ 608 h 1187"/>
                <a:gd name="T48" fmla="*/ 716 w 820"/>
                <a:gd name="T49" fmla="*/ 722 h 1187"/>
                <a:gd name="T50" fmla="*/ 757 w 820"/>
                <a:gd name="T51" fmla="*/ 775 h 1187"/>
                <a:gd name="T52" fmla="*/ 816 w 820"/>
                <a:gd name="T53" fmla="*/ 728 h 1187"/>
                <a:gd name="T54" fmla="*/ 820 w 820"/>
                <a:gd name="T55" fmla="*/ 608 h 1187"/>
                <a:gd name="T56" fmla="*/ 757 w 820"/>
                <a:gd name="T57" fmla="*/ 305 h 1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20" h="1187">
                  <a:moveTo>
                    <a:pt x="757" y="305"/>
                  </a:moveTo>
                  <a:cubicBezTo>
                    <a:pt x="732" y="240"/>
                    <a:pt x="695" y="204"/>
                    <a:pt x="662" y="187"/>
                  </a:cubicBezTo>
                  <a:cubicBezTo>
                    <a:pt x="640" y="176"/>
                    <a:pt x="622" y="174"/>
                    <a:pt x="610" y="174"/>
                  </a:cubicBezTo>
                  <a:cubicBezTo>
                    <a:pt x="609" y="174"/>
                    <a:pt x="609" y="173"/>
                    <a:pt x="608" y="173"/>
                  </a:cubicBezTo>
                  <a:cubicBezTo>
                    <a:pt x="375" y="173"/>
                    <a:pt x="375" y="173"/>
                    <a:pt x="375" y="173"/>
                  </a:cubicBezTo>
                  <a:cubicBezTo>
                    <a:pt x="74" y="10"/>
                    <a:pt x="74" y="10"/>
                    <a:pt x="74" y="10"/>
                  </a:cubicBezTo>
                  <a:cubicBezTo>
                    <a:pt x="48" y="0"/>
                    <a:pt x="19" y="13"/>
                    <a:pt x="9" y="39"/>
                  </a:cubicBezTo>
                  <a:cubicBezTo>
                    <a:pt x="0" y="66"/>
                    <a:pt x="13" y="94"/>
                    <a:pt x="39" y="104"/>
                  </a:cubicBezTo>
                  <a:cubicBezTo>
                    <a:pt x="316" y="259"/>
                    <a:pt x="316" y="259"/>
                    <a:pt x="316" y="259"/>
                  </a:cubicBezTo>
                  <a:cubicBezTo>
                    <a:pt x="253" y="886"/>
                    <a:pt x="253" y="886"/>
                    <a:pt x="253" y="886"/>
                  </a:cubicBezTo>
                  <a:cubicBezTo>
                    <a:pt x="274" y="886"/>
                    <a:pt x="295" y="886"/>
                    <a:pt x="316" y="886"/>
                  </a:cubicBezTo>
                  <a:cubicBezTo>
                    <a:pt x="316" y="1109"/>
                    <a:pt x="316" y="1109"/>
                    <a:pt x="316" y="1109"/>
                  </a:cubicBezTo>
                  <a:cubicBezTo>
                    <a:pt x="316" y="1152"/>
                    <a:pt x="351" y="1187"/>
                    <a:pt x="394" y="1187"/>
                  </a:cubicBezTo>
                  <a:cubicBezTo>
                    <a:pt x="437" y="1187"/>
                    <a:pt x="471" y="1152"/>
                    <a:pt x="471" y="1109"/>
                  </a:cubicBezTo>
                  <a:cubicBezTo>
                    <a:pt x="471" y="887"/>
                    <a:pt x="471" y="887"/>
                    <a:pt x="471" y="887"/>
                  </a:cubicBezTo>
                  <a:cubicBezTo>
                    <a:pt x="481" y="887"/>
                    <a:pt x="491" y="887"/>
                    <a:pt x="501" y="887"/>
                  </a:cubicBezTo>
                  <a:cubicBezTo>
                    <a:pt x="501" y="1109"/>
                    <a:pt x="501" y="1109"/>
                    <a:pt x="501" y="1109"/>
                  </a:cubicBezTo>
                  <a:cubicBezTo>
                    <a:pt x="501" y="1152"/>
                    <a:pt x="535" y="1187"/>
                    <a:pt x="578" y="1187"/>
                  </a:cubicBezTo>
                  <a:cubicBezTo>
                    <a:pt x="621" y="1187"/>
                    <a:pt x="656" y="1152"/>
                    <a:pt x="656" y="1109"/>
                  </a:cubicBezTo>
                  <a:cubicBezTo>
                    <a:pt x="656" y="888"/>
                    <a:pt x="656" y="888"/>
                    <a:pt x="656" y="888"/>
                  </a:cubicBezTo>
                  <a:cubicBezTo>
                    <a:pt x="680" y="888"/>
                    <a:pt x="704" y="888"/>
                    <a:pt x="727" y="888"/>
                  </a:cubicBezTo>
                  <a:cubicBezTo>
                    <a:pt x="656" y="360"/>
                    <a:pt x="656" y="360"/>
                    <a:pt x="656" y="360"/>
                  </a:cubicBezTo>
                  <a:cubicBezTo>
                    <a:pt x="656" y="325"/>
                    <a:pt x="656" y="325"/>
                    <a:pt x="656" y="325"/>
                  </a:cubicBezTo>
                  <a:cubicBezTo>
                    <a:pt x="678" y="370"/>
                    <a:pt x="720" y="455"/>
                    <a:pt x="719" y="608"/>
                  </a:cubicBezTo>
                  <a:cubicBezTo>
                    <a:pt x="719" y="642"/>
                    <a:pt x="718" y="681"/>
                    <a:pt x="716" y="722"/>
                  </a:cubicBezTo>
                  <a:cubicBezTo>
                    <a:pt x="714" y="748"/>
                    <a:pt x="732" y="770"/>
                    <a:pt x="757" y="775"/>
                  </a:cubicBezTo>
                  <a:cubicBezTo>
                    <a:pt x="783" y="771"/>
                    <a:pt x="815" y="752"/>
                    <a:pt x="816" y="728"/>
                  </a:cubicBezTo>
                  <a:cubicBezTo>
                    <a:pt x="819" y="685"/>
                    <a:pt x="820" y="645"/>
                    <a:pt x="820" y="608"/>
                  </a:cubicBezTo>
                  <a:cubicBezTo>
                    <a:pt x="820" y="465"/>
                    <a:pt x="783" y="371"/>
                    <a:pt x="757" y="305"/>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14" name="Oval 161"/>
            <p:cNvSpPr>
              <a:spLocks noChangeArrowheads="1"/>
            </p:cNvSpPr>
            <p:nvPr/>
          </p:nvSpPr>
          <p:spPr bwMode="auto">
            <a:xfrm>
              <a:off x="9070976" y="4883150"/>
              <a:ext cx="514350" cy="511175"/>
            </a:xfrm>
            <a:prstGeom prst="ellipse">
              <a:avLst/>
            </a:pr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615" name="idea_lightbulb__blue"/>
          <p:cNvGrpSpPr/>
          <p:nvPr userDrawn="1"/>
        </p:nvGrpSpPr>
        <p:grpSpPr>
          <a:xfrm>
            <a:off x="10747855" y="2005222"/>
            <a:ext cx="598408" cy="1190383"/>
            <a:chOff x="6340476" y="3919538"/>
            <a:chExt cx="1476374" cy="2936875"/>
          </a:xfrm>
        </p:grpSpPr>
        <p:sp>
          <p:nvSpPr>
            <p:cNvPr id="616" name="Freeform 165"/>
            <p:cNvSpPr>
              <a:spLocks/>
            </p:cNvSpPr>
            <p:nvPr/>
          </p:nvSpPr>
          <p:spPr bwMode="auto">
            <a:xfrm>
              <a:off x="6340476" y="4597400"/>
              <a:ext cx="1262062" cy="2259013"/>
            </a:xfrm>
            <a:custGeom>
              <a:avLst/>
              <a:gdLst>
                <a:gd name="T0" fmla="*/ 75 w 1029"/>
                <a:gd name="T1" fmla="*/ 1050 h 1847"/>
                <a:gd name="T2" fmla="*/ 80 w 1029"/>
                <a:gd name="T3" fmla="*/ 1050 h 1847"/>
                <a:gd name="T4" fmla="*/ 146 w 1029"/>
                <a:gd name="T5" fmla="*/ 976 h 1847"/>
                <a:gd name="T6" fmla="*/ 141 w 1029"/>
                <a:gd name="T7" fmla="*/ 816 h 1847"/>
                <a:gd name="T8" fmla="*/ 202 w 1029"/>
                <a:gd name="T9" fmla="*/ 422 h 1847"/>
                <a:gd name="T10" fmla="*/ 202 w 1029"/>
                <a:gd name="T11" fmla="*/ 1738 h 1847"/>
                <a:gd name="T12" fmla="*/ 310 w 1029"/>
                <a:gd name="T13" fmla="*/ 1847 h 1847"/>
                <a:gd name="T14" fmla="*/ 419 w 1029"/>
                <a:gd name="T15" fmla="*/ 1738 h 1847"/>
                <a:gd name="T16" fmla="*/ 419 w 1029"/>
                <a:gd name="T17" fmla="*/ 946 h 1847"/>
                <a:gd name="T18" fmla="*/ 459 w 1029"/>
                <a:gd name="T19" fmla="*/ 946 h 1847"/>
                <a:gd name="T20" fmla="*/ 459 w 1029"/>
                <a:gd name="T21" fmla="*/ 1738 h 1847"/>
                <a:gd name="T22" fmla="*/ 568 w 1029"/>
                <a:gd name="T23" fmla="*/ 1847 h 1847"/>
                <a:gd name="T24" fmla="*/ 676 w 1029"/>
                <a:gd name="T25" fmla="*/ 1738 h 1847"/>
                <a:gd name="T26" fmla="*/ 676 w 1029"/>
                <a:gd name="T27" fmla="*/ 363 h 1847"/>
                <a:gd name="T28" fmla="*/ 708 w 1029"/>
                <a:gd name="T29" fmla="*/ 371 h 1847"/>
                <a:gd name="T30" fmla="*/ 842 w 1029"/>
                <a:gd name="T31" fmla="*/ 395 h 1847"/>
                <a:gd name="T32" fmla="*/ 917 w 1029"/>
                <a:gd name="T33" fmla="*/ 380 h 1847"/>
                <a:gd name="T34" fmla="*/ 1005 w 1029"/>
                <a:gd name="T35" fmla="*/ 285 h 1847"/>
                <a:gd name="T36" fmla="*/ 1029 w 1029"/>
                <a:gd name="T37" fmla="*/ 127 h 1847"/>
                <a:gd name="T38" fmla="*/ 1027 w 1029"/>
                <a:gd name="T39" fmla="*/ 68 h 1847"/>
                <a:gd name="T40" fmla="*/ 953 w 1029"/>
                <a:gd name="T41" fmla="*/ 2 h 1847"/>
                <a:gd name="T42" fmla="*/ 887 w 1029"/>
                <a:gd name="T43" fmla="*/ 76 h 1847"/>
                <a:gd name="T44" fmla="*/ 889 w 1029"/>
                <a:gd name="T45" fmla="*/ 127 h 1847"/>
                <a:gd name="T46" fmla="*/ 868 w 1029"/>
                <a:gd name="T47" fmla="*/ 245 h 1847"/>
                <a:gd name="T48" fmla="*/ 860 w 1029"/>
                <a:gd name="T49" fmla="*/ 252 h 1847"/>
                <a:gd name="T50" fmla="*/ 842 w 1029"/>
                <a:gd name="T51" fmla="*/ 255 h 1847"/>
                <a:gd name="T52" fmla="*/ 744 w 1029"/>
                <a:gd name="T53" fmla="*/ 235 h 1847"/>
                <a:gd name="T54" fmla="*/ 618 w 1029"/>
                <a:gd name="T55" fmla="*/ 211 h 1847"/>
                <a:gd name="T56" fmla="*/ 608 w 1029"/>
                <a:gd name="T57" fmla="*/ 211 h 1847"/>
                <a:gd name="T58" fmla="*/ 269 w 1029"/>
                <a:gd name="T59" fmla="*/ 211 h 1847"/>
                <a:gd name="T60" fmla="*/ 266 w 1029"/>
                <a:gd name="T61" fmla="*/ 211 h 1847"/>
                <a:gd name="T62" fmla="*/ 194 w 1029"/>
                <a:gd name="T63" fmla="*/ 230 h 1847"/>
                <a:gd name="T64" fmla="*/ 61 w 1029"/>
                <a:gd name="T65" fmla="*/ 395 h 1847"/>
                <a:gd name="T66" fmla="*/ 0 w 1029"/>
                <a:gd name="T67" fmla="*/ 816 h 1847"/>
                <a:gd name="T68" fmla="*/ 5 w 1029"/>
                <a:gd name="T69" fmla="*/ 984 h 1847"/>
                <a:gd name="T70" fmla="*/ 75 w 1029"/>
                <a:gd name="T71" fmla="*/ 1050 h 18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29" h="1847">
                  <a:moveTo>
                    <a:pt x="75" y="1050"/>
                  </a:moveTo>
                  <a:cubicBezTo>
                    <a:pt x="77" y="1050"/>
                    <a:pt x="78" y="1050"/>
                    <a:pt x="80" y="1050"/>
                  </a:cubicBezTo>
                  <a:cubicBezTo>
                    <a:pt x="118" y="1048"/>
                    <a:pt x="148" y="1015"/>
                    <a:pt x="146" y="976"/>
                  </a:cubicBezTo>
                  <a:cubicBezTo>
                    <a:pt x="142" y="918"/>
                    <a:pt x="141" y="865"/>
                    <a:pt x="141" y="816"/>
                  </a:cubicBezTo>
                  <a:cubicBezTo>
                    <a:pt x="140" y="604"/>
                    <a:pt x="171" y="485"/>
                    <a:pt x="202" y="422"/>
                  </a:cubicBezTo>
                  <a:cubicBezTo>
                    <a:pt x="202" y="1738"/>
                    <a:pt x="202" y="1738"/>
                    <a:pt x="202" y="1738"/>
                  </a:cubicBezTo>
                  <a:cubicBezTo>
                    <a:pt x="202" y="1798"/>
                    <a:pt x="250" y="1847"/>
                    <a:pt x="310" y="1847"/>
                  </a:cubicBezTo>
                  <a:cubicBezTo>
                    <a:pt x="370" y="1847"/>
                    <a:pt x="419" y="1798"/>
                    <a:pt x="419" y="1738"/>
                  </a:cubicBezTo>
                  <a:cubicBezTo>
                    <a:pt x="419" y="946"/>
                    <a:pt x="419" y="946"/>
                    <a:pt x="419" y="946"/>
                  </a:cubicBezTo>
                  <a:cubicBezTo>
                    <a:pt x="459" y="946"/>
                    <a:pt x="459" y="946"/>
                    <a:pt x="459" y="946"/>
                  </a:cubicBezTo>
                  <a:cubicBezTo>
                    <a:pt x="459" y="1738"/>
                    <a:pt x="459" y="1738"/>
                    <a:pt x="459" y="1738"/>
                  </a:cubicBezTo>
                  <a:cubicBezTo>
                    <a:pt x="459" y="1798"/>
                    <a:pt x="508" y="1847"/>
                    <a:pt x="568" y="1847"/>
                  </a:cubicBezTo>
                  <a:cubicBezTo>
                    <a:pt x="628" y="1847"/>
                    <a:pt x="676" y="1798"/>
                    <a:pt x="676" y="1738"/>
                  </a:cubicBezTo>
                  <a:cubicBezTo>
                    <a:pt x="676" y="363"/>
                    <a:pt x="676" y="363"/>
                    <a:pt x="676" y="363"/>
                  </a:cubicBezTo>
                  <a:cubicBezTo>
                    <a:pt x="686" y="365"/>
                    <a:pt x="697" y="368"/>
                    <a:pt x="708" y="371"/>
                  </a:cubicBezTo>
                  <a:cubicBezTo>
                    <a:pt x="748" y="381"/>
                    <a:pt x="792" y="395"/>
                    <a:pt x="842" y="395"/>
                  </a:cubicBezTo>
                  <a:cubicBezTo>
                    <a:pt x="866" y="395"/>
                    <a:pt x="891" y="391"/>
                    <a:pt x="917" y="380"/>
                  </a:cubicBezTo>
                  <a:cubicBezTo>
                    <a:pt x="956" y="364"/>
                    <a:pt x="988" y="328"/>
                    <a:pt x="1005" y="285"/>
                  </a:cubicBezTo>
                  <a:cubicBezTo>
                    <a:pt x="1022" y="242"/>
                    <a:pt x="1029" y="191"/>
                    <a:pt x="1029" y="127"/>
                  </a:cubicBezTo>
                  <a:cubicBezTo>
                    <a:pt x="1029" y="108"/>
                    <a:pt x="1028" y="89"/>
                    <a:pt x="1027" y="68"/>
                  </a:cubicBezTo>
                  <a:cubicBezTo>
                    <a:pt x="1025" y="29"/>
                    <a:pt x="992" y="0"/>
                    <a:pt x="953" y="2"/>
                  </a:cubicBezTo>
                  <a:cubicBezTo>
                    <a:pt x="914" y="4"/>
                    <a:pt x="885" y="37"/>
                    <a:pt x="887" y="76"/>
                  </a:cubicBezTo>
                  <a:cubicBezTo>
                    <a:pt x="888" y="95"/>
                    <a:pt x="889" y="111"/>
                    <a:pt x="889" y="127"/>
                  </a:cubicBezTo>
                  <a:cubicBezTo>
                    <a:pt x="889" y="199"/>
                    <a:pt x="876" y="235"/>
                    <a:pt x="868" y="245"/>
                  </a:cubicBezTo>
                  <a:cubicBezTo>
                    <a:pt x="864" y="250"/>
                    <a:pt x="863" y="250"/>
                    <a:pt x="860" y="252"/>
                  </a:cubicBezTo>
                  <a:cubicBezTo>
                    <a:pt x="858" y="253"/>
                    <a:pt x="852" y="255"/>
                    <a:pt x="842" y="255"/>
                  </a:cubicBezTo>
                  <a:cubicBezTo>
                    <a:pt x="821" y="255"/>
                    <a:pt x="784" y="246"/>
                    <a:pt x="744" y="235"/>
                  </a:cubicBezTo>
                  <a:cubicBezTo>
                    <a:pt x="706" y="225"/>
                    <a:pt x="664" y="214"/>
                    <a:pt x="618" y="211"/>
                  </a:cubicBezTo>
                  <a:cubicBezTo>
                    <a:pt x="615" y="211"/>
                    <a:pt x="612" y="211"/>
                    <a:pt x="608" y="211"/>
                  </a:cubicBezTo>
                  <a:cubicBezTo>
                    <a:pt x="269" y="211"/>
                    <a:pt x="269" y="211"/>
                    <a:pt x="269" y="211"/>
                  </a:cubicBezTo>
                  <a:cubicBezTo>
                    <a:pt x="268" y="211"/>
                    <a:pt x="267" y="211"/>
                    <a:pt x="266" y="211"/>
                  </a:cubicBezTo>
                  <a:cubicBezTo>
                    <a:pt x="251" y="211"/>
                    <a:pt x="224" y="215"/>
                    <a:pt x="194" y="230"/>
                  </a:cubicBezTo>
                  <a:cubicBezTo>
                    <a:pt x="147" y="253"/>
                    <a:pt x="96" y="304"/>
                    <a:pt x="61" y="395"/>
                  </a:cubicBezTo>
                  <a:cubicBezTo>
                    <a:pt x="25" y="486"/>
                    <a:pt x="0" y="618"/>
                    <a:pt x="0" y="816"/>
                  </a:cubicBezTo>
                  <a:cubicBezTo>
                    <a:pt x="0" y="868"/>
                    <a:pt x="2" y="924"/>
                    <a:pt x="5" y="984"/>
                  </a:cubicBezTo>
                  <a:cubicBezTo>
                    <a:pt x="8" y="1022"/>
                    <a:pt x="39" y="1050"/>
                    <a:pt x="75" y="105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17" name="Oval 166"/>
            <p:cNvSpPr>
              <a:spLocks noChangeArrowheads="1"/>
            </p:cNvSpPr>
            <p:nvPr/>
          </p:nvSpPr>
          <p:spPr bwMode="auto">
            <a:xfrm>
              <a:off x="6637338" y="4310063"/>
              <a:ext cx="482600" cy="484188"/>
            </a:xfrm>
            <a:prstGeom prst="ellipse">
              <a:avLst/>
            </a:pr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18" name="Freeform 167"/>
            <p:cNvSpPr>
              <a:spLocks/>
            </p:cNvSpPr>
            <p:nvPr/>
          </p:nvSpPr>
          <p:spPr bwMode="auto">
            <a:xfrm>
              <a:off x="7448550" y="4457700"/>
              <a:ext cx="98425" cy="17463"/>
            </a:xfrm>
            <a:custGeom>
              <a:avLst/>
              <a:gdLst>
                <a:gd name="T0" fmla="*/ 77 w 81"/>
                <a:gd name="T1" fmla="*/ 15 h 15"/>
                <a:gd name="T2" fmla="*/ 81 w 81"/>
                <a:gd name="T3" fmla="*/ 10 h 15"/>
                <a:gd name="T4" fmla="*/ 81 w 81"/>
                <a:gd name="T5" fmla="*/ 6 h 15"/>
                <a:gd name="T6" fmla="*/ 77 w 81"/>
                <a:gd name="T7" fmla="*/ 0 h 15"/>
                <a:gd name="T8" fmla="*/ 5 w 81"/>
                <a:gd name="T9" fmla="*/ 0 h 15"/>
                <a:gd name="T10" fmla="*/ 0 w 81"/>
                <a:gd name="T11" fmla="*/ 6 h 15"/>
                <a:gd name="T12" fmla="*/ 0 w 81"/>
                <a:gd name="T13" fmla="*/ 10 h 15"/>
                <a:gd name="T14" fmla="*/ 5 w 81"/>
                <a:gd name="T15" fmla="*/ 15 h 15"/>
                <a:gd name="T16" fmla="*/ 77 w 81"/>
                <a:gd name="T17"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15">
                  <a:moveTo>
                    <a:pt x="77" y="15"/>
                  </a:moveTo>
                  <a:cubicBezTo>
                    <a:pt x="79" y="15"/>
                    <a:pt x="81" y="13"/>
                    <a:pt x="81" y="10"/>
                  </a:cubicBezTo>
                  <a:cubicBezTo>
                    <a:pt x="81" y="6"/>
                    <a:pt x="81" y="6"/>
                    <a:pt x="81" y="6"/>
                  </a:cubicBezTo>
                  <a:cubicBezTo>
                    <a:pt x="81" y="3"/>
                    <a:pt x="79" y="0"/>
                    <a:pt x="77" y="0"/>
                  </a:cubicBezTo>
                  <a:cubicBezTo>
                    <a:pt x="5" y="0"/>
                    <a:pt x="5" y="0"/>
                    <a:pt x="5" y="0"/>
                  </a:cubicBezTo>
                  <a:cubicBezTo>
                    <a:pt x="2" y="0"/>
                    <a:pt x="0" y="3"/>
                    <a:pt x="0" y="6"/>
                  </a:cubicBezTo>
                  <a:cubicBezTo>
                    <a:pt x="0" y="10"/>
                    <a:pt x="0" y="10"/>
                    <a:pt x="0" y="10"/>
                  </a:cubicBezTo>
                  <a:cubicBezTo>
                    <a:pt x="0" y="13"/>
                    <a:pt x="2" y="15"/>
                    <a:pt x="5" y="15"/>
                  </a:cubicBezTo>
                  <a:lnTo>
                    <a:pt x="77" y="15"/>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19" name="Freeform 168"/>
            <p:cNvSpPr>
              <a:spLocks/>
            </p:cNvSpPr>
            <p:nvPr/>
          </p:nvSpPr>
          <p:spPr bwMode="auto">
            <a:xfrm>
              <a:off x="7448550" y="4432300"/>
              <a:ext cx="98425" cy="19050"/>
            </a:xfrm>
            <a:custGeom>
              <a:avLst/>
              <a:gdLst>
                <a:gd name="T0" fmla="*/ 77 w 81"/>
                <a:gd name="T1" fmla="*/ 15 h 15"/>
                <a:gd name="T2" fmla="*/ 81 w 81"/>
                <a:gd name="T3" fmla="*/ 10 h 15"/>
                <a:gd name="T4" fmla="*/ 81 w 81"/>
                <a:gd name="T5" fmla="*/ 5 h 15"/>
                <a:gd name="T6" fmla="*/ 77 w 81"/>
                <a:gd name="T7" fmla="*/ 0 h 15"/>
                <a:gd name="T8" fmla="*/ 5 w 81"/>
                <a:gd name="T9" fmla="*/ 0 h 15"/>
                <a:gd name="T10" fmla="*/ 0 w 81"/>
                <a:gd name="T11" fmla="*/ 5 h 15"/>
                <a:gd name="T12" fmla="*/ 0 w 81"/>
                <a:gd name="T13" fmla="*/ 10 h 15"/>
                <a:gd name="T14" fmla="*/ 5 w 81"/>
                <a:gd name="T15" fmla="*/ 15 h 15"/>
                <a:gd name="T16" fmla="*/ 77 w 81"/>
                <a:gd name="T17"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15">
                  <a:moveTo>
                    <a:pt x="77" y="15"/>
                  </a:moveTo>
                  <a:cubicBezTo>
                    <a:pt x="79" y="15"/>
                    <a:pt x="81" y="12"/>
                    <a:pt x="81" y="10"/>
                  </a:cubicBezTo>
                  <a:cubicBezTo>
                    <a:pt x="81" y="5"/>
                    <a:pt x="81" y="5"/>
                    <a:pt x="81" y="5"/>
                  </a:cubicBezTo>
                  <a:cubicBezTo>
                    <a:pt x="81" y="2"/>
                    <a:pt x="79" y="0"/>
                    <a:pt x="77" y="0"/>
                  </a:cubicBezTo>
                  <a:cubicBezTo>
                    <a:pt x="5" y="0"/>
                    <a:pt x="5" y="0"/>
                    <a:pt x="5" y="0"/>
                  </a:cubicBezTo>
                  <a:cubicBezTo>
                    <a:pt x="2" y="0"/>
                    <a:pt x="0" y="2"/>
                    <a:pt x="0" y="5"/>
                  </a:cubicBezTo>
                  <a:cubicBezTo>
                    <a:pt x="0" y="10"/>
                    <a:pt x="0" y="10"/>
                    <a:pt x="0" y="10"/>
                  </a:cubicBezTo>
                  <a:cubicBezTo>
                    <a:pt x="0" y="12"/>
                    <a:pt x="2" y="15"/>
                    <a:pt x="5" y="15"/>
                  </a:cubicBezTo>
                  <a:lnTo>
                    <a:pt x="77" y="15"/>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20" name="Freeform 169"/>
            <p:cNvSpPr>
              <a:spLocks/>
            </p:cNvSpPr>
            <p:nvPr/>
          </p:nvSpPr>
          <p:spPr bwMode="auto">
            <a:xfrm>
              <a:off x="7469188" y="4483100"/>
              <a:ext cx="57150" cy="17463"/>
            </a:xfrm>
            <a:custGeom>
              <a:avLst/>
              <a:gdLst>
                <a:gd name="T0" fmla="*/ 47 w 47"/>
                <a:gd name="T1" fmla="*/ 0 h 15"/>
                <a:gd name="T2" fmla="*/ 24 w 47"/>
                <a:gd name="T3" fmla="*/ 15 h 15"/>
                <a:gd name="T4" fmla="*/ 0 w 47"/>
                <a:gd name="T5" fmla="*/ 0 h 15"/>
                <a:gd name="T6" fmla="*/ 47 w 47"/>
                <a:gd name="T7" fmla="*/ 0 h 15"/>
              </a:gdLst>
              <a:ahLst/>
              <a:cxnLst>
                <a:cxn ang="0">
                  <a:pos x="T0" y="T1"/>
                </a:cxn>
                <a:cxn ang="0">
                  <a:pos x="T2" y="T3"/>
                </a:cxn>
                <a:cxn ang="0">
                  <a:pos x="T4" y="T5"/>
                </a:cxn>
                <a:cxn ang="0">
                  <a:pos x="T6" y="T7"/>
                </a:cxn>
              </a:cxnLst>
              <a:rect l="0" t="0" r="r" b="b"/>
              <a:pathLst>
                <a:path w="47" h="15">
                  <a:moveTo>
                    <a:pt x="47" y="0"/>
                  </a:moveTo>
                  <a:cubicBezTo>
                    <a:pt x="43" y="9"/>
                    <a:pt x="34" y="15"/>
                    <a:pt x="24" y="15"/>
                  </a:cubicBezTo>
                  <a:cubicBezTo>
                    <a:pt x="13" y="15"/>
                    <a:pt x="4" y="9"/>
                    <a:pt x="0" y="0"/>
                  </a:cubicBezTo>
                  <a:cubicBezTo>
                    <a:pt x="47" y="0"/>
                    <a:pt x="47" y="0"/>
                    <a:pt x="47" y="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21" name="Freeform 170"/>
            <p:cNvSpPr>
              <a:spLocks/>
            </p:cNvSpPr>
            <p:nvPr/>
          </p:nvSpPr>
          <p:spPr bwMode="auto">
            <a:xfrm>
              <a:off x="7373938" y="4137025"/>
              <a:ext cx="246062" cy="288925"/>
            </a:xfrm>
            <a:custGeom>
              <a:avLst/>
              <a:gdLst>
                <a:gd name="T0" fmla="*/ 101 w 201"/>
                <a:gd name="T1" fmla="*/ 0 h 236"/>
                <a:gd name="T2" fmla="*/ 0 w 201"/>
                <a:gd name="T3" fmla="*/ 101 h 236"/>
                <a:gd name="T4" fmla="*/ 14 w 201"/>
                <a:gd name="T5" fmla="*/ 151 h 236"/>
                <a:gd name="T6" fmla="*/ 49 w 201"/>
                <a:gd name="T7" fmla="*/ 211 h 236"/>
                <a:gd name="T8" fmla="*/ 72 w 201"/>
                <a:gd name="T9" fmla="*/ 236 h 236"/>
                <a:gd name="T10" fmla="*/ 101 w 201"/>
                <a:gd name="T11" fmla="*/ 236 h 236"/>
                <a:gd name="T12" fmla="*/ 129 w 201"/>
                <a:gd name="T13" fmla="*/ 236 h 236"/>
                <a:gd name="T14" fmla="*/ 152 w 201"/>
                <a:gd name="T15" fmla="*/ 211 h 236"/>
                <a:gd name="T16" fmla="*/ 188 w 201"/>
                <a:gd name="T17" fmla="*/ 151 h 236"/>
                <a:gd name="T18" fmla="*/ 201 w 201"/>
                <a:gd name="T19" fmla="*/ 101 h 236"/>
                <a:gd name="T20" fmla="*/ 101 w 201"/>
                <a:gd name="T21" fmla="*/ 0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1" h="236">
                  <a:moveTo>
                    <a:pt x="101" y="0"/>
                  </a:moveTo>
                  <a:cubicBezTo>
                    <a:pt x="45" y="0"/>
                    <a:pt x="0" y="45"/>
                    <a:pt x="0" y="101"/>
                  </a:cubicBezTo>
                  <a:cubicBezTo>
                    <a:pt x="0" y="119"/>
                    <a:pt x="5" y="136"/>
                    <a:pt x="14" y="151"/>
                  </a:cubicBezTo>
                  <a:cubicBezTo>
                    <a:pt x="38" y="195"/>
                    <a:pt x="45" y="187"/>
                    <a:pt x="49" y="211"/>
                  </a:cubicBezTo>
                  <a:cubicBezTo>
                    <a:pt x="52" y="231"/>
                    <a:pt x="57" y="236"/>
                    <a:pt x="72" y="236"/>
                  </a:cubicBezTo>
                  <a:cubicBezTo>
                    <a:pt x="79" y="236"/>
                    <a:pt x="89" y="236"/>
                    <a:pt x="101" y="236"/>
                  </a:cubicBezTo>
                  <a:cubicBezTo>
                    <a:pt x="112" y="236"/>
                    <a:pt x="123" y="236"/>
                    <a:pt x="129" y="236"/>
                  </a:cubicBezTo>
                  <a:cubicBezTo>
                    <a:pt x="145" y="236"/>
                    <a:pt x="149" y="231"/>
                    <a:pt x="152" y="211"/>
                  </a:cubicBezTo>
                  <a:cubicBezTo>
                    <a:pt x="157" y="187"/>
                    <a:pt x="163" y="195"/>
                    <a:pt x="188" y="151"/>
                  </a:cubicBezTo>
                  <a:cubicBezTo>
                    <a:pt x="196" y="136"/>
                    <a:pt x="201" y="119"/>
                    <a:pt x="201" y="101"/>
                  </a:cubicBezTo>
                  <a:cubicBezTo>
                    <a:pt x="201" y="45"/>
                    <a:pt x="156" y="0"/>
                    <a:pt x="101" y="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22" name="Freeform 171"/>
            <p:cNvSpPr>
              <a:spLocks/>
            </p:cNvSpPr>
            <p:nvPr/>
          </p:nvSpPr>
          <p:spPr bwMode="auto">
            <a:xfrm>
              <a:off x="7473950" y="3919538"/>
              <a:ext cx="49212" cy="146050"/>
            </a:xfrm>
            <a:custGeom>
              <a:avLst/>
              <a:gdLst>
                <a:gd name="T0" fmla="*/ 20 w 40"/>
                <a:gd name="T1" fmla="*/ 119 h 119"/>
                <a:gd name="T2" fmla="*/ 0 w 40"/>
                <a:gd name="T3" fmla="*/ 99 h 119"/>
                <a:gd name="T4" fmla="*/ 0 w 40"/>
                <a:gd name="T5" fmla="*/ 20 h 119"/>
                <a:gd name="T6" fmla="*/ 20 w 40"/>
                <a:gd name="T7" fmla="*/ 0 h 119"/>
                <a:gd name="T8" fmla="*/ 40 w 40"/>
                <a:gd name="T9" fmla="*/ 20 h 119"/>
                <a:gd name="T10" fmla="*/ 40 w 40"/>
                <a:gd name="T11" fmla="*/ 98 h 119"/>
                <a:gd name="T12" fmla="*/ 20 w 40"/>
                <a:gd name="T13" fmla="*/ 119 h 119"/>
              </a:gdLst>
              <a:ahLst/>
              <a:cxnLst>
                <a:cxn ang="0">
                  <a:pos x="T0" y="T1"/>
                </a:cxn>
                <a:cxn ang="0">
                  <a:pos x="T2" y="T3"/>
                </a:cxn>
                <a:cxn ang="0">
                  <a:pos x="T4" y="T5"/>
                </a:cxn>
                <a:cxn ang="0">
                  <a:pos x="T6" y="T7"/>
                </a:cxn>
                <a:cxn ang="0">
                  <a:pos x="T8" y="T9"/>
                </a:cxn>
                <a:cxn ang="0">
                  <a:pos x="T10" y="T11"/>
                </a:cxn>
                <a:cxn ang="0">
                  <a:pos x="T12" y="T13"/>
                </a:cxn>
              </a:cxnLst>
              <a:rect l="0" t="0" r="r" b="b"/>
              <a:pathLst>
                <a:path w="40" h="119">
                  <a:moveTo>
                    <a:pt x="20" y="119"/>
                  </a:moveTo>
                  <a:cubicBezTo>
                    <a:pt x="9" y="119"/>
                    <a:pt x="0" y="110"/>
                    <a:pt x="0" y="99"/>
                  </a:cubicBezTo>
                  <a:cubicBezTo>
                    <a:pt x="0" y="20"/>
                    <a:pt x="0" y="20"/>
                    <a:pt x="0" y="20"/>
                  </a:cubicBezTo>
                  <a:cubicBezTo>
                    <a:pt x="0" y="9"/>
                    <a:pt x="9" y="0"/>
                    <a:pt x="20" y="0"/>
                  </a:cubicBezTo>
                  <a:cubicBezTo>
                    <a:pt x="31" y="0"/>
                    <a:pt x="40" y="9"/>
                    <a:pt x="40" y="20"/>
                  </a:cubicBezTo>
                  <a:cubicBezTo>
                    <a:pt x="40" y="98"/>
                    <a:pt x="40" y="98"/>
                    <a:pt x="40" y="98"/>
                  </a:cubicBezTo>
                  <a:cubicBezTo>
                    <a:pt x="40" y="110"/>
                    <a:pt x="31" y="119"/>
                    <a:pt x="20" y="119"/>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23" name="Freeform 172"/>
            <p:cNvSpPr>
              <a:spLocks/>
            </p:cNvSpPr>
            <p:nvPr/>
          </p:nvSpPr>
          <p:spPr bwMode="auto">
            <a:xfrm>
              <a:off x="7239000" y="4013200"/>
              <a:ext cx="122237" cy="119063"/>
            </a:xfrm>
            <a:custGeom>
              <a:avLst/>
              <a:gdLst>
                <a:gd name="T0" fmla="*/ 78 w 100"/>
                <a:gd name="T1" fmla="*/ 97 h 97"/>
                <a:gd name="T2" fmla="*/ 64 w 100"/>
                <a:gd name="T3" fmla="*/ 92 h 97"/>
                <a:gd name="T4" fmla="*/ 8 w 100"/>
                <a:gd name="T5" fmla="*/ 36 h 97"/>
                <a:gd name="T6" fmla="*/ 8 w 100"/>
                <a:gd name="T7" fmla="*/ 7 h 97"/>
                <a:gd name="T8" fmla="*/ 36 w 100"/>
                <a:gd name="T9" fmla="*/ 7 h 97"/>
                <a:gd name="T10" fmla="*/ 92 w 100"/>
                <a:gd name="T11" fmla="*/ 63 h 97"/>
                <a:gd name="T12" fmla="*/ 92 w 100"/>
                <a:gd name="T13" fmla="*/ 92 h 97"/>
                <a:gd name="T14" fmla="*/ 78 w 100"/>
                <a:gd name="T15" fmla="*/ 97 h 9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0" h="97">
                  <a:moveTo>
                    <a:pt x="78" y="97"/>
                  </a:moveTo>
                  <a:cubicBezTo>
                    <a:pt x="73" y="97"/>
                    <a:pt x="68" y="96"/>
                    <a:pt x="64" y="92"/>
                  </a:cubicBezTo>
                  <a:cubicBezTo>
                    <a:pt x="8" y="36"/>
                    <a:pt x="8" y="36"/>
                    <a:pt x="8" y="36"/>
                  </a:cubicBezTo>
                  <a:cubicBezTo>
                    <a:pt x="0" y="28"/>
                    <a:pt x="0" y="15"/>
                    <a:pt x="8" y="7"/>
                  </a:cubicBezTo>
                  <a:cubicBezTo>
                    <a:pt x="16" y="0"/>
                    <a:pt x="29" y="0"/>
                    <a:pt x="36" y="7"/>
                  </a:cubicBezTo>
                  <a:cubicBezTo>
                    <a:pt x="92" y="63"/>
                    <a:pt x="92" y="63"/>
                    <a:pt x="92" y="63"/>
                  </a:cubicBezTo>
                  <a:cubicBezTo>
                    <a:pt x="100" y="71"/>
                    <a:pt x="100" y="84"/>
                    <a:pt x="92" y="92"/>
                  </a:cubicBezTo>
                  <a:cubicBezTo>
                    <a:pt x="88" y="95"/>
                    <a:pt x="83" y="97"/>
                    <a:pt x="78" y="97"/>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24" name="Freeform 173"/>
            <p:cNvSpPr>
              <a:spLocks/>
            </p:cNvSpPr>
            <p:nvPr/>
          </p:nvSpPr>
          <p:spPr bwMode="auto">
            <a:xfrm>
              <a:off x="7632700" y="4013200"/>
              <a:ext cx="122237" cy="119063"/>
            </a:xfrm>
            <a:custGeom>
              <a:avLst/>
              <a:gdLst>
                <a:gd name="T0" fmla="*/ 22 w 100"/>
                <a:gd name="T1" fmla="*/ 97 h 97"/>
                <a:gd name="T2" fmla="*/ 8 w 100"/>
                <a:gd name="T3" fmla="*/ 92 h 97"/>
                <a:gd name="T4" fmla="*/ 8 w 100"/>
                <a:gd name="T5" fmla="*/ 63 h 97"/>
                <a:gd name="T6" fmla="*/ 64 w 100"/>
                <a:gd name="T7" fmla="*/ 7 h 97"/>
                <a:gd name="T8" fmla="*/ 92 w 100"/>
                <a:gd name="T9" fmla="*/ 7 h 97"/>
                <a:gd name="T10" fmla="*/ 92 w 100"/>
                <a:gd name="T11" fmla="*/ 36 h 97"/>
                <a:gd name="T12" fmla="*/ 36 w 100"/>
                <a:gd name="T13" fmla="*/ 92 h 97"/>
                <a:gd name="T14" fmla="*/ 22 w 100"/>
                <a:gd name="T15" fmla="*/ 97 h 9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0" h="97">
                  <a:moveTo>
                    <a:pt x="22" y="97"/>
                  </a:moveTo>
                  <a:cubicBezTo>
                    <a:pt x="17" y="97"/>
                    <a:pt x="12" y="96"/>
                    <a:pt x="8" y="92"/>
                  </a:cubicBezTo>
                  <a:cubicBezTo>
                    <a:pt x="0" y="84"/>
                    <a:pt x="0" y="71"/>
                    <a:pt x="8" y="63"/>
                  </a:cubicBezTo>
                  <a:cubicBezTo>
                    <a:pt x="64" y="7"/>
                    <a:pt x="64" y="7"/>
                    <a:pt x="64" y="7"/>
                  </a:cubicBezTo>
                  <a:cubicBezTo>
                    <a:pt x="72" y="0"/>
                    <a:pt x="84" y="0"/>
                    <a:pt x="92" y="7"/>
                  </a:cubicBezTo>
                  <a:cubicBezTo>
                    <a:pt x="100" y="15"/>
                    <a:pt x="100" y="28"/>
                    <a:pt x="92" y="36"/>
                  </a:cubicBezTo>
                  <a:cubicBezTo>
                    <a:pt x="36" y="92"/>
                    <a:pt x="36" y="92"/>
                    <a:pt x="36" y="92"/>
                  </a:cubicBezTo>
                  <a:cubicBezTo>
                    <a:pt x="33" y="95"/>
                    <a:pt x="27" y="97"/>
                    <a:pt x="22" y="97"/>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25" name="Freeform 174"/>
            <p:cNvSpPr>
              <a:spLocks/>
            </p:cNvSpPr>
            <p:nvPr/>
          </p:nvSpPr>
          <p:spPr bwMode="auto">
            <a:xfrm>
              <a:off x="7670800" y="4230688"/>
              <a:ext cx="146050" cy="49213"/>
            </a:xfrm>
            <a:custGeom>
              <a:avLst/>
              <a:gdLst>
                <a:gd name="T0" fmla="*/ 99 w 119"/>
                <a:gd name="T1" fmla="*/ 40 h 40"/>
                <a:gd name="T2" fmla="*/ 20 w 119"/>
                <a:gd name="T3" fmla="*/ 40 h 40"/>
                <a:gd name="T4" fmla="*/ 0 w 119"/>
                <a:gd name="T5" fmla="*/ 20 h 40"/>
                <a:gd name="T6" fmla="*/ 20 w 119"/>
                <a:gd name="T7" fmla="*/ 0 h 40"/>
                <a:gd name="T8" fmla="*/ 99 w 119"/>
                <a:gd name="T9" fmla="*/ 0 h 40"/>
                <a:gd name="T10" fmla="*/ 119 w 119"/>
                <a:gd name="T11" fmla="*/ 20 h 40"/>
                <a:gd name="T12" fmla="*/ 99 w 119"/>
                <a:gd name="T13" fmla="*/ 40 h 40"/>
              </a:gdLst>
              <a:ahLst/>
              <a:cxnLst>
                <a:cxn ang="0">
                  <a:pos x="T0" y="T1"/>
                </a:cxn>
                <a:cxn ang="0">
                  <a:pos x="T2" y="T3"/>
                </a:cxn>
                <a:cxn ang="0">
                  <a:pos x="T4" y="T5"/>
                </a:cxn>
                <a:cxn ang="0">
                  <a:pos x="T6" y="T7"/>
                </a:cxn>
                <a:cxn ang="0">
                  <a:pos x="T8" y="T9"/>
                </a:cxn>
                <a:cxn ang="0">
                  <a:pos x="T10" y="T11"/>
                </a:cxn>
                <a:cxn ang="0">
                  <a:pos x="T12" y="T13"/>
                </a:cxn>
              </a:cxnLst>
              <a:rect l="0" t="0" r="r" b="b"/>
              <a:pathLst>
                <a:path w="119" h="40">
                  <a:moveTo>
                    <a:pt x="99" y="40"/>
                  </a:moveTo>
                  <a:cubicBezTo>
                    <a:pt x="20" y="40"/>
                    <a:pt x="20" y="40"/>
                    <a:pt x="20" y="40"/>
                  </a:cubicBezTo>
                  <a:cubicBezTo>
                    <a:pt x="9" y="40"/>
                    <a:pt x="0" y="31"/>
                    <a:pt x="0" y="20"/>
                  </a:cubicBezTo>
                  <a:cubicBezTo>
                    <a:pt x="0" y="9"/>
                    <a:pt x="9" y="0"/>
                    <a:pt x="20" y="0"/>
                  </a:cubicBezTo>
                  <a:cubicBezTo>
                    <a:pt x="99" y="0"/>
                    <a:pt x="99" y="0"/>
                    <a:pt x="99" y="0"/>
                  </a:cubicBezTo>
                  <a:cubicBezTo>
                    <a:pt x="110" y="0"/>
                    <a:pt x="119" y="9"/>
                    <a:pt x="119" y="20"/>
                  </a:cubicBezTo>
                  <a:cubicBezTo>
                    <a:pt x="119" y="31"/>
                    <a:pt x="110" y="40"/>
                    <a:pt x="99" y="4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26" name="Freeform 175"/>
            <p:cNvSpPr>
              <a:spLocks/>
            </p:cNvSpPr>
            <p:nvPr/>
          </p:nvSpPr>
          <p:spPr bwMode="auto">
            <a:xfrm>
              <a:off x="7178675" y="4230688"/>
              <a:ext cx="146050" cy="49213"/>
            </a:xfrm>
            <a:custGeom>
              <a:avLst/>
              <a:gdLst>
                <a:gd name="T0" fmla="*/ 99 w 119"/>
                <a:gd name="T1" fmla="*/ 40 h 40"/>
                <a:gd name="T2" fmla="*/ 20 w 119"/>
                <a:gd name="T3" fmla="*/ 40 h 40"/>
                <a:gd name="T4" fmla="*/ 0 w 119"/>
                <a:gd name="T5" fmla="*/ 20 h 40"/>
                <a:gd name="T6" fmla="*/ 20 w 119"/>
                <a:gd name="T7" fmla="*/ 0 h 40"/>
                <a:gd name="T8" fmla="*/ 99 w 119"/>
                <a:gd name="T9" fmla="*/ 0 h 40"/>
                <a:gd name="T10" fmla="*/ 119 w 119"/>
                <a:gd name="T11" fmla="*/ 20 h 40"/>
                <a:gd name="T12" fmla="*/ 99 w 119"/>
                <a:gd name="T13" fmla="*/ 40 h 40"/>
              </a:gdLst>
              <a:ahLst/>
              <a:cxnLst>
                <a:cxn ang="0">
                  <a:pos x="T0" y="T1"/>
                </a:cxn>
                <a:cxn ang="0">
                  <a:pos x="T2" y="T3"/>
                </a:cxn>
                <a:cxn ang="0">
                  <a:pos x="T4" y="T5"/>
                </a:cxn>
                <a:cxn ang="0">
                  <a:pos x="T6" y="T7"/>
                </a:cxn>
                <a:cxn ang="0">
                  <a:pos x="T8" y="T9"/>
                </a:cxn>
                <a:cxn ang="0">
                  <a:pos x="T10" y="T11"/>
                </a:cxn>
                <a:cxn ang="0">
                  <a:pos x="T12" y="T13"/>
                </a:cxn>
              </a:cxnLst>
              <a:rect l="0" t="0" r="r" b="b"/>
              <a:pathLst>
                <a:path w="119" h="40">
                  <a:moveTo>
                    <a:pt x="99" y="40"/>
                  </a:moveTo>
                  <a:cubicBezTo>
                    <a:pt x="20" y="40"/>
                    <a:pt x="20" y="40"/>
                    <a:pt x="20" y="40"/>
                  </a:cubicBezTo>
                  <a:cubicBezTo>
                    <a:pt x="9" y="40"/>
                    <a:pt x="0" y="31"/>
                    <a:pt x="0" y="20"/>
                  </a:cubicBezTo>
                  <a:cubicBezTo>
                    <a:pt x="0" y="9"/>
                    <a:pt x="9" y="0"/>
                    <a:pt x="20" y="0"/>
                  </a:cubicBezTo>
                  <a:cubicBezTo>
                    <a:pt x="99" y="0"/>
                    <a:pt x="99" y="0"/>
                    <a:pt x="99" y="0"/>
                  </a:cubicBezTo>
                  <a:cubicBezTo>
                    <a:pt x="110" y="0"/>
                    <a:pt x="119" y="9"/>
                    <a:pt x="119" y="20"/>
                  </a:cubicBezTo>
                  <a:cubicBezTo>
                    <a:pt x="119" y="31"/>
                    <a:pt x="110" y="40"/>
                    <a:pt x="99" y="4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627" name="laptop_connection_blue"/>
          <p:cNvGrpSpPr/>
          <p:nvPr userDrawn="1"/>
        </p:nvGrpSpPr>
        <p:grpSpPr>
          <a:xfrm>
            <a:off x="330169" y="3755623"/>
            <a:ext cx="1282496" cy="977016"/>
            <a:chOff x="5854700" y="3246438"/>
            <a:chExt cx="4738688" cy="3609975"/>
          </a:xfrm>
        </p:grpSpPr>
        <p:sp>
          <p:nvSpPr>
            <p:cNvPr id="628" name="Rectangle 179"/>
            <p:cNvSpPr>
              <a:spLocks noChangeArrowheads="1"/>
            </p:cNvSpPr>
            <p:nvPr/>
          </p:nvSpPr>
          <p:spPr bwMode="auto">
            <a:xfrm>
              <a:off x="7596188" y="3876675"/>
              <a:ext cx="1244600" cy="227013"/>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29" name="Rectangle 180"/>
            <p:cNvSpPr>
              <a:spLocks noChangeArrowheads="1"/>
            </p:cNvSpPr>
            <p:nvPr/>
          </p:nvSpPr>
          <p:spPr bwMode="auto">
            <a:xfrm>
              <a:off x="8132763" y="3876675"/>
              <a:ext cx="227013" cy="1154113"/>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30" name="Rectangle 181"/>
            <p:cNvSpPr>
              <a:spLocks noChangeArrowheads="1"/>
            </p:cNvSpPr>
            <p:nvPr/>
          </p:nvSpPr>
          <p:spPr bwMode="auto">
            <a:xfrm>
              <a:off x="7931150" y="3771900"/>
              <a:ext cx="606425" cy="406400"/>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31" name="Freeform 182"/>
            <p:cNvSpPr>
              <a:spLocks/>
            </p:cNvSpPr>
            <p:nvPr/>
          </p:nvSpPr>
          <p:spPr bwMode="auto">
            <a:xfrm>
              <a:off x="5854700" y="4454525"/>
              <a:ext cx="1987550" cy="152400"/>
            </a:xfrm>
            <a:custGeom>
              <a:avLst/>
              <a:gdLst>
                <a:gd name="T0" fmla="*/ 756 w 1323"/>
                <a:gd name="T1" fmla="*/ 0 h 102"/>
                <a:gd name="T2" fmla="*/ 756 w 1323"/>
                <a:gd name="T3" fmla="*/ 37 h 102"/>
                <a:gd name="T4" fmla="*/ 577 w 1323"/>
                <a:gd name="T5" fmla="*/ 37 h 102"/>
                <a:gd name="T6" fmla="*/ 577 w 1323"/>
                <a:gd name="T7" fmla="*/ 0 h 102"/>
                <a:gd name="T8" fmla="*/ 0 w 1323"/>
                <a:gd name="T9" fmla="*/ 0 h 102"/>
                <a:gd name="T10" fmla="*/ 4 w 1323"/>
                <a:gd name="T11" fmla="*/ 24 h 102"/>
                <a:gd name="T12" fmla="*/ 26 w 1323"/>
                <a:gd name="T13" fmla="*/ 74 h 102"/>
                <a:gd name="T14" fmla="*/ 95 w 1323"/>
                <a:gd name="T15" fmla="*/ 102 h 102"/>
                <a:gd name="T16" fmla="*/ 97 w 1323"/>
                <a:gd name="T17" fmla="*/ 102 h 102"/>
                <a:gd name="T18" fmla="*/ 1226 w 1323"/>
                <a:gd name="T19" fmla="*/ 102 h 102"/>
                <a:gd name="T20" fmla="*/ 1227 w 1323"/>
                <a:gd name="T21" fmla="*/ 102 h 102"/>
                <a:gd name="T22" fmla="*/ 1296 w 1323"/>
                <a:gd name="T23" fmla="*/ 74 h 102"/>
                <a:gd name="T24" fmla="*/ 1319 w 1323"/>
                <a:gd name="T25" fmla="*/ 24 h 102"/>
                <a:gd name="T26" fmla="*/ 1323 w 1323"/>
                <a:gd name="T27" fmla="*/ 0 h 102"/>
                <a:gd name="T28" fmla="*/ 756 w 1323"/>
                <a:gd name="T29"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23" h="102">
                  <a:moveTo>
                    <a:pt x="756" y="0"/>
                  </a:moveTo>
                  <a:cubicBezTo>
                    <a:pt x="756" y="37"/>
                    <a:pt x="756" y="37"/>
                    <a:pt x="756" y="37"/>
                  </a:cubicBezTo>
                  <a:cubicBezTo>
                    <a:pt x="577" y="37"/>
                    <a:pt x="577" y="37"/>
                    <a:pt x="577" y="37"/>
                  </a:cubicBezTo>
                  <a:cubicBezTo>
                    <a:pt x="577" y="0"/>
                    <a:pt x="577" y="0"/>
                    <a:pt x="577" y="0"/>
                  </a:cubicBezTo>
                  <a:cubicBezTo>
                    <a:pt x="0" y="0"/>
                    <a:pt x="0" y="0"/>
                    <a:pt x="0" y="0"/>
                  </a:cubicBezTo>
                  <a:cubicBezTo>
                    <a:pt x="4" y="24"/>
                    <a:pt x="4" y="24"/>
                    <a:pt x="4" y="24"/>
                  </a:cubicBezTo>
                  <a:cubicBezTo>
                    <a:pt x="5" y="30"/>
                    <a:pt x="10" y="58"/>
                    <a:pt x="26" y="74"/>
                  </a:cubicBezTo>
                  <a:cubicBezTo>
                    <a:pt x="52" y="100"/>
                    <a:pt x="86" y="102"/>
                    <a:pt x="95" y="102"/>
                  </a:cubicBezTo>
                  <a:cubicBezTo>
                    <a:pt x="96" y="102"/>
                    <a:pt x="97" y="102"/>
                    <a:pt x="97" y="102"/>
                  </a:cubicBezTo>
                  <a:cubicBezTo>
                    <a:pt x="1226" y="102"/>
                    <a:pt x="1226" y="102"/>
                    <a:pt x="1226" y="102"/>
                  </a:cubicBezTo>
                  <a:cubicBezTo>
                    <a:pt x="1226" y="102"/>
                    <a:pt x="1227" y="102"/>
                    <a:pt x="1227" y="102"/>
                  </a:cubicBezTo>
                  <a:cubicBezTo>
                    <a:pt x="1237" y="102"/>
                    <a:pt x="1270" y="100"/>
                    <a:pt x="1296" y="74"/>
                  </a:cubicBezTo>
                  <a:cubicBezTo>
                    <a:pt x="1313" y="58"/>
                    <a:pt x="1318" y="30"/>
                    <a:pt x="1319" y="24"/>
                  </a:cubicBezTo>
                  <a:cubicBezTo>
                    <a:pt x="1323" y="0"/>
                    <a:pt x="1323" y="0"/>
                    <a:pt x="1323" y="0"/>
                  </a:cubicBezTo>
                  <a:lnTo>
                    <a:pt x="756" y="0"/>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32" name="Freeform 183"/>
            <p:cNvSpPr>
              <a:spLocks noEditPoints="1"/>
            </p:cNvSpPr>
            <p:nvPr/>
          </p:nvSpPr>
          <p:spPr bwMode="auto">
            <a:xfrm>
              <a:off x="6037263" y="3246438"/>
              <a:ext cx="1658938" cy="1181100"/>
            </a:xfrm>
            <a:custGeom>
              <a:avLst/>
              <a:gdLst>
                <a:gd name="T0" fmla="*/ 1039 w 1103"/>
                <a:gd name="T1" fmla="*/ 786 h 786"/>
                <a:gd name="T2" fmla="*/ 64 w 1103"/>
                <a:gd name="T3" fmla="*/ 786 h 786"/>
                <a:gd name="T4" fmla="*/ 0 w 1103"/>
                <a:gd name="T5" fmla="*/ 723 h 786"/>
                <a:gd name="T6" fmla="*/ 0 w 1103"/>
                <a:gd name="T7" fmla="*/ 63 h 786"/>
                <a:gd name="T8" fmla="*/ 64 w 1103"/>
                <a:gd name="T9" fmla="*/ 0 h 786"/>
                <a:gd name="T10" fmla="*/ 1039 w 1103"/>
                <a:gd name="T11" fmla="*/ 0 h 786"/>
                <a:gd name="T12" fmla="*/ 1103 w 1103"/>
                <a:gd name="T13" fmla="*/ 63 h 786"/>
                <a:gd name="T14" fmla="*/ 1103 w 1103"/>
                <a:gd name="T15" fmla="*/ 723 h 786"/>
                <a:gd name="T16" fmla="*/ 1039 w 1103"/>
                <a:gd name="T17" fmla="*/ 786 h 786"/>
                <a:gd name="T18" fmla="*/ 91 w 1103"/>
                <a:gd name="T19" fmla="*/ 695 h 786"/>
                <a:gd name="T20" fmla="*/ 1012 w 1103"/>
                <a:gd name="T21" fmla="*/ 695 h 786"/>
                <a:gd name="T22" fmla="*/ 1012 w 1103"/>
                <a:gd name="T23" fmla="*/ 91 h 786"/>
                <a:gd name="T24" fmla="*/ 91 w 1103"/>
                <a:gd name="T25" fmla="*/ 91 h 786"/>
                <a:gd name="T26" fmla="*/ 91 w 1103"/>
                <a:gd name="T27" fmla="*/ 695 h 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03" h="786">
                  <a:moveTo>
                    <a:pt x="1039" y="786"/>
                  </a:moveTo>
                  <a:cubicBezTo>
                    <a:pt x="64" y="786"/>
                    <a:pt x="64" y="786"/>
                    <a:pt x="64" y="786"/>
                  </a:cubicBezTo>
                  <a:cubicBezTo>
                    <a:pt x="29" y="786"/>
                    <a:pt x="0" y="758"/>
                    <a:pt x="0" y="723"/>
                  </a:cubicBezTo>
                  <a:cubicBezTo>
                    <a:pt x="0" y="63"/>
                    <a:pt x="0" y="63"/>
                    <a:pt x="0" y="63"/>
                  </a:cubicBezTo>
                  <a:cubicBezTo>
                    <a:pt x="0" y="28"/>
                    <a:pt x="29" y="0"/>
                    <a:pt x="64" y="0"/>
                  </a:cubicBezTo>
                  <a:cubicBezTo>
                    <a:pt x="1039" y="0"/>
                    <a:pt x="1039" y="0"/>
                    <a:pt x="1039" y="0"/>
                  </a:cubicBezTo>
                  <a:cubicBezTo>
                    <a:pt x="1074" y="0"/>
                    <a:pt x="1103" y="28"/>
                    <a:pt x="1103" y="63"/>
                  </a:cubicBezTo>
                  <a:cubicBezTo>
                    <a:pt x="1103" y="723"/>
                    <a:pt x="1103" y="723"/>
                    <a:pt x="1103" y="723"/>
                  </a:cubicBezTo>
                  <a:cubicBezTo>
                    <a:pt x="1103" y="758"/>
                    <a:pt x="1074" y="786"/>
                    <a:pt x="1039" y="786"/>
                  </a:cubicBezTo>
                  <a:close/>
                  <a:moveTo>
                    <a:pt x="91" y="695"/>
                  </a:moveTo>
                  <a:cubicBezTo>
                    <a:pt x="1012" y="695"/>
                    <a:pt x="1012" y="695"/>
                    <a:pt x="1012" y="695"/>
                  </a:cubicBezTo>
                  <a:cubicBezTo>
                    <a:pt x="1012" y="91"/>
                    <a:pt x="1012" y="91"/>
                    <a:pt x="1012" y="91"/>
                  </a:cubicBezTo>
                  <a:cubicBezTo>
                    <a:pt x="91" y="91"/>
                    <a:pt x="91" y="91"/>
                    <a:pt x="91" y="91"/>
                  </a:cubicBezTo>
                  <a:lnTo>
                    <a:pt x="91" y="695"/>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33" name="Freeform 184"/>
            <p:cNvSpPr>
              <a:spLocks/>
            </p:cNvSpPr>
            <p:nvPr/>
          </p:nvSpPr>
          <p:spPr bwMode="auto">
            <a:xfrm>
              <a:off x="8604250" y="4454525"/>
              <a:ext cx="1989138" cy="152400"/>
            </a:xfrm>
            <a:custGeom>
              <a:avLst/>
              <a:gdLst>
                <a:gd name="T0" fmla="*/ 756 w 1323"/>
                <a:gd name="T1" fmla="*/ 0 h 102"/>
                <a:gd name="T2" fmla="*/ 756 w 1323"/>
                <a:gd name="T3" fmla="*/ 37 h 102"/>
                <a:gd name="T4" fmla="*/ 577 w 1323"/>
                <a:gd name="T5" fmla="*/ 37 h 102"/>
                <a:gd name="T6" fmla="*/ 577 w 1323"/>
                <a:gd name="T7" fmla="*/ 0 h 102"/>
                <a:gd name="T8" fmla="*/ 0 w 1323"/>
                <a:gd name="T9" fmla="*/ 0 h 102"/>
                <a:gd name="T10" fmla="*/ 4 w 1323"/>
                <a:gd name="T11" fmla="*/ 24 h 102"/>
                <a:gd name="T12" fmla="*/ 27 w 1323"/>
                <a:gd name="T13" fmla="*/ 74 h 102"/>
                <a:gd name="T14" fmla="*/ 95 w 1323"/>
                <a:gd name="T15" fmla="*/ 102 h 102"/>
                <a:gd name="T16" fmla="*/ 97 w 1323"/>
                <a:gd name="T17" fmla="*/ 102 h 102"/>
                <a:gd name="T18" fmla="*/ 1226 w 1323"/>
                <a:gd name="T19" fmla="*/ 102 h 102"/>
                <a:gd name="T20" fmla="*/ 1227 w 1323"/>
                <a:gd name="T21" fmla="*/ 102 h 102"/>
                <a:gd name="T22" fmla="*/ 1296 w 1323"/>
                <a:gd name="T23" fmla="*/ 74 h 102"/>
                <a:gd name="T24" fmla="*/ 1319 w 1323"/>
                <a:gd name="T25" fmla="*/ 24 h 102"/>
                <a:gd name="T26" fmla="*/ 1323 w 1323"/>
                <a:gd name="T27" fmla="*/ 0 h 102"/>
                <a:gd name="T28" fmla="*/ 756 w 1323"/>
                <a:gd name="T29"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23" h="102">
                  <a:moveTo>
                    <a:pt x="756" y="0"/>
                  </a:moveTo>
                  <a:cubicBezTo>
                    <a:pt x="756" y="37"/>
                    <a:pt x="756" y="37"/>
                    <a:pt x="756" y="37"/>
                  </a:cubicBezTo>
                  <a:cubicBezTo>
                    <a:pt x="577" y="37"/>
                    <a:pt x="577" y="37"/>
                    <a:pt x="577" y="37"/>
                  </a:cubicBezTo>
                  <a:cubicBezTo>
                    <a:pt x="577" y="0"/>
                    <a:pt x="577" y="0"/>
                    <a:pt x="577" y="0"/>
                  </a:cubicBezTo>
                  <a:cubicBezTo>
                    <a:pt x="0" y="0"/>
                    <a:pt x="0" y="0"/>
                    <a:pt x="0" y="0"/>
                  </a:cubicBezTo>
                  <a:cubicBezTo>
                    <a:pt x="4" y="24"/>
                    <a:pt x="4" y="24"/>
                    <a:pt x="4" y="24"/>
                  </a:cubicBezTo>
                  <a:cubicBezTo>
                    <a:pt x="5" y="30"/>
                    <a:pt x="10" y="58"/>
                    <a:pt x="27" y="74"/>
                  </a:cubicBezTo>
                  <a:cubicBezTo>
                    <a:pt x="52" y="100"/>
                    <a:pt x="86" y="102"/>
                    <a:pt x="95" y="102"/>
                  </a:cubicBezTo>
                  <a:cubicBezTo>
                    <a:pt x="96" y="102"/>
                    <a:pt x="97" y="102"/>
                    <a:pt x="97" y="102"/>
                  </a:cubicBezTo>
                  <a:cubicBezTo>
                    <a:pt x="1226" y="102"/>
                    <a:pt x="1226" y="102"/>
                    <a:pt x="1226" y="102"/>
                  </a:cubicBezTo>
                  <a:cubicBezTo>
                    <a:pt x="1226" y="102"/>
                    <a:pt x="1227" y="102"/>
                    <a:pt x="1227" y="102"/>
                  </a:cubicBezTo>
                  <a:cubicBezTo>
                    <a:pt x="1237" y="102"/>
                    <a:pt x="1270" y="100"/>
                    <a:pt x="1296" y="74"/>
                  </a:cubicBezTo>
                  <a:cubicBezTo>
                    <a:pt x="1313" y="58"/>
                    <a:pt x="1318" y="30"/>
                    <a:pt x="1319" y="24"/>
                  </a:cubicBezTo>
                  <a:cubicBezTo>
                    <a:pt x="1323" y="0"/>
                    <a:pt x="1323" y="0"/>
                    <a:pt x="1323" y="0"/>
                  </a:cubicBezTo>
                  <a:lnTo>
                    <a:pt x="756" y="0"/>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34" name="Freeform 185"/>
            <p:cNvSpPr>
              <a:spLocks noEditPoints="1"/>
            </p:cNvSpPr>
            <p:nvPr/>
          </p:nvSpPr>
          <p:spPr bwMode="auto">
            <a:xfrm>
              <a:off x="8788400" y="3246438"/>
              <a:ext cx="1657350" cy="1181100"/>
            </a:xfrm>
            <a:custGeom>
              <a:avLst/>
              <a:gdLst>
                <a:gd name="T0" fmla="*/ 1039 w 1103"/>
                <a:gd name="T1" fmla="*/ 786 h 786"/>
                <a:gd name="T2" fmla="*/ 64 w 1103"/>
                <a:gd name="T3" fmla="*/ 786 h 786"/>
                <a:gd name="T4" fmla="*/ 0 w 1103"/>
                <a:gd name="T5" fmla="*/ 723 h 786"/>
                <a:gd name="T6" fmla="*/ 0 w 1103"/>
                <a:gd name="T7" fmla="*/ 63 h 786"/>
                <a:gd name="T8" fmla="*/ 64 w 1103"/>
                <a:gd name="T9" fmla="*/ 0 h 786"/>
                <a:gd name="T10" fmla="*/ 1039 w 1103"/>
                <a:gd name="T11" fmla="*/ 0 h 786"/>
                <a:gd name="T12" fmla="*/ 1103 w 1103"/>
                <a:gd name="T13" fmla="*/ 63 h 786"/>
                <a:gd name="T14" fmla="*/ 1103 w 1103"/>
                <a:gd name="T15" fmla="*/ 723 h 786"/>
                <a:gd name="T16" fmla="*/ 1039 w 1103"/>
                <a:gd name="T17" fmla="*/ 786 h 786"/>
                <a:gd name="T18" fmla="*/ 91 w 1103"/>
                <a:gd name="T19" fmla="*/ 695 h 786"/>
                <a:gd name="T20" fmla="*/ 1012 w 1103"/>
                <a:gd name="T21" fmla="*/ 695 h 786"/>
                <a:gd name="T22" fmla="*/ 1012 w 1103"/>
                <a:gd name="T23" fmla="*/ 91 h 786"/>
                <a:gd name="T24" fmla="*/ 91 w 1103"/>
                <a:gd name="T25" fmla="*/ 91 h 786"/>
                <a:gd name="T26" fmla="*/ 91 w 1103"/>
                <a:gd name="T27" fmla="*/ 695 h 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03" h="786">
                  <a:moveTo>
                    <a:pt x="1039" y="786"/>
                  </a:moveTo>
                  <a:cubicBezTo>
                    <a:pt x="64" y="786"/>
                    <a:pt x="64" y="786"/>
                    <a:pt x="64" y="786"/>
                  </a:cubicBezTo>
                  <a:cubicBezTo>
                    <a:pt x="29" y="786"/>
                    <a:pt x="0" y="758"/>
                    <a:pt x="0" y="723"/>
                  </a:cubicBezTo>
                  <a:cubicBezTo>
                    <a:pt x="0" y="63"/>
                    <a:pt x="0" y="63"/>
                    <a:pt x="0" y="63"/>
                  </a:cubicBezTo>
                  <a:cubicBezTo>
                    <a:pt x="0" y="28"/>
                    <a:pt x="29" y="0"/>
                    <a:pt x="64" y="0"/>
                  </a:cubicBezTo>
                  <a:cubicBezTo>
                    <a:pt x="1039" y="0"/>
                    <a:pt x="1039" y="0"/>
                    <a:pt x="1039" y="0"/>
                  </a:cubicBezTo>
                  <a:cubicBezTo>
                    <a:pt x="1074" y="0"/>
                    <a:pt x="1103" y="28"/>
                    <a:pt x="1103" y="63"/>
                  </a:cubicBezTo>
                  <a:cubicBezTo>
                    <a:pt x="1103" y="723"/>
                    <a:pt x="1103" y="723"/>
                    <a:pt x="1103" y="723"/>
                  </a:cubicBezTo>
                  <a:cubicBezTo>
                    <a:pt x="1103" y="758"/>
                    <a:pt x="1074" y="786"/>
                    <a:pt x="1039" y="786"/>
                  </a:cubicBezTo>
                  <a:close/>
                  <a:moveTo>
                    <a:pt x="91" y="695"/>
                  </a:moveTo>
                  <a:cubicBezTo>
                    <a:pt x="1012" y="695"/>
                    <a:pt x="1012" y="695"/>
                    <a:pt x="1012" y="695"/>
                  </a:cubicBezTo>
                  <a:cubicBezTo>
                    <a:pt x="1012" y="91"/>
                    <a:pt x="1012" y="91"/>
                    <a:pt x="1012" y="91"/>
                  </a:cubicBezTo>
                  <a:cubicBezTo>
                    <a:pt x="91" y="91"/>
                    <a:pt x="91" y="91"/>
                    <a:pt x="91" y="91"/>
                  </a:cubicBezTo>
                  <a:lnTo>
                    <a:pt x="91" y="695"/>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35" name="Freeform 186"/>
            <p:cNvSpPr>
              <a:spLocks/>
            </p:cNvSpPr>
            <p:nvPr/>
          </p:nvSpPr>
          <p:spPr bwMode="auto">
            <a:xfrm>
              <a:off x="6810375" y="6645275"/>
              <a:ext cx="2727325" cy="211138"/>
            </a:xfrm>
            <a:custGeom>
              <a:avLst/>
              <a:gdLst>
                <a:gd name="T0" fmla="*/ 1037 w 1815"/>
                <a:gd name="T1" fmla="*/ 0 h 140"/>
                <a:gd name="T2" fmla="*/ 1037 w 1815"/>
                <a:gd name="T3" fmla="*/ 51 h 140"/>
                <a:gd name="T4" fmla="*/ 792 w 1815"/>
                <a:gd name="T5" fmla="*/ 51 h 140"/>
                <a:gd name="T6" fmla="*/ 792 w 1815"/>
                <a:gd name="T7" fmla="*/ 0 h 140"/>
                <a:gd name="T8" fmla="*/ 0 w 1815"/>
                <a:gd name="T9" fmla="*/ 0 h 140"/>
                <a:gd name="T10" fmla="*/ 6 w 1815"/>
                <a:gd name="T11" fmla="*/ 33 h 140"/>
                <a:gd name="T12" fmla="*/ 37 w 1815"/>
                <a:gd name="T13" fmla="*/ 101 h 140"/>
                <a:gd name="T14" fmla="*/ 131 w 1815"/>
                <a:gd name="T15" fmla="*/ 140 h 140"/>
                <a:gd name="T16" fmla="*/ 133 w 1815"/>
                <a:gd name="T17" fmla="*/ 140 h 140"/>
                <a:gd name="T18" fmla="*/ 1681 w 1815"/>
                <a:gd name="T19" fmla="*/ 140 h 140"/>
                <a:gd name="T20" fmla="*/ 1684 w 1815"/>
                <a:gd name="T21" fmla="*/ 140 h 140"/>
                <a:gd name="T22" fmla="*/ 1778 w 1815"/>
                <a:gd name="T23" fmla="*/ 101 h 140"/>
                <a:gd name="T24" fmla="*/ 1809 w 1815"/>
                <a:gd name="T25" fmla="*/ 33 h 140"/>
                <a:gd name="T26" fmla="*/ 1815 w 1815"/>
                <a:gd name="T27" fmla="*/ 0 h 140"/>
                <a:gd name="T28" fmla="*/ 1037 w 1815"/>
                <a:gd name="T29" fmla="*/ 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15" h="140">
                  <a:moveTo>
                    <a:pt x="1037" y="0"/>
                  </a:moveTo>
                  <a:cubicBezTo>
                    <a:pt x="1037" y="51"/>
                    <a:pt x="1037" y="51"/>
                    <a:pt x="1037" y="51"/>
                  </a:cubicBezTo>
                  <a:cubicBezTo>
                    <a:pt x="792" y="51"/>
                    <a:pt x="792" y="51"/>
                    <a:pt x="792" y="51"/>
                  </a:cubicBezTo>
                  <a:cubicBezTo>
                    <a:pt x="792" y="0"/>
                    <a:pt x="792" y="0"/>
                    <a:pt x="792" y="0"/>
                  </a:cubicBezTo>
                  <a:cubicBezTo>
                    <a:pt x="0" y="0"/>
                    <a:pt x="0" y="0"/>
                    <a:pt x="0" y="0"/>
                  </a:cubicBezTo>
                  <a:cubicBezTo>
                    <a:pt x="6" y="33"/>
                    <a:pt x="6" y="33"/>
                    <a:pt x="6" y="33"/>
                  </a:cubicBezTo>
                  <a:cubicBezTo>
                    <a:pt x="7" y="40"/>
                    <a:pt x="14" y="79"/>
                    <a:pt x="37" y="101"/>
                  </a:cubicBezTo>
                  <a:cubicBezTo>
                    <a:pt x="72" y="137"/>
                    <a:pt x="118" y="140"/>
                    <a:pt x="131" y="140"/>
                  </a:cubicBezTo>
                  <a:cubicBezTo>
                    <a:pt x="132" y="140"/>
                    <a:pt x="133" y="140"/>
                    <a:pt x="133" y="140"/>
                  </a:cubicBezTo>
                  <a:cubicBezTo>
                    <a:pt x="1681" y="140"/>
                    <a:pt x="1681" y="140"/>
                    <a:pt x="1681" y="140"/>
                  </a:cubicBezTo>
                  <a:cubicBezTo>
                    <a:pt x="1682" y="140"/>
                    <a:pt x="1683" y="140"/>
                    <a:pt x="1684" y="140"/>
                  </a:cubicBezTo>
                  <a:cubicBezTo>
                    <a:pt x="1697" y="140"/>
                    <a:pt x="1743" y="137"/>
                    <a:pt x="1778" y="101"/>
                  </a:cubicBezTo>
                  <a:cubicBezTo>
                    <a:pt x="1801" y="79"/>
                    <a:pt x="1808" y="40"/>
                    <a:pt x="1809" y="33"/>
                  </a:cubicBezTo>
                  <a:cubicBezTo>
                    <a:pt x="1815" y="0"/>
                    <a:pt x="1815" y="0"/>
                    <a:pt x="1815" y="0"/>
                  </a:cubicBezTo>
                  <a:lnTo>
                    <a:pt x="1037" y="0"/>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36" name="Freeform 187"/>
            <p:cNvSpPr>
              <a:spLocks noEditPoints="1"/>
            </p:cNvSpPr>
            <p:nvPr/>
          </p:nvSpPr>
          <p:spPr bwMode="auto">
            <a:xfrm>
              <a:off x="7064375" y="4989513"/>
              <a:ext cx="2271713" cy="1620838"/>
            </a:xfrm>
            <a:custGeom>
              <a:avLst/>
              <a:gdLst>
                <a:gd name="T0" fmla="*/ 1424 w 1511"/>
                <a:gd name="T1" fmla="*/ 1078 h 1078"/>
                <a:gd name="T2" fmla="*/ 87 w 1511"/>
                <a:gd name="T3" fmla="*/ 1078 h 1078"/>
                <a:gd name="T4" fmla="*/ 0 w 1511"/>
                <a:gd name="T5" fmla="*/ 991 h 1078"/>
                <a:gd name="T6" fmla="*/ 0 w 1511"/>
                <a:gd name="T7" fmla="*/ 87 h 1078"/>
                <a:gd name="T8" fmla="*/ 87 w 1511"/>
                <a:gd name="T9" fmla="*/ 0 h 1078"/>
                <a:gd name="T10" fmla="*/ 1424 w 1511"/>
                <a:gd name="T11" fmla="*/ 0 h 1078"/>
                <a:gd name="T12" fmla="*/ 1511 w 1511"/>
                <a:gd name="T13" fmla="*/ 87 h 1078"/>
                <a:gd name="T14" fmla="*/ 1511 w 1511"/>
                <a:gd name="T15" fmla="*/ 991 h 1078"/>
                <a:gd name="T16" fmla="*/ 1424 w 1511"/>
                <a:gd name="T17" fmla="*/ 1078 h 1078"/>
                <a:gd name="T18" fmla="*/ 124 w 1511"/>
                <a:gd name="T19" fmla="*/ 954 h 1078"/>
                <a:gd name="T20" fmla="*/ 1387 w 1511"/>
                <a:gd name="T21" fmla="*/ 954 h 1078"/>
                <a:gd name="T22" fmla="*/ 1387 w 1511"/>
                <a:gd name="T23" fmla="*/ 125 h 1078"/>
                <a:gd name="T24" fmla="*/ 124 w 1511"/>
                <a:gd name="T25" fmla="*/ 125 h 1078"/>
                <a:gd name="T26" fmla="*/ 124 w 1511"/>
                <a:gd name="T27" fmla="*/ 954 h 10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11" h="1078">
                  <a:moveTo>
                    <a:pt x="1424" y="1078"/>
                  </a:moveTo>
                  <a:cubicBezTo>
                    <a:pt x="87" y="1078"/>
                    <a:pt x="87" y="1078"/>
                    <a:pt x="87" y="1078"/>
                  </a:cubicBezTo>
                  <a:cubicBezTo>
                    <a:pt x="39" y="1078"/>
                    <a:pt x="0" y="1039"/>
                    <a:pt x="0" y="991"/>
                  </a:cubicBezTo>
                  <a:cubicBezTo>
                    <a:pt x="0" y="87"/>
                    <a:pt x="0" y="87"/>
                    <a:pt x="0" y="87"/>
                  </a:cubicBezTo>
                  <a:cubicBezTo>
                    <a:pt x="0" y="39"/>
                    <a:pt x="39" y="0"/>
                    <a:pt x="87" y="0"/>
                  </a:cubicBezTo>
                  <a:cubicBezTo>
                    <a:pt x="1424" y="0"/>
                    <a:pt x="1424" y="0"/>
                    <a:pt x="1424" y="0"/>
                  </a:cubicBezTo>
                  <a:cubicBezTo>
                    <a:pt x="1472" y="0"/>
                    <a:pt x="1511" y="39"/>
                    <a:pt x="1511" y="87"/>
                  </a:cubicBezTo>
                  <a:cubicBezTo>
                    <a:pt x="1511" y="991"/>
                    <a:pt x="1511" y="991"/>
                    <a:pt x="1511" y="991"/>
                  </a:cubicBezTo>
                  <a:cubicBezTo>
                    <a:pt x="1511" y="1039"/>
                    <a:pt x="1472" y="1078"/>
                    <a:pt x="1424" y="1078"/>
                  </a:cubicBezTo>
                  <a:close/>
                  <a:moveTo>
                    <a:pt x="124" y="954"/>
                  </a:moveTo>
                  <a:cubicBezTo>
                    <a:pt x="1387" y="954"/>
                    <a:pt x="1387" y="954"/>
                    <a:pt x="1387" y="954"/>
                  </a:cubicBezTo>
                  <a:cubicBezTo>
                    <a:pt x="1387" y="125"/>
                    <a:pt x="1387" y="125"/>
                    <a:pt x="1387" y="125"/>
                  </a:cubicBezTo>
                  <a:cubicBezTo>
                    <a:pt x="124" y="125"/>
                    <a:pt x="124" y="125"/>
                    <a:pt x="124" y="125"/>
                  </a:cubicBezTo>
                  <a:lnTo>
                    <a:pt x="124" y="954"/>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637" name="laptop_phone_blue"/>
          <p:cNvGrpSpPr/>
          <p:nvPr userDrawn="1"/>
        </p:nvGrpSpPr>
        <p:grpSpPr>
          <a:xfrm>
            <a:off x="2104683" y="3714843"/>
            <a:ext cx="948988" cy="1049684"/>
            <a:chOff x="6194426" y="3579813"/>
            <a:chExt cx="2962275" cy="3276600"/>
          </a:xfrm>
        </p:grpSpPr>
        <p:sp>
          <p:nvSpPr>
            <p:cNvPr id="638" name="Freeform 191"/>
            <p:cNvSpPr>
              <a:spLocks/>
            </p:cNvSpPr>
            <p:nvPr/>
          </p:nvSpPr>
          <p:spPr bwMode="auto">
            <a:xfrm>
              <a:off x="6534151" y="4344988"/>
              <a:ext cx="2284413" cy="1549400"/>
            </a:xfrm>
            <a:custGeom>
              <a:avLst/>
              <a:gdLst>
                <a:gd name="T0" fmla="*/ 1671 w 1671"/>
                <a:gd name="T1" fmla="*/ 750 h 1134"/>
                <a:gd name="T2" fmla="*/ 1514 w 1671"/>
                <a:gd name="T3" fmla="*/ 750 h 1134"/>
                <a:gd name="T4" fmla="*/ 1514 w 1671"/>
                <a:gd name="T5" fmla="*/ 977 h 1134"/>
                <a:gd name="T6" fmla="*/ 156 w 1671"/>
                <a:gd name="T7" fmla="*/ 977 h 1134"/>
                <a:gd name="T8" fmla="*/ 156 w 1671"/>
                <a:gd name="T9" fmla="*/ 157 h 1134"/>
                <a:gd name="T10" fmla="*/ 1095 w 1671"/>
                <a:gd name="T11" fmla="*/ 157 h 1134"/>
                <a:gd name="T12" fmla="*/ 1095 w 1671"/>
                <a:gd name="T13" fmla="*/ 0 h 1134"/>
                <a:gd name="T14" fmla="*/ 111 w 1671"/>
                <a:gd name="T15" fmla="*/ 0 h 1134"/>
                <a:gd name="T16" fmla="*/ 0 w 1671"/>
                <a:gd name="T17" fmla="*/ 111 h 1134"/>
                <a:gd name="T18" fmla="*/ 0 w 1671"/>
                <a:gd name="T19" fmla="*/ 1134 h 1134"/>
                <a:gd name="T20" fmla="*/ 1671 w 1671"/>
                <a:gd name="T21" fmla="*/ 1134 h 1134"/>
                <a:gd name="T22" fmla="*/ 1671 w 1671"/>
                <a:gd name="T23" fmla="*/ 750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71" h="1134">
                  <a:moveTo>
                    <a:pt x="1671" y="750"/>
                  </a:moveTo>
                  <a:cubicBezTo>
                    <a:pt x="1514" y="750"/>
                    <a:pt x="1514" y="750"/>
                    <a:pt x="1514" y="750"/>
                  </a:cubicBezTo>
                  <a:cubicBezTo>
                    <a:pt x="1514" y="977"/>
                    <a:pt x="1514" y="977"/>
                    <a:pt x="1514" y="977"/>
                  </a:cubicBezTo>
                  <a:cubicBezTo>
                    <a:pt x="156" y="977"/>
                    <a:pt x="156" y="977"/>
                    <a:pt x="156" y="977"/>
                  </a:cubicBezTo>
                  <a:cubicBezTo>
                    <a:pt x="156" y="157"/>
                    <a:pt x="156" y="157"/>
                    <a:pt x="156" y="157"/>
                  </a:cubicBezTo>
                  <a:cubicBezTo>
                    <a:pt x="1095" y="157"/>
                    <a:pt x="1095" y="157"/>
                    <a:pt x="1095" y="157"/>
                  </a:cubicBezTo>
                  <a:cubicBezTo>
                    <a:pt x="1095" y="0"/>
                    <a:pt x="1095" y="0"/>
                    <a:pt x="1095" y="0"/>
                  </a:cubicBezTo>
                  <a:cubicBezTo>
                    <a:pt x="111" y="0"/>
                    <a:pt x="111" y="0"/>
                    <a:pt x="111" y="0"/>
                  </a:cubicBezTo>
                  <a:cubicBezTo>
                    <a:pt x="50" y="0"/>
                    <a:pt x="0" y="51"/>
                    <a:pt x="0" y="111"/>
                  </a:cubicBezTo>
                  <a:cubicBezTo>
                    <a:pt x="0" y="1134"/>
                    <a:pt x="0" y="1134"/>
                    <a:pt x="0" y="1134"/>
                  </a:cubicBezTo>
                  <a:cubicBezTo>
                    <a:pt x="1671" y="1134"/>
                    <a:pt x="1671" y="1134"/>
                    <a:pt x="1671" y="1134"/>
                  </a:cubicBezTo>
                  <a:lnTo>
                    <a:pt x="1671" y="750"/>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39" name="Freeform 192"/>
            <p:cNvSpPr>
              <a:spLocks noEditPoints="1"/>
            </p:cNvSpPr>
            <p:nvPr/>
          </p:nvSpPr>
          <p:spPr bwMode="auto">
            <a:xfrm>
              <a:off x="6194426" y="6000750"/>
              <a:ext cx="2962275" cy="855663"/>
            </a:xfrm>
            <a:custGeom>
              <a:avLst/>
              <a:gdLst>
                <a:gd name="T0" fmla="*/ 2133 w 2166"/>
                <a:gd name="T1" fmla="*/ 470 h 626"/>
                <a:gd name="T2" fmla="*/ 1919 w 2166"/>
                <a:gd name="T3" fmla="*/ 0 h 626"/>
                <a:gd name="T4" fmla="*/ 247 w 2166"/>
                <a:gd name="T5" fmla="*/ 0 h 626"/>
                <a:gd name="T6" fmla="*/ 33 w 2166"/>
                <a:gd name="T7" fmla="*/ 470 h 626"/>
                <a:gd name="T8" fmla="*/ 134 w 2166"/>
                <a:gd name="T9" fmla="*/ 626 h 626"/>
                <a:gd name="T10" fmla="*/ 2032 w 2166"/>
                <a:gd name="T11" fmla="*/ 626 h 626"/>
                <a:gd name="T12" fmla="*/ 2133 w 2166"/>
                <a:gd name="T13" fmla="*/ 470 h 626"/>
                <a:gd name="T14" fmla="*/ 1323 w 2166"/>
                <a:gd name="T15" fmla="*/ 454 h 626"/>
                <a:gd name="T16" fmla="*/ 843 w 2166"/>
                <a:gd name="T17" fmla="*/ 454 h 626"/>
                <a:gd name="T18" fmla="*/ 821 w 2166"/>
                <a:gd name="T19" fmla="*/ 427 h 626"/>
                <a:gd name="T20" fmla="*/ 848 w 2166"/>
                <a:gd name="T21" fmla="*/ 321 h 626"/>
                <a:gd name="T22" fmla="*/ 871 w 2166"/>
                <a:gd name="T23" fmla="*/ 303 h 626"/>
                <a:gd name="T24" fmla="*/ 1295 w 2166"/>
                <a:gd name="T25" fmla="*/ 303 h 626"/>
                <a:gd name="T26" fmla="*/ 1318 w 2166"/>
                <a:gd name="T27" fmla="*/ 321 h 626"/>
                <a:gd name="T28" fmla="*/ 1346 w 2166"/>
                <a:gd name="T29" fmla="*/ 427 h 626"/>
                <a:gd name="T30" fmla="*/ 1323 w 2166"/>
                <a:gd name="T31" fmla="*/ 454 h 6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66" h="626">
                  <a:moveTo>
                    <a:pt x="2133" y="470"/>
                  </a:moveTo>
                  <a:cubicBezTo>
                    <a:pt x="1919" y="0"/>
                    <a:pt x="1919" y="0"/>
                    <a:pt x="1919" y="0"/>
                  </a:cubicBezTo>
                  <a:cubicBezTo>
                    <a:pt x="247" y="0"/>
                    <a:pt x="247" y="0"/>
                    <a:pt x="247" y="0"/>
                  </a:cubicBezTo>
                  <a:cubicBezTo>
                    <a:pt x="33" y="470"/>
                    <a:pt x="33" y="470"/>
                    <a:pt x="33" y="470"/>
                  </a:cubicBezTo>
                  <a:cubicBezTo>
                    <a:pt x="0" y="543"/>
                    <a:pt x="53" y="626"/>
                    <a:pt x="134" y="626"/>
                  </a:cubicBezTo>
                  <a:cubicBezTo>
                    <a:pt x="2032" y="626"/>
                    <a:pt x="2032" y="626"/>
                    <a:pt x="2032" y="626"/>
                  </a:cubicBezTo>
                  <a:cubicBezTo>
                    <a:pt x="2113" y="626"/>
                    <a:pt x="2166" y="543"/>
                    <a:pt x="2133" y="470"/>
                  </a:cubicBezTo>
                  <a:close/>
                  <a:moveTo>
                    <a:pt x="1323" y="454"/>
                  </a:moveTo>
                  <a:cubicBezTo>
                    <a:pt x="843" y="454"/>
                    <a:pt x="843" y="454"/>
                    <a:pt x="843" y="454"/>
                  </a:cubicBezTo>
                  <a:cubicBezTo>
                    <a:pt x="828" y="454"/>
                    <a:pt x="818" y="442"/>
                    <a:pt x="821" y="427"/>
                  </a:cubicBezTo>
                  <a:cubicBezTo>
                    <a:pt x="848" y="321"/>
                    <a:pt x="848" y="321"/>
                    <a:pt x="848" y="321"/>
                  </a:cubicBezTo>
                  <a:cubicBezTo>
                    <a:pt x="851" y="311"/>
                    <a:pt x="861" y="303"/>
                    <a:pt x="871" y="303"/>
                  </a:cubicBezTo>
                  <a:cubicBezTo>
                    <a:pt x="1295" y="303"/>
                    <a:pt x="1295" y="303"/>
                    <a:pt x="1295" y="303"/>
                  </a:cubicBezTo>
                  <a:cubicBezTo>
                    <a:pt x="1305" y="303"/>
                    <a:pt x="1315" y="311"/>
                    <a:pt x="1318" y="321"/>
                  </a:cubicBezTo>
                  <a:cubicBezTo>
                    <a:pt x="1346" y="427"/>
                    <a:pt x="1346" y="427"/>
                    <a:pt x="1346" y="427"/>
                  </a:cubicBezTo>
                  <a:cubicBezTo>
                    <a:pt x="1348" y="442"/>
                    <a:pt x="1338" y="454"/>
                    <a:pt x="1323" y="454"/>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40" name="Freeform 193"/>
            <p:cNvSpPr>
              <a:spLocks noEditPoints="1"/>
            </p:cNvSpPr>
            <p:nvPr/>
          </p:nvSpPr>
          <p:spPr bwMode="auto">
            <a:xfrm>
              <a:off x="8148638" y="3579813"/>
              <a:ext cx="941388" cy="1676400"/>
            </a:xfrm>
            <a:custGeom>
              <a:avLst/>
              <a:gdLst>
                <a:gd name="T0" fmla="*/ 96 w 689"/>
                <a:gd name="T1" fmla="*/ 1227 h 1227"/>
                <a:gd name="T2" fmla="*/ 593 w 689"/>
                <a:gd name="T3" fmla="*/ 1227 h 1227"/>
                <a:gd name="T4" fmla="*/ 689 w 689"/>
                <a:gd name="T5" fmla="*/ 1131 h 1227"/>
                <a:gd name="T6" fmla="*/ 689 w 689"/>
                <a:gd name="T7" fmla="*/ 96 h 1227"/>
                <a:gd name="T8" fmla="*/ 593 w 689"/>
                <a:gd name="T9" fmla="*/ 0 h 1227"/>
                <a:gd name="T10" fmla="*/ 96 w 689"/>
                <a:gd name="T11" fmla="*/ 0 h 1227"/>
                <a:gd name="T12" fmla="*/ 0 w 689"/>
                <a:gd name="T13" fmla="*/ 96 h 1227"/>
                <a:gd name="T14" fmla="*/ 0 w 689"/>
                <a:gd name="T15" fmla="*/ 1131 h 1227"/>
                <a:gd name="T16" fmla="*/ 96 w 689"/>
                <a:gd name="T17" fmla="*/ 1227 h 1227"/>
                <a:gd name="T18" fmla="*/ 343 w 689"/>
                <a:gd name="T19" fmla="*/ 1156 h 1227"/>
                <a:gd name="T20" fmla="*/ 280 w 689"/>
                <a:gd name="T21" fmla="*/ 1093 h 1227"/>
                <a:gd name="T22" fmla="*/ 343 w 689"/>
                <a:gd name="T23" fmla="*/ 1030 h 1227"/>
                <a:gd name="T24" fmla="*/ 406 w 689"/>
                <a:gd name="T25" fmla="*/ 1093 h 1227"/>
                <a:gd name="T26" fmla="*/ 343 w 689"/>
                <a:gd name="T27" fmla="*/ 1156 h 1227"/>
                <a:gd name="T28" fmla="*/ 262 w 689"/>
                <a:gd name="T29" fmla="*/ 71 h 1227"/>
                <a:gd name="T30" fmla="*/ 419 w 689"/>
                <a:gd name="T31" fmla="*/ 71 h 1227"/>
                <a:gd name="T32" fmla="*/ 442 w 689"/>
                <a:gd name="T33" fmla="*/ 93 h 1227"/>
                <a:gd name="T34" fmla="*/ 419 w 689"/>
                <a:gd name="T35" fmla="*/ 116 h 1227"/>
                <a:gd name="T36" fmla="*/ 262 w 689"/>
                <a:gd name="T37" fmla="*/ 116 h 1227"/>
                <a:gd name="T38" fmla="*/ 240 w 689"/>
                <a:gd name="T39" fmla="*/ 93 h 1227"/>
                <a:gd name="T40" fmla="*/ 262 w 689"/>
                <a:gd name="T41" fmla="*/ 71 h 1227"/>
                <a:gd name="T42" fmla="*/ 101 w 689"/>
                <a:gd name="T43" fmla="*/ 184 h 1227"/>
                <a:gd name="T44" fmla="*/ 583 w 689"/>
                <a:gd name="T45" fmla="*/ 184 h 1227"/>
                <a:gd name="T46" fmla="*/ 583 w 689"/>
                <a:gd name="T47" fmla="*/ 962 h 1227"/>
                <a:gd name="T48" fmla="*/ 101 w 689"/>
                <a:gd name="T49" fmla="*/ 962 h 1227"/>
                <a:gd name="T50" fmla="*/ 101 w 689"/>
                <a:gd name="T51" fmla="*/ 184 h 1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89" h="1227">
                  <a:moveTo>
                    <a:pt x="96" y="1227"/>
                  </a:moveTo>
                  <a:cubicBezTo>
                    <a:pt x="593" y="1227"/>
                    <a:pt x="593" y="1227"/>
                    <a:pt x="593" y="1227"/>
                  </a:cubicBezTo>
                  <a:cubicBezTo>
                    <a:pt x="646" y="1227"/>
                    <a:pt x="689" y="1184"/>
                    <a:pt x="689" y="1131"/>
                  </a:cubicBezTo>
                  <a:cubicBezTo>
                    <a:pt x="689" y="96"/>
                    <a:pt x="689" y="96"/>
                    <a:pt x="689" y="96"/>
                  </a:cubicBezTo>
                  <a:cubicBezTo>
                    <a:pt x="689" y="43"/>
                    <a:pt x="646" y="0"/>
                    <a:pt x="593" y="0"/>
                  </a:cubicBezTo>
                  <a:cubicBezTo>
                    <a:pt x="96" y="0"/>
                    <a:pt x="96" y="0"/>
                    <a:pt x="96" y="0"/>
                  </a:cubicBezTo>
                  <a:cubicBezTo>
                    <a:pt x="43" y="0"/>
                    <a:pt x="0" y="43"/>
                    <a:pt x="0" y="96"/>
                  </a:cubicBezTo>
                  <a:cubicBezTo>
                    <a:pt x="0" y="1131"/>
                    <a:pt x="0" y="1131"/>
                    <a:pt x="0" y="1131"/>
                  </a:cubicBezTo>
                  <a:cubicBezTo>
                    <a:pt x="0" y="1184"/>
                    <a:pt x="43" y="1227"/>
                    <a:pt x="96" y="1227"/>
                  </a:cubicBezTo>
                  <a:close/>
                  <a:moveTo>
                    <a:pt x="343" y="1156"/>
                  </a:moveTo>
                  <a:cubicBezTo>
                    <a:pt x="308" y="1156"/>
                    <a:pt x="280" y="1128"/>
                    <a:pt x="280" y="1093"/>
                  </a:cubicBezTo>
                  <a:cubicBezTo>
                    <a:pt x="280" y="1058"/>
                    <a:pt x="308" y="1030"/>
                    <a:pt x="343" y="1030"/>
                  </a:cubicBezTo>
                  <a:cubicBezTo>
                    <a:pt x="378" y="1030"/>
                    <a:pt x="406" y="1058"/>
                    <a:pt x="406" y="1093"/>
                  </a:cubicBezTo>
                  <a:cubicBezTo>
                    <a:pt x="406" y="1128"/>
                    <a:pt x="376" y="1156"/>
                    <a:pt x="343" y="1156"/>
                  </a:cubicBezTo>
                  <a:close/>
                  <a:moveTo>
                    <a:pt x="262" y="71"/>
                  </a:moveTo>
                  <a:cubicBezTo>
                    <a:pt x="419" y="71"/>
                    <a:pt x="419" y="71"/>
                    <a:pt x="419" y="71"/>
                  </a:cubicBezTo>
                  <a:cubicBezTo>
                    <a:pt x="432" y="71"/>
                    <a:pt x="442" y="81"/>
                    <a:pt x="442" y="93"/>
                  </a:cubicBezTo>
                  <a:cubicBezTo>
                    <a:pt x="442" y="106"/>
                    <a:pt x="432" y="116"/>
                    <a:pt x="419" y="116"/>
                  </a:cubicBezTo>
                  <a:cubicBezTo>
                    <a:pt x="262" y="116"/>
                    <a:pt x="262" y="116"/>
                    <a:pt x="262" y="116"/>
                  </a:cubicBezTo>
                  <a:cubicBezTo>
                    <a:pt x="250" y="116"/>
                    <a:pt x="240" y="106"/>
                    <a:pt x="240" y="93"/>
                  </a:cubicBezTo>
                  <a:cubicBezTo>
                    <a:pt x="242" y="81"/>
                    <a:pt x="252" y="71"/>
                    <a:pt x="262" y="71"/>
                  </a:cubicBezTo>
                  <a:close/>
                  <a:moveTo>
                    <a:pt x="101" y="184"/>
                  </a:moveTo>
                  <a:cubicBezTo>
                    <a:pt x="583" y="184"/>
                    <a:pt x="583" y="184"/>
                    <a:pt x="583" y="184"/>
                  </a:cubicBezTo>
                  <a:cubicBezTo>
                    <a:pt x="583" y="962"/>
                    <a:pt x="583" y="962"/>
                    <a:pt x="583" y="962"/>
                  </a:cubicBezTo>
                  <a:cubicBezTo>
                    <a:pt x="101" y="962"/>
                    <a:pt x="101" y="962"/>
                    <a:pt x="101" y="962"/>
                  </a:cubicBezTo>
                  <a:lnTo>
                    <a:pt x="101" y="184"/>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641" name="leaving_blue"/>
          <p:cNvGrpSpPr/>
          <p:nvPr userDrawn="1"/>
        </p:nvGrpSpPr>
        <p:grpSpPr>
          <a:xfrm>
            <a:off x="3839327" y="3671817"/>
            <a:ext cx="779740" cy="1126361"/>
            <a:chOff x="6467476" y="3967163"/>
            <a:chExt cx="2003424" cy="2894013"/>
          </a:xfrm>
        </p:grpSpPr>
        <p:sp>
          <p:nvSpPr>
            <p:cNvPr id="642" name="Freeform 197"/>
            <p:cNvSpPr>
              <a:spLocks noEditPoints="1"/>
            </p:cNvSpPr>
            <p:nvPr/>
          </p:nvSpPr>
          <p:spPr bwMode="auto">
            <a:xfrm>
              <a:off x="6467476" y="3967163"/>
              <a:ext cx="1309687" cy="2889250"/>
            </a:xfrm>
            <a:custGeom>
              <a:avLst/>
              <a:gdLst>
                <a:gd name="T0" fmla="*/ 455 w 825"/>
                <a:gd name="T1" fmla="*/ 0 h 1820"/>
                <a:gd name="T2" fmla="*/ 405 w 825"/>
                <a:gd name="T3" fmla="*/ 0 h 1820"/>
                <a:gd name="T4" fmla="*/ 405 w 825"/>
                <a:gd name="T5" fmla="*/ 64 h 1820"/>
                <a:gd name="T6" fmla="*/ 247 w 825"/>
                <a:gd name="T7" fmla="*/ 63 h 1820"/>
                <a:gd name="T8" fmla="*/ 247 w 825"/>
                <a:gd name="T9" fmla="*/ 110 h 1820"/>
                <a:gd name="T10" fmla="*/ 133 w 825"/>
                <a:gd name="T11" fmla="*/ 110 h 1820"/>
                <a:gd name="T12" fmla="*/ 133 w 825"/>
                <a:gd name="T13" fmla="*/ 157 h 1820"/>
                <a:gd name="T14" fmla="*/ 726 w 825"/>
                <a:gd name="T15" fmla="*/ 157 h 1820"/>
                <a:gd name="T16" fmla="*/ 726 w 825"/>
                <a:gd name="T17" fmla="*/ 111 h 1820"/>
                <a:gd name="T18" fmla="*/ 613 w 825"/>
                <a:gd name="T19" fmla="*/ 110 h 1820"/>
                <a:gd name="T20" fmla="*/ 613 w 825"/>
                <a:gd name="T21" fmla="*/ 64 h 1820"/>
                <a:gd name="T22" fmla="*/ 455 w 825"/>
                <a:gd name="T23" fmla="*/ 64 h 1820"/>
                <a:gd name="T24" fmla="*/ 455 w 825"/>
                <a:gd name="T25" fmla="*/ 0 h 1820"/>
                <a:gd name="T26" fmla="*/ 455 w 825"/>
                <a:gd name="T27" fmla="*/ 0 h 1820"/>
                <a:gd name="T28" fmla="*/ 817 w 825"/>
                <a:gd name="T29" fmla="*/ 1776 h 1820"/>
                <a:gd name="T30" fmla="*/ 785 w 825"/>
                <a:gd name="T31" fmla="*/ 1776 h 1820"/>
                <a:gd name="T32" fmla="*/ 786 w 825"/>
                <a:gd name="T33" fmla="*/ 255 h 1820"/>
                <a:gd name="T34" fmla="*/ 825 w 825"/>
                <a:gd name="T35" fmla="*/ 255 h 1820"/>
                <a:gd name="T36" fmla="*/ 825 w 825"/>
                <a:gd name="T37" fmla="*/ 204 h 1820"/>
                <a:gd name="T38" fmla="*/ 34 w 825"/>
                <a:gd name="T39" fmla="*/ 203 h 1820"/>
                <a:gd name="T40" fmla="*/ 34 w 825"/>
                <a:gd name="T41" fmla="*/ 254 h 1820"/>
                <a:gd name="T42" fmla="*/ 66 w 825"/>
                <a:gd name="T43" fmla="*/ 254 h 1820"/>
                <a:gd name="T44" fmla="*/ 63 w 825"/>
                <a:gd name="T45" fmla="*/ 1775 h 1820"/>
                <a:gd name="T46" fmla="*/ 0 w 825"/>
                <a:gd name="T47" fmla="*/ 1775 h 1820"/>
                <a:gd name="T48" fmla="*/ 0 w 825"/>
                <a:gd name="T49" fmla="*/ 1820 h 1820"/>
                <a:gd name="T50" fmla="*/ 817 w 825"/>
                <a:gd name="T51" fmla="*/ 1820 h 1820"/>
                <a:gd name="T52" fmla="*/ 817 w 825"/>
                <a:gd name="T53" fmla="*/ 1776 h 1820"/>
                <a:gd name="T54" fmla="*/ 817 w 825"/>
                <a:gd name="T55" fmla="*/ 1776 h 1820"/>
                <a:gd name="T56" fmla="*/ 130 w 825"/>
                <a:gd name="T57" fmla="*/ 254 h 1820"/>
                <a:gd name="T58" fmla="*/ 723 w 825"/>
                <a:gd name="T59" fmla="*/ 255 h 1820"/>
                <a:gd name="T60" fmla="*/ 720 w 825"/>
                <a:gd name="T61" fmla="*/ 1776 h 1820"/>
                <a:gd name="T62" fmla="*/ 128 w 825"/>
                <a:gd name="T63" fmla="*/ 1775 h 1820"/>
                <a:gd name="T64" fmla="*/ 130 w 825"/>
                <a:gd name="T65" fmla="*/ 254 h 1820"/>
                <a:gd name="T66" fmla="*/ 130 w 825"/>
                <a:gd name="T67" fmla="*/ 254 h 1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25" h="1820">
                  <a:moveTo>
                    <a:pt x="455" y="0"/>
                  </a:moveTo>
                  <a:lnTo>
                    <a:pt x="405" y="0"/>
                  </a:lnTo>
                  <a:lnTo>
                    <a:pt x="405" y="64"/>
                  </a:lnTo>
                  <a:lnTo>
                    <a:pt x="247" y="63"/>
                  </a:lnTo>
                  <a:lnTo>
                    <a:pt x="247" y="110"/>
                  </a:lnTo>
                  <a:lnTo>
                    <a:pt x="133" y="110"/>
                  </a:lnTo>
                  <a:lnTo>
                    <a:pt x="133" y="157"/>
                  </a:lnTo>
                  <a:lnTo>
                    <a:pt x="726" y="157"/>
                  </a:lnTo>
                  <a:lnTo>
                    <a:pt x="726" y="111"/>
                  </a:lnTo>
                  <a:lnTo>
                    <a:pt x="613" y="110"/>
                  </a:lnTo>
                  <a:lnTo>
                    <a:pt x="613" y="64"/>
                  </a:lnTo>
                  <a:lnTo>
                    <a:pt x="455" y="64"/>
                  </a:lnTo>
                  <a:lnTo>
                    <a:pt x="455" y="0"/>
                  </a:lnTo>
                  <a:lnTo>
                    <a:pt x="455" y="0"/>
                  </a:lnTo>
                  <a:close/>
                  <a:moveTo>
                    <a:pt x="817" y="1776"/>
                  </a:moveTo>
                  <a:lnTo>
                    <a:pt x="785" y="1776"/>
                  </a:lnTo>
                  <a:lnTo>
                    <a:pt x="786" y="255"/>
                  </a:lnTo>
                  <a:lnTo>
                    <a:pt x="825" y="255"/>
                  </a:lnTo>
                  <a:lnTo>
                    <a:pt x="825" y="204"/>
                  </a:lnTo>
                  <a:lnTo>
                    <a:pt x="34" y="203"/>
                  </a:lnTo>
                  <a:lnTo>
                    <a:pt x="34" y="254"/>
                  </a:lnTo>
                  <a:lnTo>
                    <a:pt x="66" y="254"/>
                  </a:lnTo>
                  <a:lnTo>
                    <a:pt x="63" y="1775"/>
                  </a:lnTo>
                  <a:lnTo>
                    <a:pt x="0" y="1775"/>
                  </a:lnTo>
                  <a:lnTo>
                    <a:pt x="0" y="1820"/>
                  </a:lnTo>
                  <a:lnTo>
                    <a:pt x="817" y="1820"/>
                  </a:lnTo>
                  <a:lnTo>
                    <a:pt x="817" y="1776"/>
                  </a:lnTo>
                  <a:lnTo>
                    <a:pt x="817" y="1776"/>
                  </a:lnTo>
                  <a:close/>
                  <a:moveTo>
                    <a:pt x="130" y="254"/>
                  </a:moveTo>
                  <a:lnTo>
                    <a:pt x="723" y="255"/>
                  </a:lnTo>
                  <a:lnTo>
                    <a:pt x="720" y="1776"/>
                  </a:lnTo>
                  <a:lnTo>
                    <a:pt x="128" y="1775"/>
                  </a:lnTo>
                  <a:lnTo>
                    <a:pt x="130" y="254"/>
                  </a:lnTo>
                  <a:lnTo>
                    <a:pt x="130" y="254"/>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43" name="Freeform 198"/>
            <p:cNvSpPr>
              <a:spLocks/>
            </p:cNvSpPr>
            <p:nvPr/>
          </p:nvSpPr>
          <p:spPr bwMode="auto">
            <a:xfrm>
              <a:off x="6756400" y="5872163"/>
              <a:ext cx="174625" cy="198438"/>
            </a:xfrm>
            <a:custGeom>
              <a:avLst/>
              <a:gdLst>
                <a:gd name="T0" fmla="*/ 0 w 110"/>
                <a:gd name="T1" fmla="*/ 124 h 125"/>
                <a:gd name="T2" fmla="*/ 109 w 110"/>
                <a:gd name="T3" fmla="*/ 125 h 125"/>
                <a:gd name="T4" fmla="*/ 110 w 110"/>
                <a:gd name="T5" fmla="*/ 0 h 125"/>
                <a:gd name="T6" fmla="*/ 0 w 110"/>
                <a:gd name="T7" fmla="*/ 0 h 125"/>
                <a:gd name="T8" fmla="*/ 0 w 110"/>
                <a:gd name="T9" fmla="*/ 124 h 125"/>
              </a:gdLst>
              <a:ahLst/>
              <a:cxnLst>
                <a:cxn ang="0">
                  <a:pos x="T0" y="T1"/>
                </a:cxn>
                <a:cxn ang="0">
                  <a:pos x="T2" y="T3"/>
                </a:cxn>
                <a:cxn ang="0">
                  <a:pos x="T4" y="T5"/>
                </a:cxn>
                <a:cxn ang="0">
                  <a:pos x="T6" y="T7"/>
                </a:cxn>
                <a:cxn ang="0">
                  <a:pos x="T8" y="T9"/>
                </a:cxn>
              </a:cxnLst>
              <a:rect l="0" t="0" r="r" b="b"/>
              <a:pathLst>
                <a:path w="110" h="125">
                  <a:moveTo>
                    <a:pt x="0" y="124"/>
                  </a:moveTo>
                  <a:lnTo>
                    <a:pt x="109" y="125"/>
                  </a:lnTo>
                  <a:lnTo>
                    <a:pt x="110" y="0"/>
                  </a:lnTo>
                  <a:lnTo>
                    <a:pt x="0" y="0"/>
                  </a:lnTo>
                  <a:lnTo>
                    <a:pt x="0" y="124"/>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44" name="Rectangle 199"/>
            <p:cNvSpPr>
              <a:spLocks noChangeArrowheads="1"/>
            </p:cNvSpPr>
            <p:nvPr/>
          </p:nvSpPr>
          <p:spPr bwMode="auto">
            <a:xfrm>
              <a:off x="6756400" y="4470400"/>
              <a:ext cx="174625" cy="146050"/>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45" name="Rectangle 200"/>
            <p:cNvSpPr>
              <a:spLocks noChangeArrowheads="1"/>
            </p:cNvSpPr>
            <p:nvPr/>
          </p:nvSpPr>
          <p:spPr bwMode="auto">
            <a:xfrm>
              <a:off x="6756400" y="4695825"/>
              <a:ext cx="174625" cy="196850"/>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46" name="Freeform 201"/>
            <p:cNvSpPr>
              <a:spLocks/>
            </p:cNvSpPr>
            <p:nvPr/>
          </p:nvSpPr>
          <p:spPr bwMode="auto">
            <a:xfrm>
              <a:off x="6756400" y="4989513"/>
              <a:ext cx="174625" cy="198438"/>
            </a:xfrm>
            <a:custGeom>
              <a:avLst/>
              <a:gdLst>
                <a:gd name="T0" fmla="*/ 0 w 110"/>
                <a:gd name="T1" fmla="*/ 124 h 125"/>
                <a:gd name="T2" fmla="*/ 110 w 110"/>
                <a:gd name="T3" fmla="*/ 125 h 125"/>
                <a:gd name="T4" fmla="*/ 110 w 110"/>
                <a:gd name="T5" fmla="*/ 0 h 125"/>
                <a:gd name="T6" fmla="*/ 0 w 110"/>
                <a:gd name="T7" fmla="*/ 0 h 125"/>
                <a:gd name="T8" fmla="*/ 0 w 110"/>
                <a:gd name="T9" fmla="*/ 124 h 125"/>
              </a:gdLst>
              <a:ahLst/>
              <a:cxnLst>
                <a:cxn ang="0">
                  <a:pos x="T0" y="T1"/>
                </a:cxn>
                <a:cxn ang="0">
                  <a:pos x="T2" y="T3"/>
                </a:cxn>
                <a:cxn ang="0">
                  <a:pos x="T4" y="T5"/>
                </a:cxn>
                <a:cxn ang="0">
                  <a:pos x="T6" y="T7"/>
                </a:cxn>
                <a:cxn ang="0">
                  <a:pos x="T8" y="T9"/>
                </a:cxn>
              </a:cxnLst>
              <a:rect l="0" t="0" r="r" b="b"/>
              <a:pathLst>
                <a:path w="110" h="125">
                  <a:moveTo>
                    <a:pt x="0" y="124"/>
                  </a:moveTo>
                  <a:lnTo>
                    <a:pt x="110" y="125"/>
                  </a:lnTo>
                  <a:lnTo>
                    <a:pt x="110" y="0"/>
                  </a:lnTo>
                  <a:lnTo>
                    <a:pt x="0" y="0"/>
                  </a:lnTo>
                  <a:lnTo>
                    <a:pt x="0" y="124"/>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47" name="Freeform 202"/>
            <p:cNvSpPr>
              <a:spLocks/>
            </p:cNvSpPr>
            <p:nvPr/>
          </p:nvSpPr>
          <p:spPr bwMode="auto">
            <a:xfrm>
              <a:off x="6756400" y="5283200"/>
              <a:ext cx="174625" cy="198438"/>
            </a:xfrm>
            <a:custGeom>
              <a:avLst/>
              <a:gdLst>
                <a:gd name="T0" fmla="*/ 0 w 110"/>
                <a:gd name="T1" fmla="*/ 125 h 125"/>
                <a:gd name="T2" fmla="*/ 110 w 110"/>
                <a:gd name="T3" fmla="*/ 125 h 125"/>
                <a:gd name="T4" fmla="*/ 110 w 110"/>
                <a:gd name="T5" fmla="*/ 1 h 125"/>
                <a:gd name="T6" fmla="*/ 0 w 110"/>
                <a:gd name="T7" fmla="*/ 0 h 125"/>
                <a:gd name="T8" fmla="*/ 0 w 110"/>
                <a:gd name="T9" fmla="*/ 125 h 125"/>
              </a:gdLst>
              <a:ahLst/>
              <a:cxnLst>
                <a:cxn ang="0">
                  <a:pos x="T0" y="T1"/>
                </a:cxn>
                <a:cxn ang="0">
                  <a:pos x="T2" y="T3"/>
                </a:cxn>
                <a:cxn ang="0">
                  <a:pos x="T4" y="T5"/>
                </a:cxn>
                <a:cxn ang="0">
                  <a:pos x="T6" y="T7"/>
                </a:cxn>
                <a:cxn ang="0">
                  <a:pos x="T8" y="T9"/>
                </a:cxn>
              </a:cxnLst>
              <a:rect l="0" t="0" r="r" b="b"/>
              <a:pathLst>
                <a:path w="110" h="125">
                  <a:moveTo>
                    <a:pt x="0" y="125"/>
                  </a:moveTo>
                  <a:lnTo>
                    <a:pt x="110" y="125"/>
                  </a:lnTo>
                  <a:lnTo>
                    <a:pt x="110" y="1"/>
                  </a:lnTo>
                  <a:lnTo>
                    <a:pt x="0" y="0"/>
                  </a:lnTo>
                  <a:lnTo>
                    <a:pt x="0" y="125"/>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48" name="Rectangle 203"/>
            <p:cNvSpPr>
              <a:spLocks noChangeArrowheads="1"/>
            </p:cNvSpPr>
            <p:nvPr/>
          </p:nvSpPr>
          <p:spPr bwMode="auto">
            <a:xfrm>
              <a:off x="7356475" y="4470400"/>
              <a:ext cx="174625" cy="147638"/>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49" name="Freeform 204"/>
            <p:cNvSpPr>
              <a:spLocks/>
            </p:cNvSpPr>
            <p:nvPr/>
          </p:nvSpPr>
          <p:spPr bwMode="auto">
            <a:xfrm>
              <a:off x="7356475" y="4695825"/>
              <a:ext cx="174625" cy="198438"/>
            </a:xfrm>
            <a:custGeom>
              <a:avLst/>
              <a:gdLst>
                <a:gd name="T0" fmla="*/ 0 w 110"/>
                <a:gd name="T1" fmla="*/ 125 h 125"/>
                <a:gd name="T2" fmla="*/ 110 w 110"/>
                <a:gd name="T3" fmla="*/ 125 h 125"/>
                <a:gd name="T4" fmla="*/ 110 w 110"/>
                <a:gd name="T5" fmla="*/ 1 h 125"/>
                <a:gd name="T6" fmla="*/ 0 w 110"/>
                <a:gd name="T7" fmla="*/ 0 h 125"/>
                <a:gd name="T8" fmla="*/ 0 w 110"/>
                <a:gd name="T9" fmla="*/ 125 h 125"/>
              </a:gdLst>
              <a:ahLst/>
              <a:cxnLst>
                <a:cxn ang="0">
                  <a:pos x="T0" y="T1"/>
                </a:cxn>
                <a:cxn ang="0">
                  <a:pos x="T2" y="T3"/>
                </a:cxn>
                <a:cxn ang="0">
                  <a:pos x="T4" y="T5"/>
                </a:cxn>
                <a:cxn ang="0">
                  <a:pos x="T6" y="T7"/>
                </a:cxn>
                <a:cxn ang="0">
                  <a:pos x="T8" y="T9"/>
                </a:cxn>
              </a:cxnLst>
              <a:rect l="0" t="0" r="r" b="b"/>
              <a:pathLst>
                <a:path w="110" h="125">
                  <a:moveTo>
                    <a:pt x="0" y="125"/>
                  </a:moveTo>
                  <a:lnTo>
                    <a:pt x="110" y="125"/>
                  </a:lnTo>
                  <a:lnTo>
                    <a:pt x="110" y="1"/>
                  </a:lnTo>
                  <a:lnTo>
                    <a:pt x="0" y="0"/>
                  </a:lnTo>
                  <a:lnTo>
                    <a:pt x="0" y="125"/>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50" name="Freeform 205"/>
            <p:cNvSpPr>
              <a:spLocks/>
            </p:cNvSpPr>
            <p:nvPr/>
          </p:nvSpPr>
          <p:spPr bwMode="auto">
            <a:xfrm>
              <a:off x="7354888" y="4991100"/>
              <a:ext cx="176212" cy="196850"/>
            </a:xfrm>
            <a:custGeom>
              <a:avLst/>
              <a:gdLst>
                <a:gd name="T0" fmla="*/ 0 w 111"/>
                <a:gd name="T1" fmla="*/ 124 h 124"/>
                <a:gd name="T2" fmla="*/ 110 w 111"/>
                <a:gd name="T3" fmla="*/ 124 h 124"/>
                <a:gd name="T4" fmla="*/ 111 w 111"/>
                <a:gd name="T5" fmla="*/ 0 h 124"/>
                <a:gd name="T6" fmla="*/ 1 w 111"/>
                <a:gd name="T7" fmla="*/ 0 h 124"/>
                <a:gd name="T8" fmla="*/ 0 w 111"/>
                <a:gd name="T9" fmla="*/ 124 h 124"/>
              </a:gdLst>
              <a:ahLst/>
              <a:cxnLst>
                <a:cxn ang="0">
                  <a:pos x="T0" y="T1"/>
                </a:cxn>
                <a:cxn ang="0">
                  <a:pos x="T2" y="T3"/>
                </a:cxn>
                <a:cxn ang="0">
                  <a:pos x="T4" y="T5"/>
                </a:cxn>
                <a:cxn ang="0">
                  <a:pos x="T6" y="T7"/>
                </a:cxn>
                <a:cxn ang="0">
                  <a:pos x="T8" y="T9"/>
                </a:cxn>
              </a:cxnLst>
              <a:rect l="0" t="0" r="r" b="b"/>
              <a:pathLst>
                <a:path w="111" h="124">
                  <a:moveTo>
                    <a:pt x="0" y="124"/>
                  </a:moveTo>
                  <a:lnTo>
                    <a:pt x="110" y="124"/>
                  </a:lnTo>
                  <a:lnTo>
                    <a:pt x="111" y="0"/>
                  </a:lnTo>
                  <a:lnTo>
                    <a:pt x="1" y="0"/>
                  </a:lnTo>
                  <a:lnTo>
                    <a:pt x="0" y="124"/>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51" name="Freeform 206"/>
            <p:cNvSpPr>
              <a:spLocks/>
            </p:cNvSpPr>
            <p:nvPr/>
          </p:nvSpPr>
          <p:spPr bwMode="auto">
            <a:xfrm>
              <a:off x="7354888" y="5284788"/>
              <a:ext cx="174625" cy="198438"/>
            </a:xfrm>
            <a:custGeom>
              <a:avLst/>
              <a:gdLst>
                <a:gd name="T0" fmla="*/ 0 w 110"/>
                <a:gd name="T1" fmla="*/ 124 h 125"/>
                <a:gd name="T2" fmla="*/ 110 w 110"/>
                <a:gd name="T3" fmla="*/ 125 h 125"/>
                <a:gd name="T4" fmla="*/ 110 w 110"/>
                <a:gd name="T5" fmla="*/ 0 h 125"/>
                <a:gd name="T6" fmla="*/ 0 w 110"/>
                <a:gd name="T7" fmla="*/ 0 h 125"/>
                <a:gd name="T8" fmla="*/ 0 w 110"/>
                <a:gd name="T9" fmla="*/ 124 h 125"/>
              </a:gdLst>
              <a:ahLst/>
              <a:cxnLst>
                <a:cxn ang="0">
                  <a:pos x="T0" y="T1"/>
                </a:cxn>
                <a:cxn ang="0">
                  <a:pos x="T2" y="T3"/>
                </a:cxn>
                <a:cxn ang="0">
                  <a:pos x="T4" y="T5"/>
                </a:cxn>
                <a:cxn ang="0">
                  <a:pos x="T6" y="T7"/>
                </a:cxn>
                <a:cxn ang="0">
                  <a:pos x="T8" y="T9"/>
                </a:cxn>
              </a:cxnLst>
              <a:rect l="0" t="0" r="r" b="b"/>
              <a:pathLst>
                <a:path w="110" h="125">
                  <a:moveTo>
                    <a:pt x="0" y="124"/>
                  </a:moveTo>
                  <a:lnTo>
                    <a:pt x="110" y="125"/>
                  </a:lnTo>
                  <a:lnTo>
                    <a:pt x="110" y="0"/>
                  </a:lnTo>
                  <a:lnTo>
                    <a:pt x="0" y="0"/>
                  </a:lnTo>
                  <a:lnTo>
                    <a:pt x="0" y="124"/>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52" name="Freeform 207"/>
            <p:cNvSpPr>
              <a:spLocks/>
            </p:cNvSpPr>
            <p:nvPr/>
          </p:nvSpPr>
          <p:spPr bwMode="auto">
            <a:xfrm>
              <a:off x="7353300" y="6167438"/>
              <a:ext cx="174625" cy="198438"/>
            </a:xfrm>
            <a:custGeom>
              <a:avLst/>
              <a:gdLst>
                <a:gd name="T0" fmla="*/ 0 w 110"/>
                <a:gd name="T1" fmla="*/ 124 h 125"/>
                <a:gd name="T2" fmla="*/ 110 w 110"/>
                <a:gd name="T3" fmla="*/ 125 h 125"/>
                <a:gd name="T4" fmla="*/ 110 w 110"/>
                <a:gd name="T5" fmla="*/ 0 h 125"/>
                <a:gd name="T6" fmla="*/ 0 w 110"/>
                <a:gd name="T7" fmla="*/ 0 h 125"/>
                <a:gd name="T8" fmla="*/ 0 w 110"/>
                <a:gd name="T9" fmla="*/ 124 h 125"/>
              </a:gdLst>
              <a:ahLst/>
              <a:cxnLst>
                <a:cxn ang="0">
                  <a:pos x="T0" y="T1"/>
                </a:cxn>
                <a:cxn ang="0">
                  <a:pos x="T2" y="T3"/>
                </a:cxn>
                <a:cxn ang="0">
                  <a:pos x="T4" y="T5"/>
                </a:cxn>
                <a:cxn ang="0">
                  <a:pos x="T6" y="T7"/>
                </a:cxn>
                <a:cxn ang="0">
                  <a:pos x="T8" y="T9"/>
                </a:cxn>
              </a:cxnLst>
              <a:rect l="0" t="0" r="r" b="b"/>
              <a:pathLst>
                <a:path w="110" h="125">
                  <a:moveTo>
                    <a:pt x="0" y="124"/>
                  </a:moveTo>
                  <a:lnTo>
                    <a:pt x="110" y="125"/>
                  </a:lnTo>
                  <a:lnTo>
                    <a:pt x="110" y="0"/>
                  </a:lnTo>
                  <a:lnTo>
                    <a:pt x="0" y="0"/>
                  </a:lnTo>
                  <a:lnTo>
                    <a:pt x="0" y="124"/>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53" name="Freeform 208"/>
            <p:cNvSpPr>
              <a:spLocks/>
            </p:cNvSpPr>
            <p:nvPr/>
          </p:nvSpPr>
          <p:spPr bwMode="auto">
            <a:xfrm>
              <a:off x="7353300" y="6461125"/>
              <a:ext cx="174625" cy="355600"/>
            </a:xfrm>
            <a:custGeom>
              <a:avLst/>
              <a:gdLst>
                <a:gd name="T0" fmla="*/ 0 w 110"/>
                <a:gd name="T1" fmla="*/ 224 h 224"/>
                <a:gd name="T2" fmla="*/ 109 w 110"/>
                <a:gd name="T3" fmla="*/ 224 h 224"/>
                <a:gd name="T4" fmla="*/ 110 w 110"/>
                <a:gd name="T5" fmla="*/ 1 h 224"/>
                <a:gd name="T6" fmla="*/ 0 w 110"/>
                <a:gd name="T7" fmla="*/ 0 h 224"/>
                <a:gd name="T8" fmla="*/ 0 w 110"/>
                <a:gd name="T9" fmla="*/ 224 h 224"/>
              </a:gdLst>
              <a:ahLst/>
              <a:cxnLst>
                <a:cxn ang="0">
                  <a:pos x="T0" y="T1"/>
                </a:cxn>
                <a:cxn ang="0">
                  <a:pos x="T2" y="T3"/>
                </a:cxn>
                <a:cxn ang="0">
                  <a:pos x="T4" y="T5"/>
                </a:cxn>
                <a:cxn ang="0">
                  <a:pos x="T6" y="T7"/>
                </a:cxn>
                <a:cxn ang="0">
                  <a:pos x="T8" y="T9"/>
                </a:cxn>
              </a:cxnLst>
              <a:rect l="0" t="0" r="r" b="b"/>
              <a:pathLst>
                <a:path w="110" h="224">
                  <a:moveTo>
                    <a:pt x="0" y="224"/>
                  </a:moveTo>
                  <a:lnTo>
                    <a:pt x="109" y="224"/>
                  </a:lnTo>
                  <a:lnTo>
                    <a:pt x="110" y="1"/>
                  </a:lnTo>
                  <a:lnTo>
                    <a:pt x="0" y="0"/>
                  </a:lnTo>
                  <a:lnTo>
                    <a:pt x="0" y="224"/>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54" name="Rectangle 209"/>
            <p:cNvSpPr>
              <a:spLocks noChangeArrowheads="1"/>
            </p:cNvSpPr>
            <p:nvPr/>
          </p:nvSpPr>
          <p:spPr bwMode="auto">
            <a:xfrm>
              <a:off x="6754813" y="6461125"/>
              <a:ext cx="174625" cy="354013"/>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55" name="Freeform 210"/>
            <p:cNvSpPr>
              <a:spLocks/>
            </p:cNvSpPr>
            <p:nvPr/>
          </p:nvSpPr>
          <p:spPr bwMode="auto">
            <a:xfrm>
              <a:off x="7354888" y="5578475"/>
              <a:ext cx="174625" cy="198438"/>
            </a:xfrm>
            <a:custGeom>
              <a:avLst/>
              <a:gdLst>
                <a:gd name="T0" fmla="*/ 0 w 110"/>
                <a:gd name="T1" fmla="*/ 125 h 125"/>
                <a:gd name="T2" fmla="*/ 110 w 110"/>
                <a:gd name="T3" fmla="*/ 125 h 125"/>
                <a:gd name="T4" fmla="*/ 110 w 110"/>
                <a:gd name="T5" fmla="*/ 1 h 125"/>
                <a:gd name="T6" fmla="*/ 0 w 110"/>
                <a:gd name="T7" fmla="*/ 0 h 125"/>
                <a:gd name="T8" fmla="*/ 0 w 110"/>
                <a:gd name="T9" fmla="*/ 125 h 125"/>
              </a:gdLst>
              <a:ahLst/>
              <a:cxnLst>
                <a:cxn ang="0">
                  <a:pos x="T0" y="T1"/>
                </a:cxn>
                <a:cxn ang="0">
                  <a:pos x="T2" y="T3"/>
                </a:cxn>
                <a:cxn ang="0">
                  <a:pos x="T4" y="T5"/>
                </a:cxn>
                <a:cxn ang="0">
                  <a:pos x="T6" y="T7"/>
                </a:cxn>
                <a:cxn ang="0">
                  <a:pos x="T8" y="T9"/>
                </a:cxn>
              </a:cxnLst>
              <a:rect l="0" t="0" r="r" b="b"/>
              <a:pathLst>
                <a:path w="110" h="125">
                  <a:moveTo>
                    <a:pt x="0" y="125"/>
                  </a:moveTo>
                  <a:lnTo>
                    <a:pt x="110" y="125"/>
                  </a:lnTo>
                  <a:lnTo>
                    <a:pt x="110" y="1"/>
                  </a:lnTo>
                  <a:lnTo>
                    <a:pt x="0" y="0"/>
                  </a:lnTo>
                  <a:lnTo>
                    <a:pt x="0" y="125"/>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56" name="Rectangle 211"/>
            <p:cNvSpPr>
              <a:spLocks noChangeArrowheads="1"/>
            </p:cNvSpPr>
            <p:nvPr/>
          </p:nvSpPr>
          <p:spPr bwMode="auto">
            <a:xfrm>
              <a:off x="7056438" y="4470400"/>
              <a:ext cx="174625" cy="147638"/>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57" name="Freeform 212"/>
            <p:cNvSpPr>
              <a:spLocks/>
            </p:cNvSpPr>
            <p:nvPr/>
          </p:nvSpPr>
          <p:spPr bwMode="auto">
            <a:xfrm>
              <a:off x="7056438" y="4695825"/>
              <a:ext cx="174625" cy="198438"/>
            </a:xfrm>
            <a:custGeom>
              <a:avLst/>
              <a:gdLst>
                <a:gd name="T0" fmla="*/ 0 w 110"/>
                <a:gd name="T1" fmla="*/ 125 h 125"/>
                <a:gd name="T2" fmla="*/ 109 w 110"/>
                <a:gd name="T3" fmla="*/ 125 h 125"/>
                <a:gd name="T4" fmla="*/ 110 w 110"/>
                <a:gd name="T5" fmla="*/ 0 h 125"/>
                <a:gd name="T6" fmla="*/ 0 w 110"/>
                <a:gd name="T7" fmla="*/ 0 h 125"/>
                <a:gd name="T8" fmla="*/ 0 w 110"/>
                <a:gd name="T9" fmla="*/ 125 h 125"/>
              </a:gdLst>
              <a:ahLst/>
              <a:cxnLst>
                <a:cxn ang="0">
                  <a:pos x="T0" y="T1"/>
                </a:cxn>
                <a:cxn ang="0">
                  <a:pos x="T2" y="T3"/>
                </a:cxn>
                <a:cxn ang="0">
                  <a:pos x="T4" y="T5"/>
                </a:cxn>
                <a:cxn ang="0">
                  <a:pos x="T6" y="T7"/>
                </a:cxn>
                <a:cxn ang="0">
                  <a:pos x="T8" y="T9"/>
                </a:cxn>
              </a:cxnLst>
              <a:rect l="0" t="0" r="r" b="b"/>
              <a:pathLst>
                <a:path w="110" h="125">
                  <a:moveTo>
                    <a:pt x="0" y="125"/>
                  </a:moveTo>
                  <a:lnTo>
                    <a:pt x="109" y="125"/>
                  </a:lnTo>
                  <a:lnTo>
                    <a:pt x="110" y="0"/>
                  </a:lnTo>
                  <a:lnTo>
                    <a:pt x="0" y="0"/>
                  </a:lnTo>
                  <a:lnTo>
                    <a:pt x="0" y="125"/>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58" name="Rectangle 213"/>
            <p:cNvSpPr>
              <a:spLocks noChangeArrowheads="1"/>
            </p:cNvSpPr>
            <p:nvPr/>
          </p:nvSpPr>
          <p:spPr bwMode="auto">
            <a:xfrm>
              <a:off x="7054850" y="5284788"/>
              <a:ext cx="174625" cy="196850"/>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59" name="Freeform 214"/>
            <p:cNvSpPr>
              <a:spLocks/>
            </p:cNvSpPr>
            <p:nvPr/>
          </p:nvSpPr>
          <p:spPr bwMode="auto">
            <a:xfrm>
              <a:off x="7054850" y="4989513"/>
              <a:ext cx="174625" cy="198438"/>
            </a:xfrm>
            <a:custGeom>
              <a:avLst/>
              <a:gdLst>
                <a:gd name="T0" fmla="*/ 0 w 110"/>
                <a:gd name="T1" fmla="*/ 125 h 125"/>
                <a:gd name="T2" fmla="*/ 110 w 110"/>
                <a:gd name="T3" fmla="*/ 125 h 125"/>
                <a:gd name="T4" fmla="*/ 110 w 110"/>
                <a:gd name="T5" fmla="*/ 1 h 125"/>
                <a:gd name="T6" fmla="*/ 0 w 110"/>
                <a:gd name="T7" fmla="*/ 0 h 125"/>
                <a:gd name="T8" fmla="*/ 0 w 110"/>
                <a:gd name="T9" fmla="*/ 125 h 125"/>
              </a:gdLst>
              <a:ahLst/>
              <a:cxnLst>
                <a:cxn ang="0">
                  <a:pos x="T0" y="T1"/>
                </a:cxn>
                <a:cxn ang="0">
                  <a:pos x="T2" y="T3"/>
                </a:cxn>
                <a:cxn ang="0">
                  <a:pos x="T4" y="T5"/>
                </a:cxn>
                <a:cxn ang="0">
                  <a:pos x="T6" y="T7"/>
                </a:cxn>
                <a:cxn ang="0">
                  <a:pos x="T8" y="T9"/>
                </a:cxn>
              </a:cxnLst>
              <a:rect l="0" t="0" r="r" b="b"/>
              <a:pathLst>
                <a:path w="110" h="125">
                  <a:moveTo>
                    <a:pt x="0" y="125"/>
                  </a:moveTo>
                  <a:lnTo>
                    <a:pt x="110" y="125"/>
                  </a:lnTo>
                  <a:lnTo>
                    <a:pt x="110" y="1"/>
                  </a:lnTo>
                  <a:lnTo>
                    <a:pt x="0" y="0"/>
                  </a:lnTo>
                  <a:lnTo>
                    <a:pt x="0" y="125"/>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60" name="Rectangle 215"/>
            <p:cNvSpPr>
              <a:spLocks noChangeArrowheads="1"/>
            </p:cNvSpPr>
            <p:nvPr/>
          </p:nvSpPr>
          <p:spPr bwMode="auto">
            <a:xfrm>
              <a:off x="7053263" y="6167438"/>
              <a:ext cx="174625" cy="196850"/>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61" name="Freeform 216"/>
            <p:cNvSpPr>
              <a:spLocks/>
            </p:cNvSpPr>
            <p:nvPr/>
          </p:nvSpPr>
          <p:spPr bwMode="auto">
            <a:xfrm>
              <a:off x="7051675" y="6461125"/>
              <a:ext cx="176212" cy="355600"/>
            </a:xfrm>
            <a:custGeom>
              <a:avLst/>
              <a:gdLst>
                <a:gd name="T0" fmla="*/ 0 w 111"/>
                <a:gd name="T1" fmla="*/ 223 h 224"/>
                <a:gd name="T2" fmla="*/ 110 w 111"/>
                <a:gd name="T3" fmla="*/ 224 h 224"/>
                <a:gd name="T4" fmla="*/ 111 w 111"/>
                <a:gd name="T5" fmla="*/ 0 h 224"/>
                <a:gd name="T6" fmla="*/ 1 w 111"/>
                <a:gd name="T7" fmla="*/ 0 h 224"/>
                <a:gd name="T8" fmla="*/ 0 w 111"/>
                <a:gd name="T9" fmla="*/ 223 h 224"/>
              </a:gdLst>
              <a:ahLst/>
              <a:cxnLst>
                <a:cxn ang="0">
                  <a:pos x="T0" y="T1"/>
                </a:cxn>
                <a:cxn ang="0">
                  <a:pos x="T2" y="T3"/>
                </a:cxn>
                <a:cxn ang="0">
                  <a:pos x="T4" y="T5"/>
                </a:cxn>
                <a:cxn ang="0">
                  <a:pos x="T6" y="T7"/>
                </a:cxn>
                <a:cxn ang="0">
                  <a:pos x="T8" y="T9"/>
                </a:cxn>
              </a:cxnLst>
              <a:rect l="0" t="0" r="r" b="b"/>
              <a:pathLst>
                <a:path w="111" h="224">
                  <a:moveTo>
                    <a:pt x="0" y="223"/>
                  </a:moveTo>
                  <a:lnTo>
                    <a:pt x="110" y="224"/>
                  </a:lnTo>
                  <a:lnTo>
                    <a:pt x="111" y="0"/>
                  </a:lnTo>
                  <a:lnTo>
                    <a:pt x="1" y="0"/>
                  </a:lnTo>
                  <a:lnTo>
                    <a:pt x="0" y="223"/>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62" name="Freeform 217"/>
            <p:cNvSpPr>
              <a:spLocks/>
            </p:cNvSpPr>
            <p:nvPr/>
          </p:nvSpPr>
          <p:spPr bwMode="auto">
            <a:xfrm>
              <a:off x="7054850" y="5578475"/>
              <a:ext cx="174625" cy="198438"/>
            </a:xfrm>
            <a:custGeom>
              <a:avLst/>
              <a:gdLst>
                <a:gd name="T0" fmla="*/ 0 w 110"/>
                <a:gd name="T1" fmla="*/ 124 h 125"/>
                <a:gd name="T2" fmla="*/ 109 w 110"/>
                <a:gd name="T3" fmla="*/ 125 h 125"/>
                <a:gd name="T4" fmla="*/ 110 w 110"/>
                <a:gd name="T5" fmla="*/ 0 h 125"/>
                <a:gd name="T6" fmla="*/ 0 w 110"/>
                <a:gd name="T7" fmla="*/ 0 h 125"/>
                <a:gd name="T8" fmla="*/ 0 w 110"/>
                <a:gd name="T9" fmla="*/ 124 h 125"/>
              </a:gdLst>
              <a:ahLst/>
              <a:cxnLst>
                <a:cxn ang="0">
                  <a:pos x="T0" y="T1"/>
                </a:cxn>
                <a:cxn ang="0">
                  <a:pos x="T2" y="T3"/>
                </a:cxn>
                <a:cxn ang="0">
                  <a:pos x="T4" y="T5"/>
                </a:cxn>
                <a:cxn ang="0">
                  <a:pos x="T6" y="T7"/>
                </a:cxn>
                <a:cxn ang="0">
                  <a:pos x="T8" y="T9"/>
                </a:cxn>
              </a:cxnLst>
              <a:rect l="0" t="0" r="r" b="b"/>
              <a:pathLst>
                <a:path w="110" h="125">
                  <a:moveTo>
                    <a:pt x="0" y="124"/>
                  </a:moveTo>
                  <a:lnTo>
                    <a:pt x="109" y="125"/>
                  </a:lnTo>
                  <a:lnTo>
                    <a:pt x="110" y="0"/>
                  </a:lnTo>
                  <a:lnTo>
                    <a:pt x="0" y="0"/>
                  </a:lnTo>
                  <a:lnTo>
                    <a:pt x="0" y="124"/>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63" name="Rectangle 218"/>
            <p:cNvSpPr>
              <a:spLocks noChangeArrowheads="1"/>
            </p:cNvSpPr>
            <p:nvPr/>
          </p:nvSpPr>
          <p:spPr bwMode="auto">
            <a:xfrm>
              <a:off x="6756400" y="5578475"/>
              <a:ext cx="174625" cy="196850"/>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64" name="Freeform 219"/>
            <p:cNvSpPr>
              <a:spLocks/>
            </p:cNvSpPr>
            <p:nvPr/>
          </p:nvSpPr>
          <p:spPr bwMode="auto">
            <a:xfrm>
              <a:off x="7053263" y="5872163"/>
              <a:ext cx="174625" cy="198438"/>
            </a:xfrm>
            <a:custGeom>
              <a:avLst/>
              <a:gdLst>
                <a:gd name="T0" fmla="*/ 0 w 110"/>
                <a:gd name="T1" fmla="*/ 125 h 125"/>
                <a:gd name="T2" fmla="*/ 110 w 110"/>
                <a:gd name="T3" fmla="*/ 125 h 125"/>
                <a:gd name="T4" fmla="*/ 110 w 110"/>
                <a:gd name="T5" fmla="*/ 1 h 125"/>
                <a:gd name="T6" fmla="*/ 0 w 110"/>
                <a:gd name="T7" fmla="*/ 0 h 125"/>
                <a:gd name="T8" fmla="*/ 0 w 110"/>
                <a:gd name="T9" fmla="*/ 125 h 125"/>
              </a:gdLst>
              <a:ahLst/>
              <a:cxnLst>
                <a:cxn ang="0">
                  <a:pos x="T0" y="T1"/>
                </a:cxn>
                <a:cxn ang="0">
                  <a:pos x="T2" y="T3"/>
                </a:cxn>
                <a:cxn ang="0">
                  <a:pos x="T4" y="T5"/>
                </a:cxn>
                <a:cxn ang="0">
                  <a:pos x="T6" y="T7"/>
                </a:cxn>
                <a:cxn ang="0">
                  <a:pos x="T8" y="T9"/>
                </a:cxn>
              </a:cxnLst>
              <a:rect l="0" t="0" r="r" b="b"/>
              <a:pathLst>
                <a:path w="110" h="125">
                  <a:moveTo>
                    <a:pt x="0" y="125"/>
                  </a:moveTo>
                  <a:lnTo>
                    <a:pt x="110" y="125"/>
                  </a:lnTo>
                  <a:lnTo>
                    <a:pt x="110" y="1"/>
                  </a:lnTo>
                  <a:lnTo>
                    <a:pt x="0" y="0"/>
                  </a:lnTo>
                  <a:lnTo>
                    <a:pt x="0" y="125"/>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65" name="Freeform 220"/>
            <p:cNvSpPr>
              <a:spLocks/>
            </p:cNvSpPr>
            <p:nvPr/>
          </p:nvSpPr>
          <p:spPr bwMode="auto">
            <a:xfrm>
              <a:off x="7353300" y="5873750"/>
              <a:ext cx="176212" cy="196850"/>
            </a:xfrm>
            <a:custGeom>
              <a:avLst/>
              <a:gdLst>
                <a:gd name="T0" fmla="*/ 0 w 111"/>
                <a:gd name="T1" fmla="*/ 124 h 124"/>
                <a:gd name="T2" fmla="*/ 110 w 111"/>
                <a:gd name="T3" fmla="*/ 124 h 124"/>
                <a:gd name="T4" fmla="*/ 111 w 111"/>
                <a:gd name="T5" fmla="*/ 0 h 124"/>
                <a:gd name="T6" fmla="*/ 1 w 111"/>
                <a:gd name="T7" fmla="*/ 0 h 124"/>
                <a:gd name="T8" fmla="*/ 0 w 111"/>
                <a:gd name="T9" fmla="*/ 124 h 124"/>
              </a:gdLst>
              <a:ahLst/>
              <a:cxnLst>
                <a:cxn ang="0">
                  <a:pos x="T0" y="T1"/>
                </a:cxn>
                <a:cxn ang="0">
                  <a:pos x="T2" y="T3"/>
                </a:cxn>
                <a:cxn ang="0">
                  <a:pos x="T4" y="T5"/>
                </a:cxn>
                <a:cxn ang="0">
                  <a:pos x="T6" y="T7"/>
                </a:cxn>
                <a:cxn ang="0">
                  <a:pos x="T8" y="T9"/>
                </a:cxn>
              </a:cxnLst>
              <a:rect l="0" t="0" r="r" b="b"/>
              <a:pathLst>
                <a:path w="111" h="124">
                  <a:moveTo>
                    <a:pt x="0" y="124"/>
                  </a:moveTo>
                  <a:lnTo>
                    <a:pt x="110" y="124"/>
                  </a:lnTo>
                  <a:lnTo>
                    <a:pt x="111" y="0"/>
                  </a:lnTo>
                  <a:lnTo>
                    <a:pt x="1" y="0"/>
                  </a:lnTo>
                  <a:lnTo>
                    <a:pt x="0" y="124"/>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66" name="Freeform 221"/>
            <p:cNvSpPr>
              <a:spLocks/>
            </p:cNvSpPr>
            <p:nvPr/>
          </p:nvSpPr>
          <p:spPr bwMode="auto">
            <a:xfrm>
              <a:off x="6754813" y="6165850"/>
              <a:ext cx="174625" cy="198438"/>
            </a:xfrm>
            <a:custGeom>
              <a:avLst/>
              <a:gdLst>
                <a:gd name="T0" fmla="*/ 0 w 110"/>
                <a:gd name="T1" fmla="*/ 125 h 125"/>
                <a:gd name="T2" fmla="*/ 110 w 110"/>
                <a:gd name="T3" fmla="*/ 125 h 125"/>
                <a:gd name="T4" fmla="*/ 110 w 110"/>
                <a:gd name="T5" fmla="*/ 1 h 125"/>
                <a:gd name="T6" fmla="*/ 1 w 110"/>
                <a:gd name="T7" fmla="*/ 0 h 125"/>
                <a:gd name="T8" fmla="*/ 0 w 110"/>
                <a:gd name="T9" fmla="*/ 125 h 125"/>
              </a:gdLst>
              <a:ahLst/>
              <a:cxnLst>
                <a:cxn ang="0">
                  <a:pos x="T0" y="T1"/>
                </a:cxn>
                <a:cxn ang="0">
                  <a:pos x="T2" y="T3"/>
                </a:cxn>
                <a:cxn ang="0">
                  <a:pos x="T4" y="T5"/>
                </a:cxn>
                <a:cxn ang="0">
                  <a:pos x="T6" y="T7"/>
                </a:cxn>
                <a:cxn ang="0">
                  <a:pos x="T8" y="T9"/>
                </a:cxn>
              </a:cxnLst>
              <a:rect l="0" t="0" r="r" b="b"/>
              <a:pathLst>
                <a:path w="110" h="125">
                  <a:moveTo>
                    <a:pt x="0" y="125"/>
                  </a:moveTo>
                  <a:lnTo>
                    <a:pt x="110" y="125"/>
                  </a:lnTo>
                  <a:lnTo>
                    <a:pt x="110" y="1"/>
                  </a:lnTo>
                  <a:lnTo>
                    <a:pt x="1" y="0"/>
                  </a:lnTo>
                  <a:lnTo>
                    <a:pt x="0" y="125"/>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67" name="Oval 222"/>
            <p:cNvSpPr>
              <a:spLocks noChangeArrowheads="1"/>
            </p:cNvSpPr>
            <p:nvPr/>
          </p:nvSpPr>
          <p:spPr bwMode="auto">
            <a:xfrm>
              <a:off x="8261350" y="6043613"/>
              <a:ext cx="163512" cy="161925"/>
            </a:xfrm>
            <a:prstGeom prst="ellipse">
              <a:avLst/>
            </a:pr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68" name="Freeform 223"/>
            <p:cNvSpPr>
              <a:spLocks/>
            </p:cNvSpPr>
            <p:nvPr/>
          </p:nvSpPr>
          <p:spPr bwMode="auto">
            <a:xfrm>
              <a:off x="7997825" y="6192838"/>
              <a:ext cx="473075" cy="668338"/>
            </a:xfrm>
            <a:custGeom>
              <a:avLst/>
              <a:gdLst>
                <a:gd name="T0" fmla="*/ 253 w 393"/>
                <a:gd name="T1" fmla="*/ 15 h 556"/>
                <a:gd name="T2" fmla="*/ 132 w 393"/>
                <a:gd name="T3" fmla="*/ 44 h 556"/>
                <a:gd name="T4" fmla="*/ 43 w 393"/>
                <a:gd name="T5" fmla="*/ 132 h 556"/>
                <a:gd name="T6" fmla="*/ 46 w 393"/>
                <a:gd name="T7" fmla="*/ 214 h 556"/>
                <a:gd name="T8" fmla="*/ 77 w 393"/>
                <a:gd name="T9" fmla="*/ 179 h 556"/>
                <a:gd name="T10" fmla="*/ 155 w 393"/>
                <a:gd name="T11" fmla="*/ 88 h 556"/>
                <a:gd name="T12" fmla="*/ 139 w 393"/>
                <a:gd name="T13" fmla="*/ 248 h 556"/>
                <a:gd name="T14" fmla="*/ 163 w 393"/>
                <a:gd name="T15" fmla="*/ 326 h 556"/>
                <a:gd name="T16" fmla="*/ 136 w 393"/>
                <a:gd name="T17" fmla="*/ 423 h 556"/>
                <a:gd name="T18" fmla="*/ 69 w 393"/>
                <a:gd name="T19" fmla="*/ 505 h 556"/>
                <a:gd name="T20" fmla="*/ 114 w 393"/>
                <a:gd name="T21" fmla="*/ 552 h 556"/>
                <a:gd name="T22" fmla="*/ 214 w 393"/>
                <a:gd name="T23" fmla="*/ 445 h 556"/>
                <a:gd name="T24" fmla="*/ 237 w 393"/>
                <a:gd name="T25" fmla="*/ 351 h 556"/>
                <a:gd name="T26" fmla="*/ 297 w 393"/>
                <a:gd name="T27" fmla="*/ 443 h 556"/>
                <a:gd name="T28" fmla="*/ 344 w 393"/>
                <a:gd name="T29" fmla="*/ 544 h 556"/>
                <a:gd name="T30" fmla="*/ 391 w 393"/>
                <a:gd name="T31" fmla="*/ 505 h 556"/>
                <a:gd name="T32" fmla="*/ 328 w 393"/>
                <a:gd name="T33" fmla="*/ 328 h 556"/>
                <a:gd name="T34" fmla="*/ 237 w 393"/>
                <a:gd name="T35" fmla="*/ 240 h 556"/>
                <a:gd name="T36" fmla="*/ 266 w 393"/>
                <a:gd name="T37" fmla="*/ 125 h 556"/>
                <a:gd name="T38" fmla="*/ 283 w 393"/>
                <a:gd name="T39" fmla="*/ 57 h 556"/>
                <a:gd name="T40" fmla="*/ 253 w 393"/>
                <a:gd name="T41" fmla="*/ 15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93" h="556">
                  <a:moveTo>
                    <a:pt x="253" y="15"/>
                  </a:moveTo>
                  <a:cubicBezTo>
                    <a:pt x="214" y="0"/>
                    <a:pt x="165" y="26"/>
                    <a:pt x="132" y="44"/>
                  </a:cubicBezTo>
                  <a:cubicBezTo>
                    <a:pt x="95" y="65"/>
                    <a:pt x="64" y="95"/>
                    <a:pt x="43" y="132"/>
                  </a:cubicBezTo>
                  <a:cubicBezTo>
                    <a:pt x="30" y="153"/>
                    <a:pt x="0" y="211"/>
                    <a:pt x="46" y="214"/>
                  </a:cubicBezTo>
                  <a:cubicBezTo>
                    <a:pt x="66" y="216"/>
                    <a:pt x="70" y="193"/>
                    <a:pt x="77" y="179"/>
                  </a:cubicBezTo>
                  <a:cubicBezTo>
                    <a:pt x="91" y="151"/>
                    <a:pt x="122" y="96"/>
                    <a:pt x="155" y="88"/>
                  </a:cubicBezTo>
                  <a:cubicBezTo>
                    <a:pt x="155" y="88"/>
                    <a:pt x="120" y="224"/>
                    <a:pt x="139" y="248"/>
                  </a:cubicBezTo>
                  <a:cubicBezTo>
                    <a:pt x="157" y="271"/>
                    <a:pt x="163" y="267"/>
                    <a:pt x="163" y="326"/>
                  </a:cubicBezTo>
                  <a:cubicBezTo>
                    <a:pt x="163" y="363"/>
                    <a:pt x="160" y="393"/>
                    <a:pt x="136" y="423"/>
                  </a:cubicBezTo>
                  <a:cubicBezTo>
                    <a:pt x="119" y="445"/>
                    <a:pt x="72" y="476"/>
                    <a:pt x="69" y="505"/>
                  </a:cubicBezTo>
                  <a:cubicBezTo>
                    <a:pt x="67" y="526"/>
                    <a:pt x="89" y="556"/>
                    <a:pt x="114" y="552"/>
                  </a:cubicBezTo>
                  <a:cubicBezTo>
                    <a:pt x="139" y="548"/>
                    <a:pt x="198" y="482"/>
                    <a:pt x="214" y="445"/>
                  </a:cubicBezTo>
                  <a:cubicBezTo>
                    <a:pt x="229" y="408"/>
                    <a:pt x="234" y="388"/>
                    <a:pt x="237" y="351"/>
                  </a:cubicBezTo>
                  <a:cubicBezTo>
                    <a:pt x="237" y="351"/>
                    <a:pt x="274" y="372"/>
                    <a:pt x="297" y="443"/>
                  </a:cubicBezTo>
                  <a:cubicBezTo>
                    <a:pt x="321" y="513"/>
                    <a:pt x="315" y="536"/>
                    <a:pt x="344" y="544"/>
                  </a:cubicBezTo>
                  <a:cubicBezTo>
                    <a:pt x="373" y="552"/>
                    <a:pt x="393" y="536"/>
                    <a:pt x="391" y="505"/>
                  </a:cubicBezTo>
                  <a:cubicBezTo>
                    <a:pt x="389" y="474"/>
                    <a:pt x="367" y="388"/>
                    <a:pt x="328" y="328"/>
                  </a:cubicBezTo>
                  <a:cubicBezTo>
                    <a:pt x="289" y="267"/>
                    <a:pt x="237" y="240"/>
                    <a:pt x="237" y="240"/>
                  </a:cubicBezTo>
                  <a:cubicBezTo>
                    <a:pt x="237" y="240"/>
                    <a:pt x="248" y="148"/>
                    <a:pt x="266" y="125"/>
                  </a:cubicBezTo>
                  <a:cubicBezTo>
                    <a:pt x="280" y="106"/>
                    <a:pt x="286" y="80"/>
                    <a:pt x="283" y="57"/>
                  </a:cubicBezTo>
                  <a:cubicBezTo>
                    <a:pt x="279" y="34"/>
                    <a:pt x="268" y="21"/>
                    <a:pt x="253" y="15"/>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69" name="Freeform 224"/>
            <p:cNvSpPr>
              <a:spLocks/>
            </p:cNvSpPr>
            <p:nvPr/>
          </p:nvSpPr>
          <p:spPr bwMode="auto">
            <a:xfrm>
              <a:off x="8231188" y="6238875"/>
              <a:ext cx="200025" cy="273050"/>
            </a:xfrm>
            <a:custGeom>
              <a:avLst/>
              <a:gdLst>
                <a:gd name="T0" fmla="*/ 74 w 166"/>
                <a:gd name="T1" fmla="*/ 118 h 227"/>
                <a:gd name="T2" fmla="*/ 127 w 166"/>
                <a:gd name="T3" fmla="*/ 163 h 227"/>
                <a:gd name="T4" fmla="*/ 158 w 166"/>
                <a:gd name="T5" fmla="*/ 206 h 227"/>
                <a:gd name="T6" fmla="*/ 87 w 166"/>
                <a:gd name="T7" fmla="*/ 198 h 227"/>
                <a:gd name="T8" fmla="*/ 13 w 166"/>
                <a:gd name="T9" fmla="*/ 106 h 227"/>
                <a:gd name="T10" fmla="*/ 43 w 166"/>
                <a:gd name="T11" fmla="*/ 3 h 227"/>
                <a:gd name="T12" fmla="*/ 74 w 166"/>
                <a:gd name="T13" fmla="*/ 118 h 227"/>
              </a:gdLst>
              <a:ahLst/>
              <a:cxnLst>
                <a:cxn ang="0">
                  <a:pos x="T0" y="T1"/>
                </a:cxn>
                <a:cxn ang="0">
                  <a:pos x="T2" y="T3"/>
                </a:cxn>
                <a:cxn ang="0">
                  <a:pos x="T4" y="T5"/>
                </a:cxn>
                <a:cxn ang="0">
                  <a:pos x="T6" y="T7"/>
                </a:cxn>
                <a:cxn ang="0">
                  <a:pos x="T8" y="T9"/>
                </a:cxn>
                <a:cxn ang="0">
                  <a:pos x="T10" y="T11"/>
                </a:cxn>
                <a:cxn ang="0">
                  <a:pos x="T12" y="T13"/>
                </a:cxn>
              </a:cxnLst>
              <a:rect l="0" t="0" r="r" b="b"/>
              <a:pathLst>
                <a:path w="166" h="227">
                  <a:moveTo>
                    <a:pt x="74" y="118"/>
                  </a:moveTo>
                  <a:cubicBezTo>
                    <a:pt x="74" y="118"/>
                    <a:pt x="99" y="153"/>
                    <a:pt x="127" y="163"/>
                  </a:cubicBezTo>
                  <a:cubicBezTo>
                    <a:pt x="154" y="173"/>
                    <a:pt x="166" y="184"/>
                    <a:pt x="158" y="206"/>
                  </a:cubicBezTo>
                  <a:cubicBezTo>
                    <a:pt x="150" y="227"/>
                    <a:pt x="100" y="208"/>
                    <a:pt x="87" y="198"/>
                  </a:cubicBezTo>
                  <a:cubicBezTo>
                    <a:pt x="74" y="188"/>
                    <a:pt x="12" y="161"/>
                    <a:pt x="13" y="106"/>
                  </a:cubicBezTo>
                  <a:cubicBezTo>
                    <a:pt x="14" y="52"/>
                    <a:pt x="0" y="0"/>
                    <a:pt x="43" y="3"/>
                  </a:cubicBezTo>
                  <a:cubicBezTo>
                    <a:pt x="86" y="6"/>
                    <a:pt x="74" y="118"/>
                    <a:pt x="74" y="118"/>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670" name="leaving_employees_blue"/>
          <p:cNvGrpSpPr/>
          <p:nvPr userDrawn="1"/>
        </p:nvGrpSpPr>
        <p:grpSpPr>
          <a:xfrm>
            <a:off x="5053679" y="3783393"/>
            <a:ext cx="2031496" cy="927531"/>
            <a:chOff x="6361113" y="3551238"/>
            <a:chExt cx="5830888" cy="2662238"/>
          </a:xfrm>
        </p:grpSpPr>
        <p:sp>
          <p:nvSpPr>
            <p:cNvPr id="671" name="Freeform 228"/>
            <p:cNvSpPr>
              <a:spLocks/>
            </p:cNvSpPr>
            <p:nvPr/>
          </p:nvSpPr>
          <p:spPr bwMode="auto">
            <a:xfrm>
              <a:off x="10891838" y="3551238"/>
              <a:ext cx="1300163" cy="2655888"/>
            </a:xfrm>
            <a:custGeom>
              <a:avLst/>
              <a:gdLst>
                <a:gd name="T0" fmla="*/ 0 w 819"/>
                <a:gd name="T1" fmla="*/ 1673 h 1673"/>
                <a:gd name="T2" fmla="*/ 42 w 819"/>
                <a:gd name="T3" fmla="*/ 1673 h 1673"/>
                <a:gd name="T4" fmla="*/ 42 w 819"/>
                <a:gd name="T5" fmla="*/ 48 h 1673"/>
                <a:gd name="T6" fmla="*/ 777 w 819"/>
                <a:gd name="T7" fmla="*/ 48 h 1673"/>
                <a:gd name="T8" fmla="*/ 777 w 819"/>
                <a:gd name="T9" fmla="*/ 1673 h 1673"/>
                <a:gd name="T10" fmla="*/ 819 w 819"/>
                <a:gd name="T11" fmla="*/ 1673 h 1673"/>
                <a:gd name="T12" fmla="*/ 819 w 819"/>
                <a:gd name="T13" fmla="*/ 0 h 1673"/>
                <a:gd name="T14" fmla="*/ 0 w 819"/>
                <a:gd name="T15" fmla="*/ 0 h 1673"/>
                <a:gd name="T16" fmla="*/ 0 w 819"/>
                <a:gd name="T17" fmla="*/ 1673 h 1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9" h="1673">
                  <a:moveTo>
                    <a:pt x="0" y="1673"/>
                  </a:moveTo>
                  <a:lnTo>
                    <a:pt x="42" y="1673"/>
                  </a:lnTo>
                  <a:lnTo>
                    <a:pt x="42" y="48"/>
                  </a:lnTo>
                  <a:lnTo>
                    <a:pt x="777" y="48"/>
                  </a:lnTo>
                  <a:lnTo>
                    <a:pt x="777" y="1673"/>
                  </a:lnTo>
                  <a:lnTo>
                    <a:pt x="819" y="1673"/>
                  </a:lnTo>
                  <a:lnTo>
                    <a:pt x="819" y="0"/>
                  </a:lnTo>
                  <a:lnTo>
                    <a:pt x="0" y="0"/>
                  </a:lnTo>
                  <a:lnTo>
                    <a:pt x="0" y="1673"/>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72" name="Freeform 229"/>
            <p:cNvSpPr>
              <a:spLocks/>
            </p:cNvSpPr>
            <p:nvPr/>
          </p:nvSpPr>
          <p:spPr bwMode="auto">
            <a:xfrm>
              <a:off x="11960225" y="4911725"/>
              <a:ext cx="92075" cy="311150"/>
            </a:xfrm>
            <a:custGeom>
              <a:avLst/>
              <a:gdLst>
                <a:gd name="T0" fmla="*/ 41 w 83"/>
                <a:gd name="T1" fmla="*/ 0 h 281"/>
                <a:gd name="T2" fmla="*/ 0 w 83"/>
                <a:gd name="T3" fmla="*/ 48 h 281"/>
                <a:gd name="T4" fmla="*/ 0 w 83"/>
                <a:gd name="T5" fmla="*/ 233 h 281"/>
                <a:gd name="T6" fmla="*/ 41 w 83"/>
                <a:gd name="T7" fmla="*/ 281 h 281"/>
                <a:gd name="T8" fmla="*/ 83 w 83"/>
                <a:gd name="T9" fmla="*/ 233 h 281"/>
                <a:gd name="T10" fmla="*/ 83 w 83"/>
                <a:gd name="T11" fmla="*/ 48 h 281"/>
                <a:gd name="T12" fmla="*/ 41 w 83"/>
                <a:gd name="T13" fmla="*/ 0 h 281"/>
              </a:gdLst>
              <a:ahLst/>
              <a:cxnLst>
                <a:cxn ang="0">
                  <a:pos x="T0" y="T1"/>
                </a:cxn>
                <a:cxn ang="0">
                  <a:pos x="T2" y="T3"/>
                </a:cxn>
                <a:cxn ang="0">
                  <a:pos x="T4" y="T5"/>
                </a:cxn>
                <a:cxn ang="0">
                  <a:pos x="T6" y="T7"/>
                </a:cxn>
                <a:cxn ang="0">
                  <a:pos x="T8" y="T9"/>
                </a:cxn>
                <a:cxn ang="0">
                  <a:pos x="T10" y="T11"/>
                </a:cxn>
                <a:cxn ang="0">
                  <a:pos x="T12" y="T13"/>
                </a:cxn>
              </a:cxnLst>
              <a:rect l="0" t="0" r="r" b="b"/>
              <a:pathLst>
                <a:path w="83" h="281">
                  <a:moveTo>
                    <a:pt x="41" y="0"/>
                  </a:moveTo>
                  <a:cubicBezTo>
                    <a:pt x="19" y="0"/>
                    <a:pt x="0" y="22"/>
                    <a:pt x="0" y="48"/>
                  </a:cubicBezTo>
                  <a:cubicBezTo>
                    <a:pt x="0" y="233"/>
                    <a:pt x="0" y="233"/>
                    <a:pt x="0" y="233"/>
                  </a:cubicBezTo>
                  <a:cubicBezTo>
                    <a:pt x="0" y="260"/>
                    <a:pt x="19" y="281"/>
                    <a:pt x="41" y="281"/>
                  </a:cubicBezTo>
                  <a:cubicBezTo>
                    <a:pt x="64" y="281"/>
                    <a:pt x="83" y="260"/>
                    <a:pt x="83" y="233"/>
                  </a:cubicBezTo>
                  <a:cubicBezTo>
                    <a:pt x="83" y="48"/>
                    <a:pt x="83" y="48"/>
                    <a:pt x="83" y="48"/>
                  </a:cubicBezTo>
                  <a:cubicBezTo>
                    <a:pt x="83" y="22"/>
                    <a:pt x="64" y="0"/>
                    <a:pt x="41" y="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73" name="Freeform 230"/>
            <p:cNvSpPr>
              <a:spLocks/>
            </p:cNvSpPr>
            <p:nvPr/>
          </p:nvSpPr>
          <p:spPr bwMode="auto">
            <a:xfrm>
              <a:off x="11869738" y="4992688"/>
              <a:ext cx="160338" cy="55563"/>
            </a:xfrm>
            <a:custGeom>
              <a:avLst/>
              <a:gdLst>
                <a:gd name="T0" fmla="*/ 123 w 145"/>
                <a:gd name="T1" fmla="*/ 0 h 50"/>
                <a:gd name="T2" fmla="*/ 22 w 145"/>
                <a:gd name="T3" fmla="*/ 0 h 50"/>
                <a:gd name="T4" fmla="*/ 0 w 145"/>
                <a:gd name="T5" fmla="*/ 25 h 50"/>
                <a:gd name="T6" fmla="*/ 22 w 145"/>
                <a:gd name="T7" fmla="*/ 50 h 50"/>
                <a:gd name="T8" fmla="*/ 123 w 145"/>
                <a:gd name="T9" fmla="*/ 50 h 50"/>
                <a:gd name="T10" fmla="*/ 145 w 145"/>
                <a:gd name="T11" fmla="*/ 25 h 50"/>
                <a:gd name="T12" fmla="*/ 123 w 145"/>
                <a:gd name="T13" fmla="*/ 0 h 50"/>
              </a:gdLst>
              <a:ahLst/>
              <a:cxnLst>
                <a:cxn ang="0">
                  <a:pos x="T0" y="T1"/>
                </a:cxn>
                <a:cxn ang="0">
                  <a:pos x="T2" y="T3"/>
                </a:cxn>
                <a:cxn ang="0">
                  <a:pos x="T4" y="T5"/>
                </a:cxn>
                <a:cxn ang="0">
                  <a:pos x="T6" y="T7"/>
                </a:cxn>
                <a:cxn ang="0">
                  <a:pos x="T8" y="T9"/>
                </a:cxn>
                <a:cxn ang="0">
                  <a:pos x="T10" y="T11"/>
                </a:cxn>
                <a:cxn ang="0">
                  <a:pos x="T12" y="T13"/>
                </a:cxn>
              </a:cxnLst>
              <a:rect l="0" t="0" r="r" b="b"/>
              <a:pathLst>
                <a:path w="145" h="50">
                  <a:moveTo>
                    <a:pt x="123" y="0"/>
                  </a:moveTo>
                  <a:cubicBezTo>
                    <a:pt x="22" y="0"/>
                    <a:pt x="22" y="0"/>
                    <a:pt x="22" y="0"/>
                  </a:cubicBezTo>
                  <a:cubicBezTo>
                    <a:pt x="10" y="0"/>
                    <a:pt x="0" y="11"/>
                    <a:pt x="0" y="25"/>
                  </a:cubicBezTo>
                  <a:cubicBezTo>
                    <a:pt x="0" y="39"/>
                    <a:pt x="10" y="50"/>
                    <a:pt x="22" y="50"/>
                  </a:cubicBezTo>
                  <a:cubicBezTo>
                    <a:pt x="123" y="50"/>
                    <a:pt x="123" y="50"/>
                    <a:pt x="123" y="50"/>
                  </a:cubicBezTo>
                  <a:cubicBezTo>
                    <a:pt x="135" y="50"/>
                    <a:pt x="145" y="39"/>
                    <a:pt x="145" y="25"/>
                  </a:cubicBezTo>
                  <a:cubicBezTo>
                    <a:pt x="145" y="11"/>
                    <a:pt x="135" y="0"/>
                    <a:pt x="123" y="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74" name="Rectangle 231"/>
            <p:cNvSpPr>
              <a:spLocks noChangeArrowheads="1"/>
            </p:cNvSpPr>
            <p:nvPr/>
          </p:nvSpPr>
          <p:spPr bwMode="auto">
            <a:xfrm>
              <a:off x="11120438" y="3919538"/>
              <a:ext cx="839788" cy="603250"/>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75" name="Freeform 232"/>
            <p:cNvSpPr>
              <a:spLocks noEditPoints="1"/>
            </p:cNvSpPr>
            <p:nvPr/>
          </p:nvSpPr>
          <p:spPr bwMode="auto">
            <a:xfrm>
              <a:off x="11087100" y="3879850"/>
              <a:ext cx="906463" cy="681038"/>
            </a:xfrm>
            <a:custGeom>
              <a:avLst/>
              <a:gdLst>
                <a:gd name="T0" fmla="*/ 0 w 571"/>
                <a:gd name="T1" fmla="*/ 429 h 429"/>
                <a:gd name="T2" fmla="*/ 571 w 571"/>
                <a:gd name="T3" fmla="*/ 429 h 429"/>
                <a:gd name="T4" fmla="*/ 571 w 571"/>
                <a:gd name="T5" fmla="*/ 0 h 429"/>
                <a:gd name="T6" fmla="*/ 0 w 571"/>
                <a:gd name="T7" fmla="*/ 0 h 429"/>
                <a:gd name="T8" fmla="*/ 0 w 571"/>
                <a:gd name="T9" fmla="*/ 429 h 429"/>
                <a:gd name="T10" fmla="*/ 42 w 571"/>
                <a:gd name="T11" fmla="*/ 49 h 429"/>
                <a:gd name="T12" fmla="*/ 529 w 571"/>
                <a:gd name="T13" fmla="*/ 49 h 429"/>
                <a:gd name="T14" fmla="*/ 529 w 571"/>
                <a:gd name="T15" fmla="*/ 381 h 429"/>
                <a:gd name="T16" fmla="*/ 42 w 571"/>
                <a:gd name="T17" fmla="*/ 381 h 429"/>
                <a:gd name="T18" fmla="*/ 42 w 571"/>
                <a:gd name="T19" fmla="*/ 49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1" h="429">
                  <a:moveTo>
                    <a:pt x="0" y="429"/>
                  </a:moveTo>
                  <a:lnTo>
                    <a:pt x="571" y="429"/>
                  </a:lnTo>
                  <a:lnTo>
                    <a:pt x="571" y="0"/>
                  </a:lnTo>
                  <a:lnTo>
                    <a:pt x="0" y="0"/>
                  </a:lnTo>
                  <a:lnTo>
                    <a:pt x="0" y="429"/>
                  </a:lnTo>
                  <a:close/>
                  <a:moveTo>
                    <a:pt x="42" y="49"/>
                  </a:moveTo>
                  <a:lnTo>
                    <a:pt x="529" y="49"/>
                  </a:lnTo>
                  <a:lnTo>
                    <a:pt x="529" y="381"/>
                  </a:lnTo>
                  <a:lnTo>
                    <a:pt x="42" y="381"/>
                  </a:lnTo>
                  <a:lnTo>
                    <a:pt x="42" y="49"/>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76" name="Freeform 233"/>
            <p:cNvSpPr>
              <a:spLocks/>
            </p:cNvSpPr>
            <p:nvPr/>
          </p:nvSpPr>
          <p:spPr bwMode="auto">
            <a:xfrm>
              <a:off x="7413625" y="4711700"/>
              <a:ext cx="955675" cy="1493838"/>
            </a:xfrm>
            <a:custGeom>
              <a:avLst/>
              <a:gdLst>
                <a:gd name="T0" fmla="*/ 396 w 865"/>
                <a:gd name="T1" fmla="*/ 841 h 1350"/>
                <a:gd name="T2" fmla="*/ 410 w 865"/>
                <a:gd name="T3" fmla="*/ 922 h 1350"/>
                <a:gd name="T4" fmla="*/ 601 w 865"/>
                <a:gd name="T5" fmla="*/ 1238 h 1350"/>
                <a:gd name="T6" fmla="*/ 687 w 865"/>
                <a:gd name="T7" fmla="*/ 1312 h 1350"/>
                <a:gd name="T8" fmla="*/ 830 w 865"/>
                <a:gd name="T9" fmla="*/ 1298 h 1350"/>
                <a:gd name="T10" fmla="*/ 808 w 865"/>
                <a:gd name="T11" fmla="*/ 1155 h 1350"/>
                <a:gd name="T12" fmla="*/ 653 w 865"/>
                <a:gd name="T13" fmla="*/ 995 h 1350"/>
                <a:gd name="T14" fmla="*/ 608 w 865"/>
                <a:gd name="T15" fmla="*/ 736 h 1350"/>
                <a:gd name="T16" fmla="*/ 643 w 865"/>
                <a:gd name="T17" fmla="*/ 678 h 1350"/>
                <a:gd name="T18" fmla="*/ 682 w 865"/>
                <a:gd name="T19" fmla="*/ 583 h 1350"/>
                <a:gd name="T20" fmla="*/ 565 w 865"/>
                <a:gd name="T21" fmla="*/ 116 h 1350"/>
                <a:gd name="T22" fmla="*/ 440 w 865"/>
                <a:gd name="T23" fmla="*/ 25 h 1350"/>
                <a:gd name="T24" fmla="*/ 293 w 865"/>
                <a:gd name="T25" fmla="*/ 175 h 1350"/>
                <a:gd name="T26" fmla="*/ 354 w 865"/>
                <a:gd name="T27" fmla="*/ 365 h 1350"/>
                <a:gd name="T28" fmla="*/ 369 w 865"/>
                <a:gd name="T29" fmla="*/ 412 h 1350"/>
                <a:gd name="T30" fmla="*/ 380 w 865"/>
                <a:gd name="T31" fmla="*/ 301 h 1350"/>
                <a:gd name="T32" fmla="*/ 351 w 865"/>
                <a:gd name="T33" fmla="*/ 200 h 1350"/>
                <a:gd name="T34" fmla="*/ 391 w 865"/>
                <a:gd name="T35" fmla="*/ 94 h 1350"/>
                <a:gd name="T36" fmla="*/ 495 w 865"/>
                <a:gd name="T37" fmla="*/ 137 h 1350"/>
                <a:gd name="T38" fmla="*/ 492 w 865"/>
                <a:gd name="T39" fmla="*/ 536 h 1350"/>
                <a:gd name="T40" fmla="*/ 276 w 865"/>
                <a:gd name="T41" fmla="*/ 725 h 1350"/>
                <a:gd name="T42" fmla="*/ 253 w 865"/>
                <a:gd name="T43" fmla="*/ 730 h 1350"/>
                <a:gd name="T44" fmla="*/ 202 w 865"/>
                <a:gd name="T45" fmla="*/ 757 h 1350"/>
                <a:gd name="T46" fmla="*/ 29 w 865"/>
                <a:gd name="T47" fmla="*/ 1140 h 1350"/>
                <a:gd name="T48" fmla="*/ 12 w 865"/>
                <a:gd name="T49" fmla="*/ 1216 h 1350"/>
                <a:gd name="T50" fmla="*/ 91 w 865"/>
                <a:gd name="T51" fmla="*/ 1335 h 1350"/>
                <a:gd name="T52" fmla="*/ 205 w 865"/>
                <a:gd name="T53" fmla="*/ 1258 h 1350"/>
                <a:gd name="T54" fmla="*/ 314 w 865"/>
                <a:gd name="T55" fmla="*/ 948 h 1350"/>
                <a:gd name="T56" fmla="*/ 389 w 865"/>
                <a:gd name="T57" fmla="*/ 838 h 1350"/>
                <a:gd name="T58" fmla="*/ 396 w 865"/>
                <a:gd name="T59" fmla="*/ 841 h 1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65" h="1350">
                  <a:moveTo>
                    <a:pt x="396" y="841"/>
                  </a:moveTo>
                  <a:cubicBezTo>
                    <a:pt x="400" y="868"/>
                    <a:pt x="404" y="896"/>
                    <a:pt x="410" y="922"/>
                  </a:cubicBezTo>
                  <a:cubicBezTo>
                    <a:pt x="438" y="1049"/>
                    <a:pt x="508" y="1151"/>
                    <a:pt x="601" y="1238"/>
                  </a:cubicBezTo>
                  <a:cubicBezTo>
                    <a:pt x="628" y="1264"/>
                    <a:pt x="657" y="1289"/>
                    <a:pt x="687" y="1312"/>
                  </a:cubicBezTo>
                  <a:cubicBezTo>
                    <a:pt x="736" y="1350"/>
                    <a:pt x="795" y="1343"/>
                    <a:pt x="830" y="1298"/>
                  </a:cubicBezTo>
                  <a:cubicBezTo>
                    <a:pt x="865" y="1253"/>
                    <a:pt x="856" y="1193"/>
                    <a:pt x="808" y="1155"/>
                  </a:cubicBezTo>
                  <a:cubicBezTo>
                    <a:pt x="749" y="1109"/>
                    <a:pt x="694" y="1059"/>
                    <a:pt x="653" y="995"/>
                  </a:cubicBezTo>
                  <a:cubicBezTo>
                    <a:pt x="602" y="915"/>
                    <a:pt x="580" y="829"/>
                    <a:pt x="608" y="736"/>
                  </a:cubicBezTo>
                  <a:cubicBezTo>
                    <a:pt x="615" y="715"/>
                    <a:pt x="629" y="696"/>
                    <a:pt x="643" y="678"/>
                  </a:cubicBezTo>
                  <a:cubicBezTo>
                    <a:pt x="666" y="650"/>
                    <a:pt x="680" y="619"/>
                    <a:pt x="682" y="583"/>
                  </a:cubicBezTo>
                  <a:cubicBezTo>
                    <a:pt x="689" y="416"/>
                    <a:pt x="648" y="261"/>
                    <a:pt x="565" y="116"/>
                  </a:cubicBezTo>
                  <a:cubicBezTo>
                    <a:pt x="537" y="68"/>
                    <a:pt x="496" y="36"/>
                    <a:pt x="440" y="25"/>
                  </a:cubicBezTo>
                  <a:cubicBezTo>
                    <a:pt x="317" y="0"/>
                    <a:pt x="276" y="96"/>
                    <a:pt x="293" y="175"/>
                  </a:cubicBezTo>
                  <a:cubicBezTo>
                    <a:pt x="307" y="240"/>
                    <a:pt x="333" y="302"/>
                    <a:pt x="354" y="365"/>
                  </a:cubicBezTo>
                  <a:cubicBezTo>
                    <a:pt x="359" y="381"/>
                    <a:pt x="364" y="396"/>
                    <a:pt x="369" y="412"/>
                  </a:cubicBezTo>
                  <a:cubicBezTo>
                    <a:pt x="382" y="391"/>
                    <a:pt x="389" y="341"/>
                    <a:pt x="380" y="301"/>
                  </a:cubicBezTo>
                  <a:cubicBezTo>
                    <a:pt x="372" y="267"/>
                    <a:pt x="362" y="233"/>
                    <a:pt x="351" y="200"/>
                  </a:cubicBezTo>
                  <a:cubicBezTo>
                    <a:pt x="334" y="156"/>
                    <a:pt x="350" y="111"/>
                    <a:pt x="391" y="94"/>
                  </a:cubicBezTo>
                  <a:cubicBezTo>
                    <a:pt x="432" y="77"/>
                    <a:pt x="476" y="94"/>
                    <a:pt x="495" y="137"/>
                  </a:cubicBezTo>
                  <a:cubicBezTo>
                    <a:pt x="552" y="270"/>
                    <a:pt x="562" y="404"/>
                    <a:pt x="492" y="536"/>
                  </a:cubicBezTo>
                  <a:cubicBezTo>
                    <a:pt x="444" y="625"/>
                    <a:pt x="366" y="683"/>
                    <a:pt x="276" y="725"/>
                  </a:cubicBezTo>
                  <a:cubicBezTo>
                    <a:pt x="269" y="729"/>
                    <a:pt x="259" y="732"/>
                    <a:pt x="253" y="730"/>
                  </a:cubicBezTo>
                  <a:cubicBezTo>
                    <a:pt x="225" y="721"/>
                    <a:pt x="215" y="740"/>
                    <a:pt x="202" y="757"/>
                  </a:cubicBezTo>
                  <a:cubicBezTo>
                    <a:pt x="115" y="871"/>
                    <a:pt x="64" y="1002"/>
                    <a:pt x="29" y="1140"/>
                  </a:cubicBezTo>
                  <a:cubicBezTo>
                    <a:pt x="22" y="1165"/>
                    <a:pt x="17" y="1191"/>
                    <a:pt x="12" y="1216"/>
                  </a:cubicBezTo>
                  <a:cubicBezTo>
                    <a:pt x="0" y="1272"/>
                    <a:pt x="35" y="1323"/>
                    <a:pt x="91" y="1335"/>
                  </a:cubicBezTo>
                  <a:cubicBezTo>
                    <a:pt x="141" y="1346"/>
                    <a:pt x="194" y="1310"/>
                    <a:pt x="205" y="1258"/>
                  </a:cubicBezTo>
                  <a:cubicBezTo>
                    <a:pt x="228" y="1150"/>
                    <a:pt x="258" y="1044"/>
                    <a:pt x="314" y="948"/>
                  </a:cubicBezTo>
                  <a:cubicBezTo>
                    <a:pt x="336" y="909"/>
                    <a:pt x="364" y="874"/>
                    <a:pt x="389" y="838"/>
                  </a:cubicBezTo>
                  <a:cubicBezTo>
                    <a:pt x="391" y="839"/>
                    <a:pt x="394" y="840"/>
                    <a:pt x="396" y="841"/>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77" name="Freeform 234"/>
            <p:cNvSpPr>
              <a:spLocks/>
            </p:cNvSpPr>
            <p:nvPr/>
          </p:nvSpPr>
          <p:spPr bwMode="auto">
            <a:xfrm>
              <a:off x="7575550" y="4287838"/>
              <a:ext cx="396875" cy="392113"/>
            </a:xfrm>
            <a:custGeom>
              <a:avLst/>
              <a:gdLst>
                <a:gd name="T0" fmla="*/ 180 w 358"/>
                <a:gd name="T1" fmla="*/ 354 h 354"/>
                <a:gd name="T2" fmla="*/ 358 w 358"/>
                <a:gd name="T3" fmla="*/ 175 h 354"/>
                <a:gd name="T4" fmla="*/ 179 w 358"/>
                <a:gd name="T5" fmla="*/ 0 h 354"/>
                <a:gd name="T6" fmla="*/ 1 w 358"/>
                <a:gd name="T7" fmla="*/ 178 h 354"/>
                <a:gd name="T8" fmla="*/ 180 w 358"/>
                <a:gd name="T9" fmla="*/ 354 h 354"/>
              </a:gdLst>
              <a:ahLst/>
              <a:cxnLst>
                <a:cxn ang="0">
                  <a:pos x="T0" y="T1"/>
                </a:cxn>
                <a:cxn ang="0">
                  <a:pos x="T2" y="T3"/>
                </a:cxn>
                <a:cxn ang="0">
                  <a:pos x="T4" y="T5"/>
                </a:cxn>
                <a:cxn ang="0">
                  <a:pos x="T6" y="T7"/>
                </a:cxn>
                <a:cxn ang="0">
                  <a:pos x="T8" y="T9"/>
                </a:cxn>
              </a:cxnLst>
              <a:rect l="0" t="0" r="r" b="b"/>
              <a:pathLst>
                <a:path w="358" h="354">
                  <a:moveTo>
                    <a:pt x="180" y="354"/>
                  </a:moveTo>
                  <a:cubicBezTo>
                    <a:pt x="281" y="354"/>
                    <a:pt x="358" y="276"/>
                    <a:pt x="358" y="175"/>
                  </a:cubicBezTo>
                  <a:cubicBezTo>
                    <a:pt x="358" y="77"/>
                    <a:pt x="279" y="0"/>
                    <a:pt x="179" y="0"/>
                  </a:cubicBezTo>
                  <a:cubicBezTo>
                    <a:pt x="80" y="0"/>
                    <a:pt x="0" y="80"/>
                    <a:pt x="1" y="178"/>
                  </a:cubicBezTo>
                  <a:cubicBezTo>
                    <a:pt x="2" y="277"/>
                    <a:pt x="81" y="354"/>
                    <a:pt x="180" y="354"/>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78" name="Freeform 235"/>
            <p:cNvSpPr>
              <a:spLocks/>
            </p:cNvSpPr>
            <p:nvPr/>
          </p:nvSpPr>
          <p:spPr bwMode="auto">
            <a:xfrm>
              <a:off x="7608888" y="4822825"/>
              <a:ext cx="387350" cy="690563"/>
            </a:xfrm>
            <a:custGeom>
              <a:avLst/>
              <a:gdLst>
                <a:gd name="T0" fmla="*/ 348 w 350"/>
                <a:gd name="T1" fmla="*/ 240 h 624"/>
                <a:gd name="T2" fmla="*/ 302 w 350"/>
                <a:gd name="T3" fmla="*/ 39 h 624"/>
                <a:gd name="T4" fmla="*/ 236 w 350"/>
                <a:gd name="T5" fmla="*/ 3 h 624"/>
                <a:gd name="T6" fmla="*/ 183 w 350"/>
                <a:gd name="T7" fmla="*/ 54 h 624"/>
                <a:gd name="T8" fmla="*/ 192 w 350"/>
                <a:gd name="T9" fmla="*/ 103 h 624"/>
                <a:gd name="T10" fmla="*/ 212 w 350"/>
                <a:gd name="T11" fmla="*/ 311 h 624"/>
                <a:gd name="T12" fmla="*/ 75 w 350"/>
                <a:gd name="T13" fmla="*/ 478 h 624"/>
                <a:gd name="T14" fmla="*/ 42 w 350"/>
                <a:gd name="T15" fmla="*/ 495 h 624"/>
                <a:gd name="T16" fmla="*/ 15 w 350"/>
                <a:gd name="T17" fmla="*/ 580 h 624"/>
                <a:gd name="T18" fmla="*/ 98 w 350"/>
                <a:gd name="T19" fmla="*/ 609 h 624"/>
                <a:gd name="T20" fmla="*/ 348 w 350"/>
                <a:gd name="T21" fmla="*/ 240 h 6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0" h="624">
                  <a:moveTo>
                    <a:pt x="348" y="240"/>
                  </a:moveTo>
                  <a:cubicBezTo>
                    <a:pt x="347" y="170"/>
                    <a:pt x="332" y="103"/>
                    <a:pt x="302" y="39"/>
                  </a:cubicBezTo>
                  <a:cubicBezTo>
                    <a:pt x="290" y="12"/>
                    <a:pt x="265" y="0"/>
                    <a:pt x="236" y="3"/>
                  </a:cubicBezTo>
                  <a:cubicBezTo>
                    <a:pt x="210" y="6"/>
                    <a:pt x="186" y="26"/>
                    <a:pt x="183" y="54"/>
                  </a:cubicBezTo>
                  <a:cubicBezTo>
                    <a:pt x="181" y="69"/>
                    <a:pt x="186" y="87"/>
                    <a:pt x="192" y="103"/>
                  </a:cubicBezTo>
                  <a:cubicBezTo>
                    <a:pt x="218" y="170"/>
                    <a:pt x="230" y="239"/>
                    <a:pt x="212" y="311"/>
                  </a:cubicBezTo>
                  <a:cubicBezTo>
                    <a:pt x="193" y="388"/>
                    <a:pt x="141" y="439"/>
                    <a:pt x="75" y="478"/>
                  </a:cubicBezTo>
                  <a:cubicBezTo>
                    <a:pt x="64" y="484"/>
                    <a:pt x="53" y="489"/>
                    <a:pt x="42" y="495"/>
                  </a:cubicBezTo>
                  <a:cubicBezTo>
                    <a:pt x="11" y="513"/>
                    <a:pt x="0" y="549"/>
                    <a:pt x="15" y="580"/>
                  </a:cubicBezTo>
                  <a:cubicBezTo>
                    <a:pt x="30" y="610"/>
                    <a:pt x="66" y="624"/>
                    <a:pt x="98" y="609"/>
                  </a:cubicBezTo>
                  <a:cubicBezTo>
                    <a:pt x="242" y="542"/>
                    <a:pt x="350" y="418"/>
                    <a:pt x="348" y="24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79" name="Freeform 236"/>
            <p:cNvSpPr>
              <a:spLocks/>
            </p:cNvSpPr>
            <p:nvPr/>
          </p:nvSpPr>
          <p:spPr bwMode="auto">
            <a:xfrm>
              <a:off x="9642475" y="4719638"/>
              <a:ext cx="955675" cy="1493838"/>
            </a:xfrm>
            <a:custGeom>
              <a:avLst/>
              <a:gdLst>
                <a:gd name="T0" fmla="*/ 396 w 865"/>
                <a:gd name="T1" fmla="*/ 841 h 1349"/>
                <a:gd name="T2" fmla="*/ 410 w 865"/>
                <a:gd name="T3" fmla="*/ 922 h 1349"/>
                <a:gd name="T4" fmla="*/ 600 w 865"/>
                <a:gd name="T5" fmla="*/ 1238 h 1349"/>
                <a:gd name="T6" fmla="*/ 686 w 865"/>
                <a:gd name="T7" fmla="*/ 1311 h 1349"/>
                <a:gd name="T8" fmla="*/ 830 w 865"/>
                <a:gd name="T9" fmla="*/ 1297 h 1349"/>
                <a:gd name="T10" fmla="*/ 807 w 865"/>
                <a:gd name="T11" fmla="*/ 1155 h 1349"/>
                <a:gd name="T12" fmla="*/ 653 w 865"/>
                <a:gd name="T13" fmla="*/ 995 h 1349"/>
                <a:gd name="T14" fmla="*/ 608 w 865"/>
                <a:gd name="T15" fmla="*/ 736 h 1349"/>
                <a:gd name="T16" fmla="*/ 643 w 865"/>
                <a:gd name="T17" fmla="*/ 678 h 1349"/>
                <a:gd name="T18" fmla="*/ 682 w 865"/>
                <a:gd name="T19" fmla="*/ 582 h 1349"/>
                <a:gd name="T20" fmla="*/ 565 w 865"/>
                <a:gd name="T21" fmla="*/ 116 h 1349"/>
                <a:gd name="T22" fmla="*/ 440 w 865"/>
                <a:gd name="T23" fmla="*/ 25 h 1349"/>
                <a:gd name="T24" fmla="*/ 293 w 865"/>
                <a:gd name="T25" fmla="*/ 174 h 1349"/>
                <a:gd name="T26" fmla="*/ 354 w 865"/>
                <a:gd name="T27" fmla="*/ 365 h 1349"/>
                <a:gd name="T28" fmla="*/ 369 w 865"/>
                <a:gd name="T29" fmla="*/ 411 h 1349"/>
                <a:gd name="T30" fmla="*/ 380 w 865"/>
                <a:gd name="T31" fmla="*/ 301 h 1349"/>
                <a:gd name="T32" fmla="*/ 351 w 865"/>
                <a:gd name="T33" fmla="*/ 200 h 1349"/>
                <a:gd name="T34" fmla="*/ 391 w 865"/>
                <a:gd name="T35" fmla="*/ 94 h 1349"/>
                <a:gd name="T36" fmla="*/ 495 w 865"/>
                <a:gd name="T37" fmla="*/ 137 h 1349"/>
                <a:gd name="T38" fmla="*/ 491 w 865"/>
                <a:gd name="T39" fmla="*/ 536 h 1349"/>
                <a:gd name="T40" fmla="*/ 276 w 865"/>
                <a:gd name="T41" fmla="*/ 725 h 1349"/>
                <a:gd name="T42" fmla="*/ 253 w 865"/>
                <a:gd name="T43" fmla="*/ 730 h 1349"/>
                <a:gd name="T44" fmla="*/ 202 w 865"/>
                <a:gd name="T45" fmla="*/ 757 h 1349"/>
                <a:gd name="T46" fmla="*/ 29 w 865"/>
                <a:gd name="T47" fmla="*/ 1140 h 1349"/>
                <a:gd name="T48" fmla="*/ 12 w 865"/>
                <a:gd name="T49" fmla="*/ 1216 h 1349"/>
                <a:gd name="T50" fmla="*/ 91 w 865"/>
                <a:gd name="T51" fmla="*/ 1335 h 1349"/>
                <a:gd name="T52" fmla="*/ 205 w 865"/>
                <a:gd name="T53" fmla="*/ 1258 h 1349"/>
                <a:gd name="T54" fmla="*/ 314 w 865"/>
                <a:gd name="T55" fmla="*/ 947 h 1349"/>
                <a:gd name="T56" fmla="*/ 389 w 865"/>
                <a:gd name="T57" fmla="*/ 838 h 1349"/>
                <a:gd name="T58" fmla="*/ 396 w 865"/>
                <a:gd name="T59" fmla="*/ 841 h 1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65" h="1349">
                  <a:moveTo>
                    <a:pt x="396" y="841"/>
                  </a:moveTo>
                  <a:cubicBezTo>
                    <a:pt x="400" y="868"/>
                    <a:pt x="404" y="895"/>
                    <a:pt x="410" y="922"/>
                  </a:cubicBezTo>
                  <a:cubicBezTo>
                    <a:pt x="437" y="1049"/>
                    <a:pt x="508" y="1151"/>
                    <a:pt x="600" y="1238"/>
                  </a:cubicBezTo>
                  <a:cubicBezTo>
                    <a:pt x="628" y="1264"/>
                    <a:pt x="657" y="1288"/>
                    <a:pt x="686" y="1311"/>
                  </a:cubicBezTo>
                  <a:cubicBezTo>
                    <a:pt x="736" y="1349"/>
                    <a:pt x="795" y="1343"/>
                    <a:pt x="830" y="1297"/>
                  </a:cubicBezTo>
                  <a:cubicBezTo>
                    <a:pt x="865" y="1253"/>
                    <a:pt x="856" y="1192"/>
                    <a:pt x="807" y="1155"/>
                  </a:cubicBezTo>
                  <a:cubicBezTo>
                    <a:pt x="748" y="1109"/>
                    <a:pt x="694" y="1058"/>
                    <a:pt x="653" y="995"/>
                  </a:cubicBezTo>
                  <a:cubicBezTo>
                    <a:pt x="601" y="915"/>
                    <a:pt x="580" y="829"/>
                    <a:pt x="608" y="736"/>
                  </a:cubicBezTo>
                  <a:cubicBezTo>
                    <a:pt x="615" y="715"/>
                    <a:pt x="628" y="695"/>
                    <a:pt x="643" y="678"/>
                  </a:cubicBezTo>
                  <a:cubicBezTo>
                    <a:pt x="666" y="650"/>
                    <a:pt x="680" y="618"/>
                    <a:pt x="682" y="582"/>
                  </a:cubicBezTo>
                  <a:cubicBezTo>
                    <a:pt x="688" y="416"/>
                    <a:pt x="648" y="260"/>
                    <a:pt x="565" y="116"/>
                  </a:cubicBezTo>
                  <a:cubicBezTo>
                    <a:pt x="537" y="68"/>
                    <a:pt x="496" y="36"/>
                    <a:pt x="440" y="25"/>
                  </a:cubicBezTo>
                  <a:cubicBezTo>
                    <a:pt x="317" y="0"/>
                    <a:pt x="276" y="96"/>
                    <a:pt x="293" y="174"/>
                  </a:cubicBezTo>
                  <a:cubicBezTo>
                    <a:pt x="307" y="239"/>
                    <a:pt x="333" y="302"/>
                    <a:pt x="354" y="365"/>
                  </a:cubicBezTo>
                  <a:cubicBezTo>
                    <a:pt x="359" y="380"/>
                    <a:pt x="364" y="396"/>
                    <a:pt x="369" y="411"/>
                  </a:cubicBezTo>
                  <a:cubicBezTo>
                    <a:pt x="382" y="391"/>
                    <a:pt x="389" y="341"/>
                    <a:pt x="380" y="301"/>
                  </a:cubicBezTo>
                  <a:cubicBezTo>
                    <a:pt x="372" y="267"/>
                    <a:pt x="362" y="233"/>
                    <a:pt x="351" y="200"/>
                  </a:cubicBezTo>
                  <a:cubicBezTo>
                    <a:pt x="334" y="155"/>
                    <a:pt x="350" y="111"/>
                    <a:pt x="391" y="94"/>
                  </a:cubicBezTo>
                  <a:cubicBezTo>
                    <a:pt x="431" y="76"/>
                    <a:pt x="476" y="93"/>
                    <a:pt x="495" y="137"/>
                  </a:cubicBezTo>
                  <a:cubicBezTo>
                    <a:pt x="552" y="270"/>
                    <a:pt x="562" y="404"/>
                    <a:pt x="491" y="536"/>
                  </a:cubicBezTo>
                  <a:cubicBezTo>
                    <a:pt x="444" y="625"/>
                    <a:pt x="366" y="683"/>
                    <a:pt x="276" y="725"/>
                  </a:cubicBezTo>
                  <a:cubicBezTo>
                    <a:pt x="269" y="728"/>
                    <a:pt x="259" y="732"/>
                    <a:pt x="253" y="730"/>
                  </a:cubicBezTo>
                  <a:cubicBezTo>
                    <a:pt x="225" y="721"/>
                    <a:pt x="215" y="740"/>
                    <a:pt x="202" y="757"/>
                  </a:cubicBezTo>
                  <a:cubicBezTo>
                    <a:pt x="115" y="871"/>
                    <a:pt x="64" y="1002"/>
                    <a:pt x="29" y="1140"/>
                  </a:cubicBezTo>
                  <a:cubicBezTo>
                    <a:pt x="22" y="1165"/>
                    <a:pt x="17" y="1191"/>
                    <a:pt x="12" y="1216"/>
                  </a:cubicBezTo>
                  <a:cubicBezTo>
                    <a:pt x="0" y="1271"/>
                    <a:pt x="34" y="1322"/>
                    <a:pt x="91" y="1335"/>
                  </a:cubicBezTo>
                  <a:cubicBezTo>
                    <a:pt x="141" y="1345"/>
                    <a:pt x="194" y="1310"/>
                    <a:pt x="205" y="1258"/>
                  </a:cubicBezTo>
                  <a:cubicBezTo>
                    <a:pt x="228" y="1150"/>
                    <a:pt x="258" y="1044"/>
                    <a:pt x="314" y="947"/>
                  </a:cubicBezTo>
                  <a:cubicBezTo>
                    <a:pt x="336" y="909"/>
                    <a:pt x="364" y="874"/>
                    <a:pt x="389" y="838"/>
                  </a:cubicBezTo>
                  <a:cubicBezTo>
                    <a:pt x="391" y="839"/>
                    <a:pt x="394" y="840"/>
                    <a:pt x="396" y="841"/>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80" name="Freeform 237"/>
            <p:cNvSpPr>
              <a:spLocks/>
            </p:cNvSpPr>
            <p:nvPr/>
          </p:nvSpPr>
          <p:spPr bwMode="auto">
            <a:xfrm>
              <a:off x="9804400" y="4295775"/>
              <a:ext cx="395288" cy="392113"/>
            </a:xfrm>
            <a:custGeom>
              <a:avLst/>
              <a:gdLst>
                <a:gd name="T0" fmla="*/ 180 w 358"/>
                <a:gd name="T1" fmla="*/ 355 h 355"/>
                <a:gd name="T2" fmla="*/ 358 w 358"/>
                <a:gd name="T3" fmla="*/ 176 h 355"/>
                <a:gd name="T4" fmla="*/ 178 w 358"/>
                <a:gd name="T5" fmla="*/ 1 h 355"/>
                <a:gd name="T6" fmla="*/ 1 w 358"/>
                <a:gd name="T7" fmla="*/ 178 h 355"/>
                <a:gd name="T8" fmla="*/ 180 w 358"/>
                <a:gd name="T9" fmla="*/ 355 h 355"/>
              </a:gdLst>
              <a:ahLst/>
              <a:cxnLst>
                <a:cxn ang="0">
                  <a:pos x="T0" y="T1"/>
                </a:cxn>
                <a:cxn ang="0">
                  <a:pos x="T2" y="T3"/>
                </a:cxn>
                <a:cxn ang="0">
                  <a:pos x="T4" y="T5"/>
                </a:cxn>
                <a:cxn ang="0">
                  <a:pos x="T6" y="T7"/>
                </a:cxn>
                <a:cxn ang="0">
                  <a:pos x="T8" y="T9"/>
                </a:cxn>
              </a:cxnLst>
              <a:rect l="0" t="0" r="r" b="b"/>
              <a:pathLst>
                <a:path w="358" h="355">
                  <a:moveTo>
                    <a:pt x="180" y="355"/>
                  </a:moveTo>
                  <a:cubicBezTo>
                    <a:pt x="281" y="355"/>
                    <a:pt x="358" y="277"/>
                    <a:pt x="358" y="176"/>
                  </a:cubicBezTo>
                  <a:cubicBezTo>
                    <a:pt x="358" y="78"/>
                    <a:pt x="278" y="0"/>
                    <a:pt x="178" y="1"/>
                  </a:cubicBezTo>
                  <a:cubicBezTo>
                    <a:pt x="80" y="1"/>
                    <a:pt x="0" y="81"/>
                    <a:pt x="1" y="178"/>
                  </a:cubicBezTo>
                  <a:cubicBezTo>
                    <a:pt x="2" y="278"/>
                    <a:pt x="81" y="355"/>
                    <a:pt x="180" y="355"/>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81" name="Freeform 238"/>
            <p:cNvSpPr>
              <a:spLocks/>
            </p:cNvSpPr>
            <p:nvPr/>
          </p:nvSpPr>
          <p:spPr bwMode="auto">
            <a:xfrm>
              <a:off x="9837738" y="4830763"/>
              <a:ext cx="387350" cy="690563"/>
            </a:xfrm>
            <a:custGeom>
              <a:avLst/>
              <a:gdLst>
                <a:gd name="T0" fmla="*/ 348 w 350"/>
                <a:gd name="T1" fmla="*/ 240 h 624"/>
                <a:gd name="T2" fmla="*/ 302 w 350"/>
                <a:gd name="T3" fmla="*/ 39 h 624"/>
                <a:gd name="T4" fmla="*/ 236 w 350"/>
                <a:gd name="T5" fmla="*/ 3 h 624"/>
                <a:gd name="T6" fmla="*/ 183 w 350"/>
                <a:gd name="T7" fmla="*/ 53 h 624"/>
                <a:gd name="T8" fmla="*/ 192 w 350"/>
                <a:gd name="T9" fmla="*/ 102 h 624"/>
                <a:gd name="T10" fmla="*/ 212 w 350"/>
                <a:gd name="T11" fmla="*/ 310 h 624"/>
                <a:gd name="T12" fmla="*/ 75 w 350"/>
                <a:gd name="T13" fmla="*/ 478 h 624"/>
                <a:gd name="T14" fmla="*/ 42 w 350"/>
                <a:gd name="T15" fmla="*/ 495 h 624"/>
                <a:gd name="T16" fmla="*/ 15 w 350"/>
                <a:gd name="T17" fmla="*/ 579 h 624"/>
                <a:gd name="T18" fmla="*/ 98 w 350"/>
                <a:gd name="T19" fmla="*/ 609 h 624"/>
                <a:gd name="T20" fmla="*/ 348 w 350"/>
                <a:gd name="T21" fmla="*/ 240 h 6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0" h="624">
                  <a:moveTo>
                    <a:pt x="348" y="240"/>
                  </a:moveTo>
                  <a:cubicBezTo>
                    <a:pt x="347" y="170"/>
                    <a:pt x="332" y="103"/>
                    <a:pt x="302" y="39"/>
                  </a:cubicBezTo>
                  <a:cubicBezTo>
                    <a:pt x="289" y="12"/>
                    <a:pt x="265" y="0"/>
                    <a:pt x="236" y="3"/>
                  </a:cubicBezTo>
                  <a:cubicBezTo>
                    <a:pt x="210" y="6"/>
                    <a:pt x="186" y="25"/>
                    <a:pt x="183" y="53"/>
                  </a:cubicBezTo>
                  <a:cubicBezTo>
                    <a:pt x="181" y="69"/>
                    <a:pt x="186" y="87"/>
                    <a:pt x="192" y="102"/>
                  </a:cubicBezTo>
                  <a:cubicBezTo>
                    <a:pt x="218" y="170"/>
                    <a:pt x="230" y="239"/>
                    <a:pt x="212" y="310"/>
                  </a:cubicBezTo>
                  <a:cubicBezTo>
                    <a:pt x="193" y="388"/>
                    <a:pt x="141" y="439"/>
                    <a:pt x="75" y="478"/>
                  </a:cubicBezTo>
                  <a:cubicBezTo>
                    <a:pt x="64" y="484"/>
                    <a:pt x="53" y="489"/>
                    <a:pt x="42" y="495"/>
                  </a:cubicBezTo>
                  <a:cubicBezTo>
                    <a:pt x="11" y="513"/>
                    <a:pt x="0" y="549"/>
                    <a:pt x="15" y="579"/>
                  </a:cubicBezTo>
                  <a:cubicBezTo>
                    <a:pt x="30" y="610"/>
                    <a:pt x="66" y="624"/>
                    <a:pt x="98" y="609"/>
                  </a:cubicBezTo>
                  <a:cubicBezTo>
                    <a:pt x="242" y="541"/>
                    <a:pt x="350" y="418"/>
                    <a:pt x="348" y="24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82" name="Freeform 239"/>
            <p:cNvSpPr>
              <a:spLocks/>
            </p:cNvSpPr>
            <p:nvPr/>
          </p:nvSpPr>
          <p:spPr bwMode="auto">
            <a:xfrm>
              <a:off x="8751888" y="4278313"/>
              <a:ext cx="412750" cy="411163"/>
            </a:xfrm>
            <a:custGeom>
              <a:avLst/>
              <a:gdLst>
                <a:gd name="T0" fmla="*/ 225 w 373"/>
                <a:gd name="T1" fmla="*/ 351 h 372"/>
                <a:gd name="T2" fmla="*/ 21 w 373"/>
                <a:gd name="T3" fmla="*/ 224 h 372"/>
                <a:gd name="T4" fmla="*/ 148 w 373"/>
                <a:gd name="T5" fmla="*/ 21 h 372"/>
                <a:gd name="T6" fmla="*/ 351 w 373"/>
                <a:gd name="T7" fmla="*/ 148 h 372"/>
                <a:gd name="T8" fmla="*/ 225 w 373"/>
                <a:gd name="T9" fmla="*/ 351 h 372"/>
              </a:gdLst>
              <a:ahLst/>
              <a:cxnLst>
                <a:cxn ang="0">
                  <a:pos x="T0" y="T1"/>
                </a:cxn>
                <a:cxn ang="0">
                  <a:pos x="T2" y="T3"/>
                </a:cxn>
                <a:cxn ang="0">
                  <a:pos x="T4" y="T5"/>
                </a:cxn>
                <a:cxn ang="0">
                  <a:pos x="T6" y="T7"/>
                </a:cxn>
                <a:cxn ang="0">
                  <a:pos x="T8" y="T9"/>
                </a:cxn>
              </a:cxnLst>
              <a:rect l="0" t="0" r="r" b="b"/>
              <a:pathLst>
                <a:path w="373" h="372">
                  <a:moveTo>
                    <a:pt x="225" y="351"/>
                  </a:moveTo>
                  <a:cubicBezTo>
                    <a:pt x="134" y="372"/>
                    <a:pt x="42" y="316"/>
                    <a:pt x="21" y="224"/>
                  </a:cubicBezTo>
                  <a:cubicBezTo>
                    <a:pt x="0" y="133"/>
                    <a:pt x="57" y="42"/>
                    <a:pt x="148" y="21"/>
                  </a:cubicBezTo>
                  <a:cubicBezTo>
                    <a:pt x="239" y="0"/>
                    <a:pt x="330" y="56"/>
                    <a:pt x="351" y="148"/>
                  </a:cubicBezTo>
                  <a:cubicBezTo>
                    <a:pt x="373" y="239"/>
                    <a:pt x="316" y="330"/>
                    <a:pt x="225" y="351"/>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83" name="Freeform 240"/>
            <p:cNvSpPr>
              <a:spLocks/>
            </p:cNvSpPr>
            <p:nvPr/>
          </p:nvSpPr>
          <p:spPr bwMode="auto">
            <a:xfrm>
              <a:off x="8709025" y="4695825"/>
              <a:ext cx="700088" cy="1511300"/>
            </a:xfrm>
            <a:custGeom>
              <a:avLst/>
              <a:gdLst>
                <a:gd name="T0" fmla="*/ 167 w 633"/>
                <a:gd name="T1" fmla="*/ 306 h 1365"/>
                <a:gd name="T2" fmla="*/ 261 w 633"/>
                <a:gd name="T3" fmla="*/ 153 h 1365"/>
                <a:gd name="T4" fmla="*/ 266 w 633"/>
                <a:gd name="T5" fmla="*/ 137 h 1365"/>
                <a:gd name="T6" fmla="*/ 267 w 633"/>
                <a:gd name="T7" fmla="*/ 133 h 1365"/>
                <a:gd name="T8" fmla="*/ 268 w 633"/>
                <a:gd name="T9" fmla="*/ 132 h 1365"/>
                <a:gd name="T10" fmla="*/ 341 w 633"/>
                <a:gd name="T11" fmla="*/ 75 h 1365"/>
                <a:gd name="T12" fmla="*/ 358 w 633"/>
                <a:gd name="T13" fmla="*/ 77 h 1365"/>
                <a:gd name="T14" fmla="*/ 414 w 633"/>
                <a:gd name="T15" fmla="*/ 168 h 1365"/>
                <a:gd name="T16" fmla="*/ 414 w 633"/>
                <a:gd name="T17" fmla="*/ 169 h 1365"/>
                <a:gd name="T18" fmla="*/ 326 w 633"/>
                <a:gd name="T19" fmla="*/ 348 h 1365"/>
                <a:gd name="T20" fmla="*/ 263 w 633"/>
                <a:gd name="T21" fmla="*/ 417 h 1365"/>
                <a:gd name="T22" fmla="*/ 265 w 633"/>
                <a:gd name="T23" fmla="*/ 577 h 1365"/>
                <a:gd name="T24" fmla="*/ 151 w 633"/>
                <a:gd name="T25" fmla="*/ 695 h 1365"/>
                <a:gd name="T26" fmla="*/ 1 w 633"/>
                <a:gd name="T27" fmla="*/ 1219 h 1365"/>
                <a:gd name="T28" fmla="*/ 2 w 633"/>
                <a:gd name="T29" fmla="*/ 1273 h 1365"/>
                <a:gd name="T30" fmla="*/ 96 w 633"/>
                <a:gd name="T31" fmla="*/ 1363 h 1365"/>
                <a:gd name="T32" fmla="*/ 100 w 633"/>
                <a:gd name="T33" fmla="*/ 1363 h 1365"/>
                <a:gd name="T34" fmla="*/ 190 w 633"/>
                <a:gd name="T35" fmla="*/ 1265 h 1365"/>
                <a:gd name="T36" fmla="*/ 189 w 633"/>
                <a:gd name="T37" fmla="*/ 1219 h 1365"/>
                <a:gd name="T38" fmla="*/ 254 w 633"/>
                <a:gd name="T39" fmla="*/ 888 h 1365"/>
                <a:gd name="T40" fmla="*/ 457 w 633"/>
                <a:gd name="T41" fmla="*/ 1333 h 1365"/>
                <a:gd name="T42" fmla="*/ 528 w 633"/>
                <a:gd name="T43" fmla="*/ 1365 h 1365"/>
                <a:gd name="T44" fmla="*/ 590 w 633"/>
                <a:gd name="T45" fmla="*/ 1341 h 1365"/>
                <a:gd name="T46" fmla="*/ 598 w 633"/>
                <a:gd name="T47" fmla="*/ 1208 h 1365"/>
                <a:gd name="T48" fmla="*/ 441 w 633"/>
                <a:gd name="T49" fmla="*/ 833 h 1365"/>
                <a:gd name="T50" fmla="*/ 471 w 633"/>
                <a:gd name="T51" fmla="*/ 671 h 1365"/>
                <a:gd name="T52" fmla="*/ 534 w 633"/>
                <a:gd name="T53" fmla="*/ 563 h 1365"/>
                <a:gd name="T54" fmla="*/ 491 w 633"/>
                <a:gd name="T55" fmla="*/ 145 h 1365"/>
                <a:gd name="T56" fmla="*/ 296 w 633"/>
                <a:gd name="T57" fmla="*/ 16 h 1365"/>
                <a:gd name="T58" fmla="*/ 225 w 633"/>
                <a:gd name="T59" fmla="*/ 196 h 1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33" h="1365">
                  <a:moveTo>
                    <a:pt x="167" y="306"/>
                  </a:moveTo>
                  <a:cubicBezTo>
                    <a:pt x="197" y="289"/>
                    <a:pt x="256" y="169"/>
                    <a:pt x="261" y="153"/>
                  </a:cubicBezTo>
                  <a:cubicBezTo>
                    <a:pt x="264" y="146"/>
                    <a:pt x="265" y="140"/>
                    <a:pt x="266" y="137"/>
                  </a:cubicBezTo>
                  <a:cubicBezTo>
                    <a:pt x="267" y="133"/>
                    <a:pt x="267" y="133"/>
                    <a:pt x="267" y="133"/>
                  </a:cubicBezTo>
                  <a:cubicBezTo>
                    <a:pt x="268" y="132"/>
                    <a:pt x="268" y="132"/>
                    <a:pt x="268" y="132"/>
                  </a:cubicBezTo>
                  <a:cubicBezTo>
                    <a:pt x="276" y="98"/>
                    <a:pt x="306" y="75"/>
                    <a:pt x="341" y="75"/>
                  </a:cubicBezTo>
                  <a:cubicBezTo>
                    <a:pt x="347" y="75"/>
                    <a:pt x="352" y="75"/>
                    <a:pt x="358" y="77"/>
                  </a:cubicBezTo>
                  <a:cubicBezTo>
                    <a:pt x="399" y="86"/>
                    <a:pt x="424" y="127"/>
                    <a:pt x="414" y="168"/>
                  </a:cubicBezTo>
                  <a:cubicBezTo>
                    <a:pt x="414" y="169"/>
                    <a:pt x="414" y="169"/>
                    <a:pt x="414" y="169"/>
                  </a:cubicBezTo>
                  <a:cubicBezTo>
                    <a:pt x="406" y="197"/>
                    <a:pt x="383" y="271"/>
                    <a:pt x="326" y="348"/>
                  </a:cubicBezTo>
                  <a:cubicBezTo>
                    <a:pt x="307" y="374"/>
                    <a:pt x="286" y="397"/>
                    <a:pt x="263" y="417"/>
                  </a:cubicBezTo>
                  <a:cubicBezTo>
                    <a:pt x="269" y="471"/>
                    <a:pt x="271" y="526"/>
                    <a:pt x="265" y="577"/>
                  </a:cubicBezTo>
                  <a:cubicBezTo>
                    <a:pt x="234" y="601"/>
                    <a:pt x="192" y="639"/>
                    <a:pt x="151" y="695"/>
                  </a:cubicBezTo>
                  <a:cubicBezTo>
                    <a:pt x="73" y="800"/>
                    <a:pt x="0" y="971"/>
                    <a:pt x="1" y="1219"/>
                  </a:cubicBezTo>
                  <a:cubicBezTo>
                    <a:pt x="1" y="1236"/>
                    <a:pt x="1" y="1254"/>
                    <a:pt x="2" y="1273"/>
                  </a:cubicBezTo>
                  <a:cubicBezTo>
                    <a:pt x="4" y="1323"/>
                    <a:pt x="46" y="1363"/>
                    <a:pt x="96" y="1363"/>
                  </a:cubicBezTo>
                  <a:cubicBezTo>
                    <a:pt x="97" y="1363"/>
                    <a:pt x="98" y="1363"/>
                    <a:pt x="100" y="1363"/>
                  </a:cubicBezTo>
                  <a:cubicBezTo>
                    <a:pt x="152" y="1361"/>
                    <a:pt x="192" y="1317"/>
                    <a:pt x="190" y="1265"/>
                  </a:cubicBezTo>
                  <a:cubicBezTo>
                    <a:pt x="189" y="1249"/>
                    <a:pt x="189" y="1234"/>
                    <a:pt x="189" y="1219"/>
                  </a:cubicBezTo>
                  <a:cubicBezTo>
                    <a:pt x="189" y="1070"/>
                    <a:pt x="218" y="964"/>
                    <a:pt x="254" y="888"/>
                  </a:cubicBezTo>
                  <a:cubicBezTo>
                    <a:pt x="265" y="1019"/>
                    <a:pt x="319" y="1178"/>
                    <a:pt x="457" y="1333"/>
                  </a:cubicBezTo>
                  <a:cubicBezTo>
                    <a:pt x="476" y="1354"/>
                    <a:pt x="502" y="1365"/>
                    <a:pt x="528" y="1365"/>
                  </a:cubicBezTo>
                  <a:cubicBezTo>
                    <a:pt x="550" y="1365"/>
                    <a:pt x="572" y="1357"/>
                    <a:pt x="590" y="1341"/>
                  </a:cubicBezTo>
                  <a:cubicBezTo>
                    <a:pt x="629" y="1306"/>
                    <a:pt x="633" y="1247"/>
                    <a:pt x="598" y="1208"/>
                  </a:cubicBezTo>
                  <a:cubicBezTo>
                    <a:pt x="470" y="1062"/>
                    <a:pt x="441" y="933"/>
                    <a:pt x="441" y="833"/>
                  </a:cubicBezTo>
                  <a:cubicBezTo>
                    <a:pt x="440" y="754"/>
                    <a:pt x="461" y="694"/>
                    <a:pt x="471" y="671"/>
                  </a:cubicBezTo>
                  <a:cubicBezTo>
                    <a:pt x="499" y="652"/>
                    <a:pt x="523" y="619"/>
                    <a:pt x="534" y="563"/>
                  </a:cubicBezTo>
                  <a:cubicBezTo>
                    <a:pt x="553" y="396"/>
                    <a:pt x="542" y="297"/>
                    <a:pt x="491" y="145"/>
                  </a:cubicBezTo>
                  <a:cubicBezTo>
                    <a:pt x="453" y="34"/>
                    <a:pt x="360" y="0"/>
                    <a:pt x="296" y="16"/>
                  </a:cubicBezTo>
                  <a:cubicBezTo>
                    <a:pt x="231" y="32"/>
                    <a:pt x="203" y="121"/>
                    <a:pt x="225" y="196"/>
                  </a:cubicBezTo>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84" name="Freeform 241"/>
            <p:cNvSpPr>
              <a:spLocks/>
            </p:cNvSpPr>
            <p:nvPr/>
          </p:nvSpPr>
          <p:spPr bwMode="auto">
            <a:xfrm>
              <a:off x="8585200" y="4786313"/>
              <a:ext cx="576263" cy="474663"/>
            </a:xfrm>
            <a:custGeom>
              <a:avLst/>
              <a:gdLst>
                <a:gd name="T0" fmla="*/ 60 w 522"/>
                <a:gd name="T1" fmla="*/ 428 h 429"/>
                <a:gd name="T2" fmla="*/ 68 w 522"/>
                <a:gd name="T3" fmla="*/ 428 h 429"/>
                <a:gd name="T4" fmla="*/ 69 w 522"/>
                <a:gd name="T5" fmla="*/ 428 h 429"/>
                <a:gd name="T6" fmla="*/ 289 w 522"/>
                <a:gd name="T7" fmla="*/ 375 h 429"/>
                <a:gd name="T8" fmla="*/ 426 w 522"/>
                <a:gd name="T9" fmla="*/ 255 h 429"/>
                <a:gd name="T10" fmla="*/ 514 w 522"/>
                <a:gd name="T11" fmla="*/ 81 h 429"/>
                <a:gd name="T12" fmla="*/ 514 w 522"/>
                <a:gd name="T13" fmla="*/ 81 h 429"/>
                <a:gd name="T14" fmla="*/ 470 w 522"/>
                <a:gd name="T15" fmla="*/ 8 h 429"/>
                <a:gd name="T16" fmla="*/ 397 w 522"/>
                <a:gd name="T17" fmla="*/ 52 h 429"/>
                <a:gd name="T18" fmla="*/ 397 w 522"/>
                <a:gd name="T19" fmla="*/ 52 h 429"/>
                <a:gd name="T20" fmla="*/ 396 w 522"/>
                <a:gd name="T21" fmla="*/ 57 h 429"/>
                <a:gd name="T22" fmla="*/ 390 w 522"/>
                <a:gd name="T23" fmla="*/ 74 h 429"/>
                <a:gd name="T24" fmla="*/ 362 w 522"/>
                <a:gd name="T25" fmla="*/ 134 h 429"/>
                <a:gd name="T26" fmla="*/ 231 w 522"/>
                <a:gd name="T27" fmla="*/ 270 h 429"/>
                <a:gd name="T28" fmla="*/ 70 w 522"/>
                <a:gd name="T29" fmla="*/ 308 h 429"/>
                <a:gd name="T30" fmla="*/ 63 w 522"/>
                <a:gd name="T31" fmla="*/ 308 h 429"/>
                <a:gd name="T32" fmla="*/ 1 w 522"/>
                <a:gd name="T33" fmla="*/ 366 h 429"/>
                <a:gd name="T34" fmla="*/ 60 w 522"/>
                <a:gd name="T35" fmla="*/ 428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22" h="429">
                  <a:moveTo>
                    <a:pt x="60" y="428"/>
                  </a:moveTo>
                  <a:cubicBezTo>
                    <a:pt x="63" y="428"/>
                    <a:pt x="65" y="428"/>
                    <a:pt x="68" y="428"/>
                  </a:cubicBezTo>
                  <a:cubicBezTo>
                    <a:pt x="68" y="428"/>
                    <a:pt x="69" y="428"/>
                    <a:pt x="69" y="428"/>
                  </a:cubicBezTo>
                  <a:cubicBezTo>
                    <a:pt x="156" y="429"/>
                    <a:pt x="230" y="408"/>
                    <a:pt x="289" y="375"/>
                  </a:cubicBezTo>
                  <a:cubicBezTo>
                    <a:pt x="349" y="342"/>
                    <a:pt x="394" y="298"/>
                    <a:pt x="426" y="255"/>
                  </a:cubicBezTo>
                  <a:cubicBezTo>
                    <a:pt x="492" y="169"/>
                    <a:pt x="513" y="86"/>
                    <a:pt x="514" y="81"/>
                  </a:cubicBezTo>
                  <a:cubicBezTo>
                    <a:pt x="514" y="81"/>
                    <a:pt x="514" y="81"/>
                    <a:pt x="514" y="81"/>
                  </a:cubicBezTo>
                  <a:cubicBezTo>
                    <a:pt x="522" y="49"/>
                    <a:pt x="503" y="16"/>
                    <a:pt x="470" y="8"/>
                  </a:cubicBezTo>
                  <a:cubicBezTo>
                    <a:pt x="438" y="0"/>
                    <a:pt x="405" y="20"/>
                    <a:pt x="397" y="52"/>
                  </a:cubicBezTo>
                  <a:cubicBezTo>
                    <a:pt x="397" y="52"/>
                    <a:pt x="397" y="52"/>
                    <a:pt x="397" y="52"/>
                  </a:cubicBezTo>
                  <a:cubicBezTo>
                    <a:pt x="397" y="53"/>
                    <a:pt x="396" y="55"/>
                    <a:pt x="396" y="57"/>
                  </a:cubicBezTo>
                  <a:cubicBezTo>
                    <a:pt x="395" y="60"/>
                    <a:pt x="393" y="66"/>
                    <a:pt x="390" y="74"/>
                  </a:cubicBezTo>
                  <a:cubicBezTo>
                    <a:pt x="384" y="89"/>
                    <a:pt x="376" y="110"/>
                    <a:pt x="362" y="134"/>
                  </a:cubicBezTo>
                  <a:cubicBezTo>
                    <a:pt x="336" y="181"/>
                    <a:pt x="294" y="235"/>
                    <a:pt x="231" y="270"/>
                  </a:cubicBezTo>
                  <a:cubicBezTo>
                    <a:pt x="189" y="293"/>
                    <a:pt x="137" y="309"/>
                    <a:pt x="70" y="308"/>
                  </a:cubicBezTo>
                  <a:cubicBezTo>
                    <a:pt x="68" y="308"/>
                    <a:pt x="65" y="308"/>
                    <a:pt x="63" y="308"/>
                  </a:cubicBezTo>
                  <a:cubicBezTo>
                    <a:pt x="30" y="307"/>
                    <a:pt x="2" y="333"/>
                    <a:pt x="1" y="366"/>
                  </a:cubicBezTo>
                  <a:cubicBezTo>
                    <a:pt x="0" y="400"/>
                    <a:pt x="27" y="427"/>
                    <a:pt x="60" y="428"/>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85" name="Freeform 242"/>
            <p:cNvSpPr>
              <a:spLocks/>
            </p:cNvSpPr>
            <p:nvPr/>
          </p:nvSpPr>
          <p:spPr bwMode="auto">
            <a:xfrm>
              <a:off x="8750300" y="5006975"/>
              <a:ext cx="606425" cy="722313"/>
            </a:xfrm>
            <a:custGeom>
              <a:avLst/>
              <a:gdLst>
                <a:gd name="T0" fmla="*/ 548 w 548"/>
                <a:gd name="T1" fmla="*/ 653 h 653"/>
                <a:gd name="T2" fmla="*/ 386 w 548"/>
                <a:gd name="T3" fmla="*/ 653 h 653"/>
                <a:gd name="T4" fmla="*/ 0 w 548"/>
                <a:gd name="T5" fmla="*/ 653 h 653"/>
                <a:gd name="T6" fmla="*/ 69 w 548"/>
                <a:gd name="T7" fmla="*/ 221 h 653"/>
                <a:gd name="T8" fmla="*/ 200 w 548"/>
                <a:gd name="T9" fmla="*/ 156 h 653"/>
                <a:gd name="T10" fmla="*/ 251 w 548"/>
                <a:gd name="T11" fmla="*/ 112 h 653"/>
                <a:gd name="T12" fmla="*/ 339 w 548"/>
                <a:gd name="T13" fmla="*/ 29 h 653"/>
                <a:gd name="T14" fmla="*/ 497 w 548"/>
                <a:gd name="T15" fmla="*/ 29 h 653"/>
                <a:gd name="T16" fmla="*/ 538 w 548"/>
                <a:gd name="T17" fmla="*/ 374 h 653"/>
                <a:gd name="T18" fmla="*/ 548 w 548"/>
                <a:gd name="T19" fmla="*/ 653 h 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8" h="653">
                  <a:moveTo>
                    <a:pt x="548" y="653"/>
                  </a:moveTo>
                  <a:cubicBezTo>
                    <a:pt x="494" y="653"/>
                    <a:pt x="440" y="653"/>
                    <a:pt x="386" y="653"/>
                  </a:cubicBezTo>
                  <a:cubicBezTo>
                    <a:pt x="274" y="653"/>
                    <a:pt x="113" y="653"/>
                    <a:pt x="0" y="653"/>
                  </a:cubicBezTo>
                  <a:cubicBezTo>
                    <a:pt x="0" y="653"/>
                    <a:pt x="40" y="460"/>
                    <a:pt x="69" y="221"/>
                  </a:cubicBezTo>
                  <a:cubicBezTo>
                    <a:pt x="132" y="202"/>
                    <a:pt x="174" y="175"/>
                    <a:pt x="200" y="156"/>
                  </a:cubicBezTo>
                  <a:cubicBezTo>
                    <a:pt x="217" y="143"/>
                    <a:pt x="230" y="131"/>
                    <a:pt x="251" y="112"/>
                  </a:cubicBezTo>
                  <a:cubicBezTo>
                    <a:pt x="312" y="58"/>
                    <a:pt x="318" y="43"/>
                    <a:pt x="339" y="29"/>
                  </a:cubicBezTo>
                  <a:cubicBezTo>
                    <a:pt x="367" y="12"/>
                    <a:pt x="413" y="0"/>
                    <a:pt x="497" y="29"/>
                  </a:cubicBezTo>
                  <a:cubicBezTo>
                    <a:pt x="514" y="135"/>
                    <a:pt x="529" y="250"/>
                    <a:pt x="538" y="374"/>
                  </a:cubicBezTo>
                  <a:cubicBezTo>
                    <a:pt x="545" y="472"/>
                    <a:pt x="548" y="566"/>
                    <a:pt x="548" y="653"/>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86" name="Line 243"/>
            <p:cNvSpPr>
              <a:spLocks noChangeShapeType="1"/>
            </p:cNvSpPr>
            <p:nvPr/>
          </p:nvSpPr>
          <p:spPr bwMode="auto">
            <a:xfrm>
              <a:off x="8855075" y="5075238"/>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87" name="Line 244"/>
            <p:cNvSpPr>
              <a:spLocks noChangeShapeType="1"/>
            </p:cNvSpPr>
            <p:nvPr/>
          </p:nvSpPr>
          <p:spPr bwMode="auto">
            <a:xfrm>
              <a:off x="8855075" y="5075238"/>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88" name="Line 245"/>
            <p:cNvSpPr>
              <a:spLocks noChangeShapeType="1"/>
            </p:cNvSpPr>
            <p:nvPr/>
          </p:nvSpPr>
          <p:spPr bwMode="auto">
            <a:xfrm>
              <a:off x="9164638" y="4833938"/>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89" name="Line 246"/>
            <p:cNvSpPr>
              <a:spLocks noChangeShapeType="1"/>
            </p:cNvSpPr>
            <p:nvPr/>
          </p:nvSpPr>
          <p:spPr bwMode="auto">
            <a:xfrm>
              <a:off x="9164638" y="4833938"/>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90" name="Freeform 247"/>
            <p:cNvSpPr>
              <a:spLocks/>
            </p:cNvSpPr>
            <p:nvPr/>
          </p:nvSpPr>
          <p:spPr bwMode="auto">
            <a:xfrm>
              <a:off x="8891588" y="4705350"/>
              <a:ext cx="342900" cy="328613"/>
            </a:xfrm>
            <a:custGeom>
              <a:avLst/>
              <a:gdLst>
                <a:gd name="T0" fmla="*/ 79 w 310"/>
                <a:gd name="T1" fmla="*/ 181 h 298"/>
                <a:gd name="T2" fmla="*/ 99 w 310"/>
                <a:gd name="T3" fmla="*/ 105 h 298"/>
                <a:gd name="T4" fmla="*/ 131 w 310"/>
                <a:gd name="T5" fmla="*/ 74 h 298"/>
                <a:gd name="T6" fmla="*/ 171 w 310"/>
                <a:gd name="T7" fmla="*/ 65 h 298"/>
                <a:gd name="T8" fmla="*/ 242 w 310"/>
                <a:gd name="T9" fmla="*/ 96 h 298"/>
                <a:gd name="T10" fmla="*/ 263 w 310"/>
                <a:gd name="T11" fmla="*/ 117 h 298"/>
                <a:gd name="T12" fmla="*/ 303 w 310"/>
                <a:gd name="T13" fmla="*/ 109 h 298"/>
                <a:gd name="T14" fmla="*/ 241 w 310"/>
                <a:gd name="T15" fmla="*/ 29 h 298"/>
                <a:gd name="T16" fmla="*/ 189 w 310"/>
                <a:gd name="T17" fmla="*/ 9 h 298"/>
                <a:gd name="T18" fmla="*/ 98 w 310"/>
                <a:gd name="T19" fmla="*/ 19 h 298"/>
                <a:gd name="T20" fmla="*/ 32 w 310"/>
                <a:gd name="T21" fmla="*/ 161 h 298"/>
                <a:gd name="T22" fmla="*/ 14 w 310"/>
                <a:gd name="T23" fmla="*/ 228 h 298"/>
                <a:gd name="T24" fmla="*/ 14 w 310"/>
                <a:gd name="T25" fmla="*/ 228 h 298"/>
                <a:gd name="T26" fmla="*/ 4 w 310"/>
                <a:gd name="T27" fmla="*/ 269 h 298"/>
                <a:gd name="T28" fmla="*/ 2 w 310"/>
                <a:gd name="T29" fmla="*/ 298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10" h="298">
                  <a:moveTo>
                    <a:pt x="79" y="181"/>
                  </a:moveTo>
                  <a:cubicBezTo>
                    <a:pt x="93" y="123"/>
                    <a:pt x="91" y="118"/>
                    <a:pt x="99" y="105"/>
                  </a:cubicBezTo>
                  <a:cubicBezTo>
                    <a:pt x="111" y="85"/>
                    <a:pt x="126" y="77"/>
                    <a:pt x="131" y="74"/>
                  </a:cubicBezTo>
                  <a:cubicBezTo>
                    <a:pt x="133" y="73"/>
                    <a:pt x="149" y="65"/>
                    <a:pt x="171" y="65"/>
                  </a:cubicBezTo>
                  <a:cubicBezTo>
                    <a:pt x="172" y="65"/>
                    <a:pt x="214" y="66"/>
                    <a:pt x="242" y="96"/>
                  </a:cubicBezTo>
                  <a:cubicBezTo>
                    <a:pt x="253" y="107"/>
                    <a:pt x="253" y="114"/>
                    <a:pt x="263" y="117"/>
                  </a:cubicBezTo>
                  <a:cubicBezTo>
                    <a:pt x="279" y="124"/>
                    <a:pt x="299" y="123"/>
                    <a:pt x="303" y="109"/>
                  </a:cubicBezTo>
                  <a:cubicBezTo>
                    <a:pt x="310" y="87"/>
                    <a:pt x="268" y="44"/>
                    <a:pt x="241" y="29"/>
                  </a:cubicBezTo>
                  <a:cubicBezTo>
                    <a:pt x="231" y="23"/>
                    <a:pt x="214" y="14"/>
                    <a:pt x="189" y="9"/>
                  </a:cubicBezTo>
                  <a:cubicBezTo>
                    <a:pt x="181" y="8"/>
                    <a:pt x="136" y="0"/>
                    <a:pt x="98" y="19"/>
                  </a:cubicBezTo>
                  <a:cubicBezTo>
                    <a:pt x="56" y="41"/>
                    <a:pt x="45" y="99"/>
                    <a:pt x="32" y="161"/>
                  </a:cubicBezTo>
                  <a:cubicBezTo>
                    <a:pt x="23" y="203"/>
                    <a:pt x="14" y="228"/>
                    <a:pt x="14" y="228"/>
                  </a:cubicBezTo>
                  <a:cubicBezTo>
                    <a:pt x="14" y="228"/>
                    <a:pt x="14" y="228"/>
                    <a:pt x="14" y="228"/>
                  </a:cubicBezTo>
                  <a:cubicBezTo>
                    <a:pt x="9" y="251"/>
                    <a:pt x="10" y="243"/>
                    <a:pt x="4" y="269"/>
                  </a:cubicBezTo>
                  <a:cubicBezTo>
                    <a:pt x="0" y="287"/>
                    <a:pt x="0" y="298"/>
                    <a:pt x="2" y="298"/>
                  </a:cubicBezTo>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91" name="Freeform 248"/>
            <p:cNvSpPr>
              <a:spLocks/>
            </p:cNvSpPr>
            <p:nvPr/>
          </p:nvSpPr>
          <p:spPr bwMode="auto">
            <a:xfrm>
              <a:off x="6527800" y="4281488"/>
              <a:ext cx="412750" cy="412750"/>
            </a:xfrm>
            <a:custGeom>
              <a:avLst/>
              <a:gdLst>
                <a:gd name="T0" fmla="*/ 225 w 373"/>
                <a:gd name="T1" fmla="*/ 352 h 373"/>
                <a:gd name="T2" fmla="*/ 21 w 373"/>
                <a:gd name="T3" fmla="*/ 225 h 373"/>
                <a:gd name="T4" fmla="*/ 148 w 373"/>
                <a:gd name="T5" fmla="*/ 22 h 373"/>
                <a:gd name="T6" fmla="*/ 352 w 373"/>
                <a:gd name="T7" fmla="*/ 148 h 373"/>
                <a:gd name="T8" fmla="*/ 225 w 373"/>
                <a:gd name="T9" fmla="*/ 352 h 373"/>
              </a:gdLst>
              <a:ahLst/>
              <a:cxnLst>
                <a:cxn ang="0">
                  <a:pos x="T0" y="T1"/>
                </a:cxn>
                <a:cxn ang="0">
                  <a:pos x="T2" y="T3"/>
                </a:cxn>
                <a:cxn ang="0">
                  <a:pos x="T4" y="T5"/>
                </a:cxn>
                <a:cxn ang="0">
                  <a:pos x="T6" y="T7"/>
                </a:cxn>
                <a:cxn ang="0">
                  <a:pos x="T8" y="T9"/>
                </a:cxn>
              </a:cxnLst>
              <a:rect l="0" t="0" r="r" b="b"/>
              <a:pathLst>
                <a:path w="373" h="373">
                  <a:moveTo>
                    <a:pt x="225" y="352"/>
                  </a:moveTo>
                  <a:cubicBezTo>
                    <a:pt x="134" y="373"/>
                    <a:pt x="43" y="316"/>
                    <a:pt x="21" y="225"/>
                  </a:cubicBezTo>
                  <a:cubicBezTo>
                    <a:pt x="0" y="134"/>
                    <a:pt x="57" y="43"/>
                    <a:pt x="148" y="22"/>
                  </a:cubicBezTo>
                  <a:cubicBezTo>
                    <a:pt x="239" y="0"/>
                    <a:pt x="330" y="57"/>
                    <a:pt x="352" y="148"/>
                  </a:cubicBezTo>
                  <a:cubicBezTo>
                    <a:pt x="373" y="239"/>
                    <a:pt x="316" y="331"/>
                    <a:pt x="225" y="352"/>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92" name="Freeform 249"/>
            <p:cNvSpPr>
              <a:spLocks/>
            </p:cNvSpPr>
            <p:nvPr/>
          </p:nvSpPr>
          <p:spPr bwMode="auto">
            <a:xfrm>
              <a:off x="6484938" y="4700588"/>
              <a:ext cx="700088" cy="1509713"/>
            </a:xfrm>
            <a:custGeom>
              <a:avLst/>
              <a:gdLst>
                <a:gd name="T0" fmla="*/ 166 w 632"/>
                <a:gd name="T1" fmla="*/ 307 h 1365"/>
                <a:gd name="T2" fmla="*/ 260 w 632"/>
                <a:gd name="T3" fmla="*/ 154 h 1365"/>
                <a:gd name="T4" fmla="*/ 266 w 632"/>
                <a:gd name="T5" fmla="*/ 137 h 1365"/>
                <a:gd name="T6" fmla="*/ 267 w 632"/>
                <a:gd name="T7" fmla="*/ 134 h 1365"/>
                <a:gd name="T8" fmla="*/ 267 w 632"/>
                <a:gd name="T9" fmla="*/ 133 h 1365"/>
                <a:gd name="T10" fmla="*/ 340 w 632"/>
                <a:gd name="T11" fmla="*/ 75 h 1365"/>
                <a:gd name="T12" fmla="*/ 357 w 632"/>
                <a:gd name="T13" fmla="*/ 78 h 1365"/>
                <a:gd name="T14" fmla="*/ 413 w 632"/>
                <a:gd name="T15" fmla="*/ 169 h 1365"/>
                <a:gd name="T16" fmla="*/ 413 w 632"/>
                <a:gd name="T17" fmla="*/ 170 h 1365"/>
                <a:gd name="T18" fmla="*/ 325 w 632"/>
                <a:gd name="T19" fmla="*/ 349 h 1365"/>
                <a:gd name="T20" fmla="*/ 263 w 632"/>
                <a:gd name="T21" fmla="*/ 418 h 1365"/>
                <a:gd name="T22" fmla="*/ 264 w 632"/>
                <a:gd name="T23" fmla="*/ 578 h 1365"/>
                <a:gd name="T24" fmla="*/ 150 w 632"/>
                <a:gd name="T25" fmla="*/ 696 h 1365"/>
                <a:gd name="T26" fmla="*/ 0 w 632"/>
                <a:gd name="T27" fmla="*/ 1220 h 1365"/>
                <a:gd name="T28" fmla="*/ 1 w 632"/>
                <a:gd name="T29" fmla="*/ 1274 h 1365"/>
                <a:gd name="T30" fmla="*/ 95 w 632"/>
                <a:gd name="T31" fmla="*/ 1364 h 1365"/>
                <a:gd name="T32" fmla="*/ 99 w 632"/>
                <a:gd name="T33" fmla="*/ 1364 h 1365"/>
                <a:gd name="T34" fmla="*/ 189 w 632"/>
                <a:gd name="T35" fmla="*/ 1266 h 1365"/>
                <a:gd name="T36" fmla="*/ 188 w 632"/>
                <a:gd name="T37" fmla="*/ 1220 h 1365"/>
                <a:gd name="T38" fmla="*/ 254 w 632"/>
                <a:gd name="T39" fmla="*/ 889 h 1365"/>
                <a:gd name="T40" fmla="*/ 457 w 632"/>
                <a:gd name="T41" fmla="*/ 1334 h 1365"/>
                <a:gd name="T42" fmla="*/ 527 w 632"/>
                <a:gd name="T43" fmla="*/ 1365 h 1365"/>
                <a:gd name="T44" fmla="*/ 590 w 632"/>
                <a:gd name="T45" fmla="*/ 1342 h 1365"/>
                <a:gd name="T46" fmla="*/ 597 w 632"/>
                <a:gd name="T47" fmla="*/ 1209 h 1365"/>
                <a:gd name="T48" fmla="*/ 440 w 632"/>
                <a:gd name="T49" fmla="*/ 834 h 1365"/>
                <a:gd name="T50" fmla="*/ 470 w 632"/>
                <a:gd name="T51" fmla="*/ 671 h 1365"/>
                <a:gd name="T52" fmla="*/ 533 w 632"/>
                <a:gd name="T53" fmla="*/ 564 h 1365"/>
                <a:gd name="T54" fmla="*/ 490 w 632"/>
                <a:gd name="T55" fmla="*/ 146 h 1365"/>
                <a:gd name="T56" fmla="*/ 295 w 632"/>
                <a:gd name="T57" fmla="*/ 16 h 1365"/>
                <a:gd name="T58" fmla="*/ 224 w 632"/>
                <a:gd name="T59" fmla="*/ 197 h 1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32" h="1365">
                  <a:moveTo>
                    <a:pt x="166" y="307"/>
                  </a:moveTo>
                  <a:cubicBezTo>
                    <a:pt x="196" y="290"/>
                    <a:pt x="255" y="169"/>
                    <a:pt x="260" y="154"/>
                  </a:cubicBezTo>
                  <a:cubicBezTo>
                    <a:pt x="263" y="146"/>
                    <a:pt x="265" y="141"/>
                    <a:pt x="266" y="137"/>
                  </a:cubicBezTo>
                  <a:cubicBezTo>
                    <a:pt x="267" y="134"/>
                    <a:pt x="267" y="134"/>
                    <a:pt x="267" y="134"/>
                  </a:cubicBezTo>
                  <a:cubicBezTo>
                    <a:pt x="267" y="133"/>
                    <a:pt x="267" y="133"/>
                    <a:pt x="267" y="133"/>
                  </a:cubicBezTo>
                  <a:cubicBezTo>
                    <a:pt x="275" y="99"/>
                    <a:pt x="305" y="75"/>
                    <a:pt x="340" y="75"/>
                  </a:cubicBezTo>
                  <a:cubicBezTo>
                    <a:pt x="346" y="75"/>
                    <a:pt x="352" y="76"/>
                    <a:pt x="357" y="78"/>
                  </a:cubicBezTo>
                  <a:cubicBezTo>
                    <a:pt x="398" y="87"/>
                    <a:pt x="423" y="128"/>
                    <a:pt x="413" y="169"/>
                  </a:cubicBezTo>
                  <a:cubicBezTo>
                    <a:pt x="413" y="170"/>
                    <a:pt x="413" y="170"/>
                    <a:pt x="413" y="170"/>
                  </a:cubicBezTo>
                  <a:cubicBezTo>
                    <a:pt x="406" y="198"/>
                    <a:pt x="383" y="272"/>
                    <a:pt x="325" y="349"/>
                  </a:cubicBezTo>
                  <a:cubicBezTo>
                    <a:pt x="306" y="375"/>
                    <a:pt x="285" y="398"/>
                    <a:pt x="263" y="418"/>
                  </a:cubicBezTo>
                  <a:cubicBezTo>
                    <a:pt x="269" y="472"/>
                    <a:pt x="271" y="526"/>
                    <a:pt x="264" y="578"/>
                  </a:cubicBezTo>
                  <a:cubicBezTo>
                    <a:pt x="233" y="602"/>
                    <a:pt x="191" y="639"/>
                    <a:pt x="150" y="696"/>
                  </a:cubicBezTo>
                  <a:cubicBezTo>
                    <a:pt x="72" y="801"/>
                    <a:pt x="0" y="971"/>
                    <a:pt x="0" y="1220"/>
                  </a:cubicBezTo>
                  <a:cubicBezTo>
                    <a:pt x="0" y="1237"/>
                    <a:pt x="0" y="1255"/>
                    <a:pt x="1" y="1274"/>
                  </a:cubicBezTo>
                  <a:cubicBezTo>
                    <a:pt x="3" y="1324"/>
                    <a:pt x="45" y="1364"/>
                    <a:pt x="95" y="1364"/>
                  </a:cubicBezTo>
                  <a:cubicBezTo>
                    <a:pt x="96" y="1364"/>
                    <a:pt x="98" y="1364"/>
                    <a:pt x="99" y="1364"/>
                  </a:cubicBezTo>
                  <a:cubicBezTo>
                    <a:pt x="151" y="1362"/>
                    <a:pt x="191" y="1318"/>
                    <a:pt x="189" y="1266"/>
                  </a:cubicBezTo>
                  <a:cubicBezTo>
                    <a:pt x="189" y="1250"/>
                    <a:pt x="188" y="1235"/>
                    <a:pt x="188" y="1220"/>
                  </a:cubicBezTo>
                  <a:cubicBezTo>
                    <a:pt x="189" y="1071"/>
                    <a:pt x="218" y="965"/>
                    <a:pt x="254" y="889"/>
                  </a:cubicBezTo>
                  <a:cubicBezTo>
                    <a:pt x="265" y="1019"/>
                    <a:pt x="318" y="1178"/>
                    <a:pt x="457" y="1334"/>
                  </a:cubicBezTo>
                  <a:cubicBezTo>
                    <a:pt x="475" y="1355"/>
                    <a:pt x="501" y="1365"/>
                    <a:pt x="527" y="1365"/>
                  </a:cubicBezTo>
                  <a:cubicBezTo>
                    <a:pt x="549" y="1365"/>
                    <a:pt x="572" y="1358"/>
                    <a:pt x="590" y="1342"/>
                  </a:cubicBezTo>
                  <a:cubicBezTo>
                    <a:pt x="628" y="1307"/>
                    <a:pt x="632" y="1248"/>
                    <a:pt x="597" y="1209"/>
                  </a:cubicBezTo>
                  <a:cubicBezTo>
                    <a:pt x="469" y="1063"/>
                    <a:pt x="441" y="934"/>
                    <a:pt x="440" y="834"/>
                  </a:cubicBezTo>
                  <a:cubicBezTo>
                    <a:pt x="440" y="755"/>
                    <a:pt x="460" y="695"/>
                    <a:pt x="470" y="671"/>
                  </a:cubicBezTo>
                  <a:cubicBezTo>
                    <a:pt x="499" y="652"/>
                    <a:pt x="522" y="620"/>
                    <a:pt x="533" y="564"/>
                  </a:cubicBezTo>
                  <a:cubicBezTo>
                    <a:pt x="552" y="396"/>
                    <a:pt x="541" y="297"/>
                    <a:pt x="490" y="146"/>
                  </a:cubicBezTo>
                  <a:cubicBezTo>
                    <a:pt x="452" y="35"/>
                    <a:pt x="359" y="0"/>
                    <a:pt x="295" y="16"/>
                  </a:cubicBezTo>
                  <a:cubicBezTo>
                    <a:pt x="230" y="32"/>
                    <a:pt x="202" y="122"/>
                    <a:pt x="224" y="197"/>
                  </a:cubicBezTo>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93" name="Freeform 250"/>
            <p:cNvSpPr>
              <a:spLocks/>
            </p:cNvSpPr>
            <p:nvPr/>
          </p:nvSpPr>
          <p:spPr bwMode="auto">
            <a:xfrm>
              <a:off x="6361113" y="4792663"/>
              <a:ext cx="576263" cy="474663"/>
            </a:xfrm>
            <a:custGeom>
              <a:avLst/>
              <a:gdLst>
                <a:gd name="T0" fmla="*/ 59 w 521"/>
                <a:gd name="T1" fmla="*/ 428 h 429"/>
                <a:gd name="T2" fmla="*/ 67 w 521"/>
                <a:gd name="T3" fmla="*/ 428 h 429"/>
                <a:gd name="T4" fmla="*/ 68 w 521"/>
                <a:gd name="T5" fmla="*/ 428 h 429"/>
                <a:gd name="T6" fmla="*/ 289 w 521"/>
                <a:gd name="T7" fmla="*/ 375 h 429"/>
                <a:gd name="T8" fmla="*/ 426 w 521"/>
                <a:gd name="T9" fmla="*/ 255 h 429"/>
                <a:gd name="T10" fmla="*/ 513 w 521"/>
                <a:gd name="T11" fmla="*/ 81 h 429"/>
                <a:gd name="T12" fmla="*/ 513 w 521"/>
                <a:gd name="T13" fmla="*/ 81 h 429"/>
                <a:gd name="T14" fmla="*/ 470 w 521"/>
                <a:gd name="T15" fmla="*/ 8 h 429"/>
                <a:gd name="T16" fmla="*/ 397 w 521"/>
                <a:gd name="T17" fmla="*/ 51 h 429"/>
                <a:gd name="T18" fmla="*/ 396 w 521"/>
                <a:gd name="T19" fmla="*/ 52 h 429"/>
                <a:gd name="T20" fmla="*/ 395 w 521"/>
                <a:gd name="T21" fmla="*/ 56 h 429"/>
                <a:gd name="T22" fmla="*/ 389 w 521"/>
                <a:gd name="T23" fmla="*/ 74 h 429"/>
                <a:gd name="T24" fmla="*/ 362 w 521"/>
                <a:gd name="T25" fmla="*/ 133 h 429"/>
                <a:gd name="T26" fmla="*/ 230 w 521"/>
                <a:gd name="T27" fmla="*/ 270 h 429"/>
                <a:gd name="T28" fmla="*/ 69 w 521"/>
                <a:gd name="T29" fmla="*/ 308 h 429"/>
                <a:gd name="T30" fmla="*/ 62 w 521"/>
                <a:gd name="T31" fmla="*/ 307 h 429"/>
                <a:gd name="T32" fmla="*/ 0 w 521"/>
                <a:gd name="T33" fmla="*/ 366 h 429"/>
                <a:gd name="T34" fmla="*/ 59 w 521"/>
                <a:gd name="T35" fmla="*/ 428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21" h="429">
                  <a:moveTo>
                    <a:pt x="59" y="428"/>
                  </a:moveTo>
                  <a:cubicBezTo>
                    <a:pt x="62" y="428"/>
                    <a:pt x="65" y="428"/>
                    <a:pt x="67" y="428"/>
                  </a:cubicBezTo>
                  <a:cubicBezTo>
                    <a:pt x="68" y="428"/>
                    <a:pt x="68" y="428"/>
                    <a:pt x="68" y="428"/>
                  </a:cubicBezTo>
                  <a:cubicBezTo>
                    <a:pt x="155" y="429"/>
                    <a:pt x="229" y="408"/>
                    <a:pt x="289" y="375"/>
                  </a:cubicBezTo>
                  <a:cubicBezTo>
                    <a:pt x="348" y="342"/>
                    <a:pt x="393" y="298"/>
                    <a:pt x="426" y="255"/>
                  </a:cubicBezTo>
                  <a:cubicBezTo>
                    <a:pt x="491" y="169"/>
                    <a:pt x="512" y="86"/>
                    <a:pt x="513" y="81"/>
                  </a:cubicBezTo>
                  <a:cubicBezTo>
                    <a:pt x="513" y="81"/>
                    <a:pt x="513" y="81"/>
                    <a:pt x="513" y="81"/>
                  </a:cubicBezTo>
                  <a:cubicBezTo>
                    <a:pt x="521" y="49"/>
                    <a:pt x="502" y="16"/>
                    <a:pt x="470" y="8"/>
                  </a:cubicBezTo>
                  <a:cubicBezTo>
                    <a:pt x="437" y="0"/>
                    <a:pt x="405" y="19"/>
                    <a:pt x="397" y="51"/>
                  </a:cubicBezTo>
                  <a:cubicBezTo>
                    <a:pt x="396" y="52"/>
                    <a:pt x="396" y="52"/>
                    <a:pt x="396" y="52"/>
                  </a:cubicBezTo>
                  <a:cubicBezTo>
                    <a:pt x="396" y="53"/>
                    <a:pt x="396" y="54"/>
                    <a:pt x="395" y="56"/>
                  </a:cubicBezTo>
                  <a:cubicBezTo>
                    <a:pt x="394" y="60"/>
                    <a:pt x="392" y="66"/>
                    <a:pt x="389" y="74"/>
                  </a:cubicBezTo>
                  <a:cubicBezTo>
                    <a:pt x="384" y="89"/>
                    <a:pt x="375" y="110"/>
                    <a:pt x="362" y="133"/>
                  </a:cubicBezTo>
                  <a:cubicBezTo>
                    <a:pt x="335" y="181"/>
                    <a:pt x="293" y="235"/>
                    <a:pt x="230" y="270"/>
                  </a:cubicBezTo>
                  <a:cubicBezTo>
                    <a:pt x="188" y="293"/>
                    <a:pt x="137" y="308"/>
                    <a:pt x="69" y="308"/>
                  </a:cubicBezTo>
                  <a:cubicBezTo>
                    <a:pt x="67" y="308"/>
                    <a:pt x="65" y="307"/>
                    <a:pt x="62" y="307"/>
                  </a:cubicBezTo>
                  <a:cubicBezTo>
                    <a:pt x="29" y="307"/>
                    <a:pt x="1" y="333"/>
                    <a:pt x="0" y="366"/>
                  </a:cubicBezTo>
                  <a:cubicBezTo>
                    <a:pt x="0" y="399"/>
                    <a:pt x="26" y="427"/>
                    <a:pt x="59" y="428"/>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94" name="Freeform 251"/>
            <p:cNvSpPr>
              <a:spLocks/>
            </p:cNvSpPr>
            <p:nvPr/>
          </p:nvSpPr>
          <p:spPr bwMode="auto">
            <a:xfrm>
              <a:off x="6526213" y="5011738"/>
              <a:ext cx="604838" cy="723900"/>
            </a:xfrm>
            <a:custGeom>
              <a:avLst/>
              <a:gdLst>
                <a:gd name="T0" fmla="*/ 548 w 548"/>
                <a:gd name="T1" fmla="*/ 653 h 653"/>
                <a:gd name="T2" fmla="*/ 387 w 548"/>
                <a:gd name="T3" fmla="*/ 653 h 653"/>
                <a:gd name="T4" fmla="*/ 0 w 548"/>
                <a:gd name="T5" fmla="*/ 653 h 653"/>
                <a:gd name="T6" fmla="*/ 69 w 548"/>
                <a:gd name="T7" fmla="*/ 220 h 653"/>
                <a:gd name="T8" fmla="*/ 201 w 548"/>
                <a:gd name="T9" fmla="*/ 155 h 653"/>
                <a:gd name="T10" fmla="*/ 251 w 548"/>
                <a:gd name="T11" fmla="*/ 112 h 653"/>
                <a:gd name="T12" fmla="*/ 339 w 548"/>
                <a:gd name="T13" fmla="*/ 29 h 653"/>
                <a:gd name="T14" fmla="*/ 497 w 548"/>
                <a:gd name="T15" fmla="*/ 29 h 653"/>
                <a:gd name="T16" fmla="*/ 538 w 548"/>
                <a:gd name="T17" fmla="*/ 374 h 653"/>
                <a:gd name="T18" fmla="*/ 548 w 548"/>
                <a:gd name="T19" fmla="*/ 653 h 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8" h="653">
                  <a:moveTo>
                    <a:pt x="548" y="653"/>
                  </a:moveTo>
                  <a:cubicBezTo>
                    <a:pt x="494" y="653"/>
                    <a:pt x="440" y="653"/>
                    <a:pt x="387" y="653"/>
                  </a:cubicBezTo>
                  <a:cubicBezTo>
                    <a:pt x="274" y="653"/>
                    <a:pt x="113" y="653"/>
                    <a:pt x="0" y="653"/>
                  </a:cubicBezTo>
                  <a:cubicBezTo>
                    <a:pt x="0" y="653"/>
                    <a:pt x="40" y="460"/>
                    <a:pt x="69" y="220"/>
                  </a:cubicBezTo>
                  <a:cubicBezTo>
                    <a:pt x="132" y="202"/>
                    <a:pt x="174" y="175"/>
                    <a:pt x="201" y="155"/>
                  </a:cubicBezTo>
                  <a:cubicBezTo>
                    <a:pt x="217" y="143"/>
                    <a:pt x="230" y="131"/>
                    <a:pt x="251" y="112"/>
                  </a:cubicBezTo>
                  <a:cubicBezTo>
                    <a:pt x="312" y="57"/>
                    <a:pt x="318" y="42"/>
                    <a:pt x="339" y="29"/>
                  </a:cubicBezTo>
                  <a:cubicBezTo>
                    <a:pt x="367" y="11"/>
                    <a:pt x="413" y="0"/>
                    <a:pt x="497" y="29"/>
                  </a:cubicBezTo>
                  <a:cubicBezTo>
                    <a:pt x="514" y="135"/>
                    <a:pt x="529" y="250"/>
                    <a:pt x="538" y="374"/>
                  </a:cubicBezTo>
                  <a:cubicBezTo>
                    <a:pt x="545" y="472"/>
                    <a:pt x="548" y="565"/>
                    <a:pt x="548" y="653"/>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95" name="Line 252"/>
            <p:cNvSpPr>
              <a:spLocks noChangeShapeType="1"/>
            </p:cNvSpPr>
            <p:nvPr/>
          </p:nvSpPr>
          <p:spPr bwMode="auto">
            <a:xfrm>
              <a:off x="6629400" y="5080000"/>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96" name="Line 253"/>
            <p:cNvSpPr>
              <a:spLocks noChangeShapeType="1"/>
            </p:cNvSpPr>
            <p:nvPr/>
          </p:nvSpPr>
          <p:spPr bwMode="auto">
            <a:xfrm>
              <a:off x="6629400" y="5080000"/>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97" name="Line 254"/>
            <p:cNvSpPr>
              <a:spLocks noChangeShapeType="1"/>
            </p:cNvSpPr>
            <p:nvPr/>
          </p:nvSpPr>
          <p:spPr bwMode="auto">
            <a:xfrm>
              <a:off x="6938963" y="4838700"/>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98" name="Line 255"/>
            <p:cNvSpPr>
              <a:spLocks noChangeShapeType="1"/>
            </p:cNvSpPr>
            <p:nvPr/>
          </p:nvSpPr>
          <p:spPr bwMode="auto">
            <a:xfrm>
              <a:off x="6938963" y="4838700"/>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99" name="Freeform 256"/>
            <p:cNvSpPr>
              <a:spLocks/>
            </p:cNvSpPr>
            <p:nvPr/>
          </p:nvSpPr>
          <p:spPr bwMode="auto">
            <a:xfrm>
              <a:off x="6667500" y="4710113"/>
              <a:ext cx="342900" cy="330200"/>
            </a:xfrm>
            <a:custGeom>
              <a:avLst/>
              <a:gdLst>
                <a:gd name="T0" fmla="*/ 79 w 310"/>
                <a:gd name="T1" fmla="*/ 182 h 299"/>
                <a:gd name="T2" fmla="*/ 99 w 310"/>
                <a:gd name="T3" fmla="*/ 106 h 299"/>
                <a:gd name="T4" fmla="*/ 131 w 310"/>
                <a:gd name="T5" fmla="*/ 75 h 299"/>
                <a:gd name="T6" fmla="*/ 171 w 310"/>
                <a:gd name="T7" fmla="*/ 66 h 299"/>
                <a:gd name="T8" fmla="*/ 242 w 310"/>
                <a:gd name="T9" fmla="*/ 97 h 299"/>
                <a:gd name="T10" fmla="*/ 263 w 310"/>
                <a:gd name="T11" fmla="*/ 118 h 299"/>
                <a:gd name="T12" fmla="*/ 303 w 310"/>
                <a:gd name="T13" fmla="*/ 110 h 299"/>
                <a:gd name="T14" fmla="*/ 241 w 310"/>
                <a:gd name="T15" fmla="*/ 30 h 299"/>
                <a:gd name="T16" fmla="*/ 189 w 310"/>
                <a:gd name="T17" fmla="*/ 10 h 299"/>
                <a:gd name="T18" fmla="*/ 98 w 310"/>
                <a:gd name="T19" fmla="*/ 20 h 299"/>
                <a:gd name="T20" fmla="*/ 32 w 310"/>
                <a:gd name="T21" fmla="*/ 161 h 299"/>
                <a:gd name="T22" fmla="*/ 14 w 310"/>
                <a:gd name="T23" fmla="*/ 229 h 299"/>
                <a:gd name="T24" fmla="*/ 14 w 310"/>
                <a:gd name="T25" fmla="*/ 229 h 299"/>
                <a:gd name="T26" fmla="*/ 4 w 310"/>
                <a:gd name="T27" fmla="*/ 270 h 299"/>
                <a:gd name="T28" fmla="*/ 2 w 310"/>
                <a:gd name="T29" fmla="*/ 299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10" h="299">
                  <a:moveTo>
                    <a:pt x="79" y="182"/>
                  </a:moveTo>
                  <a:cubicBezTo>
                    <a:pt x="93" y="124"/>
                    <a:pt x="91" y="118"/>
                    <a:pt x="99" y="106"/>
                  </a:cubicBezTo>
                  <a:cubicBezTo>
                    <a:pt x="112" y="86"/>
                    <a:pt x="126" y="78"/>
                    <a:pt x="131" y="75"/>
                  </a:cubicBezTo>
                  <a:cubicBezTo>
                    <a:pt x="134" y="73"/>
                    <a:pt x="149" y="65"/>
                    <a:pt x="171" y="66"/>
                  </a:cubicBezTo>
                  <a:cubicBezTo>
                    <a:pt x="173" y="66"/>
                    <a:pt x="214" y="66"/>
                    <a:pt x="242" y="97"/>
                  </a:cubicBezTo>
                  <a:cubicBezTo>
                    <a:pt x="253" y="108"/>
                    <a:pt x="253" y="114"/>
                    <a:pt x="263" y="118"/>
                  </a:cubicBezTo>
                  <a:cubicBezTo>
                    <a:pt x="279" y="124"/>
                    <a:pt x="299" y="124"/>
                    <a:pt x="303" y="110"/>
                  </a:cubicBezTo>
                  <a:cubicBezTo>
                    <a:pt x="310" y="87"/>
                    <a:pt x="268" y="44"/>
                    <a:pt x="241" y="30"/>
                  </a:cubicBezTo>
                  <a:cubicBezTo>
                    <a:pt x="231" y="24"/>
                    <a:pt x="214" y="15"/>
                    <a:pt x="189" y="10"/>
                  </a:cubicBezTo>
                  <a:cubicBezTo>
                    <a:pt x="181" y="9"/>
                    <a:pt x="136" y="0"/>
                    <a:pt x="98" y="20"/>
                  </a:cubicBezTo>
                  <a:cubicBezTo>
                    <a:pt x="56" y="42"/>
                    <a:pt x="45" y="99"/>
                    <a:pt x="32" y="161"/>
                  </a:cubicBezTo>
                  <a:cubicBezTo>
                    <a:pt x="23" y="203"/>
                    <a:pt x="14" y="229"/>
                    <a:pt x="14" y="229"/>
                  </a:cubicBezTo>
                  <a:cubicBezTo>
                    <a:pt x="14" y="229"/>
                    <a:pt x="14" y="229"/>
                    <a:pt x="14" y="229"/>
                  </a:cubicBezTo>
                  <a:cubicBezTo>
                    <a:pt x="9" y="252"/>
                    <a:pt x="10" y="244"/>
                    <a:pt x="4" y="270"/>
                  </a:cubicBezTo>
                  <a:cubicBezTo>
                    <a:pt x="0" y="287"/>
                    <a:pt x="1" y="298"/>
                    <a:pt x="2" y="299"/>
                  </a:cubicBezTo>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700" name="leaving_office_blue"/>
          <p:cNvGrpSpPr/>
          <p:nvPr userDrawn="1"/>
        </p:nvGrpSpPr>
        <p:grpSpPr>
          <a:xfrm>
            <a:off x="7785517" y="3761501"/>
            <a:ext cx="996855" cy="966553"/>
            <a:chOff x="8326437" y="3573463"/>
            <a:chExt cx="2559051" cy="2481263"/>
          </a:xfrm>
        </p:grpSpPr>
        <p:sp>
          <p:nvSpPr>
            <p:cNvPr id="701" name="Freeform 17"/>
            <p:cNvSpPr>
              <a:spLocks/>
            </p:cNvSpPr>
            <p:nvPr/>
          </p:nvSpPr>
          <p:spPr bwMode="auto">
            <a:xfrm>
              <a:off x="8326437" y="3573463"/>
              <a:ext cx="1346200" cy="2468563"/>
            </a:xfrm>
            <a:custGeom>
              <a:avLst/>
              <a:gdLst>
                <a:gd name="T0" fmla="*/ 848 w 848"/>
                <a:gd name="T1" fmla="*/ 1555 h 1555"/>
                <a:gd name="T2" fmla="*/ 805 w 848"/>
                <a:gd name="T3" fmla="*/ 1555 h 1555"/>
                <a:gd name="T4" fmla="*/ 805 w 848"/>
                <a:gd name="T5" fmla="*/ 45 h 1555"/>
                <a:gd name="T6" fmla="*/ 43 w 848"/>
                <a:gd name="T7" fmla="*/ 45 h 1555"/>
                <a:gd name="T8" fmla="*/ 43 w 848"/>
                <a:gd name="T9" fmla="*/ 1555 h 1555"/>
                <a:gd name="T10" fmla="*/ 0 w 848"/>
                <a:gd name="T11" fmla="*/ 1555 h 1555"/>
                <a:gd name="T12" fmla="*/ 0 w 848"/>
                <a:gd name="T13" fmla="*/ 0 h 1555"/>
                <a:gd name="T14" fmla="*/ 848 w 848"/>
                <a:gd name="T15" fmla="*/ 0 h 1555"/>
                <a:gd name="T16" fmla="*/ 848 w 848"/>
                <a:gd name="T17" fmla="*/ 1555 h 1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8" h="1555">
                  <a:moveTo>
                    <a:pt x="848" y="1555"/>
                  </a:moveTo>
                  <a:lnTo>
                    <a:pt x="805" y="1555"/>
                  </a:lnTo>
                  <a:lnTo>
                    <a:pt x="805" y="45"/>
                  </a:lnTo>
                  <a:lnTo>
                    <a:pt x="43" y="45"/>
                  </a:lnTo>
                  <a:lnTo>
                    <a:pt x="43" y="1555"/>
                  </a:lnTo>
                  <a:lnTo>
                    <a:pt x="0" y="1555"/>
                  </a:lnTo>
                  <a:lnTo>
                    <a:pt x="0" y="0"/>
                  </a:lnTo>
                  <a:lnTo>
                    <a:pt x="848" y="0"/>
                  </a:lnTo>
                  <a:lnTo>
                    <a:pt x="848" y="1555"/>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02" name="Freeform 18"/>
            <p:cNvSpPr>
              <a:spLocks noEditPoints="1"/>
            </p:cNvSpPr>
            <p:nvPr/>
          </p:nvSpPr>
          <p:spPr bwMode="auto">
            <a:xfrm>
              <a:off x="8542338" y="3795713"/>
              <a:ext cx="922338" cy="628650"/>
            </a:xfrm>
            <a:custGeom>
              <a:avLst/>
              <a:gdLst>
                <a:gd name="T0" fmla="*/ 581 w 581"/>
                <a:gd name="T1" fmla="*/ 0 h 396"/>
                <a:gd name="T2" fmla="*/ 0 w 581"/>
                <a:gd name="T3" fmla="*/ 0 h 396"/>
                <a:gd name="T4" fmla="*/ 0 w 581"/>
                <a:gd name="T5" fmla="*/ 396 h 396"/>
                <a:gd name="T6" fmla="*/ 581 w 581"/>
                <a:gd name="T7" fmla="*/ 396 h 396"/>
                <a:gd name="T8" fmla="*/ 581 w 581"/>
                <a:gd name="T9" fmla="*/ 0 h 396"/>
                <a:gd name="T10" fmla="*/ 539 w 581"/>
                <a:gd name="T11" fmla="*/ 351 h 396"/>
                <a:gd name="T12" fmla="*/ 43 w 581"/>
                <a:gd name="T13" fmla="*/ 351 h 396"/>
                <a:gd name="T14" fmla="*/ 43 w 581"/>
                <a:gd name="T15" fmla="*/ 45 h 396"/>
                <a:gd name="T16" fmla="*/ 539 w 581"/>
                <a:gd name="T17" fmla="*/ 45 h 396"/>
                <a:gd name="T18" fmla="*/ 539 w 581"/>
                <a:gd name="T19" fmla="*/ 351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1" h="396">
                  <a:moveTo>
                    <a:pt x="581" y="0"/>
                  </a:moveTo>
                  <a:lnTo>
                    <a:pt x="0" y="0"/>
                  </a:lnTo>
                  <a:lnTo>
                    <a:pt x="0" y="396"/>
                  </a:lnTo>
                  <a:lnTo>
                    <a:pt x="581" y="396"/>
                  </a:lnTo>
                  <a:lnTo>
                    <a:pt x="581" y="0"/>
                  </a:lnTo>
                  <a:close/>
                  <a:moveTo>
                    <a:pt x="539" y="351"/>
                  </a:moveTo>
                  <a:lnTo>
                    <a:pt x="43" y="351"/>
                  </a:lnTo>
                  <a:lnTo>
                    <a:pt x="43" y="45"/>
                  </a:lnTo>
                  <a:lnTo>
                    <a:pt x="539" y="45"/>
                  </a:lnTo>
                  <a:lnTo>
                    <a:pt x="539" y="351"/>
                  </a:lnTo>
                  <a:close/>
                </a:path>
              </a:pathLst>
            </a:custGeom>
            <a:solidFill>
              <a:srgbClr val="1C486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03" name="Freeform 19"/>
            <p:cNvSpPr>
              <a:spLocks/>
            </p:cNvSpPr>
            <p:nvPr/>
          </p:nvSpPr>
          <p:spPr bwMode="auto">
            <a:xfrm>
              <a:off x="9875838" y="4675188"/>
              <a:ext cx="882650" cy="1379538"/>
            </a:xfrm>
            <a:custGeom>
              <a:avLst/>
              <a:gdLst>
                <a:gd name="T0" fmla="*/ 466 w 859"/>
                <a:gd name="T1" fmla="*/ 837 h 1342"/>
                <a:gd name="T2" fmla="*/ 452 w 859"/>
                <a:gd name="T3" fmla="*/ 917 h 1342"/>
                <a:gd name="T4" fmla="*/ 262 w 859"/>
                <a:gd name="T5" fmla="*/ 1232 h 1342"/>
                <a:gd name="T6" fmla="*/ 177 w 859"/>
                <a:gd name="T7" fmla="*/ 1304 h 1342"/>
                <a:gd name="T8" fmla="*/ 34 w 859"/>
                <a:gd name="T9" fmla="*/ 1290 h 1342"/>
                <a:gd name="T10" fmla="*/ 56 w 859"/>
                <a:gd name="T11" fmla="*/ 1148 h 1342"/>
                <a:gd name="T12" fmla="*/ 210 w 859"/>
                <a:gd name="T13" fmla="*/ 990 h 1342"/>
                <a:gd name="T14" fmla="*/ 255 w 859"/>
                <a:gd name="T15" fmla="*/ 732 h 1342"/>
                <a:gd name="T16" fmla="*/ 220 w 859"/>
                <a:gd name="T17" fmla="*/ 675 h 1342"/>
                <a:gd name="T18" fmla="*/ 182 w 859"/>
                <a:gd name="T19" fmla="*/ 580 h 1342"/>
                <a:gd name="T20" fmla="*/ 298 w 859"/>
                <a:gd name="T21" fmla="*/ 116 h 1342"/>
                <a:gd name="T22" fmla="*/ 421 w 859"/>
                <a:gd name="T23" fmla="*/ 25 h 1342"/>
                <a:gd name="T24" fmla="*/ 568 w 859"/>
                <a:gd name="T25" fmla="*/ 174 h 1342"/>
                <a:gd name="T26" fmla="*/ 507 w 859"/>
                <a:gd name="T27" fmla="*/ 363 h 1342"/>
                <a:gd name="T28" fmla="*/ 492 w 859"/>
                <a:gd name="T29" fmla="*/ 409 h 1342"/>
                <a:gd name="T30" fmla="*/ 482 w 859"/>
                <a:gd name="T31" fmla="*/ 300 h 1342"/>
                <a:gd name="T32" fmla="*/ 511 w 859"/>
                <a:gd name="T33" fmla="*/ 199 h 1342"/>
                <a:gd name="T34" fmla="*/ 470 w 859"/>
                <a:gd name="T35" fmla="*/ 94 h 1342"/>
                <a:gd name="T36" fmla="*/ 368 w 859"/>
                <a:gd name="T37" fmla="*/ 137 h 1342"/>
                <a:gd name="T38" fmla="*/ 371 w 859"/>
                <a:gd name="T39" fmla="*/ 533 h 1342"/>
                <a:gd name="T40" fmla="*/ 584 w 859"/>
                <a:gd name="T41" fmla="*/ 721 h 1342"/>
                <a:gd name="T42" fmla="*/ 608 w 859"/>
                <a:gd name="T43" fmla="*/ 726 h 1342"/>
                <a:gd name="T44" fmla="*/ 658 w 859"/>
                <a:gd name="T45" fmla="*/ 753 h 1342"/>
                <a:gd name="T46" fmla="*/ 831 w 859"/>
                <a:gd name="T47" fmla="*/ 1134 h 1342"/>
                <a:gd name="T48" fmla="*/ 848 w 859"/>
                <a:gd name="T49" fmla="*/ 1210 h 1342"/>
                <a:gd name="T50" fmla="*/ 769 w 859"/>
                <a:gd name="T51" fmla="*/ 1327 h 1342"/>
                <a:gd name="T52" fmla="*/ 655 w 859"/>
                <a:gd name="T53" fmla="*/ 1251 h 1342"/>
                <a:gd name="T54" fmla="*/ 547 w 859"/>
                <a:gd name="T55" fmla="*/ 942 h 1342"/>
                <a:gd name="T56" fmla="*/ 472 w 859"/>
                <a:gd name="T57" fmla="*/ 833 h 1342"/>
                <a:gd name="T58" fmla="*/ 466 w 859"/>
                <a:gd name="T59" fmla="*/ 837 h 1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59" h="1342">
                  <a:moveTo>
                    <a:pt x="466" y="837"/>
                  </a:moveTo>
                  <a:cubicBezTo>
                    <a:pt x="461" y="864"/>
                    <a:pt x="458" y="891"/>
                    <a:pt x="452" y="917"/>
                  </a:cubicBezTo>
                  <a:cubicBezTo>
                    <a:pt x="424" y="1043"/>
                    <a:pt x="354" y="1144"/>
                    <a:pt x="262" y="1232"/>
                  </a:cubicBezTo>
                  <a:cubicBezTo>
                    <a:pt x="235" y="1257"/>
                    <a:pt x="206" y="1281"/>
                    <a:pt x="177" y="1304"/>
                  </a:cubicBezTo>
                  <a:cubicBezTo>
                    <a:pt x="127" y="1342"/>
                    <a:pt x="69" y="1336"/>
                    <a:pt x="34" y="1290"/>
                  </a:cubicBezTo>
                  <a:cubicBezTo>
                    <a:pt x="0" y="1246"/>
                    <a:pt x="9" y="1186"/>
                    <a:pt x="56" y="1148"/>
                  </a:cubicBezTo>
                  <a:cubicBezTo>
                    <a:pt x="115" y="1103"/>
                    <a:pt x="170" y="1053"/>
                    <a:pt x="210" y="990"/>
                  </a:cubicBezTo>
                  <a:cubicBezTo>
                    <a:pt x="261" y="910"/>
                    <a:pt x="283" y="825"/>
                    <a:pt x="255" y="732"/>
                  </a:cubicBezTo>
                  <a:cubicBezTo>
                    <a:pt x="248" y="711"/>
                    <a:pt x="234" y="692"/>
                    <a:pt x="220" y="675"/>
                  </a:cubicBezTo>
                  <a:cubicBezTo>
                    <a:pt x="197" y="647"/>
                    <a:pt x="183" y="615"/>
                    <a:pt x="182" y="580"/>
                  </a:cubicBezTo>
                  <a:cubicBezTo>
                    <a:pt x="175" y="414"/>
                    <a:pt x="215" y="259"/>
                    <a:pt x="298" y="116"/>
                  </a:cubicBezTo>
                  <a:cubicBezTo>
                    <a:pt x="325" y="68"/>
                    <a:pt x="366" y="36"/>
                    <a:pt x="421" y="25"/>
                  </a:cubicBezTo>
                  <a:cubicBezTo>
                    <a:pt x="544" y="0"/>
                    <a:pt x="585" y="96"/>
                    <a:pt x="568" y="174"/>
                  </a:cubicBezTo>
                  <a:cubicBezTo>
                    <a:pt x="554" y="239"/>
                    <a:pt x="528" y="300"/>
                    <a:pt x="507" y="363"/>
                  </a:cubicBezTo>
                  <a:cubicBezTo>
                    <a:pt x="502" y="379"/>
                    <a:pt x="497" y="394"/>
                    <a:pt x="492" y="409"/>
                  </a:cubicBezTo>
                  <a:cubicBezTo>
                    <a:pt x="479" y="389"/>
                    <a:pt x="473" y="340"/>
                    <a:pt x="482" y="300"/>
                  </a:cubicBezTo>
                  <a:cubicBezTo>
                    <a:pt x="489" y="266"/>
                    <a:pt x="499" y="232"/>
                    <a:pt x="511" y="199"/>
                  </a:cubicBezTo>
                  <a:cubicBezTo>
                    <a:pt x="527" y="155"/>
                    <a:pt x="511" y="111"/>
                    <a:pt x="470" y="94"/>
                  </a:cubicBezTo>
                  <a:cubicBezTo>
                    <a:pt x="430" y="76"/>
                    <a:pt x="386" y="93"/>
                    <a:pt x="368" y="137"/>
                  </a:cubicBezTo>
                  <a:cubicBezTo>
                    <a:pt x="311" y="269"/>
                    <a:pt x="300" y="402"/>
                    <a:pt x="371" y="533"/>
                  </a:cubicBezTo>
                  <a:cubicBezTo>
                    <a:pt x="418" y="622"/>
                    <a:pt x="495" y="679"/>
                    <a:pt x="584" y="721"/>
                  </a:cubicBezTo>
                  <a:cubicBezTo>
                    <a:pt x="592" y="725"/>
                    <a:pt x="601" y="728"/>
                    <a:pt x="608" y="726"/>
                  </a:cubicBezTo>
                  <a:cubicBezTo>
                    <a:pt x="635" y="717"/>
                    <a:pt x="646" y="736"/>
                    <a:pt x="658" y="753"/>
                  </a:cubicBezTo>
                  <a:cubicBezTo>
                    <a:pt x="745" y="867"/>
                    <a:pt x="796" y="997"/>
                    <a:pt x="831" y="1134"/>
                  </a:cubicBezTo>
                  <a:cubicBezTo>
                    <a:pt x="837" y="1159"/>
                    <a:pt x="842" y="1184"/>
                    <a:pt x="848" y="1210"/>
                  </a:cubicBezTo>
                  <a:cubicBezTo>
                    <a:pt x="859" y="1265"/>
                    <a:pt x="825" y="1315"/>
                    <a:pt x="769" y="1327"/>
                  </a:cubicBezTo>
                  <a:cubicBezTo>
                    <a:pt x="719" y="1338"/>
                    <a:pt x="667" y="1303"/>
                    <a:pt x="655" y="1251"/>
                  </a:cubicBezTo>
                  <a:cubicBezTo>
                    <a:pt x="632" y="1143"/>
                    <a:pt x="603" y="1038"/>
                    <a:pt x="547" y="942"/>
                  </a:cubicBezTo>
                  <a:cubicBezTo>
                    <a:pt x="525" y="904"/>
                    <a:pt x="497" y="870"/>
                    <a:pt x="472" y="833"/>
                  </a:cubicBezTo>
                  <a:cubicBezTo>
                    <a:pt x="470" y="834"/>
                    <a:pt x="468" y="836"/>
                    <a:pt x="466" y="837"/>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04" name="Freeform 20"/>
            <p:cNvSpPr>
              <a:spLocks/>
            </p:cNvSpPr>
            <p:nvPr/>
          </p:nvSpPr>
          <p:spPr bwMode="auto">
            <a:xfrm>
              <a:off x="10212388" y="4303713"/>
              <a:ext cx="365125" cy="361950"/>
            </a:xfrm>
            <a:custGeom>
              <a:avLst/>
              <a:gdLst>
                <a:gd name="T0" fmla="*/ 177 w 356"/>
                <a:gd name="T1" fmla="*/ 353 h 353"/>
                <a:gd name="T2" fmla="*/ 0 w 356"/>
                <a:gd name="T3" fmla="*/ 175 h 353"/>
                <a:gd name="T4" fmla="*/ 179 w 356"/>
                <a:gd name="T5" fmla="*/ 0 h 353"/>
                <a:gd name="T6" fmla="*/ 355 w 356"/>
                <a:gd name="T7" fmla="*/ 177 h 353"/>
                <a:gd name="T8" fmla="*/ 177 w 356"/>
                <a:gd name="T9" fmla="*/ 353 h 353"/>
              </a:gdLst>
              <a:ahLst/>
              <a:cxnLst>
                <a:cxn ang="0">
                  <a:pos x="T0" y="T1"/>
                </a:cxn>
                <a:cxn ang="0">
                  <a:pos x="T2" y="T3"/>
                </a:cxn>
                <a:cxn ang="0">
                  <a:pos x="T4" y="T5"/>
                </a:cxn>
                <a:cxn ang="0">
                  <a:pos x="T6" y="T7"/>
                </a:cxn>
                <a:cxn ang="0">
                  <a:pos x="T8" y="T9"/>
                </a:cxn>
              </a:cxnLst>
              <a:rect l="0" t="0" r="r" b="b"/>
              <a:pathLst>
                <a:path w="356" h="353">
                  <a:moveTo>
                    <a:pt x="177" y="353"/>
                  </a:moveTo>
                  <a:cubicBezTo>
                    <a:pt x="77" y="352"/>
                    <a:pt x="0" y="275"/>
                    <a:pt x="0" y="175"/>
                  </a:cubicBezTo>
                  <a:cubicBezTo>
                    <a:pt x="0" y="77"/>
                    <a:pt x="79" y="0"/>
                    <a:pt x="179" y="0"/>
                  </a:cubicBezTo>
                  <a:cubicBezTo>
                    <a:pt x="276" y="0"/>
                    <a:pt x="356" y="80"/>
                    <a:pt x="355" y="177"/>
                  </a:cubicBezTo>
                  <a:cubicBezTo>
                    <a:pt x="354" y="276"/>
                    <a:pt x="276" y="353"/>
                    <a:pt x="177" y="353"/>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05" name="Freeform 21"/>
            <p:cNvSpPr>
              <a:spLocks/>
            </p:cNvSpPr>
            <p:nvPr/>
          </p:nvSpPr>
          <p:spPr bwMode="auto">
            <a:xfrm>
              <a:off x="9401175" y="4784725"/>
              <a:ext cx="84138" cy="287338"/>
            </a:xfrm>
            <a:custGeom>
              <a:avLst/>
              <a:gdLst>
                <a:gd name="T0" fmla="*/ 41 w 82"/>
                <a:gd name="T1" fmla="*/ 0 h 280"/>
                <a:gd name="T2" fmla="*/ 0 w 82"/>
                <a:gd name="T3" fmla="*/ 48 h 280"/>
                <a:gd name="T4" fmla="*/ 0 w 82"/>
                <a:gd name="T5" fmla="*/ 72 h 280"/>
                <a:gd name="T6" fmla="*/ 41 w 82"/>
                <a:gd name="T7" fmla="*/ 72 h 280"/>
                <a:gd name="T8" fmla="*/ 63 w 82"/>
                <a:gd name="T9" fmla="*/ 97 h 280"/>
                <a:gd name="T10" fmla="*/ 41 w 82"/>
                <a:gd name="T11" fmla="*/ 122 h 280"/>
                <a:gd name="T12" fmla="*/ 0 w 82"/>
                <a:gd name="T13" fmla="*/ 122 h 280"/>
                <a:gd name="T14" fmla="*/ 0 w 82"/>
                <a:gd name="T15" fmla="*/ 232 h 280"/>
                <a:gd name="T16" fmla="*/ 41 w 82"/>
                <a:gd name="T17" fmla="*/ 280 h 280"/>
                <a:gd name="T18" fmla="*/ 82 w 82"/>
                <a:gd name="T19" fmla="*/ 232 h 280"/>
                <a:gd name="T20" fmla="*/ 82 w 82"/>
                <a:gd name="T21" fmla="*/ 48 h 280"/>
                <a:gd name="T22" fmla="*/ 41 w 82"/>
                <a:gd name="T23" fmla="*/ 0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2" h="280">
                  <a:moveTo>
                    <a:pt x="41" y="0"/>
                  </a:moveTo>
                  <a:cubicBezTo>
                    <a:pt x="19" y="0"/>
                    <a:pt x="0" y="22"/>
                    <a:pt x="0" y="48"/>
                  </a:cubicBezTo>
                  <a:cubicBezTo>
                    <a:pt x="0" y="72"/>
                    <a:pt x="0" y="72"/>
                    <a:pt x="0" y="72"/>
                  </a:cubicBezTo>
                  <a:cubicBezTo>
                    <a:pt x="41" y="72"/>
                    <a:pt x="41" y="72"/>
                    <a:pt x="41" y="72"/>
                  </a:cubicBezTo>
                  <a:cubicBezTo>
                    <a:pt x="53" y="72"/>
                    <a:pt x="63" y="84"/>
                    <a:pt x="63" y="97"/>
                  </a:cubicBezTo>
                  <a:cubicBezTo>
                    <a:pt x="63" y="111"/>
                    <a:pt x="53" y="122"/>
                    <a:pt x="41" y="122"/>
                  </a:cubicBezTo>
                  <a:cubicBezTo>
                    <a:pt x="0" y="122"/>
                    <a:pt x="0" y="122"/>
                    <a:pt x="0" y="122"/>
                  </a:cubicBezTo>
                  <a:cubicBezTo>
                    <a:pt x="0" y="232"/>
                    <a:pt x="0" y="232"/>
                    <a:pt x="0" y="232"/>
                  </a:cubicBezTo>
                  <a:cubicBezTo>
                    <a:pt x="0" y="258"/>
                    <a:pt x="19" y="280"/>
                    <a:pt x="41" y="280"/>
                  </a:cubicBezTo>
                  <a:cubicBezTo>
                    <a:pt x="64" y="280"/>
                    <a:pt x="82" y="258"/>
                    <a:pt x="82" y="232"/>
                  </a:cubicBezTo>
                  <a:cubicBezTo>
                    <a:pt x="82" y="48"/>
                    <a:pt x="82" y="48"/>
                    <a:pt x="82" y="48"/>
                  </a:cubicBezTo>
                  <a:cubicBezTo>
                    <a:pt x="82" y="22"/>
                    <a:pt x="64" y="0"/>
                    <a:pt x="41" y="0"/>
                  </a:cubicBezTo>
                </a:path>
              </a:pathLst>
            </a:custGeom>
            <a:solidFill>
              <a:srgbClr val="DCDED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06" name="Freeform 22"/>
            <p:cNvSpPr>
              <a:spLocks/>
            </p:cNvSpPr>
            <p:nvPr/>
          </p:nvSpPr>
          <p:spPr bwMode="auto">
            <a:xfrm>
              <a:off x="9317038" y="4859338"/>
              <a:ext cx="84138" cy="50800"/>
            </a:xfrm>
            <a:custGeom>
              <a:avLst/>
              <a:gdLst>
                <a:gd name="T0" fmla="*/ 81 w 81"/>
                <a:gd name="T1" fmla="*/ 0 h 50"/>
                <a:gd name="T2" fmla="*/ 22 w 81"/>
                <a:gd name="T3" fmla="*/ 0 h 50"/>
                <a:gd name="T4" fmla="*/ 0 w 81"/>
                <a:gd name="T5" fmla="*/ 25 h 50"/>
                <a:gd name="T6" fmla="*/ 22 w 81"/>
                <a:gd name="T7" fmla="*/ 50 h 50"/>
                <a:gd name="T8" fmla="*/ 81 w 81"/>
                <a:gd name="T9" fmla="*/ 50 h 50"/>
                <a:gd name="T10" fmla="*/ 81 w 81"/>
                <a:gd name="T11" fmla="*/ 0 h 50"/>
              </a:gdLst>
              <a:ahLst/>
              <a:cxnLst>
                <a:cxn ang="0">
                  <a:pos x="T0" y="T1"/>
                </a:cxn>
                <a:cxn ang="0">
                  <a:pos x="T2" y="T3"/>
                </a:cxn>
                <a:cxn ang="0">
                  <a:pos x="T4" y="T5"/>
                </a:cxn>
                <a:cxn ang="0">
                  <a:pos x="T6" y="T7"/>
                </a:cxn>
                <a:cxn ang="0">
                  <a:pos x="T8" y="T9"/>
                </a:cxn>
                <a:cxn ang="0">
                  <a:pos x="T10" y="T11"/>
                </a:cxn>
              </a:cxnLst>
              <a:rect l="0" t="0" r="r" b="b"/>
              <a:pathLst>
                <a:path w="81" h="50">
                  <a:moveTo>
                    <a:pt x="81" y="0"/>
                  </a:moveTo>
                  <a:cubicBezTo>
                    <a:pt x="22" y="0"/>
                    <a:pt x="22" y="0"/>
                    <a:pt x="22" y="0"/>
                  </a:cubicBezTo>
                  <a:cubicBezTo>
                    <a:pt x="10" y="0"/>
                    <a:pt x="0" y="12"/>
                    <a:pt x="0" y="25"/>
                  </a:cubicBezTo>
                  <a:cubicBezTo>
                    <a:pt x="0" y="39"/>
                    <a:pt x="10" y="50"/>
                    <a:pt x="22" y="50"/>
                  </a:cubicBezTo>
                  <a:cubicBezTo>
                    <a:pt x="81" y="50"/>
                    <a:pt x="81" y="50"/>
                    <a:pt x="81" y="50"/>
                  </a:cubicBezTo>
                  <a:cubicBezTo>
                    <a:pt x="81" y="0"/>
                    <a:pt x="81" y="0"/>
                    <a:pt x="81" y="0"/>
                  </a:cubicBezTo>
                </a:path>
              </a:pathLst>
            </a:custGeom>
            <a:solidFill>
              <a:srgbClr val="DEE0E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07" name="Freeform 23"/>
            <p:cNvSpPr>
              <a:spLocks/>
            </p:cNvSpPr>
            <p:nvPr/>
          </p:nvSpPr>
          <p:spPr bwMode="auto">
            <a:xfrm>
              <a:off x="9401175" y="4859338"/>
              <a:ext cx="63500" cy="50800"/>
            </a:xfrm>
            <a:custGeom>
              <a:avLst/>
              <a:gdLst>
                <a:gd name="T0" fmla="*/ 41 w 63"/>
                <a:gd name="T1" fmla="*/ 0 h 50"/>
                <a:gd name="T2" fmla="*/ 0 w 63"/>
                <a:gd name="T3" fmla="*/ 0 h 50"/>
                <a:gd name="T4" fmla="*/ 0 w 63"/>
                <a:gd name="T5" fmla="*/ 50 h 50"/>
                <a:gd name="T6" fmla="*/ 41 w 63"/>
                <a:gd name="T7" fmla="*/ 50 h 50"/>
                <a:gd name="T8" fmla="*/ 63 w 63"/>
                <a:gd name="T9" fmla="*/ 25 h 50"/>
                <a:gd name="T10" fmla="*/ 41 w 63"/>
                <a:gd name="T11" fmla="*/ 0 h 50"/>
              </a:gdLst>
              <a:ahLst/>
              <a:cxnLst>
                <a:cxn ang="0">
                  <a:pos x="T0" y="T1"/>
                </a:cxn>
                <a:cxn ang="0">
                  <a:pos x="T2" y="T3"/>
                </a:cxn>
                <a:cxn ang="0">
                  <a:pos x="T4" y="T5"/>
                </a:cxn>
                <a:cxn ang="0">
                  <a:pos x="T6" y="T7"/>
                </a:cxn>
                <a:cxn ang="0">
                  <a:pos x="T8" y="T9"/>
                </a:cxn>
                <a:cxn ang="0">
                  <a:pos x="T10" y="T11"/>
                </a:cxn>
              </a:cxnLst>
              <a:rect l="0" t="0" r="r" b="b"/>
              <a:pathLst>
                <a:path w="63" h="50">
                  <a:moveTo>
                    <a:pt x="41" y="0"/>
                  </a:moveTo>
                  <a:cubicBezTo>
                    <a:pt x="0" y="0"/>
                    <a:pt x="0" y="0"/>
                    <a:pt x="0" y="0"/>
                  </a:cubicBezTo>
                  <a:cubicBezTo>
                    <a:pt x="0" y="50"/>
                    <a:pt x="0" y="50"/>
                    <a:pt x="0" y="50"/>
                  </a:cubicBezTo>
                  <a:cubicBezTo>
                    <a:pt x="41" y="50"/>
                    <a:pt x="41" y="50"/>
                    <a:pt x="41" y="50"/>
                  </a:cubicBezTo>
                  <a:cubicBezTo>
                    <a:pt x="53" y="50"/>
                    <a:pt x="63" y="39"/>
                    <a:pt x="63" y="25"/>
                  </a:cubicBezTo>
                  <a:cubicBezTo>
                    <a:pt x="63" y="12"/>
                    <a:pt x="53" y="0"/>
                    <a:pt x="41" y="0"/>
                  </a:cubicBezTo>
                </a:path>
              </a:pathLst>
            </a:custGeom>
            <a:solidFill>
              <a:srgbClr val="BFC3C7"/>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08" name="Freeform 24"/>
            <p:cNvSpPr>
              <a:spLocks/>
            </p:cNvSpPr>
            <p:nvPr/>
          </p:nvSpPr>
          <p:spPr bwMode="auto">
            <a:xfrm>
              <a:off x="10455275" y="4956175"/>
              <a:ext cx="71438" cy="165100"/>
            </a:xfrm>
            <a:custGeom>
              <a:avLst/>
              <a:gdLst>
                <a:gd name="T0" fmla="*/ 33 w 45"/>
                <a:gd name="T1" fmla="*/ 104 h 104"/>
                <a:gd name="T2" fmla="*/ 0 w 45"/>
                <a:gd name="T3" fmla="*/ 3 h 104"/>
                <a:gd name="T4" fmla="*/ 11 w 45"/>
                <a:gd name="T5" fmla="*/ 0 h 104"/>
                <a:gd name="T6" fmla="*/ 45 w 45"/>
                <a:gd name="T7" fmla="*/ 100 h 104"/>
                <a:gd name="T8" fmla="*/ 33 w 45"/>
                <a:gd name="T9" fmla="*/ 104 h 104"/>
              </a:gdLst>
              <a:ahLst/>
              <a:cxnLst>
                <a:cxn ang="0">
                  <a:pos x="T0" y="T1"/>
                </a:cxn>
                <a:cxn ang="0">
                  <a:pos x="T2" y="T3"/>
                </a:cxn>
                <a:cxn ang="0">
                  <a:pos x="T4" y="T5"/>
                </a:cxn>
                <a:cxn ang="0">
                  <a:pos x="T6" y="T7"/>
                </a:cxn>
                <a:cxn ang="0">
                  <a:pos x="T8" y="T9"/>
                </a:cxn>
              </a:cxnLst>
              <a:rect l="0" t="0" r="r" b="b"/>
              <a:pathLst>
                <a:path w="45" h="104">
                  <a:moveTo>
                    <a:pt x="33" y="104"/>
                  </a:moveTo>
                  <a:lnTo>
                    <a:pt x="0" y="3"/>
                  </a:lnTo>
                  <a:lnTo>
                    <a:pt x="11" y="0"/>
                  </a:lnTo>
                  <a:lnTo>
                    <a:pt x="45" y="100"/>
                  </a:lnTo>
                  <a:lnTo>
                    <a:pt x="33" y="104"/>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09" name="Freeform 25"/>
            <p:cNvSpPr>
              <a:spLocks/>
            </p:cNvSpPr>
            <p:nvPr/>
          </p:nvSpPr>
          <p:spPr bwMode="auto">
            <a:xfrm>
              <a:off x="10464800" y="4922838"/>
              <a:ext cx="71438" cy="166688"/>
            </a:xfrm>
            <a:custGeom>
              <a:avLst/>
              <a:gdLst>
                <a:gd name="T0" fmla="*/ 34 w 45"/>
                <a:gd name="T1" fmla="*/ 105 h 105"/>
                <a:gd name="T2" fmla="*/ 0 w 45"/>
                <a:gd name="T3" fmla="*/ 4 h 105"/>
                <a:gd name="T4" fmla="*/ 12 w 45"/>
                <a:gd name="T5" fmla="*/ 0 h 105"/>
                <a:gd name="T6" fmla="*/ 45 w 45"/>
                <a:gd name="T7" fmla="*/ 102 h 105"/>
                <a:gd name="T8" fmla="*/ 34 w 45"/>
                <a:gd name="T9" fmla="*/ 105 h 105"/>
              </a:gdLst>
              <a:ahLst/>
              <a:cxnLst>
                <a:cxn ang="0">
                  <a:pos x="T0" y="T1"/>
                </a:cxn>
                <a:cxn ang="0">
                  <a:pos x="T2" y="T3"/>
                </a:cxn>
                <a:cxn ang="0">
                  <a:pos x="T4" y="T5"/>
                </a:cxn>
                <a:cxn ang="0">
                  <a:pos x="T6" y="T7"/>
                </a:cxn>
                <a:cxn ang="0">
                  <a:pos x="T8" y="T9"/>
                </a:cxn>
              </a:cxnLst>
              <a:rect l="0" t="0" r="r" b="b"/>
              <a:pathLst>
                <a:path w="45" h="105">
                  <a:moveTo>
                    <a:pt x="34" y="105"/>
                  </a:moveTo>
                  <a:lnTo>
                    <a:pt x="0" y="4"/>
                  </a:lnTo>
                  <a:lnTo>
                    <a:pt x="12" y="0"/>
                  </a:lnTo>
                  <a:lnTo>
                    <a:pt x="45" y="102"/>
                  </a:lnTo>
                  <a:lnTo>
                    <a:pt x="34" y="105"/>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10" name="Freeform 26"/>
            <p:cNvSpPr>
              <a:spLocks/>
            </p:cNvSpPr>
            <p:nvPr/>
          </p:nvSpPr>
          <p:spPr bwMode="auto">
            <a:xfrm>
              <a:off x="10544175" y="4910138"/>
              <a:ext cx="71438" cy="166688"/>
            </a:xfrm>
            <a:custGeom>
              <a:avLst/>
              <a:gdLst>
                <a:gd name="T0" fmla="*/ 34 w 45"/>
                <a:gd name="T1" fmla="*/ 105 h 105"/>
                <a:gd name="T2" fmla="*/ 0 w 45"/>
                <a:gd name="T3" fmla="*/ 4 h 105"/>
                <a:gd name="T4" fmla="*/ 12 w 45"/>
                <a:gd name="T5" fmla="*/ 0 h 105"/>
                <a:gd name="T6" fmla="*/ 45 w 45"/>
                <a:gd name="T7" fmla="*/ 100 h 105"/>
                <a:gd name="T8" fmla="*/ 34 w 45"/>
                <a:gd name="T9" fmla="*/ 105 h 105"/>
              </a:gdLst>
              <a:ahLst/>
              <a:cxnLst>
                <a:cxn ang="0">
                  <a:pos x="T0" y="T1"/>
                </a:cxn>
                <a:cxn ang="0">
                  <a:pos x="T2" y="T3"/>
                </a:cxn>
                <a:cxn ang="0">
                  <a:pos x="T4" y="T5"/>
                </a:cxn>
                <a:cxn ang="0">
                  <a:pos x="T6" y="T7"/>
                </a:cxn>
                <a:cxn ang="0">
                  <a:pos x="T8" y="T9"/>
                </a:cxn>
              </a:cxnLst>
              <a:rect l="0" t="0" r="r" b="b"/>
              <a:pathLst>
                <a:path w="45" h="105">
                  <a:moveTo>
                    <a:pt x="34" y="105"/>
                  </a:moveTo>
                  <a:lnTo>
                    <a:pt x="0" y="4"/>
                  </a:lnTo>
                  <a:lnTo>
                    <a:pt x="12" y="0"/>
                  </a:lnTo>
                  <a:lnTo>
                    <a:pt x="45" y="100"/>
                  </a:lnTo>
                  <a:lnTo>
                    <a:pt x="34" y="105"/>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11" name="Freeform 27"/>
            <p:cNvSpPr>
              <a:spLocks/>
            </p:cNvSpPr>
            <p:nvPr/>
          </p:nvSpPr>
          <p:spPr bwMode="auto">
            <a:xfrm>
              <a:off x="10523538" y="4910138"/>
              <a:ext cx="71438" cy="166688"/>
            </a:xfrm>
            <a:custGeom>
              <a:avLst/>
              <a:gdLst>
                <a:gd name="T0" fmla="*/ 33 w 45"/>
                <a:gd name="T1" fmla="*/ 105 h 105"/>
                <a:gd name="T2" fmla="*/ 0 w 45"/>
                <a:gd name="T3" fmla="*/ 4 h 105"/>
                <a:gd name="T4" fmla="*/ 12 w 45"/>
                <a:gd name="T5" fmla="*/ 0 h 105"/>
                <a:gd name="T6" fmla="*/ 45 w 45"/>
                <a:gd name="T7" fmla="*/ 101 h 105"/>
                <a:gd name="T8" fmla="*/ 33 w 45"/>
                <a:gd name="T9" fmla="*/ 105 h 105"/>
              </a:gdLst>
              <a:ahLst/>
              <a:cxnLst>
                <a:cxn ang="0">
                  <a:pos x="T0" y="T1"/>
                </a:cxn>
                <a:cxn ang="0">
                  <a:pos x="T2" y="T3"/>
                </a:cxn>
                <a:cxn ang="0">
                  <a:pos x="T4" y="T5"/>
                </a:cxn>
                <a:cxn ang="0">
                  <a:pos x="T6" y="T7"/>
                </a:cxn>
                <a:cxn ang="0">
                  <a:pos x="T8" y="T9"/>
                </a:cxn>
              </a:cxnLst>
              <a:rect l="0" t="0" r="r" b="b"/>
              <a:pathLst>
                <a:path w="45" h="105">
                  <a:moveTo>
                    <a:pt x="33" y="105"/>
                  </a:moveTo>
                  <a:lnTo>
                    <a:pt x="0" y="4"/>
                  </a:lnTo>
                  <a:lnTo>
                    <a:pt x="12" y="0"/>
                  </a:lnTo>
                  <a:lnTo>
                    <a:pt x="45" y="101"/>
                  </a:lnTo>
                  <a:lnTo>
                    <a:pt x="33" y="105"/>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12" name="Freeform 28"/>
            <p:cNvSpPr>
              <a:spLocks/>
            </p:cNvSpPr>
            <p:nvPr/>
          </p:nvSpPr>
          <p:spPr bwMode="auto">
            <a:xfrm>
              <a:off x="10490200" y="4938713"/>
              <a:ext cx="73025" cy="165100"/>
            </a:xfrm>
            <a:custGeom>
              <a:avLst/>
              <a:gdLst>
                <a:gd name="T0" fmla="*/ 34 w 46"/>
                <a:gd name="T1" fmla="*/ 104 h 104"/>
                <a:gd name="T2" fmla="*/ 0 w 46"/>
                <a:gd name="T3" fmla="*/ 3 h 104"/>
                <a:gd name="T4" fmla="*/ 12 w 46"/>
                <a:gd name="T5" fmla="*/ 0 h 104"/>
                <a:gd name="T6" fmla="*/ 46 w 46"/>
                <a:gd name="T7" fmla="*/ 100 h 104"/>
                <a:gd name="T8" fmla="*/ 34 w 46"/>
                <a:gd name="T9" fmla="*/ 104 h 104"/>
              </a:gdLst>
              <a:ahLst/>
              <a:cxnLst>
                <a:cxn ang="0">
                  <a:pos x="T0" y="T1"/>
                </a:cxn>
                <a:cxn ang="0">
                  <a:pos x="T2" y="T3"/>
                </a:cxn>
                <a:cxn ang="0">
                  <a:pos x="T4" y="T5"/>
                </a:cxn>
                <a:cxn ang="0">
                  <a:pos x="T6" y="T7"/>
                </a:cxn>
                <a:cxn ang="0">
                  <a:pos x="T8" y="T9"/>
                </a:cxn>
              </a:cxnLst>
              <a:rect l="0" t="0" r="r" b="b"/>
              <a:pathLst>
                <a:path w="46" h="104">
                  <a:moveTo>
                    <a:pt x="34" y="104"/>
                  </a:moveTo>
                  <a:lnTo>
                    <a:pt x="0" y="3"/>
                  </a:lnTo>
                  <a:lnTo>
                    <a:pt x="12" y="0"/>
                  </a:lnTo>
                  <a:lnTo>
                    <a:pt x="46" y="100"/>
                  </a:lnTo>
                  <a:lnTo>
                    <a:pt x="34" y="104"/>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13" name="Freeform 29"/>
            <p:cNvSpPr>
              <a:spLocks/>
            </p:cNvSpPr>
            <p:nvPr/>
          </p:nvSpPr>
          <p:spPr bwMode="auto">
            <a:xfrm>
              <a:off x="10579100" y="4889500"/>
              <a:ext cx="71438" cy="165100"/>
            </a:xfrm>
            <a:custGeom>
              <a:avLst/>
              <a:gdLst>
                <a:gd name="T0" fmla="*/ 33 w 45"/>
                <a:gd name="T1" fmla="*/ 104 h 104"/>
                <a:gd name="T2" fmla="*/ 0 w 45"/>
                <a:gd name="T3" fmla="*/ 4 h 104"/>
                <a:gd name="T4" fmla="*/ 12 w 45"/>
                <a:gd name="T5" fmla="*/ 0 h 104"/>
                <a:gd name="T6" fmla="*/ 45 w 45"/>
                <a:gd name="T7" fmla="*/ 100 h 104"/>
                <a:gd name="T8" fmla="*/ 33 w 45"/>
                <a:gd name="T9" fmla="*/ 104 h 104"/>
              </a:gdLst>
              <a:ahLst/>
              <a:cxnLst>
                <a:cxn ang="0">
                  <a:pos x="T0" y="T1"/>
                </a:cxn>
                <a:cxn ang="0">
                  <a:pos x="T2" y="T3"/>
                </a:cxn>
                <a:cxn ang="0">
                  <a:pos x="T4" y="T5"/>
                </a:cxn>
                <a:cxn ang="0">
                  <a:pos x="T6" y="T7"/>
                </a:cxn>
                <a:cxn ang="0">
                  <a:pos x="T8" y="T9"/>
                </a:cxn>
              </a:cxnLst>
              <a:rect l="0" t="0" r="r" b="b"/>
              <a:pathLst>
                <a:path w="45" h="104">
                  <a:moveTo>
                    <a:pt x="33" y="104"/>
                  </a:moveTo>
                  <a:lnTo>
                    <a:pt x="0" y="4"/>
                  </a:lnTo>
                  <a:lnTo>
                    <a:pt x="12" y="0"/>
                  </a:lnTo>
                  <a:lnTo>
                    <a:pt x="45" y="100"/>
                  </a:lnTo>
                  <a:lnTo>
                    <a:pt x="33" y="104"/>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14" name="Freeform 30"/>
            <p:cNvSpPr>
              <a:spLocks/>
            </p:cNvSpPr>
            <p:nvPr/>
          </p:nvSpPr>
          <p:spPr bwMode="auto">
            <a:xfrm>
              <a:off x="10512425" y="4940300"/>
              <a:ext cx="71438" cy="166688"/>
            </a:xfrm>
            <a:custGeom>
              <a:avLst/>
              <a:gdLst>
                <a:gd name="T0" fmla="*/ 34 w 45"/>
                <a:gd name="T1" fmla="*/ 105 h 105"/>
                <a:gd name="T2" fmla="*/ 0 w 45"/>
                <a:gd name="T3" fmla="*/ 4 h 105"/>
                <a:gd name="T4" fmla="*/ 12 w 45"/>
                <a:gd name="T5" fmla="*/ 0 h 105"/>
                <a:gd name="T6" fmla="*/ 45 w 45"/>
                <a:gd name="T7" fmla="*/ 101 h 105"/>
                <a:gd name="T8" fmla="*/ 34 w 45"/>
                <a:gd name="T9" fmla="*/ 105 h 105"/>
              </a:gdLst>
              <a:ahLst/>
              <a:cxnLst>
                <a:cxn ang="0">
                  <a:pos x="T0" y="T1"/>
                </a:cxn>
                <a:cxn ang="0">
                  <a:pos x="T2" y="T3"/>
                </a:cxn>
                <a:cxn ang="0">
                  <a:pos x="T4" y="T5"/>
                </a:cxn>
                <a:cxn ang="0">
                  <a:pos x="T6" y="T7"/>
                </a:cxn>
                <a:cxn ang="0">
                  <a:pos x="T8" y="T9"/>
                </a:cxn>
              </a:cxnLst>
              <a:rect l="0" t="0" r="r" b="b"/>
              <a:pathLst>
                <a:path w="45" h="105">
                  <a:moveTo>
                    <a:pt x="34" y="105"/>
                  </a:moveTo>
                  <a:lnTo>
                    <a:pt x="0" y="4"/>
                  </a:lnTo>
                  <a:lnTo>
                    <a:pt x="12" y="0"/>
                  </a:lnTo>
                  <a:lnTo>
                    <a:pt x="45" y="101"/>
                  </a:lnTo>
                  <a:lnTo>
                    <a:pt x="34" y="105"/>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15" name="Freeform 31"/>
            <p:cNvSpPr>
              <a:spLocks/>
            </p:cNvSpPr>
            <p:nvPr/>
          </p:nvSpPr>
          <p:spPr bwMode="auto">
            <a:xfrm>
              <a:off x="10567988" y="4922838"/>
              <a:ext cx="73025" cy="165100"/>
            </a:xfrm>
            <a:custGeom>
              <a:avLst/>
              <a:gdLst>
                <a:gd name="T0" fmla="*/ 34 w 46"/>
                <a:gd name="T1" fmla="*/ 104 h 104"/>
                <a:gd name="T2" fmla="*/ 0 w 46"/>
                <a:gd name="T3" fmla="*/ 4 h 104"/>
                <a:gd name="T4" fmla="*/ 12 w 46"/>
                <a:gd name="T5" fmla="*/ 0 h 104"/>
                <a:gd name="T6" fmla="*/ 46 w 46"/>
                <a:gd name="T7" fmla="*/ 100 h 104"/>
                <a:gd name="T8" fmla="*/ 34 w 46"/>
                <a:gd name="T9" fmla="*/ 104 h 104"/>
              </a:gdLst>
              <a:ahLst/>
              <a:cxnLst>
                <a:cxn ang="0">
                  <a:pos x="T0" y="T1"/>
                </a:cxn>
                <a:cxn ang="0">
                  <a:pos x="T2" y="T3"/>
                </a:cxn>
                <a:cxn ang="0">
                  <a:pos x="T4" y="T5"/>
                </a:cxn>
                <a:cxn ang="0">
                  <a:pos x="T6" y="T7"/>
                </a:cxn>
                <a:cxn ang="0">
                  <a:pos x="T8" y="T9"/>
                </a:cxn>
              </a:cxnLst>
              <a:rect l="0" t="0" r="r" b="b"/>
              <a:pathLst>
                <a:path w="46" h="104">
                  <a:moveTo>
                    <a:pt x="34" y="104"/>
                  </a:moveTo>
                  <a:lnTo>
                    <a:pt x="0" y="4"/>
                  </a:lnTo>
                  <a:lnTo>
                    <a:pt x="12" y="0"/>
                  </a:lnTo>
                  <a:lnTo>
                    <a:pt x="46" y="100"/>
                  </a:lnTo>
                  <a:lnTo>
                    <a:pt x="34" y="104"/>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16" name="Freeform 32"/>
            <p:cNvSpPr>
              <a:spLocks/>
            </p:cNvSpPr>
            <p:nvPr/>
          </p:nvSpPr>
          <p:spPr bwMode="auto">
            <a:xfrm>
              <a:off x="10745788" y="4783138"/>
              <a:ext cx="111125" cy="242888"/>
            </a:xfrm>
            <a:custGeom>
              <a:avLst/>
              <a:gdLst>
                <a:gd name="T0" fmla="*/ 18 w 70"/>
                <a:gd name="T1" fmla="*/ 153 h 153"/>
                <a:gd name="T2" fmla="*/ 0 w 70"/>
                <a:gd name="T3" fmla="*/ 146 h 153"/>
                <a:gd name="T4" fmla="*/ 52 w 70"/>
                <a:gd name="T5" fmla="*/ 0 h 153"/>
                <a:gd name="T6" fmla="*/ 70 w 70"/>
                <a:gd name="T7" fmla="*/ 7 h 153"/>
                <a:gd name="T8" fmla="*/ 18 w 70"/>
                <a:gd name="T9" fmla="*/ 153 h 153"/>
              </a:gdLst>
              <a:ahLst/>
              <a:cxnLst>
                <a:cxn ang="0">
                  <a:pos x="T0" y="T1"/>
                </a:cxn>
                <a:cxn ang="0">
                  <a:pos x="T2" y="T3"/>
                </a:cxn>
                <a:cxn ang="0">
                  <a:pos x="T4" y="T5"/>
                </a:cxn>
                <a:cxn ang="0">
                  <a:pos x="T6" y="T7"/>
                </a:cxn>
                <a:cxn ang="0">
                  <a:pos x="T8" y="T9"/>
                </a:cxn>
              </a:cxnLst>
              <a:rect l="0" t="0" r="r" b="b"/>
              <a:pathLst>
                <a:path w="70" h="153">
                  <a:moveTo>
                    <a:pt x="18" y="153"/>
                  </a:moveTo>
                  <a:lnTo>
                    <a:pt x="0" y="146"/>
                  </a:lnTo>
                  <a:lnTo>
                    <a:pt x="52" y="0"/>
                  </a:lnTo>
                  <a:lnTo>
                    <a:pt x="70" y="7"/>
                  </a:lnTo>
                  <a:lnTo>
                    <a:pt x="18" y="153"/>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17" name="Freeform 33"/>
            <p:cNvSpPr>
              <a:spLocks/>
            </p:cNvSpPr>
            <p:nvPr/>
          </p:nvSpPr>
          <p:spPr bwMode="auto">
            <a:xfrm>
              <a:off x="10769600" y="4827588"/>
              <a:ext cx="111125" cy="241300"/>
            </a:xfrm>
            <a:custGeom>
              <a:avLst/>
              <a:gdLst>
                <a:gd name="T0" fmla="*/ 18 w 70"/>
                <a:gd name="T1" fmla="*/ 152 h 152"/>
                <a:gd name="T2" fmla="*/ 0 w 70"/>
                <a:gd name="T3" fmla="*/ 145 h 152"/>
                <a:gd name="T4" fmla="*/ 52 w 70"/>
                <a:gd name="T5" fmla="*/ 0 h 152"/>
                <a:gd name="T6" fmla="*/ 70 w 70"/>
                <a:gd name="T7" fmla="*/ 6 h 152"/>
                <a:gd name="T8" fmla="*/ 18 w 70"/>
                <a:gd name="T9" fmla="*/ 152 h 152"/>
              </a:gdLst>
              <a:ahLst/>
              <a:cxnLst>
                <a:cxn ang="0">
                  <a:pos x="T0" y="T1"/>
                </a:cxn>
                <a:cxn ang="0">
                  <a:pos x="T2" y="T3"/>
                </a:cxn>
                <a:cxn ang="0">
                  <a:pos x="T4" y="T5"/>
                </a:cxn>
                <a:cxn ang="0">
                  <a:pos x="T6" y="T7"/>
                </a:cxn>
                <a:cxn ang="0">
                  <a:pos x="T8" y="T9"/>
                </a:cxn>
              </a:cxnLst>
              <a:rect l="0" t="0" r="r" b="b"/>
              <a:pathLst>
                <a:path w="70" h="152">
                  <a:moveTo>
                    <a:pt x="18" y="152"/>
                  </a:moveTo>
                  <a:lnTo>
                    <a:pt x="0" y="145"/>
                  </a:lnTo>
                  <a:lnTo>
                    <a:pt x="52" y="0"/>
                  </a:lnTo>
                  <a:lnTo>
                    <a:pt x="70" y="6"/>
                  </a:lnTo>
                  <a:lnTo>
                    <a:pt x="18" y="152"/>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18" name="Freeform 34"/>
            <p:cNvSpPr>
              <a:spLocks/>
            </p:cNvSpPr>
            <p:nvPr/>
          </p:nvSpPr>
          <p:spPr bwMode="auto">
            <a:xfrm>
              <a:off x="10736263" y="4856163"/>
              <a:ext cx="28575" cy="30163"/>
            </a:xfrm>
            <a:custGeom>
              <a:avLst/>
              <a:gdLst>
                <a:gd name="T0" fmla="*/ 26 w 28"/>
                <a:gd name="T1" fmla="*/ 10 h 29"/>
                <a:gd name="T2" fmla="*/ 18 w 28"/>
                <a:gd name="T3" fmla="*/ 26 h 29"/>
                <a:gd name="T4" fmla="*/ 2 w 28"/>
                <a:gd name="T5" fmla="*/ 19 h 29"/>
                <a:gd name="T6" fmla="*/ 10 w 28"/>
                <a:gd name="T7" fmla="*/ 3 h 29"/>
                <a:gd name="T8" fmla="*/ 26 w 28"/>
                <a:gd name="T9" fmla="*/ 10 h 29"/>
              </a:gdLst>
              <a:ahLst/>
              <a:cxnLst>
                <a:cxn ang="0">
                  <a:pos x="T0" y="T1"/>
                </a:cxn>
                <a:cxn ang="0">
                  <a:pos x="T2" y="T3"/>
                </a:cxn>
                <a:cxn ang="0">
                  <a:pos x="T4" y="T5"/>
                </a:cxn>
                <a:cxn ang="0">
                  <a:pos x="T6" y="T7"/>
                </a:cxn>
                <a:cxn ang="0">
                  <a:pos x="T8" y="T9"/>
                </a:cxn>
              </a:cxnLst>
              <a:rect l="0" t="0" r="r" b="b"/>
              <a:pathLst>
                <a:path w="28" h="29">
                  <a:moveTo>
                    <a:pt x="26" y="10"/>
                  </a:moveTo>
                  <a:cubicBezTo>
                    <a:pt x="28" y="17"/>
                    <a:pt x="25" y="24"/>
                    <a:pt x="18" y="26"/>
                  </a:cubicBezTo>
                  <a:cubicBezTo>
                    <a:pt x="12" y="29"/>
                    <a:pt x="5" y="25"/>
                    <a:pt x="2" y="19"/>
                  </a:cubicBezTo>
                  <a:cubicBezTo>
                    <a:pt x="0" y="12"/>
                    <a:pt x="3" y="5"/>
                    <a:pt x="10" y="3"/>
                  </a:cubicBezTo>
                  <a:cubicBezTo>
                    <a:pt x="16" y="0"/>
                    <a:pt x="23" y="4"/>
                    <a:pt x="26" y="1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19" name="Freeform 35"/>
            <p:cNvSpPr>
              <a:spLocks/>
            </p:cNvSpPr>
            <p:nvPr/>
          </p:nvSpPr>
          <p:spPr bwMode="auto">
            <a:xfrm>
              <a:off x="10664825" y="5053013"/>
              <a:ext cx="114300" cy="71438"/>
            </a:xfrm>
            <a:custGeom>
              <a:avLst/>
              <a:gdLst>
                <a:gd name="T0" fmla="*/ 72 w 72"/>
                <a:gd name="T1" fmla="*/ 13 h 45"/>
                <a:gd name="T2" fmla="*/ 7 w 72"/>
                <a:gd name="T3" fmla="*/ 45 h 45"/>
                <a:gd name="T4" fmla="*/ 0 w 72"/>
                <a:gd name="T5" fmla="*/ 31 h 45"/>
                <a:gd name="T6" fmla="*/ 66 w 72"/>
                <a:gd name="T7" fmla="*/ 0 h 45"/>
                <a:gd name="T8" fmla="*/ 72 w 72"/>
                <a:gd name="T9" fmla="*/ 13 h 45"/>
              </a:gdLst>
              <a:ahLst/>
              <a:cxnLst>
                <a:cxn ang="0">
                  <a:pos x="T0" y="T1"/>
                </a:cxn>
                <a:cxn ang="0">
                  <a:pos x="T2" y="T3"/>
                </a:cxn>
                <a:cxn ang="0">
                  <a:pos x="T4" y="T5"/>
                </a:cxn>
                <a:cxn ang="0">
                  <a:pos x="T6" y="T7"/>
                </a:cxn>
                <a:cxn ang="0">
                  <a:pos x="T8" y="T9"/>
                </a:cxn>
              </a:cxnLst>
              <a:rect l="0" t="0" r="r" b="b"/>
              <a:pathLst>
                <a:path w="72" h="45">
                  <a:moveTo>
                    <a:pt x="72" y="13"/>
                  </a:moveTo>
                  <a:lnTo>
                    <a:pt x="7" y="45"/>
                  </a:lnTo>
                  <a:lnTo>
                    <a:pt x="0" y="31"/>
                  </a:lnTo>
                  <a:lnTo>
                    <a:pt x="66" y="0"/>
                  </a:lnTo>
                  <a:lnTo>
                    <a:pt x="72" y="13"/>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20" name="Freeform 36"/>
            <p:cNvSpPr>
              <a:spLocks/>
            </p:cNvSpPr>
            <p:nvPr/>
          </p:nvSpPr>
          <p:spPr bwMode="auto">
            <a:xfrm>
              <a:off x="10634663" y="4822825"/>
              <a:ext cx="103188" cy="288925"/>
            </a:xfrm>
            <a:custGeom>
              <a:avLst/>
              <a:gdLst>
                <a:gd name="T0" fmla="*/ 51 w 65"/>
                <a:gd name="T1" fmla="*/ 4 h 182"/>
                <a:gd name="T2" fmla="*/ 44 w 65"/>
                <a:gd name="T3" fmla="*/ 0 h 182"/>
                <a:gd name="T4" fmla="*/ 0 w 65"/>
                <a:gd name="T5" fmla="*/ 69 h 182"/>
                <a:gd name="T6" fmla="*/ 0 w 65"/>
                <a:gd name="T7" fmla="*/ 69 h 182"/>
                <a:gd name="T8" fmla="*/ 0 w 65"/>
                <a:gd name="T9" fmla="*/ 69 h 182"/>
                <a:gd name="T10" fmla="*/ 0 w 65"/>
                <a:gd name="T11" fmla="*/ 69 h 182"/>
                <a:gd name="T12" fmla="*/ 0 w 65"/>
                <a:gd name="T13" fmla="*/ 69 h 182"/>
                <a:gd name="T14" fmla="*/ 52 w 65"/>
                <a:gd name="T15" fmla="*/ 182 h 182"/>
                <a:gd name="T16" fmla="*/ 65 w 65"/>
                <a:gd name="T17" fmla="*/ 176 h 182"/>
                <a:gd name="T18" fmla="*/ 12 w 65"/>
                <a:gd name="T19" fmla="*/ 67 h 182"/>
                <a:gd name="T20" fmla="*/ 51 w 65"/>
                <a:gd name="T21" fmla="*/ 4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5" h="182">
                  <a:moveTo>
                    <a:pt x="51" y="4"/>
                  </a:moveTo>
                  <a:lnTo>
                    <a:pt x="44" y="0"/>
                  </a:lnTo>
                  <a:lnTo>
                    <a:pt x="0" y="69"/>
                  </a:lnTo>
                  <a:lnTo>
                    <a:pt x="0" y="69"/>
                  </a:lnTo>
                  <a:lnTo>
                    <a:pt x="0" y="69"/>
                  </a:lnTo>
                  <a:lnTo>
                    <a:pt x="0" y="69"/>
                  </a:lnTo>
                  <a:lnTo>
                    <a:pt x="0" y="69"/>
                  </a:lnTo>
                  <a:lnTo>
                    <a:pt x="52" y="182"/>
                  </a:lnTo>
                  <a:lnTo>
                    <a:pt x="65" y="176"/>
                  </a:lnTo>
                  <a:lnTo>
                    <a:pt x="12" y="67"/>
                  </a:lnTo>
                  <a:lnTo>
                    <a:pt x="51" y="4"/>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21" name="Freeform 37"/>
            <p:cNvSpPr>
              <a:spLocks/>
            </p:cNvSpPr>
            <p:nvPr/>
          </p:nvSpPr>
          <p:spPr bwMode="auto">
            <a:xfrm>
              <a:off x="10672763" y="4808538"/>
              <a:ext cx="100013" cy="93663"/>
            </a:xfrm>
            <a:custGeom>
              <a:avLst/>
              <a:gdLst>
                <a:gd name="T0" fmla="*/ 63 w 63"/>
                <a:gd name="T1" fmla="*/ 21 h 59"/>
                <a:gd name="T2" fmla="*/ 37 w 63"/>
                <a:gd name="T3" fmla="*/ 59 h 59"/>
                <a:gd name="T4" fmla="*/ 0 w 63"/>
                <a:gd name="T5" fmla="*/ 25 h 59"/>
                <a:gd name="T6" fmla="*/ 17 w 63"/>
                <a:gd name="T7" fmla="*/ 0 h 59"/>
                <a:gd name="T8" fmla="*/ 63 w 63"/>
                <a:gd name="T9" fmla="*/ 21 h 59"/>
              </a:gdLst>
              <a:ahLst/>
              <a:cxnLst>
                <a:cxn ang="0">
                  <a:pos x="T0" y="T1"/>
                </a:cxn>
                <a:cxn ang="0">
                  <a:pos x="T2" y="T3"/>
                </a:cxn>
                <a:cxn ang="0">
                  <a:pos x="T4" y="T5"/>
                </a:cxn>
                <a:cxn ang="0">
                  <a:pos x="T6" y="T7"/>
                </a:cxn>
                <a:cxn ang="0">
                  <a:pos x="T8" y="T9"/>
                </a:cxn>
              </a:cxnLst>
              <a:rect l="0" t="0" r="r" b="b"/>
              <a:pathLst>
                <a:path w="63" h="59">
                  <a:moveTo>
                    <a:pt x="63" y="21"/>
                  </a:moveTo>
                  <a:lnTo>
                    <a:pt x="37" y="59"/>
                  </a:lnTo>
                  <a:lnTo>
                    <a:pt x="0" y="25"/>
                  </a:lnTo>
                  <a:lnTo>
                    <a:pt x="17" y="0"/>
                  </a:lnTo>
                  <a:lnTo>
                    <a:pt x="63" y="21"/>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22" name="Rectangle 38"/>
            <p:cNvSpPr>
              <a:spLocks noChangeArrowheads="1"/>
            </p:cNvSpPr>
            <p:nvPr/>
          </p:nvSpPr>
          <p:spPr bwMode="auto">
            <a:xfrm>
              <a:off x="10458450" y="4986338"/>
              <a:ext cx="373063" cy="312738"/>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23" name="Rectangle 39"/>
            <p:cNvSpPr>
              <a:spLocks noChangeArrowheads="1"/>
            </p:cNvSpPr>
            <p:nvPr/>
          </p:nvSpPr>
          <p:spPr bwMode="auto">
            <a:xfrm>
              <a:off x="10745788" y="4986338"/>
              <a:ext cx="85725" cy="312738"/>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24" name="Freeform 40"/>
            <p:cNvSpPr>
              <a:spLocks/>
            </p:cNvSpPr>
            <p:nvPr/>
          </p:nvSpPr>
          <p:spPr bwMode="auto">
            <a:xfrm>
              <a:off x="10747375" y="4986338"/>
              <a:ext cx="138113" cy="117475"/>
            </a:xfrm>
            <a:custGeom>
              <a:avLst/>
              <a:gdLst>
                <a:gd name="T0" fmla="*/ 0 w 87"/>
                <a:gd name="T1" fmla="*/ 0 h 74"/>
                <a:gd name="T2" fmla="*/ 30 w 87"/>
                <a:gd name="T3" fmla="*/ 74 h 74"/>
                <a:gd name="T4" fmla="*/ 87 w 87"/>
                <a:gd name="T5" fmla="*/ 74 h 74"/>
                <a:gd name="T6" fmla="*/ 54 w 87"/>
                <a:gd name="T7" fmla="*/ 0 h 74"/>
                <a:gd name="T8" fmla="*/ 0 w 87"/>
                <a:gd name="T9" fmla="*/ 0 h 74"/>
              </a:gdLst>
              <a:ahLst/>
              <a:cxnLst>
                <a:cxn ang="0">
                  <a:pos x="T0" y="T1"/>
                </a:cxn>
                <a:cxn ang="0">
                  <a:pos x="T2" y="T3"/>
                </a:cxn>
                <a:cxn ang="0">
                  <a:pos x="T4" y="T5"/>
                </a:cxn>
                <a:cxn ang="0">
                  <a:pos x="T6" y="T7"/>
                </a:cxn>
                <a:cxn ang="0">
                  <a:pos x="T8" y="T9"/>
                </a:cxn>
              </a:cxnLst>
              <a:rect l="0" t="0" r="r" b="b"/>
              <a:pathLst>
                <a:path w="87" h="74">
                  <a:moveTo>
                    <a:pt x="0" y="0"/>
                  </a:moveTo>
                  <a:lnTo>
                    <a:pt x="30" y="74"/>
                  </a:lnTo>
                  <a:lnTo>
                    <a:pt x="87" y="74"/>
                  </a:lnTo>
                  <a:lnTo>
                    <a:pt x="54" y="0"/>
                  </a:lnTo>
                  <a:lnTo>
                    <a:pt x="0" y="0"/>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25" name="Freeform 41"/>
            <p:cNvSpPr>
              <a:spLocks/>
            </p:cNvSpPr>
            <p:nvPr/>
          </p:nvSpPr>
          <p:spPr bwMode="auto">
            <a:xfrm>
              <a:off x="10221913" y="4776788"/>
              <a:ext cx="355600" cy="638175"/>
            </a:xfrm>
            <a:custGeom>
              <a:avLst/>
              <a:gdLst>
                <a:gd name="T0" fmla="*/ 2 w 347"/>
                <a:gd name="T1" fmla="*/ 239 h 620"/>
                <a:gd name="T2" fmla="*/ 47 w 347"/>
                <a:gd name="T3" fmla="*/ 39 h 620"/>
                <a:gd name="T4" fmla="*/ 113 w 347"/>
                <a:gd name="T5" fmla="*/ 3 h 620"/>
                <a:gd name="T6" fmla="*/ 165 w 347"/>
                <a:gd name="T7" fmla="*/ 53 h 620"/>
                <a:gd name="T8" fmla="*/ 157 w 347"/>
                <a:gd name="T9" fmla="*/ 102 h 620"/>
                <a:gd name="T10" fmla="*/ 136 w 347"/>
                <a:gd name="T11" fmla="*/ 309 h 620"/>
                <a:gd name="T12" fmla="*/ 273 w 347"/>
                <a:gd name="T13" fmla="*/ 475 h 620"/>
                <a:gd name="T14" fmla="*/ 305 w 347"/>
                <a:gd name="T15" fmla="*/ 492 h 620"/>
                <a:gd name="T16" fmla="*/ 332 w 347"/>
                <a:gd name="T17" fmla="*/ 576 h 620"/>
                <a:gd name="T18" fmla="*/ 250 w 347"/>
                <a:gd name="T19" fmla="*/ 605 h 620"/>
                <a:gd name="T20" fmla="*/ 2 w 347"/>
                <a:gd name="T21" fmla="*/ 239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7" h="620">
                  <a:moveTo>
                    <a:pt x="2" y="239"/>
                  </a:moveTo>
                  <a:cubicBezTo>
                    <a:pt x="2" y="169"/>
                    <a:pt x="17" y="102"/>
                    <a:pt x="47" y="39"/>
                  </a:cubicBezTo>
                  <a:cubicBezTo>
                    <a:pt x="59" y="12"/>
                    <a:pt x="84" y="0"/>
                    <a:pt x="113" y="3"/>
                  </a:cubicBezTo>
                  <a:cubicBezTo>
                    <a:pt x="139" y="6"/>
                    <a:pt x="162" y="25"/>
                    <a:pt x="165" y="53"/>
                  </a:cubicBezTo>
                  <a:cubicBezTo>
                    <a:pt x="167" y="69"/>
                    <a:pt x="163" y="87"/>
                    <a:pt x="157" y="102"/>
                  </a:cubicBezTo>
                  <a:cubicBezTo>
                    <a:pt x="130" y="169"/>
                    <a:pt x="118" y="237"/>
                    <a:pt x="136" y="309"/>
                  </a:cubicBezTo>
                  <a:cubicBezTo>
                    <a:pt x="156" y="385"/>
                    <a:pt x="207" y="436"/>
                    <a:pt x="273" y="475"/>
                  </a:cubicBezTo>
                  <a:cubicBezTo>
                    <a:pt x="283" y="481"/>
                    <a:pt x="295" y="486"/>
                    <a:pt x="305" y="492"/>
                  </a:cubicBezTo>
                  <a:cubicBezTo>
                    <a:pt x="336" y="510"/>
                    <a:pt x="347" y="545"/>
                    <a:pt x="332" y="576"/>
                  </a:cubicBezTo>
                  <a:cubicBezTo>
                    <a:pt x="318" y="606"/>
                    <a:pt x="282" y="620"/>
                    <a:pt x="250" y="605"/>
                  </a:cubicBezTo>
                  <a:cubicBezTo>
                    <a:pt x="106" y="538"/>
                    <a:pt x="0" y="415"/>
                    <a:pt x="2" y="239"/>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726" name="lightbulb_blue"/>
          <p:cNvGrpSpPr/>
          <p:nvPr userDrawn="1"/>
        </p:nvGrpSpPr>
        <p:grpSpPr>
          <a:xfrm>
            <a:off x="9314464" y="3685588"/>
            <a:ext cx="574245" cy="1101813"/>
            <a:chOff x="9256712" y="3205163"/>
            <a:chExt cx="644526" cy="1236662"/>
          </a:xfrm>
        </p:grpSpPr>
        <p:sp>
          <p:nvSpPr>
            <p:cNvPr id="727" name="Freeform 45"/>
            <p:cNvSpPr>
              <a:spLocks noEditPoints="1"/>
            </p:cNvSpPr>
            <p:nvPr/>
          </p:nvSpPr>
          <p:spPr bwMode="auto">
            <a:xfrm>
              <a:off x="9399588" y="3851275"/>
              <a:ext cx="358775" cy="444500"/>
            </a:xfrm>
            <a:custGeom>
              <a:avLst/>
              <a:gdLst>
                <a:gd name="T0" fmla="*/ 508 w 697"/>
                <a:gd name="T1" fmla="*/ 0 h 861"/>
                <a:gd name="T2" fmla="*/ 514 w 697"/>
                <a:gd name="T3" fmla="*/ 6 h 861"/>
                <a:gd name="T4" fmla="*/ 550 w 697"/>
                <a:gd name="T5" fmla="*/ 57 h 861"/>
                <a:gd name="T6" fmla="*/ 551 w 697"/>
                <a:gd name="T7" fmla="*/ 58 h 861"/>
                <a:gd name="T8" fmla="*/ 560 w 697"/>
                <a:gd name="T9" fmla="*/ 109 h 861"/>
                <a:gd name="T10" fmla="*/ 583 w 697"/>
                <a:gd name="T11" fmla="*/ 210 h 861"/>
                <a:gd name="T12" fmla="*/ 599 w 697"/>
                <a:gd name="T13" fmla="*/ 236 h 861"/>
                <a:gd name="T14" fmla="*/ 697 w 697"/>
                <a:gd name="T15" fmla="*/ 507 h 861"/>
                <a:gd name="T16" fmla="*/ 625 w 697"/>
                <a:gd name="T17" fmla="*/ 728 h 861"/>
                <a:gd name="T18" fmla="*/ 352 w 697"/>
                <a:gd name="T19" fmla="*/ 860 h 861"/>
                <a:gd name="T20" fmla="*/ 75 w 697"/>
                <a:gd name="T21" fmla="*/ 732 h 861"/>
                <a:gd name="T22" fmla="*/ 0 w 697"/>
                <a:gd name="T23" fmla="*/ 513 h 861"/>
                <a:gd name="T24" fmla="*/ 93 w 697"/>
                <a:gd name="T25" fmla="*/ 240 h 861"/>
                <a:gd name="T26" fmla="*/ 108 w 697"/>
                <a:gd name="T27" fmla="*/ 215 h 861"/>
                <a:gd name="T28" fmla="*/ 129 w 697"/>
                <a:gd name="T29" fmla="*/ 113 h 861"/>
                <a:gd name="T30" fmla="*/ 138 w 697"/>
                <a:gd name="T31" fmla="*/ 62 h 861"/>
                <a:gd name="T32" fmla="*/ 138 w 697"/>
                <a:gd name="T33" fmla="*/ 61 h 861"/>
                <a:gd name="T34" fmla="*/ 173 w 697"/>
                <a:gd name="T35" fmla="*/ 10 h 861"/>
                <a:gd name="T36" fmla="*/ 180 w 697"/>
                <a:gd name="T37" fmla="*/ 3 h 861"/>
                <a:gd name="T38" fmla="*/ 508 w 697"/>
                <a:gd name="T39" fmla="*/ 0 h 861"/>
                <a:gd name="T40" fmla="*/ 511 w 697"/>
                <a:gd name="T41" fmla="*/ 74 h 861"/>
                <a:gd name="T42" fmla="*/ 490 w 697"/>
                <a:gd name="T43" fmla="*/ 43 h 861"/>
                <a:gd name="T44" fmla="*/ 198 w 697"/>
                <a:gd name="T45" fmla="*/ 46 h 861"/>
                <a:gd name="T46" fmla="*/ 178 w 697"/>
                <a:gd name="T47" fmla="*/ 77 h 861"/>
                <a:gd name="T48" fmla="*/ 172 w 697"/>
                <a:gd name="T49" fmla="*/ 112 h 861"/>
                <a:gd name="T50" fmla="*/ 147 w 697"/>
                <a:gd name="T51" fmla="*/ 235 h 861"/>
                <a:gd name="T52" fmla="*/ 130 w 697"/>
                <a:gd name="T53" fmla="*/ 263 h 861"/>
                <a:gd name="T54" fmla="*/ 44 w 697"/>
                <a:gd name="T55" fmla="*/ 513 h 861"/>
                <a:gd name="T56" fmla="*/ 347 w 697"/>
                <a:gd name="T57" fmla="*/ 816 h 861"/>
                <a:gd name="T58" fmla="*/ 351 w 697"/>
                <a:gd name="T59" fmla="*/ 816 h 861"/>
                <a:gd name="T60" fmla="*/ 590 w 697"/>
                <a:gd name="T61" fmla="*/ 702 h 861"/>
                <a:gd name="T62" fmla="*/ 653 w 697"/>
                <a:gd name="T63" fmla="*/ 507 h 861"/>
                <a:gd name="T64" fmla="*/ 562 w 697"/>
                <a:gd name="T65" fmla="*/ 259 h 861"/>
                <a:gd name="T66" fmla="*/ 545 w 697"/>
                <a:gd name="T67" fmla="*/ 231 h 861"/>
                <a:gd name="T68" fmla="*/ 517 w 697"/>
                <a:gd name="T69" fmla="*/ 109 h 861"/>
                <a:gd name="T70" fmla="*/ 511 w 697"/>
                <a:gd name="T71" fmla="*/ 74 h 8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97" h="861">
                  <a:moveTo>
                    <a:pt x="508" y="0"/>
                  </a:moveTo>
                  <a:cubicBezTo>
                    <a:pt x="514" y="6"/>
                    <a:pt x="514" y="6"/>
                    <a:pt x="514" y="6"/>
                  </a:cubicBezTo>
                  <a:cubicBezTo>
                    <a:pt x="515" y="7"/>
                    <a:pt x="538" y="30"/>
                    <a:pt x="550" y="57"/>
                  </a:cubicBezTo>
                  <a:cubicBezTo>
                    <a:pt x="551" y="58"/>
                    <a:pt x="551" y="58"/>
                    <a:pt x="551" y="58"/>
                  </a:cubicBezTo>
                  <a:cubicBezTo>
                    <a:pt x="552" y="60"/>
                    <a:pt x="560" y="82"/>
                    <a:pt x="560" y="109"/>
                  </a:cubicBezTo>
                  <a:cubicBezTo>
                    <a:pt x="561" y="138"/>
                    <a:pt x="567" y="180"/>
                    <a:pt x="583" y="210"/>
                  </a:cubicBezTo>
                  <a:cubicBezTo>
                    <a:pt x="586" y="216"/>
                    <a:pt x="592" y="225"/>
                    <a:pt x="599" y="236"/>
                  </a:cubicBezTo>
                  <a:cubicBezTo>
                    <a:pt x="633" y="288"/>
                    <a:pt x="696" y="387"/>
                    <a:pt x="697" y="507"/>
                  </a:cubicBezTo>
                  <a:cubicBezTo>
                    <a:pt x="697" y="535"/>
                    <a:pt x="692" y="636"/>
                    <a:pt x="625" y="728"/>
                  </a:cubicBezTo>
                  <a:cubicBezTo>
                    <a:pt x="582" y="787"/>
                    <a:pt x="499" y="858"/>
                    <a:pt x="352" y="860"/>
                  </a:cubicBezTo>
                  <a:cubicBezTo>
                    <a:pt x="203" y="861"/>
                    <a:pt x="119" y="791"/>
                    <a:pt x="75" y="732"/>
                  </a:cubicBezTo>
                  <a:cubicBezTo>
                    <a:pt x="6" y="640"/>
                    <a:pt x="0" y="541"/>
                    <a:pt x="0" y="513"/>
                  </a:cubicBezTo>
                  <a:cubicBezTo>
                    <a:pt x="0" y="391"/>
                    <a:pt x="61" y="293"/>
                    <a:pt x="93" y="240"/>
                  </a:cubicBezTo>
                  <a:cubicBezTo>
                    <a:pt x="100" y="230"/>
                    <a:pt x="105" y="221"/>
                    <a:pt x="108" y="215"/>
                  </a:cubicBezTo>
                  <a:cubicBezTo>
                    <a:pt x="124" y="184"/>
                    <a:pt x="129" y="142"/>
                    <a:pt x="129" y="113"/>
                  </a:cubicBezTo>
                  <a:cubicBezTo>
                    <a:pt x="129" y="86"/>
                    <a:pt x="137" y="64"/>
                    <a:pt x="138" y="62"/>
                  </a:cubicBezTo>
                  <a:cubicBezTo>
                    <a:pt x="138" y="61"/>
                    <a:pt x="138" y="61"/>
                    <a:pt x="138" y="61"/>
                  </a:cubicBezTo>
                  <a:cubicBezTo>
                    <a:pt x="150" y="33"/>
                    <a:pt x="172" y="10"/>
                    <a:pt x="173" y="10"/>
                  </a:cubicBezTo>
                  <a:cubicBezTo>
                    <a:pt x="180" y="3"/>
                    <a:pt x="180" y="3"/>
                    <a:pt x="180" y="3"/>
                  </a:cubicBezTo>
                  <a:cubicBezTo>
                    <a:pt x="508" y="0"/>
                    <a:pt x="508" y="0"/>
                    <a:pt x="508" y="0"/>
                  </a:cubicBezTo>
                  <a:close/>
                  <a:moveTo>
                    <a:pt x="511" y="74"/>
                  </a:moveTo>
                  <a:cubicBezTo>
                    <a:pt x="505" y="62"/>
                    <a:pt x="496" y="50"/>
                    <a:pt x="490" y="43"/>
                  </a:cubicBezTo>
                  <a:cubicBezTo>
                    <a:pt x="198" y="46"/>
                    <a:pt x="198" y="46"/>
                    <a:pt x="198" y="46"/>
                  </a:cubicBezTo>
                  <a:cubicBezTo>
                    <a:pt x="193" y="53"/>
                    <a:pt x="184" y="65"/>
                    <a:pt x="178" y="77"/>
                  </a:cubicBezTo>
                  <a:cubicBezTo>
                    <a:pt x="177" y="80"/>
                    <a:pt x="172" y="95"/>
                    <a:pt x="172" y="112"/>
                  </a:cubicBezTo>
                  <a:cubicBezTo>
                    <a:pt x="173" y="129"/>
                    <a:pt x="171" y="187"/>
                    <a:pt x="147" y="235"/>
                  </a:cubicBezTo>
                  <a:cubicBezTo>
                    <a:pt x="143" y="242"/>
                    <a:pt x="137" y="251"/>
                    <a:pt x="130" y="263"/>
                  </a:cubicBezTo>
                  <a:cubicBezTo>
                    <a:pt x="100" y="312"/>
                    <a:pt x="44" y="403"/>
                    <a:pt x="44" y="513"/>
                  </a:cubicBezTo>
                  <a:cubicBezTo>
                    <a:pt x="44" y="597"/>
                    <a:pt x="98" y="816"/>
                    <a:pt x="347" y="816"/>
                  </a:cubicBezTo>
                  <a:cubicBezTo>
                    <a:pt x="351" y="816"/>
                    <a:pt x="351" y="816"/>
                    <a:pt x="351" y="816"/>
                  </a:cubicBezTo>
                  <a:cubicBezTo>
                    <a:pt x="455" y="815"/>
                    <a:pt x="535" y="777"/>
                    <a:pt x="590" y="702"/>
                  </a:cubicBezTo>
                  <a:cubicBezTo>
                    <a:pt x="637" y="638"/>
                    <a:pt x="654" y="559"/>
                    <a:pt x="653" y="507"/>
                  </a:cubicBezTo>
                  <a:cubicBezTo>
                    <a:pt x="653" y="399"/>
                    <a:pt x="594" y="308"/>
                    <a:pt x="562" y="259"/>
                  </a:cubicBezTo>
                  <a:cubicBezTo>
                    <a:pt x="555" y="248"/>
                    <a:pt x="549" y="238"/>
                    <a:pt x="545" y="231"/>
                  </a:cubicBezTo>
                  <a:cubicBezTo>
                    <a:pt x="520" y="184"/>
                    <a:pt x="517" y="126"/>
                    <a:pt x="517" y="109"/>
                  </a:cubicBezTo>
                  <a:cubicBezTo>
                    <a:pt x="517" y="92"/>
                    <a:pt x="512" y="77"/>
                    <a:pt x="511" y="74"/>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28" name="Freeform 46"/>
            <p:cNvSpPr>
              <a:spLocks/>
            </p:cNvSpPr>
            <p:nvPr/>
          </p:nvSpPr>
          <p:spPr bwMode="auto">
            <a:xfrm>
              <a:off x="9485313" y="3816350"/>
              <a:ext cx="187325" cy="22225"/>
            </a:xfrm>
            <a:custGeom>
              <a:avLst/>
              <a:gdLst>
                <a:gd name="T0" fmla="*/ 0 w 365"/>
                <a:gd name="T1" fmla="*/ 22 h 44"/>
                <a:gd name="T2" fmla="*/ 21 w 365"/>
                <a:gd name="T3" fmla="*/ 0 h 44"/>
                <a:gd name="T4" fmla="*/ 343 w 365"/>
                <a:gd name="T5" fmla="*/ 0 h 44"/>
                <a:gd name="T6" fmla="*/ 365 w 365"/>
                <a:gd name="T7" fmla="*/ 22 h 44"/>
                <a:gd name="T8" fmla="*/ 365 w 365"/>
                <a:gd name="T9" fmla="*/ 22 h 44"/>
                <a:gd name="T10" fmla="*/ 343 w 365"/>
                <a:gd name="T11" fmla="*/ 44 h 44"/>
                <a:gd name="T12" fmla="*/ 21 w 365"/>
                <a:gd name="T13" fmla="*/ 44 h 44"/>
                <a:gd name="T14" fmla="*/ 0 w 365"/>
                <a:gd name="T15" fmla="*/ 22 h 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5" h="44">
                  <a:moveTo>
                    <a:pt x="0" y="22"/>
                  </a:moveTo>
                  <a:cubicBezTo>
                    <a:pt x="0" y="10"/>
                    <a:pt x="9" y="0"/>
                    <a:pt x="21" y="0"/>
                  </a:cubicBezTo>
                  <a:cubicBezTo>
                    <a:pt x="343" y="0"/>
                    <a:pt x="343" y="0"/>
                    <a:pt x="343" y="0"/>
                  </a:cubicBezTo>
                  <a:cubicBezTo>
                    <a:pt x="355" y="0"/>
                    <a:pt x="365" y="10"/>
                    <a:pt x="365" y="22"/>
                  </a:cubicBezTo>
                  <a:cubicBezTo>
                    <a:pt x="365" y="22"/>
                    <a:pt x="365" y="22"/>
                    <a:pt x="365" y="22"/>
                  </a:cubicBezTo>
                  <a:cubicBezTo>
                    <a:pt x="365" y="34"/>
                    <a:pt x="355" y="44"/>
                    <a:pt x="343" y="44"/>
                  </a:cubicBezTo>
                  <a:cubicBezTo>
                    <a:pt x="21" y="44"/>
                    <a:pt x="21" y="44"/>
                    <a:pt x="21" y="44"/>
                  </a:cubicBezTo>
                  <a:cubicBezTo>
                    <a:pt x="9" y="44"/>
                    <a:pt x="0" y="34"/>
                    <a:pt x="0" y="22"/>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29" name="Freeform 47"/>
            <p:cNvSpPr>
              <a:spLocks/>
            </p:cNvSpPr>
            <p:nvPr/>
          </p:nvSpPr>
          <p:spPr bwMode="auto">
            <a:xfrm>
              <a:off x="9485313" y="3781425"/>
              <a:ext cx="187325" cy="22225"/>
            </a:xfrm>
            <a:custGeom>
              <a:avLst/>
              <a:gdLst>
                <a:gd name="T0" fmla="*/ 0 w 365"/>
                <a:gd name="T1" fmla="*/ 22 h 44"/>
                <a:gd name="T2" fmla="*/ 21 w 365"/>
                <a:gd name="T3" fmla="*/ 0 h 44"/>
                <a:gd name="T4" fmla="*/ 343 w 365"/>
                <a:gd name="T5" fmla="*/ 0 h 44"/>
                <a:gd name="T6" fmla="*/ 365 w 365"/>
                <a:gd name="T7" fmla="*/ 22 h 44"/>
                <a:gd name="T8" fmla="*/ 365 w 365"/>
                <a:gd name="T9" fmla="*/ 22 h 44"/>
                <a:gd name="T10" fmla="*/ 343 w 365"/>
                <a:gd name="T11" fmla="*/ 44 h 44"/>
                <a:gd name="T12" fmla="*/ 21 w 365"/>
                <a:gd name="T13" fmla="*/ 44 h 44"/>
                <a:gd name="T14" fmla="*/ 0 w 365"/>
                <a:gd name="T15" fmla="*/ 22 h 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5" h="44">
                  <a:moveTo>
                    <a:pt x="0" y="22"/>
                  </a:moveTo>
                  <a:cubicBezTo>
                    <a:pt x="0" y="10"/>
                    <a:pt x="9" y="0"/>
                    <a:pt x="21" y="0"/>
                  </a:cubicBezTo>
                  <a:cubicBezTo>
                    <a:pt x="343" y="0"/>
                    <a:pt x="343" y="0"/>
                    <a:pt x="343" y="0"/>
                  </a:cubicBezTo>
                  <a:cubicBezTo>
                    <a:pt x="355" y="0"/>
                    <a:pt x="365" y="10"/>
                    <a:pt x="365" y="22"/>
                  </a:cubicBezTo>
                  <a:cubicBezTo>
                    <a:pt x="365" y="22"/>
                    <a:pt x="365" y="22"/>
                    <a:pt x="365" y="22"/>
                  </a:cubicBezTo>
                  <a:cubicBezTo>
                    <a:pt x="365" y="34"/>
                    <a:pt x="355" y="44"/>
                    <a:pt x="343" y="44"/>
                  </a:cubicBezTo>
                  <a:cubicBezTo>
                    <a:pt x="21" y="44"/>
                    <a:pt x="21" y="44"/>
                    <a:pt x="21" y="44"/>
                  </a:cubicBezTo>
                  <a:cubicBezTo>
                    <a:pt x="9" y="44"/>
                    <a:pt x="0" y="34"/>
                    <a:pt x="0" y="22"/>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30" name="Freeform 48"/>
            <p:cNvSpPr>
              <a:spLocks/>
            </p:cNvSpPr>
            <p:nvPr/>
          </p:nvSpPr>
          <p:spPr bwMode="auto">
            <a:xfrm>
              <a:off x="9485313" y="3746500"/>
              <a:ext cx="187325" cy="22225"/>
            </a:xfrm>
            <a:custGeom>
              <a:avLst/>
              <a:gdLst>
                <a:gd name="T0" fmla="*/ 0 w 365"/>
                <a:gd name="T1" fmla="*/ 22 h 44"/>
                <a:gd name="T2" fmla="*/ 21 w 365"/>
                <a:gd name="T3" fmla="*/ 0 h 44"/>
                <a:gd name="T4" fmla="*/ 343 w 365"/>
                <a:gd name="T5" fmla="*/ 0 h 44"/>
                <a:gd name="T6" fmla="*/ 365 w 365"/>
                <a:gd name="T7" fmla="*/ 22 h 44"/>
                <a:gd name="T8" fmla="*/ 365 w 365"/>
                <a:gd name="T9" fmla="*/ 22 h 44"/>
                <a:gd name="T10" fmla="*/ 343 w 365"/>
                <a:gd name="T11" fmla="*/ 44 h 44"/>
                <a:gd name="T12" fmla="*/ 21 w 365"/>
                <a:gd name="T13" fmla="*/ 44 h 44"/>
                <a:gd name="T14" fmla="*/ 0 w 365"/>
                <a:gd name="T15" fmla="*/ 22 h 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5" h="44">
                  <a:moveTo>
                    <a:pt x="0" y="22"/>
                  </a:moveTo>
                  <a:cubicBezTo>
                    <a:pt x="0" y="10"/>
                    <a:pt x="9" y="0"/>
                    <a:pt x="21" y="0"/>
                  </a:cubicBezTo>
                  <a:cubicBezTo>
                    <a:pt x="343" y="0"/>
                    <a:pt x="343" y="0"/>
                    <a:pt x="343" y="0"/>
                  </a:cubicBezTo>
                  <a:cubicBezTo>
                    <a:pt x="355" y="0"/>
                    <a:pt x="365" y="10"/>
                    <a:pt x="365" y="22"/>
                  </a:cubicBezTo>
                  <a:cubicBezTo>
                    <a:pt x="365" y="22"/>
                    <a:pt x="365" y="22"/>
                    <a:pt x="365" y="22"/>
                  </a:cubicBezTo>
                  <a:cubicBezTo>
                    <a:pt x="365" y="34"/>
                    <a:pt x="355" y="44"/>
                    <a:pt x="343" y="44"/>
                  </a:cubicBezTo>
                  <a:cubicBezTo>
                    <a:pt x="21" y="44"/>
                    <a:pt x="21" y="44"/>
                    <a:pt x="21" y="44"/>
                  </a:cubicBezTo>
                  <a:cubicBezTo>
                    <a:pt x="9" y="44"/>
                    <a:pt x="0" y="34"/>
                    <a:pt x="0" y="22"/>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31" name="Freeform 49"/>
            <p:cNvSpPr>
              <a:spLocks/>
            </p:cNvSpPr>
            <p:nvPr/>
          </p:nvSpPr>
          <p:spPr bwMode="auto">
            <a:xfrm>
              <a:off x="9523413" y="3686175"/>
              <a:ext cx="115888" cy="47625"/>
            </a:xfrm>
            <a:custGeom>
              <a:avLst/>
              <a:gdLst>
                <a:gd name="T0" fmla="*/ 226 w 226"/>
                <a:gd name="T1" fmla="*/ 93 h 93"/>
                <a:gd name="T2" fmla="*/ 157 w 226"/>
                <a:gd name="T3" fmla="*/ 24 h 93"/>
                <a:gd name="T4" fmla="*/ 68 w 226"/>
                <a:gd name="T5" fmla="*/ 24 h 93"/>
                <a:gd name="T6" fmla="*/ 0 w 226"/>
                <a:gd name="T7" fmla="*/ 93 h 93"/>
                <a:gd name="T8" fmla="*/ 226 w 226"/>
                <a:gd name="T9" fmla="*/ 93 h 93"/>
              </a:gdLst>
              <a:ahLst/>
              <a:cxnLst>
                <a:cxn ang="0">
                  <a:pos x="T0" y="T1"/>
                </a:cxn>
                <a:cxn ang="0">
                  <a:pos x="T2" y="T3"/>
                </a:cxn>
                <a:cxn ang="0">
                  <a:pos x="T4" y="T5"/>
                </a:cxn>
                <a:cxn ang="0">
                  <a:pos x="T6" y="T7"/>
                </a:cxn>
                <a:cxn ang="0">
                  <a:pos x="T8" y="T9"/>
                </a:cxn>
              </a:cxnLst>
              <a:rect l="0" t="0" r="r" b="b"/>
              <a:pathLst>
                <a:path w="226" h="93">
                  <a:moveTo>
                    <a:pt x="226" y="93"/>
                  </a:moveTo>
                  <a:cubicBezTo>
                    <a:pt x="157" y="24"/>
                    <a:pt x="157" y="24"/>
                    <a:pt x="157" y="24"/>
                  </a:cubicBezTo>
                  <a:cubicBezTo>
                    <a:pt x="133" y="0"/>
                    <a:pt x="93" y="0"/>
                    <a:pt x="68" y="24"/>
                  </a:cubicBezTo>
                  <a:cubicBezTo>
                    <a:pt x="0" y="93"/>
                    <a:pt x="0" y="93"/>
                    <a:pt x="0" y="93"/>
                  </a:cubicBezTo>
                  <a:lnTo>
                    <a:pt x="226" y="93"/>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32" name="Rectangle 50"/>
            <p:cNvSpPr>
              <a:spLocks noChangeArrowheads="1"/>
            </p:cNvSpPr>
            <p:nvPr/>
          </p:nvSpPr>
          <p:spPr bwMode="auto">
            <a:xfrm>
              <a:off x="9571038" y="3205163"/>
              <a:ext cx="20638" cy="492125"/>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33" name="Freeform 51"/>
            <p:cNvSpPr>
              <a:spLocks/>
            </p:cNvSpPr>
            <p:nvPr/>
          </p:nvSpPr>
          <p:spPr bwMode="auto">
            <a:xfrm>
              <a:off x="9553575" y="4329113"/>
              <a:ext cx="49213" cy="112712"/>
            </a:xfrm>
            <a:custGeom>
              <a:avLst/>
              <a:gdLst>
                <a:gd name="T0" fmla="*/ 94 w 94"/>
                <a:gd name="T1" fmla="*/ 47 h 220"/>
                <a:gd name="T2" fmla="*/ 94 w 94"/>
                <a:gd name="T3" fmla="*/ 173 h 220"/>
                <a:gd name="T4" fmla="*/ 47 w 94"/>
                <a:gd name="T5" fmla="*/ 220 h 220"/>
                <a:gd name="T6" fmla="*/ 47 w 94"/>
                <a:gd name="T7" fmla="*/ 220 h 220"/>
                <a:gd name="T8" fmla="*/ 0 w 94"/>
                <a:gd name="T9" fmla="*/ 173 h 220"/>
                <a:gd name="T10" fmla="*/ 0 w 94"/>
                <a:gd name="T11" fmla="*/ 173 h 220"/>
                <a:gd name="T12" fmla="*/ 0 w 94"/>
                <a:gd name="T13" fmla="*/ 47 h 220"/>
                <a:gd name="T14" fmla="*/ 47 w 94"/>
                <a:gd name="T15" fmla="*/ 0 h 220"/>
                <a:gd name="T16" fmla="*/ 47 w 94"/>
                <a:gd name="T17" fmla="*/ 0 h 220"/>
                <a:gd name="T18" fmla="*/ 94 w 94"/>
                <a:gd name="T19" fmla="*/ 47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4" h="220">
                  <a:moveTo>
                    <a:pt x="94" y="47"/>
                  </a:moveTo>
                  <a:cubicBezTo>
                    <a:pt x="94" y="173"/>
                    <a:pt x="94" y="173"/>
                    <a:pt x="94" y="173"/>
                  </a:cubicBezTo>
                  <a:cubicBezTo>
                    <a:pt x="94" y="199"/>
                    <a:pt x="73" y="220"/>
                    <a:pt x="47" y="220"/>
                  </a:cubicBezTo>
                  <a:cubicBezTo>
                    <a:pt x="47" y="220"/>
                    <a:pt x="47" y="220"/>
                    <a:pt x="47" y="220"/>
                  </a:cubicBezTo>
                  <a:cubicBezTo>
                    <a:pt x="21" y="220"/>
                    <a:pt x="0" y="199"/>
                    <a:pt x="0" y="173"/>
                  </a:cubicBezTo>
                  <a:cubicBezTo>
                    <a:pt x="0" y="173"/>
                    <a:pt x="0" y="173"/>
                    <a:pt x="0" y="173"/>
                  </a:cubicBezTo>
                  <a:cubicBezTo>
                    <a:pt x="0" y="47"/>
                    <a:pt x="0" y="47"/>
                    <a:pt x="0" y="47"/>
                  </a:cubicBezTo>
                  <a:cubicBezTo>
                    <a:pt x="0" y="21"/>
                    <a:pt x="21" y="0"/>
                    <a:pt x="47" y="0"/>
                  </a:cubicBezTo>
                  <a:cubicBezTo>
                    <a:pt x="47" y="0"/>
                    <a:pt x="47" y="0"/>
                    <a:pt x="47" y="0"/>
                  </a:cubicBezTo>
                  <a:cubicBezTo>
                    <a:pt x="73" y="0"/>
                    <a:pt x="94" y="21"/>
                    <a:pt x="94" y="47"/>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34" name="Freeform 52"/>
            <p:cNvSpPr>
              <a:spLocks/>
            </p:cNvSpPr>
            <p:nvPr/>
          </p:nvSpPr>
          <p:spPr bwMode="auto">
            <a:xfrm>
              <a:off x="9702800" y="4271963"/>
              <a:ext cx="96838" cy="103187"/>
            </a:xfrm>
            <a:custGeom>
              <a:avLst/>
              <a:gdLst>
                <a:gd name="T0" fmla="*/ 89 w 187"/>
                <a:gd name="T1" fmla="*/ 22 h 202"/>
                <a:gd name="T2" fmla="*/ 170 w 187"/>
                <a:gd name="T3" fmla="*/ 119 h 202"/>
                <a:gd name="T4" fmla="*/ 164 w 187"/>
                <a:gd name="T5" fmla="*/ 185 h 202"/>
                <a:gd name="T6" fmla="*/ 164 w 187"/>
                <a:gd name="T7" fmla="*/ 185 h 202"/>
                <a:gd name="T8" fmla="*/ 98 w 187"/>
                <a:gd name="T9" fmla="*/ 179 h 202"/>
                <a:gd name="T10" fmla="*/ 98 w 187"/>
                <a:gd name="T11" fmla="*/ 179 h 202"/>
                <a:gd name="T12" fmla="*/ 17 w 187"/>
                <a:gd name="T13" fmla="*/ 83 h 202"/>
                <a:gd name="T14" fmla="*/ 23 w 187"/>
                <a:gd name="T15" fmla="*/ 16 h 202"/>
                <a:gd name="T16" fmla="*/ 23 w 187"/>
                <a:gd name="T17" fmla="*/ 16 h 202"/>
                <a:gd name="T18" fmla="*/ 89 w 187"/>
                <a:gd name="T19" fmla="*/ 22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7" h="202">
                  <a:moveTo>
                    <a:pt x="89" y="22"/>
                  </a:moveTo>
                  <a:cubicBezTo>
                    <a:pt x="170" y="119"/>
                    <a:pt x="170" y="119"/>
                    <a:pt x="170" y="119"/>
                  </a:cubicBezTo>
                  <a:cubicBezTo>
                    <a:pt x="187" y="139"/>
                    <a:pt x="184" y="168"/>
                    <a:pt x="164" y="185"/>
                  </a:cubicBezTo>
                  <a:cubicBezTo>
                    <a:pt x="164" y="185"/>
                    <a:pt x="164" y="185"/>
                    <a:pt x="164" y="185"/>
                  </a:cubicBezTo>
                  <a:cubicBezTo>
                    <a:pt x="144" y="202"/>
                    <a:pt x="115" y="199"/>
                    <a:pt x="98" y="179"/>
                  </a:cubicBezTo>
                  <a:cubicBezTo>
                    <a:pt x="98" y="179"/>
                    <a:pt x="98" y="179"/>
                    <a:pt x="98" y="179"/>
                  </a:cubicBezTo>
                  <a:cubicBezTo>
                    <a:pt x="17" y="83"/>
                    <a:pt x="17" y="83"/>
                    <a:pt x="17" y="83"/>
                  </a:cubicBezTo>
                  <a:cubicBezTo>
                    <a:pt x="0" y="63"/>
                    <a:pt x="3" y="33"/>
                    <a:pt x="23" y="16"/>
                  </a:cubicBezTo>
                  <a:cubicBezTo>
                    <a:pt x="23" y="16"/>
                    <a:pt x="23" y="16"/>
                    <a:pt x="23" y="16"/>
                  </a:cubicBezTo>
                  <a:cubicBezTo>
                    <a:pt x="43" y="0"/>
                    <a:pt x="72" y="2"/>
                    <a:pt x="89" y="22"/>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35" name="Freeform 53"/>
            <p:cNvSpPr>
              <a:spLocks/>
            </p:cNvSpPr>
            <p:nvPr/>
          </p:nvSpPr>
          <p:spPr bwMode="auto">
            <a:xfrm>
              <a:off x="9783763" y="4133850"/>
              <a:ext cx="117475" cy="63500"/>
            </a:xfrm>
            <a:custGeom>
              <a:avLst/>
              <a:gdLst>
                <a:gd name="T0" fmla="*/ 59 w 226"/>
                <a:gd name="T1" fmla="*/ 4 h 123"/>
                <a:gd name="T2" fmla="*/ 183 w 226"/>
                <a:gd name="T3" fmla="*/ 26 h 123"/>
                <a:gd name="T4" fmla="*/ 221 w 226"/>
                <a:gd name="T5" fmla="*/ 81 h 123"/>
                <a:gd name="T6" fmla="*/ 221 w 226"/>
                <a:gd name="T7" fmla="*/ 81 h 123"/>
                <a:gd name="T8" fmla="*/ 167 w 226"/>
                <a:gd name="T9" fmla="*/ 119 h 123"/>
                <a:gd name="T10" fmla="*/ 167 w 226"/>
                <a:gd name="T11" fmla="*/ 119 h 123"/>
                <a:gd name="T12" fmla="*/ 43 w 226"/>
                <a:gd name="T13" fmla="*/ 97 h 123"/>
                <a:gd name="T14" fmla="*/ 4 w 226"/>
                <a:gd name="T15" fmla="*/ 42 h 123"/>
                <a:gd name="T16" fmla="*/ 4 w 226"/>
                <a:gd name="T17" fmla="*/ 42 h 123"/>
                <a:gd name="T18" fmla="*/ 59 w 226"/>
                <a:gd name="T19" fmla="*/ 4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6" h="123">
                  <a:moveTo>
                    <a:pt x="59" y="4"/>
                  </a:moveTo>
                  <a:cubicBezTo>
                    <a:pt x="183" y="26"/>
                    <a:pt x="183" y="26"/>
                    <a:pt x="183" y="26"/>
                  </a:cubicBezTo>
                  <a:cubicBezTo>
                    <a:pt x="209" y="31"/>
                    <a:pt x="226" y="55"/>
                    <a:pt x="221" y="81"/>
                  </a:cubicBezTo>
                  <a:cubicBezTo>
                    <a:pt x="221" y="81"/>
                    <a:pt x="221" y="81"/>
                    <a:pt x="221" y="81"/>
                  </a:cubicBezTo>
                  <a:cubicBezTo>
                    <a:pt x="217" y="106"/>
                    <a:pt x="192" y="123"/>
                    <a:pt x="167" y="119"/>
                  </a:cubicBezTo>
                  <a:cubicBezTo>
                    <a:pt x="167" y="119"/>
                    <a:pt x="167" y="119"/>
                    <a:pt x="167" y="119"/>
                  </a:cubicBezTo>
                  <a:cubicBezTo>
                    <a:pt x="43" y="97"/>
                    <a:pt x="43" y="97"/>
                    <a:pt x="43" y="97"/>
                  </a:cubicBezTo>
                  <a:cubicBezTo>
                    <a:pt x="17" y="92"/>
                    <a:pt x="0" y="68"/>
                    <a:pt x="4" y="42"/>
                  </a:cubicBezTo>
                  <a:cubicBezTo>
                    <a:pt x="4" y="42"/>
                    <a:pt x="4" y="42"/>
                    <a:pt x="4" y="42"/>
                  </a:cubicBezTo>
                  <a:cubicBezTo>
                    <a:pt x="9" y="17"/>
                    <a:pt x="33" y="0"/>
                    <a:pt x="59" y="4"/>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36" name="Freeform 54"/>
            <p:cNvSpPr>
              <a:spLocks/>
            </p:cNvSpPr>
            <p:nvPr/>
          </p:nvSpPr>
          <p:spPr bwMode="auto">
            <a:xfrm>
              <a:off x="9755188" y="3941763"/>
              <a:ext cx="111125" cy="87312"/>
            </a:xfrm>
            <a:custGeom>
              <a:avLst/>
              <a:gdLst>
                <a:gd name="T0" fmla="*/ 30 w 217"/>
                <a:gd name="T1" fmla="*/ 76 h 171"/>
                <a:gd name="T2" fmla="*/ 139 w 217"/>
                <a:gd name="T3" fmla="*/ 13 h 171"/>
                <a:gd name="T4" fmla="*/ 204 w 217"/>
                <a:gd name="T5" fmla="*/ 30 h 171"/>
                <a:gd name="T6" fmla="*/ 204 w 217"/>
                <a:gd name="T7" fmla="*/ 30 h 171"/>
                <a:gd name="T8" fmla="*/ 186 w 217"/>
                <a:gd name="T9" fmla="*/ 95 h 171"/>
                <a:gd name="T10" fmla="*/ 186 w 217"/>
                <a:gd name="T11" fmla="*/ 95 h 171"/>
                <a:gd name="T12" fmla="*/ 77 w 217"/>
                <a:gd name="T13" fmla="*/ 158 h 171"/>
                <a:gd name="T14" fmla="*/ 13 w 217"/>
                <a:gd name="T15" fmla="*/ 140 h 171"/>
                <a:gd name="T16" fmla="*/ 13 w 217"/>
                <a:gd name="T17" fmla="*/ 140 h 171"/>
                <a:gd name="T18" fmla="*/ 30 w 217"/>
                <a:gd name="T19" fmla="*/ 76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 h="171">
                  <a:moveTo>
                    <a:pt x="30" y="76"/>
                  </a:moveTo>
                  <a:cubicBezTo>
                    <a:pt x="139" y="13"/>
                    <a:pt x="139" y="13"/>
                    <a:pt x="139" y="13"/>
                  </a:cubicBezTo>
                  <a:cubicBezTo>
                    <a:pt x="162" y="0"/>
                    <a:pt x="191" y="8"/>
                    <a:pt x="204" y="30"/>
                  </a:cubicBezTo>
                  <a:cubicBezTo>
                    <a:pt x="204" y="30"/>
                    <a:pt x="204" y="30"/>
                    <a:pt x="204" y="30"/>
                  </a:cubicBezTo>
                  <a:cubicBezTo>
                    <a:pt x="217" y="53"/>
                    <a:pt x="209" y="82"/>
                    <a:pt x="186" y="95"/>
                  </a:cubicBezTo>
                  <a:cubicBezTo>
                    <a:pt x="186" y="95"/>
                    <a:pt x="186" y="95"/>
                    <a:pt x="186" y="95"/>
                  </a:cubicBezTo>
                  <a:cubicBezTo>
                    <a:pt x="77" y="158"/>
                    <a:pt x="77" y="158"/>
                    <a:pt x="77" y="158"/>
                  </a:cubicBezTo>
                  <a:cubicBezTo>
                    <a:pt x="55" y="171"/>
                    <a:pt x="26" y="163"/>
                    <a:pt x="13" y="140"/>
                  </a:cubicBezTo>
                  <a:cubicBezTo>
                    <a:pt x="13" y="140"/>
                    <a:pt x="13" y="140"/>
                    <a:pt x="13" y="140"/>
                  </a:cubicBezTo>
                  <a:cubicBezTo>
                    <a:pt x="0" y="118"/>
                    <a:pt x="8" y="89"/>
                    <a:pt x="30" y="76"/>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37" name="Freeform 55"/>
            <p:cNvSpPr>
              <a:spLocks/>
            </p:cNvSpPr>
            <p:nvPr/>
          </p:nvSpPr>
          <p:spPr bwMode="auto">
            <a:xfrm>
              <a:off x="9291638" y="3941763"/>
              <a:ext cx="111125" cy="87312"/>
            </a:xfrm>
            <a:custGeom>
              <a:avLst/>
              <a:gdLst>
                <a:gd name="T0" fmla="*/ 139 w 217"/>
                <a:gd name="T1" fmla="*/ 158 h 171"/>
                <a:gd name="T2" fmla="*/ 30 w 217"/>
                <a:gd name="T3" fmla="*/ 95 h 171"/>
                <a:gd name="T4" fmla="*/ 13 w 217"/>
                <a:gd name="T5" fmla="*/ 30 h 171"/>
                <a:gd name="T6" fmla="*/ 13 w 217"/>
                <a:gd name="T7" fmla="*/ 30 h 171"/>
                <a:gd name="T8" fmla="*/ 77 w 217"/>
                <a:gd name="T9" fmla="*/ 13 h 171"/>
                <a:gd name="T10" fmla="*/ 77 w 217"/>
                <a:gd name="T11" fmla="*/ 13 h 171"/>
                <a:gd name="T12" fmla="*/ 186 w 217"/>
                <a:gd name="T13" fmla="*/ 76 h 171"/>
                <a:gd name="T14" fmla="*/ 204 w 217"/>
                <a:gd name="T15" fmla="*/ 140 h 171"/>
                <a:gd name="T16" fmla="*/ 204 w 217"/>
                <a:gd name="T17" fmla="*/ 140 h 171"/>
                <a:gd name="T18" fmla="*/ 139 w 217"/>
                <a:gd name="T19" fmla="*/ 158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 h="171">
                  <a:moveTo>
                    <a:pt x="139" y="158"/>
                  </a:moveTo>
                  <a:cubicBezTo>
                    <a:pt x="30" y="95"/>
                    <a:pt x="30" y="95"/>
                    <a:pt x="30" y="95"/>
                  </a:cubicBezTo>
                  <a:cubicBezTo>
                    <a:pt x="8" y="82"/>
                    <a:pt x="0" y="53"/>
                    <a:pt x="13" y="30"/>
                  </a:cubicBezTo>
                  <a:cubicBezTo>
                    <a:pt x="13" y="30"/>
                    <a:pt x="13" y="30"/>
                    <a:pt x="13" y="30"/>
                  </a:cubicBezTo>
                  <a:cubicBezTo>
                    <a:pt x="26" y="8"/>
                    <a:pt x="55" y="0"/>
                    <a:pt x="77" y="13"/>
                  </a:cubicBezTo>
                  <a:cubicBezTo>
                    <a:pt x="77" y="13"/>
                    <a:pt x="77" y="13"/>
                    <a:pt x="77" y="13"/>
                  </a:cubicBezTo>
                  <a:cubicBezTo>
                    <a:pt x="186" y="76"/>
                    <a:pt x="186" y="76"/>
                    <a:pt x="186" y="76"/>
                  </a:cubicBezTo>
                  <a:cubicBezTo>
                    <a:pt x="209" y="89"/>
                    <a:pt x="217" y="118"/>
                    <a:pt x="204" y="140"/>
                  </a:cubicBezTo>
                  <a:cubicBezTo>
                    <a:pt x="204" y="140"/>
                    <a:pt x="204" y="140"/>
                    <a:pt x="204" y="140"/>
                  </a:cubicBezTo>
                  <a:cubicBezTo>
                    <a:pt x="191" y="163"/>
                    <a:pt x="162" y="171"/>
                    <a:pt x="139" y="158"/>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38" name="Freeform 56"/>
            <p:cNvSpPr>
              <a:spLocks/>
            </p:cNvSpPr>
            <p:nvPr/>
          </p:nvSpPr>
          <p:spPr bwMode="auto">
            <a:xfrm>
              <a:off x="9256712" y="4133850"/>
              <a:ext cx="117475" cy="63500"/>
            </a:xfrm>
            <a:custGeom>
              <a:avLst/>
              <a:gdLst>
                <a:gd name="T0" fmla="*/ 183 w 226"/>
                <a:gd name="T1" fmla="*/ 97 h 123"/>
                <a:gd name="T2" fmla="*/ 59 w 226"/>
                <a:gd name="T3" fmla="*/ 119 h 123"/>
                <a:gd name="T4" fmla="*/ 4 w 226"/>
                <a:gd name="T5" fmla="*/ 81 h 123"/>
                <a:gd name="T6" fmla="*/ 4 w 226"/>
                <a:gd name="T7" fmla="*/ 81 h 123"/>
                <a:gd name="T8" fmla="*/ 42 w 226"/>
                <a:gd name="T9" fmla="*/ 26 h 123"/>
                <a:gd name="T10" fmla="*/ 42 w 226"/>
                <a:gd name="T11" fmla="*/ 26 h 123"/>
                <a:gd name="T12" fmla="*/ 167 w 226"/>
                <a:gd name="T13" fmla="*/ 4 h 123"/>
                <a:gd name="T14" fmla="*/ 221 w 226"/>
                <a:gd name="T15" fmla="*/ 42 h 123"/>
                <a:gd name="T16" fmla="*/ 221 w 226"/>
                <a:gd name="T17" fmla="*/ 42 h 123"/>
                <a:gd name="T18" fmla="*/ 183 w 226"/>
                <a:gd name="T19" fmla="*/ 97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6" h="123">
                  <a:moveTo>
                    <a:pt x="183" y="97"/>
                  </a:moveTo>
                  <a:cubicBezTo>
                    <a:pt x="59" y="119"/>
                    <a:pt x="59" y="119"/>
                    <a:pt x="59" y="119"/>
                  </a:cubicBezTo>
                  <a:cubicBezTo>
                    <a:pt x="33" y="123"/>
                    <a:pt x="9" y="106"/>
                    <a:pt x="4" y="81"/>
                  </a:cubicBezTo>
                  <a:cubicBezTo>
                    <a:pt x="4" y="81"/>
                    <a:pt x="4" y="81"/>
                    <a:pt x="4" y="81"/>
                  </a:cubicBezTo>
                  <a:cubicBezTo>
                    <a:pt x="0" y="55"/>
                    <a:pt x="17" y="31"/>
                    <a:pt x="42" y="26"/>
                  </a:cubicBezTo>
                  <a:cubicBezTo>
                    <a:pt x="42" y="26"/>
                    <a:pt x="42" y="26"/>
                    <a:pt x="42" y="26"/>
                  </a:cubicBezTo>
                  <a:cubicBezTo>
                    <a:pt x="167" y="4"/>
                    <a:pt x="167" y="4"/>
                    <a:pt x="167" y="4"/>
                  </a:cubicBezTo>
                  <a:cubicBezTo>
                    <a:pt x="192" y="0"/>
                    <a:pt x="217" y="17"/>
                    <a:pt x="221" y="42"/>
                  </a:cubicBezTo>
                  <a:cubicBezTo>
                    <a:pt x="221" y="42"/>
                    <a:pt x="221" y="42"/>
                    <a:pt x="221" y="42"/>
                  </a:cubicBezTo>
                  <a:cubicBezTo>
                    <a:pt x="226" y="68"/>
                    <a:pt x="209" y="92"/>
                    <a:pt x="183" y="97"/>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39" name="Freeform 57"/>
            <p:cNvSpPr>
              <a:spLocks/>
            </p:cNvSpPr>
            <p:nvPr/>
          </p:nvSpPr>
          <p:spPr bwMode="auto">
            <a:xfrm>
              <a:off x="9358313" y="4271963"/>
              <a:ext cx="96838" cy="103187"/>
            </a:xfrm>
            <a:custGeom>
              <a:avLst/>
              <a:gdLst>
                <a:gd name="T0" fmla="*/ 170 w 186"/>
                <a:gd name="T1" fmla="*/ 83 h 202"/>
                <a:gd name="T2" fmla="*/ 89 w 186"/>
                <a:gd name="T3" fmla="*/ 179 h 202"/>
                <a:gd name="T4" fmla="*/ 22 w 186"/>
                <a:gd name="T5" fmla="*/ 185 h 202"/>
                <a:gd name="T6" fmla="*/ 22 w 186"/>
                <a:gd name="T7" fmla="*/ 185 h 202"/>
                <a:gd name="T8" fmla="*/ 16 w 186"/>
                <a:gd name="T9" fmla="*/ 119 h 202"/>
                <a:gd name="T10" fmla="*/ 16 w 186"/>
                <a:gd name="T11" fmla="*/ 119 h 202"/>
                <a:gd name="T12" fmla="*/ 97 w 186"/>
                <a:gd name="T13" fmla="*/ 22 h 202"/>
                <a:gd name="T14" fmla="*/ 164 w 186"/>
                <a:gd name="T15" fmla="*/ 16 h 202"/>
                <a:gd name="T16" fmla="*/ 164 w 186"/>
                <a:gd name="T17" fmla="*/ 16 h 202"/>
                <a:gd name="T18" fmla="*/ 170 w 186"/>
                <a:gd name="T19" fmla="*/ 83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6" h="202">
                  <a:moveTo>
                    <a:pt x="170" y="83"/>
                  </a:moveTo>
                  <a:cubicBezTo>
                    <a:pt x="89" y="179"/>
                    <a:pt x="89" y="179"/>
                    <a:pt x="89" y="179"/>
                  </a:cubicBezTo>
                  <a:cubicBezTo>
                    <a:pt x="72" y="199"/>
                    <a:pt x="42" y="202"/>
                    <a:pt x="22" y="185"/>
                  </a:cubicBezTo>
                  <a:cubicBezTo>
                    <a:pt x="22" y="185"/>
                    <a:pt x="22" y="185"/>
                    <a:pt x="22" y="185"/>
                  </a:cubicBezTo>
                  <a:cubicBezTo>
                    <a:pt x="2" y="168"/>
                    <a:pt x="0" y="139"/>
                    <a:pt x="16" y="119"/>
                  </a:cubicBezTo>
                  <a:cubicBezTo>
                    <a:pt x="16" y="119"/>
                    <a:pt x="16" y="119"/>
                    <a:pt x="16" y="119"/>
                  </a:cubicBezTo>
                  <a:cubicBezTo>
                    <a:pt x="97" y="22"/>
                    <a:pt x="97" y="22"/>
                    <a:pt x="97" y="22"/>
                  </a:cubicBezTo>
                  <a:cubicBezTo>
                    <a:pt x="114" y="2"/>
                    <a:pt x="144" y="0"/>
                    <a:pt x="164" y="16"/>
                  </a:cubicBezTo>
                  <a:cubicBezTo>
                    <a:pt x="164" y="16"/>
                    <a:pt x="164" y="16"/>
                    <a:pt x="164" y="16"/>
                  </a:cubicBezTo>
                  <a:cubicBezTo>
                    <a:pt x="184" y="33"/>
                    <a:pt x="186" y="63"/>
                    <a:pt x="170" y="83"/>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740" name="lightbulb_chart_blue"/>
          <p:cNvGrpSpPr/>
          <p:nvPr userDrawn="1"/>
        </p:nvGrpSpPr>
        <p:grpSpPr>
          <a:xfrm>
            <a:off x="10451810" y="3689584"/>
            <a:ext cx="1092129" cy="1094693"/>
            <a:chOff x="7483476" y="4822825"/>
            <a:chExt cx="2028824" cy="2033588"/>
          </a:xfrm>
        </p:grpSpPr>
        <p:sp>
          <p:nvSpPr>
            <p:cNvPr id="741" name="Freeform 61"/>
            <p:cNvSpPr>
              <a:spLocks noEditPoints="1"/>
            </p:cNvSpPr>
            <p:nvPr/>
          </p:nvSpPr>
          <p:spPr bwMode="auto">
            <a:xfrm>
              <a:off x="7943850" y="5268913"/>
              <a:ext cx="1109662" cy="1587500"/>
            </a:xfrm>
            <a:custGeom>
              <a:avLst/>
              <a:gdLst>
                <a:gd name="T0" fmla="*/ 1206 w 1308"/>
                <a:gd name="T1" fmla="*/ 1005 h 1872"/>
                <a:gd name="T2" fmla="*/ 1222 w 1308"/>
                <a:gd name="T3" fmla="*/ 976 h 1872"/>
                <a:gd name="T4" fmla="*/ 1225 w 1308"/>
                <a:gd name="T5" fmla="*/ 970 h 1872"/>
                <a:gd name="T6" fmla="*/ 1308 w 1308"/>
                <a:gd name="T7" fmla="*/ 654 h 1872"/>
                <a:gd name="T8" fmla="*/ 654 w 1308"/>
                <a:gd name="T9" fmla="*/ 0 h 1872"/>
                <a:gd name="T10" fmla="*/ 0 w 1308"/>
                <a:gd name="T11" fmla="*/ 654 h 1872"/>
                <a:gd name="T12" fmla="*/ 82 w 1308"/>
                <a:gd name="T13" fmla="*/ 969 h 1872"/>
                <a:gd name="T14" fmla="*/ 87 w 1308"/>
                <a:gd name="T15" fmla="*/ 977 h 1872"/>
                <a:gd name="T16" fmla="*/ 103 w 1308"/>
                <a:gd name="T17" fmla="*/ 1005 h 1872"/>
                <a:gd name="T18" fmla="*/ 103 w 1308"/>
                <a:gd name="T19" fmla="*/ 1004 h 1872"/>
                <a:gd name="T20" fmla="*/ 154 w 1308"/>
                <a:gd name="T21" fmla="*/ 1077 h 1872"/>
                <a:gd name="T22" fmla="*/ 192 w 1308"/>
                <a:gd name="T23" fmla="*/ 1124 h 1872"/>
                <a:gd name="T24" fmla="*/ 305 w 1308"/>
                <a:gd name="T25" fmla="*/ 1284 h 1872"/>
                <a:gd name="T26" fmla="*/ 345 w 1308"/>
                <a:gd name="T27" fmla="*/ 1440 h 1872"/>
                <a:gd name="T28" fmla="*/ 345 w 1308"/>
                <a:gd name="T29" fmla="*/ 1463 h 1872"/>
                <a:gd name="T30" fmla="*/ 383 w 1308"/>
                <a:gd name="T31" fmla="*/ 1743 h 1872"/>
                <a:gd name="T32" fmla="*/ 500 w 1308"/>
                <a:gd name="T33" fmla="*/ 1796 h 1872"/>
                <a:gd name="T34" fmla="*/ 519 w 1308"/>
                <a:gd name="T35" fmla="*/ 1845 h 1872"/>
                <a:gd name="T36" fmla="*/ 591 w 1308"/>
                <a:gd name="T37" fmla="*/ 1872 h 1872"/>
                <a:gd name="T38" fmla="*/ 591 w 1308"/>
                <a:gd name="T39" fmla="*/ 1872 h 1872"/>
                <a:gd name="T40" fmla="*/ 614 w 1308"/>
                <a:gd name="T41" fmla="*/ 1872 h 1872"/>
                <a:gd name="T42" fmla="*/ 694 w 1308"/>
                <a:gd name="T43" fmla="*/ 1872 h 1872"/>
                <a:gd name="T44" fmla="*/ 717 w 1308"/>
                <a:gd name="T45" fmla="*/ 1872 h 1872"/>
                <a:gd name="T46" fmla="*/ 789 w 1308"/>
                <a:gd name="T47" fmla="*/ 1845 h 1872"/>
                <a:gd name="T48" fmla="*/ 808 w 1308"/>
                <a:gd name="T49" fmla="*/ 1796 h 1872"/>
                <a:gd name="T50" fmla="*/ 925 w 1308"/>
                <a:gd name="T51" fmla="*/ 1743 h 1872"/>
                <a:gd name="T52" fmla="*/ 963 w 1308"/>
                <a:gd name="T53" fmla="*/ 1463 h 1872"/>
                <a:gd name="T54" fmla="*/ 963 w 1308"/>
                <a:gd name="T55" fmla="*/ 1440 h 1872"/>
                <a:gd name="T56" fmla="*/ 1003 w 1308"/>
                <a:gd name="T57" fmla="*/ 1284 h 1872"/>
                <a:gd name="T58" fmla="*/ 1116 w 1308"/>
                <a:gd name="T59" fmla="*/ 1124 h 1872"/>
                <a:gd name="T60" fmla="*/ 1154 w 1308"/>
                <a:gd name="T61" fmla="*/ 1077 h 1872"/>
                <a:gd name="T62" fmla="*/ 1205 w 1308"/>
                <a:gd name="T63" fmla="*/ 1004 h 1872"/>
                <a:gd name="T64" fmla="*/ 1206 w 1308"/>
                <a:gd name="T65" fmla="*/ 1005 h 1872"/>
                <a:gd name="T66" fmla="*/ 1086 w 1308"/>
                <a:gd name="T67" fmla="*/ 893 h 1872"/>
                <a:gd name="T68" fmla="*/ 1076 w 1308"/>
                <a:gd name="T69" fmla="*/ 911 h 1872"/>
                <a:gd name="T70" fmla="*/ 1029 w 1308"/>
                <a:gd name="T71" fmla="*/ 979 h 1872"/>
                <a:gd name="T72" fmla="*/ 992 w 1308"/>
                <a:gd name="T73" fmla="*/ 1025 h 1872"/>
                <a:gd name="T74" fmla="*/ 855 w 1308"/>
                <a:gd name="T75" fmla="*/ 1227 h 1872"/>
                <a:gd name="T76" fmla="*/ 816 w 1308"/>
                <a:gd name="T77" fmla="*/ 1356 h 1872"/>
                <a:gd name="T78" fmla="*/ 734 w 1308"/>
                <a:gd name="T79" fmla="*/ 1356 h 1872"/>
                <a:gd name="T80" fmla="*/ 575 w 1308"/>
                <a:gd name="T81" fmla="*/ 1356 h 1872"/>
                <a:gd name="T82" fmla="*/ 492 w 1308"/>
                <a:gd name="T83" fmla="*/ 1356 h 1872"/>
                <a:gd name="T84" fmla="*/ 453 w 1308"/>
                <a:gd name="T85" fmla="*/ 1227 h 1872"/>
                <a:gd name="T86" fmla="*/ 316 w 1308"/>
                <a:gd name="T87" fmla="*/ 1025 h 1872"/>
                <a:gd name="T88" fmla="*/ 279 w 1308"/>
                <a:gd name="T89" fmla="*/ 979 h 1872"/>
                <a:gd name="T90" fmla="*/ 233 w 1308"/>
                <a:gd name="T91" fmla="*/ 912 h 1872"/>
                <a:gd name="T92" fmla="*/ 222 w 1308"/>
                <a:gd name="T93" fmla="*/ 893 h 1872"/>
                <a:gd name="T94" fmla="*/ 159 w 1308"/>
                <a:gd name="T95" fmla="*/ 654 h 1872"/>
                <a:gd name="T96" fmla="*/ 654 w 1308"/>
                <a:gd name="T97" fmla="*/ 159 h 1872"/>
                <a:gd name="T98" fmla="*/ 1149 w 1308"/>
                <a:gd name="T99" fmla="*/ 654 h 1872"/>
                <a:gd name="T100" fmla="*/ 1086 w 1308"/>
                <a:gd name="T101" fmla="*/ 893 h 1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308" h="1872">
                  <a:moveTo>
                    <a:pt x="1206" y="1005"/>
                  </a:moveTo>
                  <a:cubicBezTo>
                    <a:pt x="1211" y="995"/>
                    <a:pt x="1217" y="985"/>
                    <a:pt x="1222" y="976"/>
                  </a:cubicBezTo>
                  <a:cubicBezTo>
                    <a:pt x="1225" y="970"/>
                    <a:pt x="1225" y="970"/>
                    <a:pt x="1225" y="970"/>
                  </a:cubicBezTo>
                  <a:cubicBezTo>
                    <a:pt x="1281" y="866"/>
                    <a:pt x="1308" y="763"/>
                    <a:pt x="1308" y="654"/>
                  </a:cubicBezTo>
                  <a:cubicBezTo>
                    <a:pt x="1308" y="293"/>
                    <a:pt x="1015" y="0"/>
                    <a:pt x="654" y="0"/>
                  </a:cubicBezTo>
                  <a:cubicBezTo>
                    <a:pt x="294" y="0"/>
                    <a:pt x="0" y="293"/>
                    <a:pt x="0" y="654"/>
                  </a:cubicBezTo>
                  <a:cubicBezTo>
                    <a:pt x="0" y="762"/>
                    <a:pt x="27" y="865"/>
                    <a:pt x="82" y="969"/>
                  </a:cubicBezTo>
                  <a:cubicBezTo>
                    <a:pt x="83" y="970"/>
                    <a:pt x="84" y="973"/>
                    <a:pt x="87" y="977"/>
                  </a:cubicBezTo>
                  <a:cubicBezTo>
                    <a:pt x="92" y="986"/>
                    <a:pt x="97" y="995"/>
                    <a:pt x="103" y="1005"/>
                  </a:cubicBezTo>
                  <a:cubicBezTo>
                    <a:pt x="103" y="1004"/>
                    <a:pt x="103" y="1004"/>
                    <a:pt x="103" y="1004"/>
                  </a:cubicBezTo>
                  <a:cubicBezTo>
                    <a:pt x="115" y="1023"/>
                    <a:pt x="132" y="1049"/>
                    <a:pt x="154" y="1077"/>
                  </a:cubicBezTo>
                  <a:cubicBezTo>
                    <a:pt x="166" y="1092"/>
                    <a:pt x="179" y="1108"/>
                    <a:pt x="192" y="1124"/>
                  </a:cubicBezTo>
                  <a:cubicBezTo>
                    <a:pt x="236" y="1179"/>
                    <a:pt x="290" y="1246"/>
                    <a:pt x="305" y="1284"/>
                  </a:cubicBezTo>
                  <a:cubicBezTo>
                    <a:pt x="336" y="1366"/>
                    <a:pt x="344" y="1429"/>
                    <a:pt x="345" y="1440"/>
                  </a:cubicBezTo>
                  <a:cubicBezTo>
                    <a:pt x="345" y="1463"/>
                    <a:pt x="345" y="1463"/>
                    <a:pt x="345" y="1463"/>
                  </a:cubicBezTo>
                  <a:cubicBezTo>
                    <a:pt x="346" y="1699"/>
                    <a:pt x="367" y="1724"/>
                    <a:pt x="383" y="1743"/>
                  </a:cubicBezTo>
                  <a:cubicBezTo>
                    <a:pt x="414" y="1780"/>
                    <a:pt x="465" y="1792"/>
                    <a:pt x="500" y="1796"/>
                  </a:cubicBezTo>
                  <a:cubicBezTo>
                    <a:pt x="502" y="1809"/>
                    <a:pt x="506" y="1830"/>
                    <a:pt x="519" y="1845"/>
                  </a:cubicBezTo>
                  <a:cubicBezTo>
                    <a:pt x="539" y="1869"/>
                    <a:pt x="576" y="1872"/>
                    <a:pt x="591" y="1872"/>
                  </a:cubicBezTo>
                  <a:cubicBezTo>
                    <a:pt x="591" y="1872"/>
                    <a:pt x="591" y="1872"/>
                    <a:pt x="591" y="1872"/>
                  </a:cubicBezTo>
                  <a:cubicBezTo>
                    <a:pt x="614" y="1872"/>
                    <a:pt x="614" y="1872"/>
                    <a:pt x="614" y="1872"/>
                  </a:cubicBezTo>
                  <a:cubicBezTo>
                    <a:pt x="694" y="1872"/>
                    <a:pt x="694" y="1872"/>
                    <a:pt x="694" y="1872"/>
                  </a:cubicBezTo>
                  <a:cubicBezTo>
                    <a:pt x="717" y="1872"/>
                    <a:pt x="717" y="1872"/>
                    <a:pt x="717" y="1872"/>
                  </a:cubicBezTo>
                  <a:cubicBezTo>
                    <a:pt x="732" y="1872"/>
                    <a:pt x="769" y="1869"/>
                    <a:pt x="789" y="1845"/>
                  </a:cubicBezTo>
                  <a:cubicBezTo>
                    <a:pt x="802" y="1830"/>
                    <a:pt x="806" y="1809"/>
                    <a:pt x="808" y="1796"/>
                  </a:cubicBezTo>
                  <a:cubicBezTo>
                    <a:pt x="843" y="1792"/>
                    <a:pt x="894" y="1780"/>
                    <a:pt x="925" y="1743"/>
                  </a:cubicBezTo>
                  <a:cubicBezTo>
                    <a:pt x="941" y="1724"/>
                    <a:pt x="963" y="1699"/>
                    <a:pt x="963" y="1463"/>
                  </a:cubicBezTo>
                  <a:cubicBezTo>
                    <a:pt x="963" y="1440"/>
                    <a:pt x="963" y="1440"/>
                    <a:pt x="963" y="1440"/>
                  </a:cubicBezTo>
                  <a:cubicBezTo>
                    <a:pt x="964" y="1429"/>
                    <a:pt x="972" y="1366"/>
                    <a:pt x="1003" y="1284"/>
                  </a:cubicBezTo>
                  <a:cubicBezTo>
                    <a:pt x="1018" y="1246"/>
                    <a:pt x="1072" y="1179"/>
                    <a:pt x="1116" y="1124"/>
                  </a:cubicBezTo>
                  <a:cubicBezTo>
                    <a:pt x="1129" y="1108"/>
                    <a:pt x="1142" y="1092"/>
                    <a:pt x="1154" y="1077"/>
                  </a:cubicBezTo>
                  <a:cubicBezTo>
                    <a:pt x="1176" y="1049"/>
                    <a:pt x="1193" y="1024"/>
                    <a:pt x="1205" y="1004"/>
                  </a:cubicBezTo>
                  <a:lnTo>
                    <a:pt x="1206" y="1005"/>
                  </a:lnTo>
                  <a:close/>
                  <a:moveTo>
                    <a:pt x="1086" y="893"/>
                  </a:moveTo>
                  <a:cubicBezTo>
                    <a:pt x="1076" y="911"/>
                    <a:pt x="1076" y="911"/>
                    <a:pt x="1076" y="911"/>
                  </a:cubicBezTo>
                  <a:cubicBezTo>
                    <a:pt x="1067" y="926"/>
                    <a:pt x="1051" y="951"/>
                    <a:pt x="1029" y="979"/>
                  </a:cubicBezTo>
                  <a:cubicBezTo>
                    <a:pt x="1017" y="994"/>
                    <a:pt x="1005" y="1009"/>
                    <a:pt x="992" y="1025"/>
                  </a:cubicBezTo>
                  <a:cubicBezTo>
                    <a:pt x="936" y="1094"/>
                    <a:pt x="878" y="1166"/>
                    <a:pt x="855" y="1227"/>
                  </a:cubicBezTo>
                  <a:cubicBezTo>
                    <a:pt x="836" y="1277"/>
                    <a:pt x="824" y="1322"/>
                    <a:pt x="816" y="1356"/>
                  </a:cubicBezTo>
                  <a:cubicBezTo>
                    <a:pt x="734" y="1356"/>
                    <a:pt x="734" y="1356"/>
                    <a:pt x="734" y="1356"/>
                  </a:cubicBezTo>
                  <a:cubicBezTo>
                    <a:pt x="575" y="1356"/>
                    <a:pt x="575" y="1356"/>
                    <a:pt x="575" y="1356"/>
                  </a:cubicBezTo>
                  <a:cubicBezTo>
                    <a:pt x="492" y="1356"/>
                    <a:pt x="492" y="1356"/>
                    <a:pt x="492" y="1356"/>
                  </a:cubicBezTo>
                  <a:cubicBezTo>
                    <a:pt x="484" y="1322"/>
                    <a:pt x="472" y="1277"/>
                    <a:pt x="453" y="1227"/>
                  </a:cubicBezTo>
                  <a:cubicBezTo>
                    <a:pt x="430" y="1166"/>
                    <a:pt x="372" y="1094"/>
                    <a:pt x="316" y="1025"/>
                  </a:cubicBezTo>
                  <a:cubicBezTo>
                    <a:pt x="303" y="1009"/>
                    <a:pt x="291" y="994"/>
                    <a:pt x="279" y="979"/>
                  </a:cubicBezTo>
                  <a:cubicBezTo>
                    <a:pt x="257" y="951"/>
                    <a:pt x="241" y="926"/>
                    <a:pt x="233" y="912"/>
                  </a:cubicBezTo>
                  <a:cubicBezTo>
                    <a:pt x="222" y="893"/>
                    <a:pt x="222" y="893"/>
                    <a:pt x="222" y="893"/>
                  </a:cubicBezTo>
                  <a:cubicBezTo>
                    <a:pt x="179" y="813"/>
                    <a:pt x="159" y="737"/>
                    <a:pt x="159" y="654"/>
                  </a:cubicBezTo>
                  <a:cubicBezTo>
                    <a:pt x="159" y="381"/>
                    <a:pt x="381" y="159"/>
                    <a:pt x="654" y="159"/>
                  </a:cubicBezTo>
                  <a:cubicBezTo>
                    <a:pt x="927" y="159"/>
                    <a:pt x="1149" y="381"/>
                    <a:pt x="1149" y="654"/>
                  </a:cubicBezTo>
                  <a:cubicBezTo>
                    <a:pt x="1149" y="736"/>
                    <a:pt x="1129" y="813"/>
                    <a:pt x="1086" y="893"/>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42" name="Freeform 62"/>
            <p:cNvSpPr>
              <a:spLocks/>
            </p:cNvSpPr>
            <p:nvPr/>
          </p:nvSpPr>
          <p:spPr bwMode="auto">
            <a:xfrm>
              <a:off x="8431213" y="4822825"/>
              <a:ext cx="134937" cy="331788"/>
            </a:xfrm>
            <a:custGeom>
              <a:avLst/>
              <a:gdLst>
                <a:gd name="T0" fmla="*/ 79 w 159"/>
                <a:gd name="T1" fmla="*/ 393 h 393"/>
                <a:gd name="T2" fmla="*/ 159 w 159"/>
                <a:gd name="T3" fmla="*/ 313 h 393"/>
                <a:gd name="T4" fmla="*/ 159 w 159"/>
                <a:gd name="T5" fmla="*/ 80 h 393"/>
                <a:gd name="T6" fmla="*/ 79 w 159"/>
                <a:gd name="T7" fmla="*/ 0 h 393"/>
                <a:gd name="T8" fmla="*/ 0 w 159"/>
                <a:gd name="T9" fmla="*/ 80 h 393"/>
                <a:gd name="T10" fmla="*/ 0 w 159"/>
                <a:gd name="T11" fmla="*/ 313 h 393"/>
                <a:gd name="T12" fmla="*/ 79 w 159"/>
                <a:gd name="T13" fmla="*/ 393 h 393"/>
              </a:gdLst>
              <a:ahLst/>
              <a:cxnLst>
                <a:cxn ang="0">
                  <a:pos x="T0" y="T1"/>
                </a:cxn>
                <a:cxn ang="0">
                  <a:pos x="T2" y="T3"/>
                </a:cxn>
                <a:cxn ang="0">
                  <a:pos x="T4" y="T5"/>
                </a:cxn>
                <a:cxn ang="0">
                  <a:pos x="T6" y="T7"/>
                </a:cxn>
                <a:cxn ang="0">
                  <a:pos x="T8" y="T9"/>
                </a:cxn>
                <a:cxn ang="0">
                  <a:pos x="T10" y="T11"/>
                </a:cxn>
                <a:cxn ang="0">
                  <a:pos x="T12" y="T13"/>
                </a:cxn>
              </a:cxnLst>
              <a:rect l="0" t="0" r="r" b="b"/>
              <a:pathLst>
                <a:path w="159" h="393">
                  <a:moveTo>
                    <a:pt x="79" y="393"/>
                  </a:moveTo>
                  <a:cubicBezTo>
                    <a:pt x="123" y="393"/>
                    <a:pt x="159" y="357"/>
                    <a:pt x="159" y="313"/>
                  </a:cubicBezTo>
                  <a:cubicBezTo>
                    <a:pt x="159" y="80"/>
                    <a:pt x="159" y="80"/>
                    <a:pt x="159" y="80"/>
                  </a:cubicBezTo>
                  <a:cubicBezTo>
                    <a:pt x="159" y="36"/>
                    <a:pt x="123" y="0"/>
                    <a:pt x="79" y="0"/>
                  </a:cubicBezTo>
                  <a:cubicBezTo>
                    <a:pt x="35" y="0"/>
                    <a:pt x="0" y="36"/>
                    <a:pt x="0" y="80"/>
                  </a:cubicBezTo>
                  <a:cubicBezTo>
                    <a:pt x="0" y="313"/>
                    <a:pt x="0" y="313"/>
                    <a:pt x="0" y="313"/>
                  </a:cubicBezTo>
                  <a:cubicBezTo>
                    <a:pt x="0" y="357"/>
                    <a:pt x="35" y="393"/>
                    <a:pt x="79" y="393"/>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43" name="Freeform 63"/>
            <p:cNvSpPr>
              <a:spLocks/>
            </p:cNvSpPr>
            <p:nvPr/>
          </p:nvSpPr>
          <p:spPr bwMode="auto">
            <a:xfrm>
              <a:off x="7754938" y="5092700"/>
              <a:ext cx="287337" cy="280988"/>
            </a:xfrm>
            <a:custGeom>
              <a:avLst/>
              <a:gdLst>
                <a:gd name="T0" fmla="*/ 197 w 340"/>
                <a:gd name="T1" fmla="*/ 309 h 332"/>
                <a:gd name="T2" fmla="*/ 253 w 340"/>
                <a:gd name="T3" fmla="*/ 332 h 332"/>
                <a:gd name="T4" fmla="*/ 309 w 340"/>
                <a:gd name="T5" fmla="*/ 309 h 332"/>
                <a:gd name="T6" fmla="*/ 309 w 340"/>
                <a:gd name="T7" fmla="*/ 197 h 332"/>
                <a:gd name="T8" fmla="*/ 144 w 340"/>
                <a:gd name="T9" fmla="*/ 31 h 332"/>
                <a:gd name="T10" fmla="*/ 31 w 340"/>
                <a:gd name="T11" fmla="*/ 31 h 332"/>
                <a:gd name="T12" fmla="*/ 31 w 340"/>
                <a:gd name="T13" fmla="*/ 144 h 332"/>
                <a:gd name="T14" fmla="*/ 197 w 340"/>
                <a:gd name="T15" fmla="*/ 309 h 3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0" h="332">
                  <a:moveTo>
                    <a:pt x="197" y="309"/>
                  </a:moveTo>
                  <a:cubicBezTo>
                    <a:pt x="212" y="325"/>
                    <a:pt x="233" y="332"/>
                    <a:pt x="253" y="332"/>
                  </a:cubicBezTo>
                  <a:cubicBezTo>
                    <a:pt x="273" y="332"/>
                    <a:pt x="294" y="325"/>
                    <a:pt x="309" y="309"/>
                  </a:cubicBezTo>
                  <a:cubicBezTo>
                    <a:pt x="340" y="278"/>
                    <a:pt x="340" y="228"/>
                    <a:pt x="309" y="197"/>
                  </a:cubicBezTo>
                  <a:cubicBezTo>
                    <a:pt x="144" y="31"/>
                    <a:pt x="144" y="31"/>
                    <a:pt x="144" y="31"/>
                  </a:cubicBezTo>
                  <a:cubicBezTo>
                    <a:pt x="113" y="0"/>
                    <a:pt x="63" y="0"/>
                    <a:pt x="31" y="31"/>
                  </a:cubicBezTo>
                  <a:cubicBezTo>
                    <a:pt x="0" y="62"/>
                    <a:pt x="0" y="113"/>
                    <a:pt x="31" y="144"/>
                  </a:cubicBezTo>
                  <a:lnTo>
                    <a:pt x="197" y="309"/>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44" name="Freeform 64"/>
            <p:cNvSpPr>
              <a:spLocks/>
            </p:cNvSpPr>
            <p:nvPr/>
          </p:nvSpPr>
          <p:spPr bwMode="auto">
            <a:xfrm>
              <a:off x="7483476" y="5768975"/>
              <a:ext cx="333375" cy="134938"/>
            </a:xfrm>
            <a:custGeom>
              <a:avLst/>
              <a:gdLst>
                <a:gd name="T0" fmla="*/ 393 w 393"/>
                <a:gd name="T1" fmla="*/ 80 h 159"/>
                <a:gd name="T2" fmla="*/ 313 w 393"/>
                <a:gd name="T3" fmla="*/ 0 h 159"/>
                <a:gd name="T4" fmla="*/ 80 w 393"/>
                <a:gd name="T5" fmla="*/ 0 h 159"/>
                <a:gd name="T6" fmla="*/ 0 w 393"/>
                <a:gd name="T7" fmla="*/ 80 h 159"/>
                <a:gd name="T8" fmla="*/ 80 w 393"/>
                <a:gd name="T9" fmla="*/ 159 h 159"/>
                <a:gd name="T10" fmla="*/ 313 w 393"/>
                <a:gd name="T11" fmla="*/ 159 h 159"/>
                <a:gd name="T12" fmla="*/ 393 w 393"/>
                <a:gd name="T13" fmla="*/ 80 h 159"/>
              </a:gdLst>
              <a:ahLst/>
              <a:cxnLst>
                <a:cxn ang="0">
                  <a:pos x="T0" y="T1"/>
                </a:cxn>
                <a:cxn ang="0">
                  <a:pos x="T2" y="T3"/>
                </a:cxn>
                <a:cxn ang="0">
                  <a:pos x="T4" y="T5"/>
                </a:cxn>
                <a:cxn ang="0">
                  <a:pos x="T6" y="T7"/>
                </a:cxn>
                <a:cxn ang="0">
                  <a:pos x="T8" y="T9"/>
                </a:cxn>
                <a:cxn ang="0">
                  <a:pos x="T10" y="T11"/>
                </a:cxn>
                <a:cxn ang="0">
                  <a:pos x="T12" y="T13"/>
                </a:cxn>
              </a:cxnLst>
              <a:rect l="0" t="0" r="r" b="b"/>
              <a:pathLst>
                <a:path w="393" h="159">
                  <a:moveTo>
                    <a:pt x="393" y="80"/>
                  </a:moveTo>
                  <a:cubicBezTo>
                    <a:pt x="393" y="36"/>
                    <a:pt x="357" y="0"/>
                    <a:pt x="313" y="0"/>
                  </a:cubicBezTo>
                  <a:cubicBezTo>
                    <a:pt x="80" y="0"/>
                    <a:pt x="80" y="0"/>
                    <a:pt x="80" y="0"/>
                  </a:cubicBezTo>
                  <a:cubicBezTo>
                    <a:pt x="36" y="0"/>
                    <a:pt x="0" y="36"/>
                    <a:pt x="0" y="80"/>
                  </a:cubicBezTo>
                  <a:cubicBezTo>
                    <a:pt x="0" y="124"/>
                    <a:pt x="36" y="159"/>
                    <a:pt x="80" y="159"/>
                  </a:cubicBezTo>
                  <a:cubicBezTo>
                    <a:pt x="313" y="159"/>
                    <a:pt x="313" y="159"/>
                    <a:pt x="313" y="159"/>
                  </a:cubicBezTo>
                  <a:cubicBezTo>
                    <a:pt x="357" y="159"/>
                    <a:pt x="393" y="124"/>
                    <a:pt x="393" y="8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45" name="Freeform 65"/>
            <p:cNvSpPr>
              <a:spLocks/>
            </p:cNvSpPr>
            <p:nvPr/>
          </p:nvSpPr>
          <p:spPr bwMode="auto">
            <a:xfrm>
              <a:off x="7754938" y="6291263"/>
              <a:ext cx="287337" cy="282575"/>
            </a:xfrm>
            <a:custGeom>
              <a:avLst/>
              <a:gdLst>
                <a:gd name="T0" fmla="*/ 197 w 340"/>
                <a:gd name="T1" fmla="*/ 31 h 332"/>
                <a:gd name="T2" fmla="*/ 31 w 340"/>
                <a:gd name="T3" fmla="*/ 196 h 332"/>
                <a:gd name="T4" fmla="*/ 31 w 340"/>
                <a:gd name="T5" fmla="*/ 309 h 332"/>
                <a:gd name="T6" fmla="*/ 87 w 340"/>
                <a:gd name="T7" fmla="*/ 332 h 332"/>
                <a:gd name="T8" fmla="*/ 144 w 340"/>
                <a:gd name="T9" fmla="*/ 309 h 332"/>
                <a:gd name="T10" fmla="*/ 309 w 340"/>
                <a:gd name="T11" fmla="*/ 143 h 332"/>
                <a:gd name="T12" fmla="*/ 309 w 340"/>
                <a:gd name="T13" fmla="*/ 31 h 332"/>
                <a:gd name="T14" fmla="*/ 197 w 340"/>
                <a:gd name="T15" fmla="*/ 31 h 3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0" h="332">
                  <a:moveTo>
                    <a:pt x="197" y="31"/>
                  </a:moveTo>
                  <a:cubicBezTo>
                    <a:pt x="31" y="196"/>
                    <a:pt x="31" y="196"/>
                    <a:pt x="31" y="196"/>
                  </a:cubicBezTo>
                  <a:cubicBezTo>
                    <a:pt x="0" y="227"/>
                    <a:pt x="0" y="278"/>
                    <a:pt x="31" y="309"/>
                  </a:cubicBezTo>
                  <a:cubicBezTo>
                    <a:pt x="47" y="324"/>
                    <a:pt x="67" y="332"/>
                    <a:pt x="87" y="332"/>
                  </a:cubicBezTo>
                  <a:cubicBezTo>
                    <a:pt x="108" y="332"/>
                    <a:pt x="128" y="324"/>
                    <a:pt x="144" y="309"/>
                  </a:cubicBezTo>
                  <a:cubicBezTo>
                    <a:pt x="309" y="143"/>
                    <a:pt x="309" y="143"/>
                    <a:pt x="309" y="143"/>
                  </a:cubicBezTo>
                  <a:cubicBezTo>
                    <a:pt x="340" y="112"/>
                    <a:pt x="340" y="62"/>
                    <a:pt x="309" y="31"/>
                  </a:cubicBezTo>
                  <a:cubicBezTo>
                    <a:pt x="278" y="0"/>
                    <a:pt x="228" y="0"/>
                    <a:pt x="197" y="31"/>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46" name="Freeform 66"/>
            <p:cNvSpPr>
              <a:spLocks/>
            </p:cNvSpPr>
            <p:nvPr/>
          </p:nvSpPr>
          <p:spPr bwMode="auto">
            <a:xfrm>
              <a:off x="8953500" y="6291263"/>
              <a:ext cx="288925" cy="282575"/>
            </a:xfrm>
            <a:custGeom>
              <a:avLst/>
              <a:gdLst>
                <a:gd name="T0" fmla="*/ 143 w 340"/>
                <a:gd name="T1" fmla="*/ 31 h 332"/>
                <a:gd name="T2" fmla="*/ 31 w 340"/>
                <a:gd name="T3" fmla="*/ 31 h 332"/>
                <a:gd name="T4" fmla="*/ 31 w 340"/>
                <a:gd name="T5" fmla="*/ 143 h 332"/>
                <a:gd name="T6" fmla="*/ 196 w 340"/>
                <a:gd name="T7" fmla="*/ 309 h 332"/>
                <a:gd name="T8" fmla="*/ 252 w 340"/>
                <a:gd name="T9" fmla="*/ 332 h 332"/>
                <a:gd name="T10" fmla="*/ 309 w 340"/>
                <a:gd name="T11" fmla="*/ 309 h 332"/>
                <a:gd name="T12" fmla="*/ 309 w 340"/>
                <a:gd name="T13" fmla="*/ 196 h 332"/>
                <a:gd name="T14" fmla="*/ 143 w 340"/>
                <a:gd name="T15" fmla="*/ 31 h 3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0" h="332">
                  <a:moveTo>
                    <a:pt x="143" y="31"/>
                  </a:moveTo>
                  <a:cubicBezTo>
                    <a:pt x="112" y="0"/>
                    <a:pt x="62" y="0"/>
                    <a:pt x="31" y="31"/>
                  </a:cubicBezTo>
                  <a:cubicBezTo>
                    <a:pt x="0" y="62"/>
                    <a:pt x="0" y="112"/>
                    <a:pt x="31" y="143"/>
                  </a:cubicBezTo>
                  <a:cubicBezTo>
                    <a:pt x="196" y="309"/>
                    <a:pt x="196" y="309"/>
                    <a:pt x="196" y="309"/>
                  </a:cubicBezTo>
                  <a:cubicBezTo>
                    <a:pt x="212" y="324"/>
                    <a:pt x="232" y="332"/>
                    <a:pt x="252" y="332"/>
                  </a:cubicBezTo>
                  <a:cubicBezTo>
                    <a:pt x="273" y="332"/>
                    <a:pt x="293" y="324"/>
                    <a:pt x="309" y="309"/>
                  </a:cubicBezTo>
                  <a:cubicBezTo>
                    <a:pt x="340" y="278"/>
                    <a:pt x="340" y="227"/>
                    <a:pt x="309" y="196"/>
                  </a:cubicBezTo>
                  <a:lnTo>
                    <a:pt x="143" y="31"/>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47" name="Freeform 67"/>
            <p:cNvSpPr>
              <a:spLocks/>
            </p:cNvSpPr>
            <p:nvPr/>
          </p:nvSpPr>
          <p:spPr bwMode="auto">
            <a:xfrm>
              <a:off x="9178925" y="5768975"/>
              <a:ext cx="333375" cy="134938"/>
            </a:xfrm>
            <a:custGeom>
              <a:avLst/>
              <a:gdLst>
                <a:gd name="T0" fmla="*/ 313 w 393"/>
                <a:gd name="T1" fmla="*/ 0 h 159"/>
                <a:gd name="T2" fmla="*/ 80 w 393"/>
                <a:gd name="T3" fmla="*/ 0 h 159"/>
                <a:gd name="T4" fmla="*/ 0 w 393"/>
                <a:gd name="T5" fmla="*/ 79 h 159"/>
                <a:gd name="T6" fmla="*/ 80 w 393"/>
                <a:gd name="T7" fmla="*/ 159 h 159"/>
                <a:gd name="T8" fmla="*/ 313 w 393"/>
                <a:gd name="T9" fmla="*/ 159 h 159"/>
                <a:gd name="T10" fmla="*/ 393 w 393"/>
                <a:gd name="T11" fmla="*/ 79 h 159"/>
                <a:gd name="T12" fmla="*/ 313 w 393"/>
                <a:gd name="T13" fmla="*/ 0 h 159"/>
              </a:gdLst>
              <a:ahLst/>
              <a:cxnLst>
                <a:cxn ang="0">
                  <a:pos x="T0" y="T1"/>
                </a:cxn>
                <a:cxn ang="0">
                  <a:pos x="T2" y="T3"/>
                </a:cxn>
                <a:cxn ang="0">
                  <a:pos x="T4" y="T5"/>
                </a:cxn>
                <a:cxn ang="0">
                  <a:pos x="T6" y="T7"/>
                </a:cxn>
                <a:cxn ang="0">
                  <a:pos x="T8" y="T9"/>
                </a:cxn>
                <a:cxn ang="0">
                  <a:pos x="T10" y="T11"/>
                </a:cxn>
                <a:cxn ang="0">
                  <a:pos x="T12" y="T13"/>
                </a:cxn>
              </a:cxnLst>
              <a:rect l="0" t="0" r="r" b="b"/>
              <a:pathLst>
                <a:path w="393" h="159">
                  <a:moveTo>
                    <a:pt x="313" y="0"/>
                  </a:moveTo>
                  <a:cubicBezTo>
                    <a:pt x="80" y="0"/>
                    <a:pt x="80" y="0"/>
                    <a:pt x="80" y="0"/>
                  </a:cubicBezTo>
                  <a:cubicBezTo>
                    <a:pt x="36" y="0"/>
                    <a:pt x="0" y="35"/>
                    <a:pt x="0" y="79"/>
                  </a:cubicBezTo>
                  <a:cubicBezTo>
                    <a:pt x="0" y="123"/>
                    <a:pt x="36" y="159"/>
                    <a:pt x="80" y="159"/>
                  </a:cubicBezTo>
                  <a:cubicBezTo>
                    <a:pt x="313" y="159"/>
                    <a:pt x="313" y="159"/>
                    <a:pt x="313" y="159"/>
                  </a:cubicBezTo>
                  <a:cubicBezTo>
                    <a:pt x="357" y="159"/>
                    <a:pt x="393" y="123"/>
                    <a:pt x="393" y="79"/>
                  </a:cubicBezTo>
                  <a:cubicBezTo>
                    <a:pt x="393" y="35"/>
                    <a:pt x="357" y="0"/>
                    <a:pt x="313" y="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48" name="Freeform 68"/>
            <p:cNvSpPr>
              <a:spLocks/>
            </p:cNvSpPr>
            <p:nvPr/>
          </p:nvSpPr>
          <p:spPr bwMode="auto">
            <a:xfrm>
              <a:off x="8953500" y="5092700"/>
              <a:ext cx="288925" cy="282575"/>
            </a:xfrm>
            <a:custGeom>
              <a:avLst/>
              <a:gdLst>
                <a:gd name="T0" fmla="*/ 87 w 340"/>
                <a:gd name="T1" fmla="*/ 333 h 333"/>
                <a:gd name="T2" fmla="*/ 143 w 340"/>
                <a:gd name="T3" fmla="*/ 309 h 333"/>
                <a:gd name="T4" fmla="*/ 309 w 340"/>
                <a:gd name="T5" fmla="*/ 144 h 333"/>
                <a:gd name="T6" fmla="*/ 309 w 340"/>
                <a:gd name="T7" fmla="*/ 31 h 333"/>
                <a:gd name="T8" fmla="*/ 196 w 340"/>
                <a:gd name="T9" fmla="*/ 31 h 333"/>
                <a:gd name="T10" fmla="*/ 31 w 340"/>
                <a:gd name="T11" fmla="*/ 197 h 333"/>
                <a:gd name="T12" fmla="*/ 31 w 340"/>
                <a:gd name="T13" fmla="*/ 309 h 333"/>
                <a:gd name="T14" fmla="*/ 87 w 340"/>
                <a:gd name="T15" fmla="*/ 333 h 3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0" h="333">
                  <a:moveTo>
                    <a:pt x="87" y="333"/>
                  </a:moveTo>
                  <a:cubicBezTo>
                    <a:pt x="108" y="333"/>
                    <a:pt x="128" y="325"/>
                    <a:pt x="143" y="309"/>
                  </a:cubicBezTo>
                  <a:cubicBezTo>
                    <a:pt x="309" y="144"/>
                    <a:pt x="309" y="144"/>
                    <a:pt x="309" y="144"/>
                  </a:cubicBezTo>
                  <a:cubicBezTo>
                    <a:pt x="340" y="113"/>
                    <a:pt x="340" y="62"/>
                    <a:pt x="309" y="31"/>
                  </a:cubicBezTo>
                  <a:cubicBezTo>
                    <a:pt x="278" y="0"/>
                    <a:pt x="227" y="0"/>
                    <a:pt x="196" y="31"/>
                  </a:cubicBezTo>
                  <a:cubicBezTo>
                    <a:pt x="31" y="197"/>
                    <a:pt x="31" y="197"/>
                    <a:pt x="31" y="197"/>
                  </a:cubicBezTo>
                  <a:cubicBezTo>
                    <a:pt x="0" y="228"/>
                    <a:pt x="0" y="278"/>
                    <a:pt x="31" y="309"/>
                  </a:cubicBezTo>
                  <a:cubicBezTo>
                    <a:pt x="46" y="325"/>
                    <a:pt x="67" y="333"/>
                    <a:pt x="87" y="333"/>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49" name="Rectangle 69"/>
            <p:cNvSpPr>
              <a:spLocks noChangeArrowheads="1"/>
            </p:cNvSpPr>
            <p:nvPr/>
          </p:nvSpPr>
          <p:spPr bwMode="auto">
            <a:xfrm>
              <a:off x="8185150" y="5864225"/>
              <a:ext cx="166687" cy="139700"/>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50" name="Rectangle 70"/>
            <p:cNvSpPr>
              <a:spLocks noChangeArrowheads="1"/>
            </p:cNvSpPr>
            <p:nvPr/>
          </p:nvSpPr>
          <p:spPr bwMode="auto">
            <a:xfrm>
              <a:off x="8645525" y="5616575"/>
              <a:ext cx="166687" cy="387350"/>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51" name="Rectangle 71"/>
            <p:cNvSpPr>
              <a:spLocks noChangeArrowheads="1"/>
            </p:cNvSpPr>
            <p:nvPr/>
          </p:nvSpPr>
          <p:spPr bwMode="auto">
            <a:xfrm>
              <a:off x="8413750" y="5753100"/>
              <a:ext cx="168275" cy="250825"/>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752" name="lightbulb_idea_blue"/>
          <p:cNvGrpSpPr/>
          <p:nvPr userDrawn="1"/>
        </p:nvGrpSpPr>
        <p:grpSpPr>
          <a:xfrm>
            <a:off x="461740" y="5365821"/>
            <a:ext cx="997391" cy="1015411"/>
            <a:chOff x="2728913" y="4800600"/>
            <a:chExt cx="2020888" cy="2057401"/>
          </a:xfrm>
        </p:grpSpPr>
        <p:sp>
          <p:nvSpPr>
            <p:cNvPr id="753" name="Freeform 75"/>
            <p:cNvSpPr>
              <a:spLocks noEditPoints="1"/>
            </p:cNvSpPr>
            <p:nvPr/>
          </p:nvSpPr>
          <p:spPr bwMode="auto">
            <a:xfrm>
              <a:off x="3135313" y="5208588"/>
              <a:ext cx="1181100" cy="1649413"/>
            </a:xfrm>
            <a:custGeom>
              <a:avLst/>
              <a:gdLst>
                <a:gd name="T0" fmla="*/ 1131 w 1377"/>
                <a:gd name="T1" fmla="*/ 179 h 1925"/>
                <a:gd name="T2" fmla="*/ 567 w 1377"/>
                <a:gd name="T3" fmla="*/ 39 h 1925"/>
                <a:gd name="T4" fmla="*/ 38 w 1377"/>
                <a:gd name="T5" fmla="*/ 580 h 1925"/>
                <a:gd name="T6" fmla="*/ 213 w 1377"/>
                <a:gd name="T7" fmla="*/ 1164 h 1925"/>
                <a:gd name="T8" fmla="*/ 312 w 1377"/>
                <a:gd name="T9" fmla="*/ 1395 h 1925"/>
                <a:gd name="T10" fmla="*/ 312 w 1377"/>
                <a:gd name="T11" fmla="*/ 1431 h 1925"/>
                <a:gd name="T12" fmla="*/ 374 w 1377"/>
                <a:gd name="T13" fmla="*/ 1494 h 1925"/>
                <a:gd name="T14" fmla="*/ 1030 w 1377"/>
                <a:gd name="T15" fmla="*/ 1494 h 1925"/>
                <a:gd name="T16" fmla="*/ 1092 w 1377"/>
                <a:gd name="T17" fmla="*/ 1431 h 1925"/>
                <a:gd name="T18" fmla="*/ 1092 w 1377"/>
                <a:gd name="T19" fmla="*/ 1395 h 1925"/>
                <a:gd name="T20" fmla="*/ 1191 w 1377"/>
                <a:gd name="T21" fmla="*/ 1165 h 1925"/>
                <a:gd name="T22" fmla="*/ 1377 w 1377"/>
                <a:gd name="T23" fmla="*/ 700 h 1925"/>
                <a:gd name="T24" fmla="*/ 1131 w 1377"/>
                <a:gd name="T25" fmla="*/ 179 h 1925"/>
                <a:gd name="T26" fmla="*/ 935 w 1377"/>
                <a:gd name="T27" fmla="*/ 1800 h 1925"/>
                <a:gd name="T28" fmla="*/ 469 w 1377"/>
                <a:gd name="T29" fmla="*/ 1800 h 1925"/>
                <a:gd name="T30" fmla="*/ 407 w 1377"/>
                <a:gd name="T31" fmla="*/ 1863 h 1925"/>
                <a:gd name="T32" fmla="*/ 469 w 1377"/>
                <a:gd name="T33" fmla="*/ 1925 h 1925"/>
                <a:gd name="T34" fmla="*/ 935 w 1377"/>
                <a:gd name="T35" fmla="*/ 1925 h 1925"/>
                <a:gd name="T36" fmla="*/ 997 w 1377"/>
                <a:gd name="T37" fmla="*/ 1863 h 1925"/>
                <a:gd name="T38" fmla="*/ 935 w 1377"/>
                <a:gd name="T39" fmla="*/ 1800 h 1925"/>
                <a:gd name="T40" fmla="*/ 1001 w 1377"/>
                <a:gd name="T41" fmla="*/ 1592 h 1925"/>
                <a:gd name="T42" fmla="*/ 403 w 1377"/>
                <a:gd name="T43" fmla="*/ 1592 h 1925"/>
                <a:gd name="T44" fmla="*/ 340 w 1377"/>
                <a:gd name="T45" fmla="*/ 1654 h 1925"/>
                <a:gd name="T46" fmla="*/ 403 w 1377"/>
                <a:gd name="T47" fmla="*/ 1717 h 1925"/>
                <a:gd name="T48" fmla="*/ 1001 w 1377"/>
                <a:gd name="T49" fmla="*/ 1717 h 1925"/>
                <a:gd name="T50" fmla="*/ 1064 w 1377"/>
                <a:gd name="T51" fmla="*/ 1654 h 1925"/>
                <a:gd name="T52" fmla="*/ 1001 w 1377"/>
                <a:gd name="T53" fmla="*/ 1592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377" h="1925">
                  <a:moveTo>
                    <a:pt x="1131" y="179"/>
                  </a:moveTo>
                  <a:cubicBezTo>
                    <a:pt x="975" y="51"/>
                    <a:pt x="769" y="0"/>
                    <a:pt x="567" y="39"/>
                  </a:cubicBezTo>
                  <a:cubicBezTo>
                    <a:pt x="298" y="91"/>
                    <a:pt x="85" y="309"/>
                    <a:pt x="38" y="580"/>
                  </a:cubicBezTo>
                  <a:cubicBezTo>
                    <a:pt x="0" y="795"/>
                    <a:pt x="64" y="1008"/>
                    <a:pt x="213" y="1164"/>
                  </a:cubicBezTo>
                  <a:cubicBezTo>
                    <a:pt x="277" y="1231"/>
                    <a:pt x="312" y="1313"/>
                    <a:pt x="312" y="1395"/>
                  </a:cubicBezTo>
                  <a:cubicBezTo>
                    <a:pt x="312" y="1431"/>
                    <a:pt x="312" y="1431"/>
                    <a:pt x="312" y="1431"/>
                  </a:cubicBezTo>
                  <a:cubicBezTo>
                    <a:pt x="312" y="1466"/>
                    <a:pt x="340" y="1494"/>
                    <a:pt x="374" y="1494"/>
                  </a:cubicBezTo>
                  <a:cubicBezTo>
                    <a:pt x="1030" y="1494"/>
                    <a:pt x="1030" y="1494"/>
                    <a:pt x="1030" y="1494"/>
                  </a:cubicBezTo>
                  <a:cubicBezTo>
                    <a:pt x="1064" y="1494"/>
                    <a:pt x="1092" y="1466"/>
                    <a:pt x="1092" y="1431"/>
                  </a:cubicBezTo>
                  <a:cubicBezTo>
                    <a:pt x="1092" y="1395"/>
                    <a:pt x="1092" y="1395"/>
                    <a:pt x="1092" y="1395"/>
                  </a:cubicBezTo>
                  <a:cubicBezTo>
                    <a:pt x="1092" y="1313"/>
                    <a:pt x="1127" y="1231"/>
                    <a:pt x="1191" y="1165"/>
                  </a:cubicBezTo>
                  <a:cubicBezTo>
                    <a:pt x="1311" y="1039"/>
                    <a:pt x="1377" y="874"/>
                    <a:pt x="1377" y="700"/>
                  </a:cubicBezTo>
                  <a:cubicBezTo>
                    <a:pt x="1377" y="498"/>
                    <a:pt x="1287" y="308"/>
                    <a:pt x="1131" y="179"/>
                  </a:cubicBezTo>
                  <a:moveTo>
                    <a:pt x="935" y="1800"/>
                  </a:moveTo>
                  <a:cubicBezTo>
                    <a:pt x="469" y="1800"/>
                    <a:pt x="469" y="1800"/>
                    <a:pt x="469" y="1800"/>
                  </a:cubicBezTo>
                  <a:cubicBezTo>
                    <a:pt x="435" y="1800"/>
                    <a:pt x="407" y="1828"/>
                    <a:pt x="407" y="1863"/>
                  </a:cubicBezTo>
                  <a:cubicBezTo>
                    <a:pt x="407" y="1897"/>
                    <a:pt x="435" y="1925"/>
                    <a:pt x="469" y="1925"/>
                  </a:cubicBezTo>
                  <a:cubicBezTo>
                    <a:pt x="935" y="1925"/>
                    <a:pt x="935" y="1925"/>
                    <a:pt x="935" y="1925"/>
                  </a:cubicBezTo>
                  <a:cubicBezTo>
                    <a:pt x="969" y="1925"/>
                    <a:pt x="997" y="1897"/>
                    <a:pt x="997" y="1863"/>
                  </a:cubicBezTo>
                  <a:cubicBezTo>
                    <a:pt x="997" y="1828"/>
                    <a:pt x="969" y="1800"/>
                    <a:pt x="935" y="1800"/>
                  </a:cubicBezTo>
                  <a:moveTo>
                    <a:pt x="1001" y="1592"/>
                  </a:moveTo>
                  <a:cubicBezTo>
                    <a:pt x="403" y="1592"/>
                    <a:pt x="403" y="1592"/>
                    <a:pt x="403" y="1592"/>
                  </a:cubicBezTo>
                  <a:cubicBezTo>
                    <a:pt x="368" y="1592"/>
                    <a:pt x="340" y="1620"/>
                    <a:pt x="340" y="1654"/>
                  </a:cubicBezTo>
                  <a:cubicBezTo>
                    <a:pt x="340" y="1689"/>
                    <a:pt x="368" y="1717"/>
                    <a:pt x="403" y="1717"/>
                  </a:cubicBezTo>
                  <a:cubicBezTo>
                    <a:pt x="1001" y="1717"/>
                    <a:pt x="1001" y="1717"/>
                    <a:pt x="1001" y="1717"/>
                  </a:cubicBezTo>
                  <a:cubicBezTo>
                    <a:pt x="1035" y="1717"/>
                    <a:pt x="1064" y="1689"/>
                    <a:pt x="1064" y="1654"/>
                  </a:cubicBezTo>
                  <a:cubicBezTo>
                    <a:pt x="1064" y="1620"/>
                    <a:pt x="1035" y="1592"/>
                    <a:pt x="1001" y="1592"/>
                  </a:cubicBezTo>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54" name="Freeform 76"/>
            <p:cNvSpPr>
              <a:spLocks noEditPoints="1"/>
            </p:cNvSpPr>
            <p:nvPr/>
          </p:nvSpPr>
          <p:spPr bwMode="auto">
            <a:xfrm>
              <a:off x="2728913" y="4800600"/>
              <a:ext cx="2020888" cy="1755775"/>
            </a:xfrm>
            <a:custGeom>
              <a:avLst/>
              <a:gdLst>
                <a:gd name="T0" fmla="*/ 1811 w 2356"/>
                <a:gd name="T1" fmla="*/ 608 h 2049"/>
                <a:gd name="T2" fmla="*/ 1855 w 2356"/>
                <a:gd name="T3" fmla="*/ 589 h 2049"/>
                <a:gd name="T4" fmla="*/ 2031 w 2356"/>
                <a:gd name="T5" fmla="*/ 414 h 2049"/>
                <a:gd name="T6" fmla="*/ 2031 w 2356"/>
                <a:gd name="T7" fmla="*/ 325 h 2049"/>
                <a:gd name="T8" fmla="*/ 1942 w 2356"/>
                <a:gd name="T9" fmla="*/ 325 h 2049"/>
                <a:gd name="T10" fmla="*/ 1766 w 2356"/>
                <a:gd name="T11" fmla="*/ 501 h 2049"/>
                <a:gd name="T12" fmla="*/ 1766 w 2356"/>
                <a:gd name="T13" fmla="*/ 589 h 2049"/>
                <a:gd name="T14" fmla="*/ 1811 w 2356"/>
                <a:gd name="T15" fmla="*/ 608 h 2049"/>
                <a:gd name="T16" fmla="*/ 501 w 2356"/>
                <a:gd name="T17" fmla="*/ 1766 h 2049"/>
                <a:gd name="T18" fmla="*/ 326 w 2356"/>
                <a:gd name="T19" fmla="*/ 1942 h 2049"/>
                <a:gd name="T20" fmla="*/ 326 w 2356"/>
                <a:gd name="T21" fmla="*/ 2030 h 2049"/>
                <a:gd name="T22" fmla="*/ 370 w 2356"/>
                <a:gd name="T23" fmla="*/ 2049 h 2049"/>
                <a:gd name="T24" fmla="*/ 414 w 2356"/>
                <a:gd name="T25" fmla="*/ 2030 h 2049"/>
                <a:gd name="T26" fmla="*/ 589 w 2356"/>
                <a:gd name="T27" fmla="*/ 1855 h 2049"/>
                <a:gd name="T28" fmla="*/ 589 w 2356"/>
                <a:gd name="T29" fmla="*/ 1766 h 2049"/>
                <a:gd name="T30" fmla="*/ 501 w 2356"/>
                <a:gd name="T31" fmla="*/ 1766 h 2049"/>
                <a:gd name="T32" fmla="*/ 501 w 2356"/>
                <a:gd name="T33" fmla="*/ 589 h 2049"/>
                <a:gd name="T34" fmla="*/ 545 w 2356"/>
                <a:gd name="T35" fmla="*/ 608 h 2049"/>
                <a:gd name="T36" fmla="*/ 590 w 2356"/>
                <a:gd name="T37" fmla="*/ 589 h 2049"/>
                <a:gd name="T38" fmla="*/ 590 w 2356"/>
                <a:gd name="T39" fmla="*/ 501 h 2049"/>
                <a:gd name="T40" fmla="*/ 414 w 2356"/>
                <a:gd name="T41" fmla="*/ 325 h 2049"/>
                <a:gd name="T42" fmla="*/ 326 w 2356"/>
                <a:gd name="T43" fmla="*/ 325 h 2049"/>
                <a:gd name="T44" fmla="*/ 326 w 2356"/>
                <a:gd name="T45" fmla="*/ 414 h 2049"/>
                <a:gd name="T46" fmla="*/ 501 w 2356"/>
                <a:gd name="T47" fmla="*/ 589 h 2049"/>
                <a:gd name="T48" fmla="*/ 1822 w 2356"/>
                <a:gd name="T49" fmla="*/ 1733 h 2049"/>
                <a:gd name="T50" fmla="*/ 1733 w 2356"/>
                <a:gd name="T51" fmla="*/ 1733 h 2049"/>
                <a:gd name="T52" fmla="*/ 1733 w 2356"/>
                <a:gd name="T53" fmla="*/ 1821 h 2049"/>
                <a:gd name="T54" fmla="*/ 1909 w 2356"/>
                <a:gd name="T55" fmla="*/ 1997 h 2049"/>
                <a:gd name="T56" fmla="*/ 1953 w 2356"/>
                <a:gd name="T57" fmla="*/ 2015 h 2049"/>
                <a:gd name="T58" fmla="*/ 1997 w 2356"/>
                <a:gd name="T59" fmla="*/ 1997 h 2049"/>
                <a:gd name="T60" fmla="*/ 1997 w 2356"/>
                <a:gd name="T61" fmla="*/ 1908 h 2049"/>
                <a:gd name="T62" fmla="*/ 1822 w 2356"/>
                <a:gd name="T63" fmla="*/ 1733 h 2049"/>
                <a:gd name="T64" fmla="*/ 1178 w 2356"/>
                <a:gd name="T65" fmla="*/ 373 h 2049"/>
                <a:gd name="T66" fmla="*/ 1241 w 2356"/>
                <a:gd name="T67" fmla="*/ 310 h 2049"/>
                <a:gd name="T68" fmla="*/ 1241 w 2356"/>
                <a:gd name="T69" fmla="*/ 62 h 2049"/>
                <a:gd name="T70" fmla="*/ 1178 w 2356"/>
                <a:gd name="T71" fmla="*/ 0 h 2049"/>
                <a:gd name="T72" fmla="*/ 1115 w 2356"/>
                <a:gd name="T73" fmla="*/ 62 h 2049"/>
                <a:gd name="T74" fmla="*/ 1115 w 2356"/>
                <a:gd name="T75" fmla="*/ 310 h 2049"/>
                <a:gd name="T76" fmla="*/ 1178 w 2356"/>
                <a:gd name="T77" fmla="*/ 373 h 2049"/>
                <a:gd name="T78" fmla="*/ 374 w 2356"/>
                <a:gd name="T79" fmla="*/ 1178 h 2049"/>
                <a:gd name="T80" fmla="*/ 312 w 2356"/>
                <a:gd name="T81" fmla="*/ 1115 h 2049"/>
                <a:gd name="T82" fmla="*/ 63 w 2356"/>
                <a:gd name="T83" fmla="*/ 1115 h 2049"/>
                <a:gd name="T84" fmla="*/ 0 w 2356"/>
                <a:gd name="T85" fmla="*/ 1178 h 2049"/>
                <a:gd name="T86" fmla="*/ 63 w 2356"/>
                <a:gd name="T87" fmla="*/ 1240 h 2049"/>
                <a:gd name="T88" fmla="*/ 312 w 2356"/>
                <a:gd name="T89" fmla="*/ 1240 h 2049"/>
                <a:gd name="T90" fmla="*/ 374 w 2356"/>
                <a:gd name="T91" fmla="*/ 1178 h 2049"/>
                <a:gd name="T92" fmla="*/ 2293 w 2356"/>
                <a:gd name="T93" fmla="*/ 1115 h 2049"/>
                <a:gd name="T94" fmla="*/ 2049 w 2356"/>
                <a:gd name="T95" fmla="*/ 1115 h 2049"/>
                <a:gd name="T96" fmla="*/ 1986 w 2356"/>
                <a:gd name="T97" fmla="*/ 1178 h 2049"/>
                <a:gd name="T98" fmla="*/ 2049 w 2356"/>
                <a:gd name="T99" fmla="*/ 1240 h 2049"/>
                <a:gd name="T100" fmla="*/ 2293 w 2356"/>
                <a:gd name="T101" fmla="*/ 1240 h 2049"/>
                <a:gd name="T102" fmla="*/ 2356 w 2356"/>
                <a:gd name="T103" fmla="*/ 1178 h 2049"/>
                <a:gd name="T104" fmla="*/ 2293 w 2356"/>
                <a:gd name="T105" fmla="*/ 1115 h 2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356" h="2049">
                  <a:moveTo>
                    <a:pt x="1811" y="608"/>
                  </a:moveTo>
                  <a:cubicBezTo>
                    <a:pt x="1827" y="608"/>
                    <a:pt x="1843" y="602"/>
                    <a:pt x="1855" y="589"/>
                  </a:cubicBezTo>
                  <a:cubicBezTo>
                    <a:pt x="2031" y="414"/>
                    <a:pt x="2031" y="414"/>
                    <a:pt x="2031" y="414"/>
                  </a:cubicBezTo>
                  <a:cubicBezTo>
                    <a:pt x="2055" y="389"/>
                    <a:pt x="2055" y="350"/>
                    <a:pt x="2031" y="325"/>
                  </a:cubicBezTo>
                  <a:cubicBezTo>
                    <a:pt x="2006" y="301"/>
                    <a:pt x="1966" y="301"/>
                    <a:pt x="1942" y="325"/>
                  </a:cubicBezTo>
                  <a:cubicBezTo>
                    <a:pt x="1766" y="501"/>
                    <a:pt x="1766" y="501"/>
                    <a:pt x="1766" y="501"/>
                  </a:cubicBezTo>
                  <a:cubicBezTo>
                    <a:pt x="1742" y="525"/>
                    <a:pt x="1742" y="565"/>
                    <a:pt x="1766" y="589"/>
                  </a:cubicBezTo>
                  <a:cubicBezTo>
                    <a:pt x="1779" y="602"/>
                    <a:pt x="1795" y="608"/>
                    <a:pt x="1811" y="608"/>
                  </a:cubicBezTo>
                  <a:close/>
                  <a:moveTo>
                    <a:pt x="501" y="1766"/>
                  </a:moveTo>
                  <a:cubicBezTo>
                    <a:pt x="326" y="1942"/>
                    <a:pt x="326" y="1942"/>
                    <a:pt x="326" y="1942"/>
                  </a:cubicBezTo>
                  <a:cubicBezTo>
                    <a:pt x="301" y="1966"/>
                    <a:pt x="301" y="2006"/>
                    <a:pt x="326" y="2030"/>
                  </a:cubicBezTo>
                  <a:cubicBezTo>
                    <a:pt x="338" y="2043"/>
                    <a:pt x="354" y="2049"/>
                    <a:pt x="370" y="2049"/>
                  </a:cubicBezTo>
                  <a:cubicBezTo>
                    <a:pt x="386" y="2049"/>
                    <a:pt x="402" y="2043"/>
                    <a:pt x="414" y="2030"/>
                  </a:cubicBezTo>
                  <a:cubicBezTo>
                    <a:pt x="589" y="1855"/>
                    <a:pt x="589" y="1855"/>
                    <a:pt x="589" y="1855"/>
                  </a:cubicBezTo>
                  <a:cubicBezTo>
                    <a:pt x="614" y="1830"/>
                    <a:pt x="614" y="1791"/>
                    <a:pt x="589" y="1766"/>
                  </a:cubicBezTo>
                  <a:cubicBezTo>
                    <a:pt x="565" y="1742"/>
                    <a:pt x="525" y="1742"/>
                    <a:pt x="501" y="1766"/>
                  </a:cubicBezTo>
                  <a:close/>
                  <a:moveTo>
                    <a:pt x="501" y="589"/>
                  </a:moveTo>
                  <a:cubicBezTo>
                    <a:pt x="513" y="602"/>
                    <a:pt x="529" y="608"/>
                    <a:pt x="545" y="608"/>
                  </a:cubicBezTo>
                  <a:cubicBezTo>
                    <a:pt x="561" y="608"/>
                    <a:pt x="577" y="602"/>
                    <a:pt x="590" y="589"/>
                  </a:cubicBezTo>
                  <a:cubicBezTo>
                    <a:pt x="614" y="565"/>
                    <a:pt x="614" y="525"/>
                    <a:pt x="590" y="501"/>
                  </a:cubicBezTo>
                  <a:cubicBezTo>
                    <a:pt x="414" y="325"/>
                    <a:pt x="414" y="325"/>
                    <a:pt x="414" y="325"/>
                  </a:cubicBezTo>
                  <a:cubicBezTo>
                    <a:pt x="390" y="301"/>
                    <a:pt x="350" y="301"/>
                    <a:pt x="326" y="325"/>
                  </a:cubicBezTo>
                  <a:cubicBezTo>
                    <a:pt x="301" y="350"/>
                    <a:pt x="301" y="389"/>
                    <a:pt x="326" y="414"/>
                  </a:cubicBezTo>
                  <a:lnTo>
                    <a:pt x="501" y="589"/>
                  </a:lnTo>
                  <a:close/>
                  <a:moveTo>
                    <a:pt x="1822" y="1733"/>
                  </a:moveTo>
                  <a:cubicBezTo>
                    <a:pt x="1797" y="1708"/>
                    <a:pt x="1758" y="1708"/>
                    <a:pt x="1733" y="1733"/>
                  </a:cubicBezTo>
                  <a:cubicBezTo>
                    <a:pt x="1709" y="1757"/>
                    <a:pt x="1709" y="1797"/>
                    <a:pt x="1733" y="1821"/>
                  </a:cubicBezTo>
                  <a:cubicBezTo>
                    <a:pt x="1909" y="1997"/>
                    <a:pt x="1909" y="1997"/>
                    <a:pt x="1909" y="1997"/>
                  </a:cubicBezTo>
                  <a:cubicBezTo>
                    <a:pt x="1921" y="2009"/>
                    <a:pt x="1937" y="2015"/>
                    <a:pt x="1953" y="2015"/>
                  </a:cubicBezTo>
                  <a:cubicBezTo>
                    <a:pt x="1969" y="2015"/>
                    <a:pt x="1985" y="2009"/>
                    <a:pt x="1997" y="1997"/>
                  </a:cubicBezTo>
                  <a:cubicBezTo>
                    <a:pt x="2022" y="1972"/>
                    <a:pt x="2022" y="1933"/>
                    <a:pt x="1997" y="1908"/>
                  </a:cubicBezTo>
                  <a:lnTo>
                    <a:pt x="1822" y="1733"/>
                  </a:lnTo>
                  <a:close/>
                  <a:moveTo>
                    <a:pt x="1178" y="373"/>
                  </a:moveTo>
                  <a:cubicBezTo>
                    <a:pt x="1213" y="373"/>
                    <a:pt x="1241" y="345"/>
                    <a:pt x="1241" y="310"/>
                  </a:cubicBezTo>
                  <a:cubicBezTo>
                    <a:pt x="1241" y="62"/>
                    <a:pt x="1241" y="62"/>
                    <a:pt x="1241" y="62"/>
                  </a:cubicBezTo>
                  <a:cubicBezTo>
                    <a:pt x="1241" y="28"/>
                    <a:pt x="1213" y="0"/>
                    <a:pt x="1178" y="0"/>
                  </a:cubicBezTo>
                  <a:cubicBezTo>
                    <a:pt x="1143" y="0"/>
                    <a:pt x="1115" y="28"/>
                    <a:pt x="1115" y="62"/>
                  </a:cubicBezTo>
                  <a:cubicBezTo>
                    <a:pt x="1115" y="310"/>
                    <a:pt x="1115" y="310"/>
                    <a:pt x="1115" y="310"/>
                  </a:cubicBezTo>
                  <a:cubicBezTo>
                    <a:pt x="1115" y="345"/>
                    <a:pt x="1143" y="373"/>
                    <a:pt x="1178" y="373"/>
                  </a:cubicBezTo>
                  <a:close/>
                  <a:moveTo>
                    <a:pt x="374" y="1178"/>
                  </a:moveTo>
                  <a:cubicBezTo>
                    <a:pt x="374" y="1143"/>
                    <a:pt x="346" y="1115"/>
                    <a:pt x="312" y="1115"/>
                  </a:cubicBezTo>
                  <a:cubicBezTo>
                    <a:pt x="63" y="1115"/>
                    <a:pt x="63" y="1115"/>
                    <a:pt x="63" y="1115"/>
                  </a:cubicBezTo>
                  <a:cubicBezTo>
                    <a:pt x="28" y="1115"/>
                    <a:pt x="0" y="1143"/>
                    <a:pt x="0" y="1178"/>
                  </a:cubicBezTo>
                  <a:cubicBezTo>
                    <a:pt x="0" y="1212"/>
                    <a:pt x="28" y="1240"/>
                    <a:pt x="63" y="1240"/>
                  </a:cubicBezTo>
                  <a:cubicBezTo>
                    <a:pt x="312" y="1240"/>
                    <a:pt x="312" y="1240"/>
                    <a:pt x="312" y="1240"/>
                  </a:cubicBezTo>
                  <a:cubicBezTo>
                    <a:pt x="346" y="1240"/>
                    <a:pt x="374" y="1212"/>
                    <a:pt x="374" y="1178"/>
                  </a:cubicBezTo>
                  <a:close/>
                  <a:moveTo>
                    <a:pt x="2293" y="1115"/>
                  </a:moveTo>
                  <a:cubicBezTo>
                    <a:pt x="2049" y="1115"/>
                    <a:pt x="2049" y="1115"/>
                    <a:pt x="2049" y="1115"/>
                  </a:cubicBezTo>
                  <a:cubicBezTo>
                    <a:pt x="2014" y="1115"/>
                    <a:pt x="1986" y="1143"/>
                    <a:pt x="1986" y="1178"/>
                  </a:cubicBezTo>
                  <a:cubicBezTo>
                    <a:pt x="1986" y="1212"/>
                    <a:pt x="2014" y="1240"/>
                    <a:pt x="2049" y="1240"/>
                  </a:cubicBezTo>
                  <a:cubicBezTo>
                    <a:pt x="2293" y="1240"/>
                    <a:pt x="2293" y="1240"/>
                    <a:pt x="2293" y="1240"/>
                  </a:cubicBezTo>
                  <a:cubicBezTo>
                    <a:pt x="2328" y="1240"/>
                    <a:pt x="2356" y="1212"/>
                    <a:pt x="2356" y="1178"/>
                  </a:cubicBezTo>
                  <a:cubicBezTo>
                    <a:pt x="2356" y="1143"/>
                    <a:pt x="2328" y="1115"/>
                    <a:pt x="2293" y="1115"/>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755" name="listen_blue"/>
          <p:cNvGrpSpPr/>
          <p:nvPr userDrawn="1"/>
        </p:nvGrpSpPr>
        <p:grpSpPr>
          <a:xfrm>
            <a:off x="2255709" y="5309984"/>
            <a:ext cx="555539" cy="1114921"/>
            <a:chOff x="4379913" y="5016500"/>
            <a:chExt cx="917575" cy="1841501"/>
          </a:xfrm>
        </p:grpSpPr>
        <p:sp>
          <p:nvSpPr>
            <p:cNvPr id="756" name="Freeform 80"/>
            <p:cNvSpPr>
              <a:spLocks/>
            </p:cNvSpPr>
            <p:nvPr/>
          </p:nvSpPr>
          <p:spPr bwMode="auto">
            <a:xfrm>
              <a:off x="4379913" y="5151438"/>
              <a:ext cx="917575" cy="1706563"/>
            </a:xfrm>
            <a:custGeom>
              <a:avLst/>
              <a:gdLst>
                <a:gd name="T0" fmla="*/ 79 w 1200"/>
                <a:gd name="T1" fmla="*/ 1250 h 2239"/>
                <a:gd name="T2" fmla="*/ 86 w 1200"/>
                <a:gd name="T3" fmla="*/ 1250 h 2239"/>
                <a:gd name="T4" fmla="*/ 168 w 1200"/>
                <a:gd name="T5" fmla="*/ 1175 h 2239"/>
                <a:gd name="T6" fmla="*/ 322 w 1200"/>
                <a:gd name="T7" fmla="*/ 552 h 2239"/>
                <a:gd name="T8" fmla="*/ 328 w 1200"/>
                <a:gd name="T9" fmla="*/ 543 h 2239"/>
                <a:gd name="T10" fmla="*/ 251 w 1200"/>
                <a:gd name="T11" fmla="*/ 1065 h 2239"/>
                <a:gd name="T12" fmla="*/ 247 w 1200"/>
                <a:gd name="T13" fmla="*/ 1094 h 2239"/>
                <a:gd name="T14" fmla="*/ 247 w 1200"/>
                <a:gd name="T15" fmla="*/ 2112 h 2239"/>
                <a:gd name="T16" fmla="*/ 374 w 1200"/>
                <a:gd name="T17" fmla="*/ 2239 h 2239"/>
                <a:gd name="T18" fmla="*/ 501 w 1200"/>
                <a:gd name="T19" fmla="*/ 2112 h 2239"/>
                <a:gd name="T20" fmla="*/ 501 w 1200"/>
                <a:gd name="T21" fmla="*/ 1189 h 2239"/>
                <a:gd name="T22" fmla="*/ 553 w 1200"/>
                <a:gd name="T23" fmla="*/ 1196 h 2239"/>
                <a:gd name="T24" fmla="*/ 553 w 1200"/>
                <a:gd name="T25" fmla="*/ 2112 h 2239"/>
                <a:gd name="T26" fmla="*/ 680 w 1200"/>
                <a:gd name="T27" fmla="*/ 2239 h 2239"/>
                <a:gd name="T28" fmla="*/ 807 w 1200"/>
                <a:gd name="T29" fmla="*/ 2112 h 2239"/>
                <a:gd name="T30" fmla="*/ 807 w 1200"/>
                <a:gd name="T31" fmla="*/ 1105 h 2239"/>
                <a:gd name="T32" fmla="*/ 890 w 1200"/>
                <a:gd name="T33" fmla="*/ 540 h 2239"/>
                <a:gd name="T34" fmla="*/ 942 w 1200"/>
                <a:gd name="T35" fmla="*/ 542 h 2239"/>
                <a:gd name="T36" fmla="*/ 1094 w 1200"/>
                <a:gd name="T37" fmla="*/ 515 h 2239"/>
                <a:gd name="T38" fmla="*/ 1168 w 1200"/>
                <a:gd name="T39" fmla="*/ 457 h 2239"/>
                <a:gd name="T40" fmla="*/ 1200 w 1200"/>
                <a:gd name="T41" fmla="*/ 356 h 2239"/>
                <a:gd name="T42" fmla="*/ 1154 w 1200"/>
                <a:gd name="T43" fmla="*/ 207 h 2239"/>
                <a:gd name="T44" fmla="*/ 1023 w 1200"/>
                <a:gd name="T45" fmla="*/ 28 h 2239"/>
                <a:gd name="T46" fmla="*/ 960 w 1200"/>
                <a:gd name="T47" fmla="*/ 1 h 2239"/>
                <a:gd name="T48" fmla="*/ 967 w 1200"/>
                <a:gd name="T49" fmla="*/ 106 h 2239"/>
                <a:gd name="T50" fmla="*/ 941 w 1200"/>
                <a:gd name="T51" fmla="*/ 186 h 2239"/>
                <a:gd name="T52" fmla="*/ 1011 w 1200"/>
                <a:gd name="T53" fmla="*/ 287 h 2239"/>
                <a:gd name="T54" fmla="*/ 1036 w 1200"/>
                <a:gd name="T55" fmla="*/ 356 h 2239"/>
                <a:gd name="T56" fmla="*/ 1035 w 1200"/>
                <a:gd name="T57" fmla="*/ 360 h 2239"/>
                <a:gd name="T58" fmla="*/ 1035 w 1200"/>
                <a:gd name="T59" fmla="*/ 360 h 2239"/>
                <a:gd name="T60" fmla="*/ 1006 w 1200"/>
                <a:gd name="T61" fmla="*/ 372 h 2239"/>
                <a:gd name="T62" fmla="*/ 942 w 1200"/>
                <a:gd name="T63" fmla="*/ 378 h 2239"/>
                <a:gd name="T64" fmla="*/ 867 w 1200"/>
                <a:gd name="T65" fmla="*/ 373 h 2239"/>
                <a:gd name="T66" fmla="*/ 845 w 1200"/>
                <a:gd name="T67" fmla="*/ 369 h 2239"/>
                <a:gd name="T68" fmla="*/ 835 w 1200"/>
                <a:gd name="T69" fmla="*/ 367 h 2239"/>
                <a:gd name="T70" fmla="*/ 442 w 1200"/>
                <a:gd name="T71" fmla="*/ 309 h 2239"/>
                <a:gd name="T72" fmla="*/ 439 w 1200"/>
                <a:gd name="T73" fmla="*/ 309 h 2239"/>
                <a:gd name="T74" fmla="*/ 417 w 1200"/>
                <a:gd name="T75" fmla="*/ 308 h 2239"/>
                <a:gd name="T76" fmla="*/ 308 w 1200"/>
                <a:gd name="T77" fmla="*/ 338 h 2239"/>
                <a:gd name="T78" fmla="*/ 127 w 1200"/>
                <a:gd name="T79" fmla="*/ 571 h 2239"/>
                <a:gd name="T80" fmla="*/ 4 w 1200"/>
                <a:gd name="T81" fmla="*/ 1161 h 2239"/>
                <a:gd name="T82" fmla="*/ 79 w 1200"/>
                <a:gd name="T83" fmla="*/ 1250 h 2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200" h="2239">
                  <a:moveTo>
                    <a:pt x="79" y="1250"/>
                  </a:moveTo>
                  <a:cubicBezTo>
                    <a:pt x="82" y="1250"/>
                    <a:pt x="84" y="1250"/>
                    <a:pt x="86" y="1250"/>
                  </a:cubicBezTo>
                  <a:cubicBezTo>
                    <a:pt x="128" y="1250"/>
                    <a:pt x="164" y="1218"/>
                    <a:pt x="168" y="1175"/>
                  </a:cubicBezTo>
                  <a:cubicBezTo>
                    <a:pt x="199" y="820"/>
                    <a:pt x="266" y="637"/>
                    <a:pt x="322" y="552"/>
                  </a:cubicBezTo>
                  <a:cubicBezTo>
                    <a:pt x="324" y="549"/>
                    <a:pt x="326" y="546"/>
                    <a:pt x="328" y="543"/>
                  </a:cubicBezTo>
                  <a:cubicBezTo>
                    <a:pt x="251" y="1065"/>
                    <a:pt x="251" y="1065"/>
                    <a:pt x="251" y="1065"/>
                  </a:cubicBezTo>
                  <a:cubicBezTo>
                    <a:pt x="249" y="1074"/>
                    <a:pt x="247" y="1084"/>
                    <a:pt x="247" y="1094"/>
                  </a:cubicBezTo>
                  <a:cubicBezTo>
                    <a:pt x="247" y="2112"/>
                    <a:pt x="247" y="2112"/>
                    <a:pt x="247" y="2112"/>
                  </a:cubicBezTo>
                  <a:cubicBezTo>
                    <a:pt x="247" y="2182"/>
                    <a:pt x="304" y="2239"/>
                    <a:pt x="374" y="2239"/>
                  </a:cubicBezTo>
                  <a:cubicBezTo>
                    <a:pt x="445" y="2239"/>
                    <a:pt x="501" y="2182"/>
                    <a:pt x="501" y="2112"/>
                  </a:cubicBezTo>
                  <a:cubicBezTo>
                    <a:pt x="501" y="1189"/>
                    <a:pt x="501" y="1189"/>
                    <a:pt x="501" y="1189"/>
                  </a:cubicBezTo>
                  <a:cubicBezTo>
                    <a:pt x="553" y="1196"/>
                    <a:pt x="553" y="1196"/>
                    <a:pt x="553" y="1196"/>
                  </a:cubicBezTo>
                  <a:cubicBezTo>
                    <a:pt x="553" y="2112"/>
                    <a:pt x="553" y="2112"/>
                    <a:pt x="553" y="2112"/>
                  </a:cubicBezTo>
                  <a:cubicBezTo>
                    <a:pt x="553" y="2182"/>
                    <a:pt x="609" y="2239"/>
                    <a:pt x="680" y="2239"/>
                  </a:cubicBezTo>
                  <a:cubicBezTo>
                    <a:pt x="750" y="2239"/>
                    <a:pt x="807" y="2182"/>
                    <a:pt x="807" y="2112"/>
                  </a:cubicBezTo>
                  <a:cubicBezTo>
                    <a:pt x="807" y="1105"/>
                    <a:pt x="807" y="1105"/>
                    <a:pt x="807" y="1105"/>
                  </a:cubicBezTo>
                  <a:cubicBezTo>
                    <a:pt x="890" y="540"/>
                    <a:pt x="890" y="540"/>
                    <a:pt x="890" y="540"/>
                  </a:cubicBezTo>
                  <a:cubicBezTo>
                    <a:pt x="906" y="541"/>
                    <a:pt x="923" y="542"/>
                    <a:pt x="942" y="542"/>
                  </a:cubicBezTo>
                  <a:cubicBezTo>
                    <a:pt x="989" y="542"/>
                    <a:pt x="1042" y="538"/>
                    <a:pt x="1094" y="515"/>
                  </a:cubicBezTo>
                  <a:cubicBezTo>
                    <a:pt x="1121" y="503"/>
                    <a:pt x="1147" y="485"/>
                    <a:pt x="1168" y="457"/>
                  </a:cubicBezTo>
                  <a:cubicBezTo>
                    <a:pt x="1189" y="429"/>
                    <a:pt x="1200" y="392"/>
                    <a:pt x="1200" y="356"/>
                  </a:cubicBezTo>
                  <a:cubicBezTo>
                    <a:pt x="1200" y="307"/>
                    <a:pt x="1183" y="260"/>
                    <a:pt x="1154" y="207"/>
                  </a:cubicBezTo>
                  <a:cubicBezTo>
                    <a:pt x="1125" y="155"/>
                    <a:pt x="1083" y="96"/>
                    <a:pt x="1023" y="28"/>
                  </a:cubicBezTo>
                  <a:cubicBezTo>
                    <a:pt x="1006" y="10"/>
                    <a:pt x="983" y="0"/>
                    <a:pt x="960" y="1"/>
                  </a:cubicBezTo>
                  <a:cubicBezTo>
                    <a:pt x="970" y="34"/>
                    <a:pt x="972" y="70"/>
                    <a:pt x="967" y="106"/>
                  </a:cubicBezTo>
                  <a:cubicBezTo>
                    <a:pt x="963" y="135"/>
                    <a:pt x="954" y="161"/>
                    <a:pt x="941" y="186"/>
                  </a:cubicBezTo>
                  <a:cubicBezTo>
                    <a:pt x="973" y="226"/>
                    <a:pt x="996" y="259"/>
                    <a:pt x="1011" y="287"/>
                  </a:cubicBezTo>
                  <a:cubicBezTo>
                    <a:pt x="1031" y="324"/>
                    <a:pt x="1036" y="348"/>
                    <a:pt x="1036" y="356"/>
                  </a:cubicBezTo>
                  <a:cubicBezTo>
                    <a:pt x="1036" y="358"/>
                    <a:pt x="1035" y="359"/>
                    <a:pt x="1035" y="360"/>
                  </a:cubicBezTo>
                  <a:cubicBezTo>
                    <a:pt x="1035" y="360"/>
                    <a:pt x="1035" y="360"/>
                    <a:pt x="1035" y="360"/>
                  </a:cubicBezTo>
                  <a:cubicBezTo>
                    <a:pt x="1034" y="361"/>
                    <a:pt x="1024" y="368"/>
                    <a:pt x="1006" y="372"/>
                  </a:cubicBezTo>
                  <a:cubicBezTo>
                    <a:pt x="988" y="376"/>
                    <a:pt x="965" y="378"/>
                    <a:pt x="942" y="378"/>
                  </a:cubicBezTo>
                  <a:cubicBezTo>
                    <a:pt x="914" y="378"/>
                    <a:pt x="887" y="375"/>
                    <a:pt x="867" y="373"/>
                  </a:cubicBezTo>
                  <a:cubicBezTo>
                    <a:pt x="858" y="371"/>
                    <a:pt x="850" y="370"/>
                    <a:pt x="845" y="369"/>
                  </a:cubicBezTo>
                  <a:cubicBezTo>
                    <a:pt x="842" y="369"/>
                    <a:pt x="838" y="368"/>
                    <a:pt x="835" y="367"/>
                  </a:cubicBezTo>
                  <a:cubicBezTo>
                    <a:pt x="442" y="309"/>
                    <a:pt x="442" y="309"/>
                    <a:pt x="442" y="309"/>
                  </a:cubicBezTo>
                  <a:cubicBezTo>
                    <a:pt x="441" y="309"/>
                    <a:pt x="440" y="309"/>
                    <a:pt x="439" y="309"/>
                  </a:cubicBezTo>
                  <a:cubicBezTo>
                    <a:pt x="433" y="308"/>
                    <a:pt x="426" y="308"/>
                    <a:pt x="417" y="308"/>
                  </a:cubicBezTo>
                  <a:cubicBezTo>
                    <a:pt x="389" y="307"/>
                    <a:pt x="350" y="314"/>
                    <a:pt x="308" y="338"/>
                  </a:cubicBezTo>
                  <a:cubicBezTo>
                    <a:pt x="245" y="374"/>
                    <a:pt x="181" y="445"/>
                    <a:pt x="127" y="571"/>
                  </a:cubicBezTo>
                  <a:cubicBezTo>
                    <a:pt x="74" y="699"/>
                    <a:pt x="29" y="883"/>
                    <a:pt x="4" y="1161"/>
                  </a:cubicBezTo>
                  <a:cubicBezTo>
                    <a:pt x="0" y="1206"/>
                    <a:pt x="34" y="1246"/>
                    <a:pt x="79" y="125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57" name="Freeform 81"/>
            <p:cNvSpPr>
              <a:spLocks/>
            </p:cNvSpPr>
            <p:nvPr/>
          </p:nvSpPr>
          <p:spPr bwMode="auto">
            <a:xfrm>
              <a:off x="4740276" y="5016500"/>
              <a:ext cx="376238" cy="377825"/>
            </a:xfrm>
            <a:custGeom>
              <a:avLst/>
              <a:gdLst>
                <a:gd name="T0" fmla="*/ 281 w 494"/>
                <a:gd name="T1" fmla="*/ 19 h 495"/>
                <a:gd name="T2" fmla="*/ 18 w 494"/>
                <a:gd name="T3" fmla="*/ 214 h 495"/>
                <a:gd name="T4" fmla="*/ 213 w 494"/>
                <a:gd name="T5" fmla="*/ 476 h 495"/>
                <a:gd name="T6" fmla="*/ 475 w 494"/>
                <a:gd name="T7" fmla="*/ 281 h 495"/>
                <a:gd name="T8" fmla="*/ 281 w 494"/>
                <a:gd name="T9" fmla="*/ 19 h 495"/>
              </a:gdLst>
              <a:ahLst/>
              <a:cxnLst>
                <a:cxn ang="0">
                  <a:pos x="T0" y="T1"/>
                </a:cxn>
                <a:cxn ang="0">
                  <a:pos x="T2" y="T3"/>
                </a:cxn>
                <a:cxn ang="0">
                  <a:pos x="T4" y="T5"/>
                </a:cxn>
                <a:cxn ang="0">
                  <a:pos x="T6" y="T7"/>
                </a:cxn>
                <a:cxn ang="0">
                  <a:pos x="T8" y="T9"/>
                </a:cxn>
              </a:cxnLst>
              <a:rect l="0" t="0" r="r" b="b"/>
              <a:pathLst>
                <a:path w="494" h="495">
                  <a:moveTo>
                    <a:pt x="281" y="19"/>
                  </a:moveTo>
                  <a:cubicBezTo>
                    <a:pt x="154" y="0"/>
                    <a:pt x="37" y="88"/>
                    <a:pt x="18" y="214"/>
                  </a:cubicBezTo>
                  <a:cubicBezTo>
                    <a:pt x="0" y="340"/>
                    <a:pt x="87" y="458"/>
                    <a:pt x="213" y="476"/>
                  </a:cubicBezTo>
                  <a:cubicBezTo>
                    <a:pt x="339" y="495"/>
                    <a:pt x="457" y="408"/>
                    <a:pt x="475" y="281"/>
                  </a:cubicBezTo>
                  <a:cubicBezTo>
                    <a:pt x="494" y="155"/>
                    <a:pt x="407" y="38"/>
                    <a:pt x="281" y="19"/>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758" name="listen_music_blue"/>
          <p:cNvGrpSpPr/>
          <p:nvPr userDrawn="1"/>
        </p:nvGrpSpPr>
        <p:grpSpPr>
          <a:xfrm>
            <a:off x="3846661" y="5272967"/>
            <a:ext cx="514875" cy="1180868"/>
            <a:chOff x="6831013" y="5121275"/>
            <a:chExt cx="757237" cy="1736725"/>
          </a:xfrm>
        </p:grpSpPr>
        <p:sp>
          <p:nvSpPr>
            <p:cNvPr id="759" name="Freeform 85"/>
            <p:cNvSpPr>
              <a:spLocks/>
            </p:cNvSpPr>
            <p:nvPr/>
          </p:nvSpPr>
          <p:spPr bwMode="auto">
            <a:xfrm>
              <a:off x="6831013" y="5588000"/>
              <a:ext cx="681037" cy="1270000"/>
            </a:xfrm>
            <a:custGeom>
              <a:avLst/>
              <a:gdLst>
                <a:gd name="T0" fmla="*/ 81 w 942"/>
                <a:gd name="T1" fmla="*/ 903 h 1756"/>
                <a:gd name="T2" fmla="*/ 85 w 942"/>
                <a:gd name="T3" fmla="*/ 903 h 1756"/>
                <a:gd name="T4" fmla="*/ 156 w 942"/>
                <a:gd name="T5" fmla="*/ 824 h 1756"/>
                <a:gd name="T6" fmla="*/ 151 w 942"/>
                <a:gd name="T7" fmla="*/ 652 h 1756"/>
                <a:gd name="T8" fmla="*/ 216 w 942"/>
                <a:gd name="T9" fmla="*/ 229 h 1756"/>
                <a:gd name="T10" fmla="*/ 216 w 942"/>
                <a:gd name="T11" fmla="*/ 1640 h 1756"/>
                <a:gd name="T12" fmla="*/ 333 w 942"/>
                <a:gd name="T13" fmla="*/ 1756 h 1756"/>
                <a:gd name="T14" fmla="*/ 449 w 942"/>
                <a:gd name="T15" fmla="*/ 1640 h 1756"/>
                <a:gd name="T16" fmla="*/ 449 w 942"/>
                <a:gd name="T17" fmla="*/ 790 h 1756"/>
                <a:gd name="T18" fmla="*/ 493 w 942"/>
                <a:gd name="T19" fmla="*/ 790 h 1756"/>
                <a:gd name="T20" fmla="*/ 493 w 942"/>
                <a:gd name="T21" fmla="*/ 1640 h 1756"/>
                <a:gd name="T22" fmla="*/ 609 w 942"/>
                <a:gd name="T23" fmla="*/ 1756 h 1756"/>
                <a:gd name="T24" fmla="*/ 726 w 942"/>
                <a:gd name="T25" fmla="*/ 1640 h 1756"/>
                <a:gd name="T26" fmla="*/ 726 w 942"/>
                <a:gd name="T27" fmla="*/ 230 h 1756"/>
                <a:gd name="T28" fmla="*/ 742 w 942"/>
                <a:gd name="T29" fmla="*/ 270 h 1756"/>
                <a:gd name="T30" fmla="*/ 791 w 942"/>
                <a:gd name="T31" fmla="*/ 652 h 1756"/>
                <a:gd name="T32" fmla="*/ 786 w 942"/>
                <a:gd name="T33" fmla="*/ 824 h 1756"/>
                <a:gd name="T34" fmla="*/ 857 w 942"/>
                <a:gd name="T35" fmla="*/ 903 h 1756"/>
                <a:gd name="T36" fmla="*/ 861 w 942"/>
                <a:gd name="T37" fmla="*/ 903 h 1756"/>
                <a:gd name="T38" fmla="*/ 936 w 942"/>
                <a:gd name="T39" fmla="*/ 833 h 1756"/>
                <a:gd name="T40" fmla="*/ 942 w 942"/>
                <a:gd name="T41" fmla="*/ 652 h 1756"/>
                <a:gd name="T42" fmla="*/ 834 w 942"/>
                <a:gd name="T43" fmla="*/ 116 h 1756"/>
                <a:gd name="T44" fmla="*/ 734 w 942"/>
                <a:gd name="T45" fmla="*/ 22 h 1756"/>
                <a:gd name="T46" fmla="*/ 676 w 942"/>
                <a:gd name="T47" fmla="*/ 4 h 1756"/>
                <a:gd name="T48" fmla="*/ 653 w 942"/>
                <a:gd name="T49" fmla="*/ 0 h 1756"/>
                <a:gd name="T50" fmla="*/ 289 w 942"/>
                <a:gd name="T51" fmla="*/ 0 h 1756"/>
                <a:gd name="T52" fmla="*/ 266 w 942"/>
                <a:gd name="T53" fmla="*/ 4 h 1756"/>
                <a:gd name="T54" fmla="*/ 208 w 942"/>
                <a:gd name="T55" fmla="*/ 22 h 1756"/>
                <a:gd name="T56" fmla="*/ 65 w 942"/>
                <a:gd name="T57" fmla="*/ 200 h 1756"/>
                <a:gd name="T58" fmla="*/ 0 w 942"/>
                <a:gd name="T59" fmla="*/ 652 h 1756"/>
                <a:gd name="T60" fmla="*/ 6 w 942"/>
                <a:gd name="T61" fmla="*/ 833 h 1756"/>
                <a:gd name="T62" fmla="*/ 81 w 942"/>
                <a:gd name="T63" fmla="*/ 903 h 1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42" h="1756">
                  <a:moveTo>
                    <a:pt x="81" y="903"/>
                  </a:moveTo>
                  <a:cubicBezTo>
                    <a:pt x="82" y="903"/>
                    <a:pt x="84" y="903"/>
                    <a:pt x="85" y="903"/>
                  </a:cubicBezTo>
                  <a:cubicBezTo>
                    <a:pt x="127" y="901"/>
                    <a:pt x="159" y="865"/>
                    <a:pt x="156" y="824"/>
                  </a:cubicBezTo>
                  <a:cubicBezTo>
                    <a:pt x="153" y="761"/>
                    <a:pt x="151" y="704"/>
                    <a:pt x="151" y="652"/>
                  </a:cubicBezTo>
                  <a:cubicBezTo>
                    <a:pt x="151" y="424"/>
                    <a:pt x="184" y="296"/>
                    <a:pt x="216" y="229"/>
                  </a:cubicBezTo>
                  <a:cubicBezTo>
                    <a:pt x="216" y="1640"/>
                    <a:pt x="216" y="1640"/>
                    <a:pt x="216" y="1640"/>
                  </a:cubicBezTo>
                  <a:cubicBezTo>
                    <a:pt x="216" y="1704"/>
                    <a:pt x="269" y="1756"/>
                    <a:pt x="333" y="1756"/>
                  </a:cubicBezTo>
                  <a:cubicBezTo>
                    <a:pt x="397" y="1756"/>
                    <a:pt x="449" y="1704"/>
                    <a:pt x="449" y="1640"/>
                  </a:cubicBezTo>
                  <a:cubicBezTo>
                    <a:pt x="449" y="790"/>
                    <a:pt x="449" y="790"/>
                    <a:pt x="449" y="790"/>
                  </a:cubicBezTo>
                  <a:cubicBezTo>
                    <a:pt x="493" y="790"/>
                    <a:pt x="493" y="790"/>
                    <a:pt x="493" y="790"/>
                  </a:cubicBezTo>
                  <a:cubicBezTo>
                    <a:pt x="493" y="1640"/>
                    <a:pt x="493" y="1640"/>
                    <a:pt x="493" y="1640"/>
                  </a:cubicBezTo>
                  <a:cubicBezTo>
                    <a:pt x="493" y="1704"/>
                    <a:pt x="545" y="1756"/>
                    <a:pt x="609" y="1756"/>
                  </a:cubicBezTo>
                  <a:cubicBezTo>
                    <a:pt x="674" y="1756"/>
                    <a:pt x="726" y="1704"/>
                    <a:pt x="726" y="1640"/>
                  </a:cubicBezTo>
                  <a:cubicBezTo>
                    <a:pt x="726" y="230"/>
                    <a:pt x="726" y="230"/>
                    <a:pt x="726" y="230"/>
                  </a:cubicBezTo>
                  <a:cubicBezTo>
                    <a:pt x="731" y="241"/>
                    <a:pt x="737" y="254"/>
                    <a:pt x="742" y="270"/>
                  </a:cubicBezTo>
                  <a:cubicBezTo>
                    <a:pt x="769" y="343"/>
                    <a:pt x="791" y="464"/>
                    <a:pt x="791" y="652"/>
                  </a:cubicBezTo>
                  <a:cubicBezTo>
                    <a:pt x="791" y="704"/>
                    <a:pt x="790" y="761"/>
                    <a:pt x="786" y="824"/>
                  </a:cubicBezTo>
                  <a:cubicBezTo>
                    <a:pt x="784" y="865"/>
                    <a:pt x="815" y="901"/>
                    <a:pt x="857" y="903"/>
                  </a:cubicBezTo>
                  <a:cubicBezTo>
                    <a:pt x="858" y="903"/>
                    <a:pt x="860" y="903"/>
                    <a:pt x="861" y="903"/>
                  </a:cubicBezTo>
                  <a:cubicBezTo>
                    <a:pt x="901" y="903"/>
                    <a:pt x="934" y="873"/>
                    <a:pt x="936" y="833"/>
                  </a:cubicBezTo>
                  <a:cubicBezTo>
                    <a:pt x="940" y="767"/>
                    <a:pt x="942" y="707"/>
                    <a:pt x="942" y="652"/>
                  </a:cubicBezTo>
                  <a:cubicBezTo>
                    <a:pt x="942" y="368"/>
                    <a:pt x="896" y="211"/>
                    <a:pt x="834" y="116"/>
                  </a:cubicBezTo>
                  <a:cubicBezTo>
                    <a:pt x="803" y="69"/>
                    <a:pt x="767" y="39"/>
                    <a:pt x="734" y="22"/>
                  </a:cubicBezTo>
                  <a:cubicBezTo>
                    <a:pt x="712" y="11"/>
                    <a:pt x="692" y="6"/>
                    <a:pt x="676" y="4"/>
                  </a:cubicBezTo>
                  <a:cubicBezTo>
                    <a:pt x="669" y="2"/>
                    <a:pt x="661" y="0"/>
                    <a:pt x="653" y="0"/>
                  </a:cubicBezTo>
                  <a:cubicBezTo>
                    <a:pt x="289" y="0"/>
                    <a:pt x="289" y="0"/>
                    <a:pt x="289" y="0"/>
                  </a:cubicBezTo>
                  <a:cubicBezTo>
                    <a:pt x="281" y="0"/>
                    <a:pt x="273" y="2"/>
                    <a:pt x="266" y="4"/>
                  </a:cubicBezTo>
                  <a:cubicBezTo>
                    <a:pt x="250" y="6"/>
                    <a:pt x="230" y="11"/>
                    <a:pt x="208" y="22"/>
                  </a:cubicBezTo>
                  <a:cubicBezTo>
                    <a:pt x="158" y="48"/>
                    <a:pt x="103" y="103"/>
                    <a:pt x="65" y="200"/>
                  </a:cubicBezTo>
                  <a:cubicBezTo>
                    <a:pt x="26" y="298"/>
                    <a:pt x="0" y="439"/>
                    <a:pt x="0" y="652"/>
                  </a:cubicBezTo>
                  <a:cubicBezTo>
                    <a:pt x="0" y="707"/>
                    <a:pt x="2" y="767"/>
                    <a:pt x="6" y="833"/>
                  </a:cubicBezTo>
                  <a:cubicBezTo>
                    <a:pt x="8" y="873"/>
                    <a:pt x="41" y="903"/>
                    <a:pt x="81" y="903"/>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60" name="Oval 86"/>
            <p:cNvSpPr>
              <a:spLocks noChangeArrowheads="1"/>
            </p:cNvSpPr>
            <p:nvPr/>
          </p:nvSpPr>
          <p:spPr bwMode="auto">
            <a:xfrm>
              <a:off x="7018338" y="5243513"/>
              <a:ext cx="306387" cy="306388"/>
            </a:xfrm>
            <a:prstGeom prst="ellipse">
              <a:avLst/>
            </a:pr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61" name="Freeform 87"/>
            <p:cNvSpPr>
              <a:spLocks/>
            </p:cNvSpPr>
            <p:nvPr/>
          </p:nvSpPr>
          <p:spPr bwMode="auto">
            <a:xfrm>
              <a:off x="6954838" y="5195888"/>
              <a:ext cx="433387" cy="263525"/>
            </a:xfrm>
            <a:custGeom>
              <a:avLst/>
              <a:gdLst>
                <a:gd name="T0" fmla="*/ 38 w 598"/>
                <a:gd name="T1" fmla="*/ 366 h 366"/>
                <a:gd name="T2" fmla="*/ 75 w 598"/>
                <a:gd name="T3" fmla="*/ 331 h 366"/>
                <a:gd name="T4" fmla="*/ 75 w 598"/>
                <a:gd name="T5" fmla="*/ 249 h 366"/>
                <a:gd name="T6" fmla="*/ 57 w 598"/>
                <a:gd name="T7" fmla="*/ 219 h 366"/>
                <a:gd name="T8" fmla="*/ 299 w 598"/>
                <a:gd name="T9" fmla="*/ 28 h 366"/>
                <a:gd name="T10" fmla="*/ 541 w 598"/>
                <a:gd name="T11" fmla="*/ 219 h 366"/>
                <a:gd name="T12" fmla="*/ 523 w 598"/>
                <a:gd name="T13" fmla="*/ 249 h 366"/>
                <a:gd name="T14" fmla="*/ 523 w 598"/>
                <a:gd name="T15" fmla="*/ 331 h 366"/>
                <a:gd name="T16" fmla="*/ 560 w 598"/>
                <a:gd name="T17" fmla="*/ 366 h 366"/>
                <a:gd name="T18" fmla="*/ 598 w 598"/>
                <a:gd name="T19" fmla="*/ 331 h 366"/>
                <a:gd name="T20" fmla="*/ 598 w 598"/>
                <a:gd name="T21" fmla="*/ 249 h 366"/>
                <a:gd name="T22" fmla="*/ 570 w 598"/>
                <a:gd name="T23" fmla="*/ 215 h 366"/>
                <a:gd name="T24" fmla="*/ 299 w 598"/>
                <a:gd name="T25" fmla="*/ 0 h 366"/>
                <a:gd name="T26" fmla="*/ 29 w 598"/>
                <a:gd name="T27" fmla="*/ 215 h 366"/>
                <a:gd name="T28" fmla="*/ 0 w 598"/>
                <a:gd name="T29" fmla="*/ 249 h 366"/>
                <a:gd name="T30" fmla="*/ 0 w 598"/>
                <a:gd name="T31" fmla="*/ 331 h 366"/>
                <a:gd name="T32" fmla="*/ 38 w 598"/>
                <a:gd name="T33" fmla="*/ 366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98" h="366">
                  <a:moveTo>
                    <a:pt x="38" y="366"/>
                  </a:moveTo>
                  <a:cubicBezTo>
                    <a:pt x="59" y="366"/>
                    <a:pt x="75" y="350"/>
                    <a:pt x="75" y="331"/>
                  </a:cubicBezTo>
                  <a:cubicBezTo>
                    <a:pt x="75" y="249"/>
                    <a:pt x="75" y="249"/>
                    <a:pt x="75" y="249"/>
                  </a:cubicBezTo>
                  <a:cubicBezTo>
                    <a:pt x="75" y="236"/>
                    <a:pt x="68" y="225"/>
                    <a:pt x="57" y="219"/>
                  </a:cubicBezTo>
                  <a:cubicBezTo>
                    <a:pt x="83" y="109"/>
                    <a:pt x="182" y="28"/>
                    <a:pt x="299" y="28"/>
                  </a:cubicBezTo>
                  <a:cubicBezTo>
                    <a:pt x="416" y="28"/>
                    <a:pt x="515" y="109"/>
                    <a:pt x="541" y="219"/>
                  </a:cubicBezTo>
                  <a:cubicBezTo>
                    <a:pt x="530" y="225"/>
                    <a:pt x="523" y="236"/>
                    <a:pt x="523" y="249"/>
                  </a:cubicBezTo>
                  <a:cubicBezTo>
                    <a:pt x="523" y="331"/>
                    <a:pt x="523" y="331"/>
                    <a:pt x="523" y="331"/>
                  </a:cubicBezTo>
                  <a:cubicBezTo>
                    <a:pt x="523" y="350"/>
                    <a:pt x="540" y="366"/>
                    <a:pt x="560" y="366"/>
                  </a:cubicBezTo>
                  <a:cubicBezTo>
                    <a:pt x="581" y="366"/>
                    <a:pt x="598" y="350"/>
                    <a:pt x="598" y="331"/>
                  </a:cubicBezTo>
                  <a:cubicBezTo>
                    <a:pt x="598" y="249"/>
                    <a:pt x="598" y="249"/>
                    <a:pt x="598" y="249"/>
                  </a:cubicBezTo>
                  <a:cubicBezTo>
                    <a:pt x="598" y="232"/>
                    <a:pt x="586" y="219"/>
                    <a:pt x="570" y="215"/>
                  </a:cubicBezTo>
                  <a:cubicBezTo>
                    <a:pt x="541" y="92"/>
                    <a:pt x="431" y="0"/>
                    <a:pt x="299" y="0"/>
                  </a:cubicBezTo>
                  <a:cubicBezTo>
                    <a:pt x="168" y="0"/>
                    <a:pt x="57" y="92"/>
                    <a:pt x="29" y="215"/>
                  </a:cubicBezTo>
                  <a:cubicBezTo>
                    <a:pt x="12" y="219"/>
                    <a:pt x="0" y="232"/>
                    <a:pt x="0" y="249"/>
                  </a:cubicBezTo>
                  <a:cubicBezTo>
                    <a:pt x="0" y="331"/>
                    <a:pt x="0" y="331"/>
                    <a:pt x="0" y="331"/>
                  </a:cubicBezTo>
                  <a:cubicBezTo>
                    <a:pt x="0" y="350"/>
                    <a:pt x="17" y="366"/>
                    <a:pt x="38" y="366"/>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62" name="Freeform 88"/>
            <p:cNvSpPr>
              <a:spLocks/>
            </p:cNvSpPr>
            <p:nvPr/>
          </p:nvSpPr>
          <p:spPr bwMode="auto">
            <a:xfrm>
              <a:off x="7373938" y="5121275"/>
              <a:ext cx="214312" cy="206375"/>
            </a:xfrm>
            <a:custGeom>
              <a:avLst/>
              <a:gdLst>
                <a:gd name="T0" fmla="*/ 89 w 296"/>
                <a:gd name="T1" fmla="*/ 162 h 286"/>
                <a:gd name="T2" fmla="*/ 79 w 296"/>
                <a:gd name="T3" fmla="*/ 168 h 286"/>
                <a:gd name="T4" fmla="*/ 54 w 296"/>
                <a:gd name="T5" fmla="*/ 196 h 286"/>
                <a:gd name="T6" fmla="*/ 65 w 296"/>
                <a:gd name="T7" fmla="*/ 274 h 286"/>
                <a:gd name="T8" fmla="*/ 135 w 296"/>
                <a:gd name="T9" fmla="*/ 240 h 286"/>
                <a:gd name="T10" fmla="*/ 136 w 296"/>
                <a:gd name="T11" fmla="*/ 172 h 286"/>
                <a:gd name="T12" fmla="*/ 136 w 296"/>
                <a:gd name="T13" fmla="*/ 172 h 286"/>
                <a:gd name="T14" fmla="*/ 83 w 296"/>
                <a:gd name="T15" fmla="*/ 88 h 286"/>
                <a:gd name="T16" fmla="*/ 98 w 296"/>
                <a:gd name="T17" fmla="*/ 59 h 286"/>
                <a:gd name="T18" fmla="*/ 143 w 296"/>
                <a:gd name="T19" fmla="*/ 57 h 286"/>
                <a:gd name="T20" fmla="*/ 195 w 296"/>
                <a:gd name="T21" fmla="*/ 85 h 286"/>
                <a:gd name="T22" fmla="*/ 236 w 296"/>
                <a:gd name="T23" fmla="*/ 150 h 286"/>
                <a:gd name="T24" fmla="*/ 226 w 296"/>
                <a:gd name="T25" fmla="*/ 156 h 286"/>
                <a:gd name="T26" fmla="*/ 202 w 296"/>
                <a:gd name="T27" fmla="*/ 184 h 286"/>
                <a:gd name="T28" fmla="*/ 212 w 296"/>
                <a:gd name="T29" fmla="*/ 261 h 286"/>
                <a:gd name="T30" fmla="*/ 283 w 296"/>
                <a:gd name="T31" fmla="*/ 227 h 286"/>
                <a:gd name="T32" fmla="*/ 283 w 296"/>
                <a:gd name="T33" fmla="*/ 160 h 286"/>
                <a:gd name="T34" fmla="*/ 284 w 296"/>
                <a:gd name="T35" fmla="*/ 160 h 286"/>
                <a:gd name="T36" fmla="*/ 199 w 296"/>
                <a:gd name="T37" fmla="*/ 28 h 286"/>
                <a:gd name="T38" fmla="*/ 147 w 296"/>
                <a:gd name="T39" fmla="*/ 1 h 286"/>
                <a:gd name="T40" fmla="*/ 147 w 296"/>
                <a:gd name="T41" fmla="*/ 1 h 286"/>
                <a:gd name="T42" fmla="*/ 26 w 296"/>
                <a:gd name="T43" fmla="*/ 8 h 286"/>
                <a:gd name="T44" fmla="*/ 10 w 296"/>
                <a:gd name="T45" fmla="*/ 39 h 286"/>
                <a:gd name="T46" fmla="*/ 89 w 296"/>
                <a:gd name="T47" fmla="*/ 162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6" h="286">
                  <a:moveTo>
                    <a:pt x="89" y="162"/>
                  </a:moveTo>
                  <a:cubicBezTo>
                    <a:pt x="86" y="164"/>
                    <a:pt x="82" y="166"/>
                    <a:pt x="79" y="168"/>
                  </a:cubicBezTo>
                  <a:cubicBezTo>
                    <a:pt x="69" y="174"/>
                    <a:pt x="61" y="184"/>
                    <a:pt x="54" y="196"/>
                  </a:cubicBezTo>
                  <a:cubicBezTo>
                    <a:pt x="38" y="227"/>
                    <a:pt x="42" y="261"/>
                    <a:pt x="65" y="274"/>
                  </a:cubicBezTo>
                  <a:cubicBezTo>
                    <a:pt x="87" y="286"/>
                    <a:pt x="119" y="270"/>
                    <a:pt x="135" y="240"/>
                  </a:cubicBezTo>
                  <a:cubicBezTo>
                    <a:pt x="148" y="215"/>
                    <a:pt x="148" y="189"/>
                    <a:pt x="136" y="172"/>
                  </a:cubicBezTo>
                  <a:cubicBezTo>
                    <a:pt x="136" y="172"/>
                    <a:pt x="136" y="172"/>
                    <a:pt x="136" y="172"/>
                  </a:cubicBezTo>
                  <a:cubicBezTo>
                    <a:pt x="83" y="88"/>
                    <a:pt x="83" y="88"/>
                    <a:pt x="83" y="88"/>
                  </a:cubicBezTo>
                  <a:cubicBezTo>
                    <a:pt x="73" y="73"/>
                    <a:pt x="80" y="59"/>
                    <a:pt x="98" y="59"/>
                  </a:cubicBezTo>
                  <a:cubicBezTo>
                    <a:pt x="143" y="57"/>
                    <a:pt x="143" y="57"/>
                    <a:pt x="143" y="57"/>
                  </a:cubicBezTo>
                  <a:cubicBezTo>
                    <a:pt x="161" y="57"/>
                    <a:pt x="185" y="69"/>
                    <a:pt x="195" y="85"/>
                  </a:cubicBezTo>
                  <a:cubicBezTo>
                    <a:pt x="236" y="150"/>
                    <a:pt x="236" y="150"/>
                    <a:pt x="236" y="150"/>
                  </a:cubicBezTo>
                  <a:cubicBezTo>
                    <a:pt x="233" y="152"/>
                    <a:pt x="230" y="153"/>
                    <a:pt x="226" y="156"/>
                  </a:cubicBezTo>
                  <a:cubicBezTo>
                    <a:pt x="217" y="162"/>
                    <a:pt x="208" y="172"/>
                    <a:pt x="202" y="184"/>
                  </a:cubicBezTo>
                  <a:cubicBezTo>
                    <a:pt x="185" y="215"/>
                    <a:pt x="190" y="249"/>
                    <a:pt x="212" y="261"/>
                  </a:cubicBezTo>
                  <a:cubicBezTo>
                    <a:pt x="234" y="273"/>
                    <a:pt x="266" y="258"/>
                    <a:pt x="283" y="227"/>
                  </a:cubicBezTo>
                  <a:cubicBezTo>
                    <a:pt x="296" y="203"/>
                    <a:pt x="295" y="176"/>
                    <a:pt x="283" y="160"/>
                  </a:cubicBezTo>
                  <a:cubicBezTo>
                    <a:pt x="284" y="160"/>
                    <a:pt x="284" y="160"/>
                    <a:pt x="284" y="160"/>
                  </a:cubicBezTo>
                  <a:cubicBezTo>
                    <a:pt x="199" y="28"/>
                    <a:pt x="199" y="28"/>
                    <a:pt x="199" y="28"/>
                  </a:cubicBezTo>
                  <a:cubicBezTo>
                    <a:pt x="189" y="12"/>
                    <a:pt x="166" y="0"/>
                    <a:pt x="147" y="1"/>
                  </a:cubicBezTo>
                  <a:cubicBezTo>
                    <a:pt x="147" y="1"/>
                    <a:pt x="147" y="1"/>
                    <a:pt x="147" y="1"/>
                  </a:cubicBezTo>
                  <a:cubicBezTo>
                    <a:pt x="26" y="8"/>
                    <a:pt x="26" y="8"/>
                    <a:pt x="26" y="8"/>
                  </a:cubicBezTo>
                  <a:cubicBezTo>
                    <a:pt x="7" y="10"/>
                    <a:pt x="0" y="23"/>
                    <a:pt x="10" y="39"/>
                  </a:cubicBezTo>
                  <a:lnTo>
                    <a:pt x="89" y="162"/>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763" name="literature_book_blue"/>
          <p:cNvGrpSpPr/>
          <p:nvPr userDrawn="1"/>
        </p:nvGrpSpPr>
        <p:grpSpPr>
          <a:xfrm>
            <a:off x="5062959" y="5434782"/>
            <a:ext cx="1318671" cy="892543"/>
            <a:chOff x="6227763" y="5056188"/>
            <a:chExt cx="2701925" cy="1828801"/>
          </a:xfrm>
        </p:grpSpPr>
        <p:sp>
          <p:nvSpPr>
            <p:cNvPr id="764" name="Freeform 92"/>
            <p:cNvSpPr>
              <a:spLocks/>
            </p:cNvSpPr>
            <p:nvPr/>
          </p:nvSpPr>
          <p:spPr bwMode="auto">
            <a:xfrm>
              <a:off x="6227763" y="5295901"/>
              <a:ext cx="2701925" cy="1589088"/>
            </a:xfrm>
            <a:custGeom>
              <a:avLst/>
              <a:gdLst>
                <a:gd name="T0" fmla="*/ 3626 w 3712"/>
                <a:gd name="T1" fmla="*/ 0 h 2179"/>
                <a:gd name="T2" fmla="*/ 3579 w 3712"/>
                <a:gd name="T3" fmla="*/ 0 h 2179"/>
                <a:gd name="T4" fmla="*/ 3579 w 3712"/>
                <a:gd name="T5" fmla="*/ 1885 h 2179"/>
                <a:gd name="T6" fmla="*/ 3523 w 3712"/>
                <a:gd name="T7" fmla="*/ 2003 h 2179"/>
                <a:gd name="T8" fmla="*/ 3418 w 3712"/>
                <a:gd name="T9" fmla="*/ 2024 h 2179"/>
                <a:gd name="T10" fmla="*/ 1937 w 3712"/>
                <a:gd name="T11" fmla="*/ 2009 h 2179"/>
                <a:gd name="T12" fmla="*/ 1929 w 3712"/>
                <a:gd name="T13" fmla="*/ 2016 h 2179"/>
                <a:gd name="T14" fmla="*/ 1860 w 3712"/>
                <a:gd name="T15" fmla="*/ 2049 h 2179"/>
                <a:gd name="T16" fmla="*/ 1784 w 3712"/>
                <a:gd name="T17" fmla="*/ 2015 h 2179"/>
                <a:gd name="T18" fmla="*/ 1775 w 3712"/>
                <a:gd name="T19" fmla="*/ 2009 h 2179"/>
                <a:gd name="T20" fmla="*/ 294 w 3712"/>
                <a:gd name="T21" fmla="*/ 2024 h 2179"/>
                <a:gd name="T22" fmla="*/ 189 w 3712"/>
                <a:gd name="T23" fmla="*/ 2003 h 2179"/>
                <a:gd name="T24" fmla="*/ 133 w 3712"/>
                <a:gd name="T25" fmla="*/ 1885 h 2179"/>
                <a:gd name="T26" fmla="*/ 133 w 3712"/>
                <a:gd name="T27" fmla="*/ 0 h 2179"/>
                <a:gd name="T28" fmla="*/ 86 w 3712"/>
                <a:gd name="T29" fmla="*/ 0 h 2179"/>
                <a:gd name="T30" fmla="*/ 0 w 3712"/>
                <a:gd name="T31" fmla="*/ 85 h 2179"/>
                <a:gd name="T32" fmla="*/ 0 w 3712"/>
                <a:gd name="T33" fmla="*/ 2094 h 2179"/>
                <a:gd name="T34" fmla="*/ 86 w 3712"/>
                <a:gd name="T35" fmla="*/ 2179 h 2179"/>
                <a:gd name="T36" fmla="*/ 3626 w 3712"/>
                <a:gd name="T37" fmla="*/ 2179 h 2179"/>
                <a:gd name="T38" fmla="*/ 3712 w 3712"/>
                <a:gd name="T39" fmla="*/ 2094 h 2179"/>
                <a:gd name="T40" fmla="*/ 3712 w 3712"/>
                <a:gd name="T41" fmla="*/ 85 h 2179"/>
                <a:gd name="T42" fmla="*/ 3626 w 3712"/>
                <a:gd name="T43" fmla="*/ 0 h 2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712" h="2179">
                  <a:moveTo>
                    <a:pt x="3626" y="0"/>
                  </a:moveTo>
                  <a:cubicBezTo>
                    <a:pt x="3579" y="0"/>
                    <a:pt x="3579" y="0"/>
                    <a:pt x="3579" y="0"/>
                  </a:cubicBezTo>
                  <a:cubicBezTo>
                    <a:pt x="3579" y="1885"/>
                    <a:pt x="3579" y="1885"/>
                    <a:pt x="3579" y="1885"/>
                  </a:cubicBezTo>
                  <a:cubicBezTo>
                    <a:pt x="3579" y="1932"/>
                    <a:pt x="3558" y="1976"/>
                    <a:pt x="3523" y="2003"/>
                  </a:cubicBezTo>
                  <a:cubicBezTo>
                    <a:pt x="3493" y="2026"/>
                    <a:pt x="3454" y="2034"/>
                    <a:pt x="3418" y="2024"/>
                  </a:cubicBezTo>
                  <a:cubicBezTo>
                    <a:pt x="2491" y="1783"/>
                    <a:pt x="2074" y="1933"/>
                    <a:pt x="1937" y="2009"/>
                  </a:cubicBezTo>
                  <a:cubicBezTo>
                    <a:pt x="1935" y="2010"/>
                    <a:pt x="1932" y="2013"/>
                    <a:pt x="1929" y="2016"/>
                  </a:cubicBezTo>
                  <a:cubicBezTo>
                    <a:pt x="1914" y="2028"/>
                    <a:pt x="1888" y="2049"/>
                    <a:pt x="1860" y="2049"/>
                  </a:cubicBezTo>
                  <a:cubicBezTo>
                    <a:pt x="1829" y="2049"/>
                    <a:pt x="1800" y="2028"/>
                    <a:pt x="1784" y="2015"/>
                  </a:cubicBezTo>
                  <a:cubicBezTo>
                    <a:pt x="1780" y="2013"/>
                    <a:pt x="1777" y="2010"/>
                    <a:pt x="1775" y="2009"/>
                  </a:cubicBezTo>
                  <a:cubicBezTo>
                    <a:pt x="1638" y="1933"/>
                    <a:pt x="1221" y="1783"/>
                    <a:pt x="294" y="2024"/>
                  </a:cubicBezTo>
                  <a:cubicBezTo>
                    <a:pt x="258" y="2034"/>
                    <a:pt x="219" y="2026"/>
                    <a:pt x="189" y="2003"/>
                  </a:cubicBezTo>
                  <a:cubicBezTo>
                    <a:pt x="154" y="1976"/>
                    <a:pt x="133" y="1932"/>
                    <a:pt x="133" y="1885"/>
                  </a:cubicBezTo>
                  <a:cubicBezTo>
                    <a:pt x="133" y="0"/>
                    <a:pt x="133" y="0"/>
                    <a:pt x="133" y="0"/>
                  </a:cubicBezTo>
                  <a:cubicBezTo>
                    <a:pt x="86" y="0"/>
                    <a:pt x="86" y="0"/>
                    <a:pt x="86" y="0"/>
                  </a:cubicBezTo>
                  <a:cubicBezTo>
                    <a:pt x="39" y="0"/>
                    <a:pt x="0" y="38"/>
                    <a:pt x="0" y="85"/>
                  </a:cubicBezTo>
                  <a:cubicBezTo>
                    <a:pt x="0" y="2094"/>
                    <a:pt x="0" y="2094"/>
                    <a:pt x="0" y="2094"/>
                  </a:cubicBezTo>
                  <a:cubicBezTo>
                    <a:pt x="0" y="2141"/>
                    <a:pt x="39" y="2179"/>
                    <a:pt x="86" y="2179"/>
                  </a:cubicBezTo>
                  <a:cubicBezTo>
                    <a:pt x="3626" y="2179"/>
                    <a:pt x="3626" y="2179"/>
                    <a:pt x="3626" y="2179"/>
                  </a:cubicBezTo>
                  <a:cubicBezTo>
                    <a:pt x="3673" y="2179"/>
                    <a:pt x="3712" y="2141"/>
                    <a:pt x="3712" y="2094"/>
                  </a:cubicBezTo>
                  <a:cubicBezTo>
                    <a:pt x="3712" y="85"/>
                    <a:pt x="3712" y="85"/>
                    <a:pt x="3712" y="85"/>
                  </a:cubicBezTo>
                  <a:cubicBezTo>
                    <a:pt x="3712" y="38"/>
                    <a:pt x="3673" y="0"/>
                    <a:pt x="3626" y="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65" name="Freeform 93"/>
            <p:cNvSpPr>
              <a:spLocks/>
            </p:cNvSpPr>
            <p:nvPr/>
          </p:nvSpPr>
          <p:spPr bwMode="auto">
            <a:xfrm>
              <a:off x="6435726" y="5089526"/>
              <a:ext cx="1103313" cy="1585913"/>
            </a:xfrm>
            <a:custGeom>
              <a:avLst/>
              <a:gdLst>
                <a:gd name="T0" fmla="*/ 25 w 1516"/>
                <a:gd name="T1" fmla="*/ 2175 h 2176"/>
                <a:gd name="T2" fmla="*/ 1470 w 1516"/>
                <a:gd name="T3" fmla="*/ 2135 h 2176"/>
                <a:gd name="T4" fmla="*/ 1516 w 1516"/>
                <a:gd name="T5" fmla="*/ 2104 h 2176"/>
                <a:gd name="T6" fmla="*/ 1516 w 1516"/>
                <a:gd name="T7" fmla="*/ 238 h 2176"/>
                <a:gd name="T8" fmla="*/ 1482 w 1516"/>
                <a:gd name="T9" fmla="*/ 172 h 2176"/>
                <a:gd name="T10" fmla="*/ 442 w 1516"/>
                <a:gd name="T11" fmla="*/ 107 h 2176"/>
                <a:gd name="T12" fmla="*/ 442 w 1516"/>
                <a:gd name="T13" fmla="*/ 742 h 2176"/>
                <a:gd name="T14" fmla="*/ 407 w 1516"/>
                <a:gd name="T15" fmla="*/ 786 h 2176"/>
                <a:gd name="T16" fmla="*/ 202 w 1516"/>
                <a:gd name="T17" fmla="*/ 830 h 2176"/>
                <a:gd name="T18" fmla="*/ 175 w 1516"/>
                <a:gd name="T19" fmla="*/ 808 h 2176"/>
                <a:gd name="T20" fmla="*/ 175 w 1516"/>
                <a:gd name="T21" fmla="*/ 161 h 2176"/>
                <a:gd name="T22" fmla="*/ 19 w 1516"/>
                <a:gd name="T23" fmla="*/ 200 h 2176"/>
                <a:gd name="T24" fmla="*/ 0 w 1516"/>
                <a:gd name="T25" fmla="*/ 236 h 2176"/>
                <a:gd name="T26" fmla="*/ 0 w 1516"/>
                <a:gd name="T27" fmla="*/ 2140 h 2176"/>
                <a:gd name="T28" fmla="*/ 14 w 1516"/>
                <a:gd name="T29" fmla="*/ 2172 h 2176"/>
                <a:gd name="T30" fmla="*/ 25 w 1516"/>
                <a:gd name="T31" fmla="*/ 2175 h 2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16" h="2176">
                  <a:moveTo>
                    <a:pt x="25" y="2175"/>
                  </a:moveTo>
                  <a:cubicBezTo>
                    <a:pt x="840" y="1961"/>
                    <a:pt x="1276" y="2054"/>
                    <a:pt x="1470" y="2135"/>
                  </a:cubicBezTo>
                  <a:cubicBezTo>
                    <a:pt x="1492" y="2144"/>
                    <a:pt x="1516" y="2128"/>
                    <a:pt x="1516" y="2104"/>
                  </a:cubicBezTo>
                  <a:cubicBezTo>
                    <a:pt x="1516" y="238"/>
                    <a:pt x="1516" y="238"/>
                    <a:pt x="1516" y="238"/>
                  </a:cubicBezTo>
                  <a:cubicBezTo>
                    <a:pt x="1516" y="209"/>
                    <a:pt x="1503" y="183"/>
                    <a:pt x="1482" y="172"/>
                  </a:cubicBezTo>
                  <a:cubicBezTo>
                    <a:pt x="1379" y="117"/>
                    <a:pt x="1072" y="0"/>
                    <a:pt x="442" y="107"/>
                  </a:cubicBezTo>
                  <a:cubicBezTo>
                    <a:pt x="442" y="742"/>
                    <a:pt x="442" y="742"/>
                    <a:pt x="442" y="742"/>
                  </a:cubicBezTo>
                  <a:cubicBezTo>
                    <a:pt x="442" y="763"/>
                    <a:pt x="427" y="781"/>
                    <a:pt x="407" y="786"/>
                  </a:cubicBezTo>
                  <a:cubicBezTo>
                    <a:pt x="202" y="830"/>
                    <a:pt x="202" y="830"/>
                    <a:pt x="202" y="830"/>
                  </a:cubicBezTo>
                  <a:cubicBezTo>
                    <a:pt x="188" y="833"/>
                    <a:pt x="175" y="822"/>
                    <a:pt x="175" y="808"/>
                  </a:cubicBezTo>
                  <a:cubicBezTo>
                    <a:pt x="175" y="161"/>
                    <a:pt x="175" y="161"/>
                    <a:pt x="175" y="161"/>
                  </a:cubicBezTo>
                  <a:cubicBezTo>
                    <a:pt x="123" y="173"/>
                    <a:pt x="71" y="186"/>
                    <a:pt x="19" y="200"/>
                  </a:cubicBezTo>
                  <a:cubicBezTo>
                    <a:pt x="10" y="203"/>
                    <a:pt x="0" y="217"/>
                    <a:pt x="0" y="236"/>
                  </a:cubicBezTo>
                  <a:cubicBezTo>
                    <a:pt x="0" y="2140"/>
                    <a:pt x="0" y="2140"/>
                    <a:pt x="0" y="2140"/>
                  </a:cubicBezTo>
                  <a:cubicBezTo>
                    <a:pt x="0" y="2153"/>
                    <a:pt x="5" y="2166"/>
                    <a:pt x="14" y="2172"/>
                  </a:cubicBezTo>
                  <a:cubicBezTo>
                    <a:pt x="19" y="2176"/>
                    <a:pt x="23" y="2175"/>
                    <a:pt x="25" y="2175"/>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66" name="Freeform 94"/>
            <p:cNvSpPr>
              <a:spLocks/>
            </p:cNvSpPr>
            <p:nvPr/>
          </p:nvSpPr>
          <p:spPr bwMode="auto">
            <a:xfrm>
              <a:off x="7618413" y="5056188"/>
              <a:ext cx="1103313" cy="1619250"/>
            </a:xfrm>
            <a:custGeom>
              <a:avLst/>
              <a:gdLst>
                <a:gd name="T0" fmla="*/ 1491 w 1516"/>
                <a:gd name="T1" fmla="*/ 2220 h 2221"/>
                <a:gd name="T2" fmla="*/ 1502 w 1516"/>
                <a:gd name="T3" fmla="*/ 2217 h 2221"/>
                <a:gd name="T4" fmla="*/ 1516 w 1516"/>
                <a:gd name="T5" fmla="*/ 2185 h 2221"/>
                <a:gd name="T6" fmla="*/ 1516 w 1516"/>
                <a:gd name="T7" fmla="*/ 281 h 2221"/>
                <a:gd name="T8" fmla="*/ 1497 w 1516"/>
                <a:gd name="T9" fmla="*/ 245 h 2221"/>
                <a:gd name="T10" fmla="*/ 34 w 1516"/>
                <a:gd name="T11" fmla="*/ 217 h 2221"/>
                <a:gd name="T12" fmla="*/ 0 w 1516"/>
                <a:gd name="T13" fmla="*/ 283 h 2221"/>
                <a:gd name="T14" fmla="*/ 0 w 1516"/>
                <a:gd name="T15" fmla="*/ 2149 h 2221"/>
                <a:gd name="T16" fmla="*/ 46 w 1516"/>
                <a:gd name="T17" fmla="*/ 2180 h 2221"/>
                <a:gd name="T18" fmla="*/ 598 w 1516"/>
                <a:gd name="T19" fmla="*/ 2088 h 2221"/>
                <a:gd name="T20" fmla="*/ 1491 w 1516"/>
                <a:gd name="T21" fmla="*/ 2220 h 2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16" h="2221">
                  <a:moveTo>
                    <a:pt x="1491" y="2220"/>
                  </a:moveTo>
                  <a:cubicBezTo>
                    <a:pt x="1493" y="2220"/>
                    <a:pt x="1497" y="2221"/>
                    <a:pt x="1502" y="2217"/>
                  </a:cubicBezTo>
                  <a:cubicBezTo>
                    <a:pt x="1511" y="2211"/>
                    <a:pt x="1516" y="2198"/>
                    <a:pt x="1516" y="2185"/>
                  </a:cubicBezTo>
                  <a:cubicBezTo>
                    <a:pt x="1516" y="281"/>
                    <a:pt x="1516" y="281"/>
                    <a:pt x="1516" y="281"/>
                  </a:cubicBezTo>
                  <a:cubicBezTo>
                    <a:pt x="1516" y="262"/>
                    <a:pt x="1506" y="248"/>
                    <a:pt x="1497" y="245"/>
                  </a:cubicBezTo>
                  <a:cubicBezTo>
                    <a:pt x="587" y="0"/>
                    <a:pt x="170" y="144"/>
                    <a:pt x="34" y="217"/>
                  </a:cubicBezTo>
                  <a:cubicBezTo>
                    <a:pt x="13" y="228"/>
                    <a:pt x="0" y="254"/>
                    <a:pt x="0" y="283"/>
                  </a:cubicBezTo>
                  <a:cubicBezTo>
                    <a:pt x="0" y="2149"/>
                    <a:pt x="0" y="2149"/>
                    <a:pt x="0" y="2149"/>
                  </a:cubicBezTo>
                  <a:cubicBezTo>
                    <a:pt x="0" y="2173"/>
                    <a:pt x="24" y="2189"/>
                    <a:pt x="46" y="2180"/>
                  </a:cubicBezTo>
                  <a:cubicBezTo>
                    <a:pt x="151" y="2136"/>
                    <a:pt x="328" y="2088"/>
                    <a:pt x="598" y="2088"/>
                  </a:cubicBezTo>
                  <a:cubicBezTo>
                    <a:pt x="858" y="2088"/>
                    <a:pt x="1159" y="2132"/>
                    <a:pt x="1491" y="222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767" name="look_future_blue"/>
          <p:cNvGrpSpPr/>
          <p:nvPr userDrawn="1"/>
        </p:nvGrpSpPr>
        <p:grpSpPr>
          <a:xfrm>
            <a:off x="7113408" y="5361270"/>
            <a:ext cx="1384088" cy="1023535"/>
            <a:chOff x="8318500" y="5070475"/>
            <a:chExt cx="2419350" cy="1789113"/>
          </a:xfrm>
        </p:grpSpPr>
        <p:sp>
          <p:nvSpPr>
            <p:cNvPr id="768" name="Freeform 98"/>
            <p:cNvSpPr>
              <a:spLocks/>
            </p:cNvSpPr>
            <p:nvPr/>
          </p:nvSpPr>
          <p:spPr bwMode="auto">
            <a:xfrm>
              <a:off x="8978900" y="5070475"/>
              <a:ext cx="1758950" cy="1789113"/>
            </a:xfrm>
            <a:custGeom>
              <a:avLst/>
              <a:gdLst>
                <a:gd name="T0" fmla="*/ 2353 w 2365"/>
                <a:gd name="T1" fmla="*/ 572 h 2402"/>
                <a:gd name="T2" fmla="*/ 2181 w 2365"/>
                <a:gd name="T3" fmla="*/ 52 h 2402"/>
                <a:gd name="T4" fmla="*/ 2145 w 2365"/>
                <a:gd name="T5" fmla="*/ 10 h 2402"/>
                <a:gd name="T6" fmla="*/ 2089 w 2365"/>
                <a:gd name="T7" fmla="*/ 6 h 2402"/>
                <a:gd name="T8" fmla="*/ 1873 w 2365"/>
                <a:gd name="T9" fmla="*/ 77 h 2402"/>
                <a:gd name="T10" fmla="*/ 1827 w 2365"/>
                <a:gd name="T11" fmla="*/ 169 h 2402"/>
                <a:gd name="T12" fmla="*/ 1846 w 2365"/>
                <a:gd name="T13" fmla="*/ 226 h 2402"/>
                <a:gd name="T14" fmla="*/ 193 w 2365"/>
                <a:gd name="T15" fmla="*/ 772 h 2402"/>
                <a:gd name="T16" fmla="*/ 147 w 2365"/>
                <a:gd name="T17" fmla="*/ 864 h 2402"/>
                <a:gd name="T18" fmla="*/ 158 w 2365"/>
                <a:gd name="T19" fmla="*/ 899 h 2402"/>
                <a:gd name="T20" fmla="*/ 84 w 2365"/>
                <a:gd name="T21" fmla="*/ 923 h 2402"/>
                <a:gd name="T22" fmla="*/ 18 w 2365"/>
                <a:gd name="T23" fmla="*/ 1054 h 2402"/>
                <a:gd name="T24" fmla="*/ 117 w 2365"/>
                <a:gd name="T25" fmla="*/ 1126 h 2402"/>
                <a:gd name="T26" fmla="*/ 149 w 2365"/>
                <a:gd name="T27" fmla="*/ 1120 h 2402"/>
                <a:gd name="T28" fmla="*/ 223 w 2365"/>
                <a:gd name="T29" fmla="*/ 1096 h 2402"/>
                <a:gd name="T30" fmla="*/ 234 w 2365"/>
                <a:gd name="T31" fmla="*/ 1131 h 2402"/>
                <a:gd name="T32" fmla="*/ 271 w 2365"/>
                <a:gd name="T33" fmla="*/ 1173 h 2402"/>
                <a:gd name="T34" fmla="*/ 327 w 2365"/>
                <a:gd name="T35" fmla="*/ 1177 h 2402"/>
                <a:gd name="T36" fmla="*/ 962 w 2365"/>
                <a:gd name="T37" fmla="*/ 967 h 2402"/>
                <a:gd name="T38" fmla="*/ 327 w 2365"/>
                <a:gd name="T39" fmla="*/ 2042 h 2402"/>
                <a:gd name="T40" fmla="*/ 363 w 2365"/>
                <a:gd name="T41" fmla="*/ 2184 h 2402"/>
                <a:gd name="T42" fmla="*/ 416 w 2365"/>
                <a:gd name="T43" fmla="*/ 2199 h 2402"/>
                <a:gd name="T44" fmla="*/ 506 w 2365"/>
                <a:gd name="T45" fmla="*/ 2148 h 2402"/>
                <a:gd name="T46" fmla="*/ 1046 w 2365"/>
                <a:gd name="T47" fmla="*/ 1236 h 2402"/>
                <a:gd name="T48" fmla="*/ 1046 w 2365"/>
                <a:gd name="T49" fmla="*/ 2298 h 2402"/>
                <a:gd name="T50" fmla="*/ 1149 w 2365"/>
                <a:gd name="T51" fmla="*/ 2402 h 2402"/>
                <a:gd name="T52" fmla="*/ 1253 w 2365"/>
                <a:gd name="T53" fmla="*/ 2298 h 2402"/>
                <a:gd name="T54" fmla="*/ 1253 w 2365"/>
                <a:gd name="T55" fmla="*/ 1222 h 2402"/>
                <a:gd name="T56" fmla="*/ 1800 w 2365"/>
                <a:gd name="T57" fmla="*/ 2148 h 2402"/>
                <a:gd name="T58" fmla="*/ 1889 w 2365"/>
                <a:gd name="T59" fmla="*/ 2199 h 2402"/>
                <a:gd name="T60" fmla="*/ 1942 w 2365"/>
                <a:gd name="T61" fmla="*/ 2184 h 2402"/>
                <a:gd name="T62" fmla="*/ 1979 w 2365"/>
                <a:gd name="T63" fmla="*/ 2042 h 2402"/>
                <a:gd name="T64" fmla="*/ 1281 w 2365"/>
                <a:gd name="T65" fmla="*/ 862 h 2402"/>
                <a:gd name="T66" fmla="*/ 1979 w 2365"/>
                <a:gd name="T67" fmla="*/ 632 h 2402"/>
                <a:gd name="T68" fmla="*/ 1998 w 2365"/>
                <a:gd name="T69" fmla="*/ 689 h 2402"/>
                <a:gd name="T70" fmla="*/ 2035 w 2365"/>
                <a:gd name="T71" fmla="*/ 731 h 2402"/>
                <a:gd name="T72" fmla="*/ 2090 w 2365"/>
                <a:gd name="T73" fmla="*/ 735 h 2402"/>
                <a:gd name="T74" fmla="*/ 2306 w 2365"/>
                <a:gd name="T75" fmla="*/ 664 h 2402"/>
                <a:gd name="T76" fmla="*/ 2353 w 2365"/>
                <a:gd name="T77" fmla="*/ 572 h 2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65" h="2402">
                  <a:moveTo>
                    <a:pt x="2353" y="572"/>
                  </a:moveTo>
                  <a:cubicBezTo>
                    <a:pt x="2181" y="52"/>
                    <a:pt x="2181" y="52"/>
                    <a:pt x="2181" y="52"/>
                  </a:cubicBezTo>
                  <a:cubicBezTo>
                    <a:pt x="2175" y="34"/>
                    <a:pt x="2162" y="19"/>
                    <a:pt x="2145" y="10"/>
                  </a:cubicBezTo>
                  <a:cubicBezTo>
                    <a:pt x="2127" y="1"/>
                    <a:pt x="2107" y="0"/>
                    <a:pt x="2089" y="6"/>
                  </a:cubicBezTo>
                  <a:cubicBezTo>
                    <a:pt x="1873" y="77"/>
                    <a:pt x="1873" y="77"/>
                    <a:pt x="1873" y="77"/>
                  </a:cubicBezTo>
                  <a:cubicBezTo>
                    <a:pt x="1835" y="90"/>
                    <a:pt x="1814" y="131"/>
                    <a:pt x="1827" y="169"/>
                  </a:cubicBezTo>
                  <a:cubicBezTo>
                    <a:pt x="1846" y="226"/>
                    <a:pt x="1846" y="226"/>
                    <a:pt x="1846" y="226"/>
                  </a:cubicBezTo>
                  <a:cubicBezTo>
                    <a:pt x="193" y="772"/>
                    <a:pt x="193" y="772"/>
                    <a:pt x="193" y="772"/>
                  </a:cubicBezTo>
                  <a:cubicBezTo>
                    <a:pt x="155" y="784"/>
                    <a:pt x="134" y="826"/>
                    <a:pt x="147" y="864"/>
                  </a:cubicBezTo>
                  <a:cubicBezTo>
                    <a:pt x="158" y="899"/>
                    <a:pt x="158" y="899"/>
                    <a:pt x="158" y="899"/>
                  </a:cubicBezTo>
                  <a:cubicBezTo>
                    <a:pt x="84" y="923"/>
                    <a:pt x="84" y="923"/>
                    <a:pt x="84" y="923"/>
                  </a:cubicBezTo>
                  <a:cubicBezTo>
                    <a:pt x="30" y="941"/>
                    <a:pt x="0" y="1000"/>
                    <a:pt x="18" y="1054"/>
                  </a:cubicBezTo>
                  <a:cubicBezTo>
                    <a:pt x="33" y="1098"/>
                    <a:pt x="73" y="1126"/>
                    <a:pt x="117" y="1126"/>
                  </a:cubicBezTo>
                  <a:cubicBezTo>
                    <a:pt x="128" y="1126"/>
                    <a:pt x="139" y="1124"/>
                    <a:pt x="149" y="1120"/>
                  </a:cubicBezTo>
                  <a:cubicBezTo>
                    <a:pt x="223" y="1096"/>
                    <a:pt x="223" y="1096"/>
                    <a:pt x="223" y="1096"/>
                  </a:cubicBezTo>
                  <a:cubicBezTo>
                    <a:pt x="234" y="1131"/>
                    <a:pt x="234" y="1131"/>
                    <a:pt x="234" y="1131"/>
                  </a:cubicBezTo>
                  <a:cubicBezTo>
                    <a:pt x="241" y="1149"/>
                    <a:pt x="254" y="1164"/>
                    <a:pt x="271" y="1173"/>
                  </a:cubicBezTo>
                  <a:cubicBezTo>
                    <a:pt x="288" y="1182"/>
                    <a:pt x="308" y="1183"/>
                    <a:pt x="327" y="1177"/>
                  </a:cubicBezTo>
                  <a:cubicBezTo>
                    <a:pt x="962" y="967"/>
                    <a:pt x="962" y="967"/>
                    <a:pt x="962" y="967"/>
                  </a:cubicBezTo>
                  <a:cubicBezTo>
                    <a:pt x="327" y="2042"/>
                    <a:pt x="327" y="2042"/>
                    <a:pt x="327" y="2042"/>
                  </a:cubicBezTo>
                  <a:cubicBezTo>
                    <a:pt x="297" y="2092"/>
                    <a:pt x="314" y="2155"/>
                    <a:pt x="363" y="2184"/>
                  </a:cubicBezTo>
                  <a:cubicBezTo>
                    <a:pt x="380" y="2194"/>
                    <a:pt x="398" y="2199"/>
                    <a:pt x="416" y="2199"/>
                  </a:cubicBezTo>
                  <a:cubicBezTo>
                    <a:pt x="452" y="2199"/>
                    <a:pt x="487" y="2181"/>
                    <a:pt x="506" y="2148"/>
                  </a:cubicBezTo>
                  <a:cubicBezTo>
                    <a:pt x="1046" y="1236"/>
                    <a:pt x="1046" y="1236"/>
                    <a:pt x="1046" y="1236"/>
                  </a:cubicBezTo>
                  <a:cubicBezTo>
                    <a:pt x="1046" y="2298"/>
                    <a:pt x="1046" y="2298"/>
                    <a:pt x="1046" y="2298"/>
                  </a:cubicBezTo>
                  <a:cubicBezTo>
                    <a:pt x="1046" y="2356"/>
                    <a:pt x="1092" y="2402"/>
                    <a:pt x="1149" y="2402"/>
                  </a:cubicBezTo>
                  <a:cubicBezTo>
                    <a:pt x="1207" y="2402"/>
                    <a:pt x="1253" y="2356"/>
                    <a:pt x="1253" y="2298"/>
                  </a:cubicBezTo>
                  <a:cubicBezTo>
                    <a:pt x="1253" y="1222"/>
                    <a:pt x="1253" y="1222"/>
                    <a:pt x="1253" y="1222"/>
                  </a:cubicBezTo>
                  <a:cubicBezTo>
                    <a:pt x="1800" y="2148"/>
                    <a:pt x="1800" y="2148"/>
                    <a:pt x="1800" y="2148"/>
                  </a:cubicBezTo>
                  <a:cubicBezTo>
                    <a:pt x="1819" y="2181"/>
                    <a:pt x="1854" y="2199"/>
                    <a:pt x="1889" y="2199"/>
                  </a:cubicBezTo>
                  <a:cubicBezTo>
                    <a:pt x="1908" y="2199"/>
                    <a:pt x="1926" y="2194"/>
                    <a:pt x="1942" y="2184"/>
                  </a:cubicBezTo>
                  <a:cubicBezTo>
                    <a:pt x="1992" y="2155"/>
                    <a:pt x="2008" y="2092"/>
                    <a:pt x="1979" y="2042"/>
                  </a:cubicBezTo>
                  <a:cubicBezTo>
                    <a:pt x="1281" y="862"/>
                    <a:pt x="1281" y="862"/>
                    <a:pt x="1281" y="862"/>
                  </a:cubicBezTo>
                  <a:cubicBezTo>
                    <a:pt x="1979" y="632"/>
                    <a:pt x="1979" y="632"/>
                    <a:pt x="1979" y="632"/>
                  </a:cubicBezTo>
                  <a:cubicBezTo>
                    <a:pt x="1998" y="689"/>
                    <a:pt x="1998" y="689"/>
                    <a:pt x="1998" y="689"/>
                  </a:cubicBezTo>
                  <a:cubicBezTo>
                    <a:pt x="2004" y="707"/>
                    <a:pt x="2017" y="723"/>
                    <a:pt x="2035" y="731"/>
                  </a:cubicBezTo>
                  <a:cubicBezTo>
                    <a:pt x="2052" y="740"/>
                    <a:pt x="2072" y="741"/>
                    <a:pt x="2090" y="735"/>
                  </a:cubicBezTo>
                  <a:cubicBezTo>
                    <a:pt x="2306" y="664"/>
                    <a:pt x="2306" y="664"/>
                    <a:pt x="2306" y="664"/>
                  </a:cubicBezTo>
                  <a:cubicBezTo>
                    <a:pt x="2345" y="652"/>
                    <a:pt x="2365" y="610"/>
                    <a:pt x="2353" y="572"/>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69" name="Line 99"/>
            <p:cNvSpPr>
              <a:spLocks noChangeShapeType="1"/>
            </p:cNvSpPr>
            <p:nvPr/>
          </p:nvSpPr>
          <p:spPr bwMode="auto">
            <a:xfrm>
              <a:off x="10728325" y="5495925"/>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70" name="Line 100"/>
            <p:cNvSpPr>
              <a:spLocks noChangeShapeType="1"/>
            </p:cNvSpPr>
            <p:nvPr/>
          </p:nvSpPr>
          <p:spPr bwMode="auto">
            <a:xfrm>
              <a:off x="10728325" y="5495925"/>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71" name="Freeform 101"/>
            <p:cNvSpPr>
              <a:spLocks/>
            </p:cNvSpPr>
            <p:nvPr/>
          </p:nvSpPr>
          <p:spPr bwMode="auto">
            <a:xfrm>
              <a:off x="8602663" y="5495925"/>
              <a:ext cx="385762" cy="384175"/>
            </a:xfrm>
            <a:custGeom>
              <a:avLst/>
              <a:gdLst>
                <a:gd name="T0" fmla="*/ 326 w 517"/>
                <a:gd name="T1" fmla="*/ 37 h 517"/>
                <a:gd name="T2" fmla="*/ 37 w 517"/>
                <a:gd name="T3" fmla="*/ 192 h 517"/>
                <a:gd name="T4" fmla="*/ 191 w 517"/>
                <a:gd name="T5" fmla="*/ 480 h 517"/>
                <a:gd name="T6" fmla="*/ 480 w 517"/>
                <a:gd name="T7" fmla="*/ 326 h 517"/>
                <a:gd name="T8" fmla="*/ 326 w 517"/>
                <a:gd name="T9" fmla="*/ 37 h 517"/>
              </a:gdLst>
              <a:ahLst/>
              <a:cxnLst>
                <a:cxn ang="0">
                  <a:pos x="T0" y="T1"/>
                </a:cxn>
                <a:cxn ang="0">
                  <a:pos x="T2" y="T3"/>
                </a:cxn>
                <a:cxn ang="0">
                  <a:pos x="T4" y="T5"/>
                </a:cxn>
                <a:cxn ang="0">
                  <a:pos x="T6" y="T7"/>
                </a:cxn>
                <a:cxn ang="0">
                  <a:pos x="T8" y="T9"/>
                </a:cxn>
              </a:cxnLst>
              <a:rect l="0" t="0" r="r" b="b"/>
              <a:pathLst>
                <a:path w="517" h="517">
                  <a:moveTo>
                    <a:pt x="326" y="37"/>
                  </a:moveTo>
                  <a:cubicBezTo>
                    <a:pt x="203" y="0"/>
                    <a:pt x="74" y="69"/>
                    <a:pt x="37" y="192"/>
                  </a:cubicBezTo>
                  <a:cubicBezTo>
                    <a:pt x="0" y="314"/>
                    <a:pt x="69" y="443"/>
                    <a:pt x="191" y="480"/>
                  </a:cubicBezTo>
                  <a:cubicBezTo>
                    <a:pt x="314" y="517"/>
                    <a:pt x="443" y="448"/>
                    <a:pt x="480" y="326"/>
                  </a:cubicBezTo>
                  <a:cubicBezTo>
                    <a:pt x="517" y="204"/>
                    <a:pt x="448" y="75"/>
                    <a:pt x="326" y="37"/>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72" name="Line 102"/>
            <p:cNvSpPr>
              <a:spLocks noChangeShapeType="1"/>
            </p:cNvSpPr>
            <p:nvPr/>
          </p:nvSpPr>
          <p:spPr bwMode="auto">
            <a:xfrm>
              <a:off x="9069388" y="5713413"/>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73" name="Line 103"/>
            <p:cNvSpPr>
              <a:spLocks noChangeShapeType="1"/>
            </p:cNvSpPr>
            <p:nvPr/>
          </p:nvSpPr>
          <p:spPr bwMode="auto">
            <a:xfrm>
              <a:off x="9069388" y="5713413"/>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74" name="Freeform 104"/>
            <p:cNvSpPr>
              <a:spLocks/>
            </p:cNvSpPr>
            <p:nvPr/>
          </p:nvSpPr>
          <p:spPr bwMode="auto">
            <a:xfrm>
              <a:off x="8318500" y="5842000"/>
              <a:ext cx="836612" cy="996950"/>
            </a:xfrm>
            <a:custGeom>
              <a:avLst/>
              <a:gdLst>
                <a:gd name="T0" fmla="*/ 917 w 1125"/>
                <a:gd name="T1" fmla="*/ 0 h 1339"/>
                <a:gd name="T2" fmla="*/ 870 w 1125"/>
                <a:gd name="T3" fmla="*/ 70 h 1339"/>
                <a:gd name="T4" fmla="*/ 810 w 1125"/>
                <a:gd name="T5" fmla="*/ 122 h 1339"/>
                <a:gd name="T6" fmla="*/ 739 w 1125"/>
                <a:gd name="T7" fmla="*/ 142 h 1339"/>
                <a:gd name="T8" fmla="*/ 641 w 1125"/>
                <a:gd name="T9" fmla="*/ 113 h 1339"/>
                <a:gd name="T10" fmla="*/ 612 w 1125"/>
                <a:gd name="T11" fmla="*/ 96 h 1339"/>
                <a:gd name="T12" fmla="*/ 573 w 1125"/>
                <a:gd name="T13" fmla="*/ 87 h 1339"/>
                <a:gd name="T14" fmla="*/ 327 w 1125"/>
                <a:gd name="T15" fmla="*/ 252 h 1339"/>
                <a:gd name="T16" fmla="*/ 231 w 1125"/>
                <a:gd name="T17" fmla="*/ 817 h 1339"/>
                <a:gd name="T18" fmla="*/ 306 w 1125"/>
                <a:gd name="T19" fmla="*/ 968 h 1339"/>
                <a:gd name="T20" fmla="*/ 367 w 1125"/>
                <a:gd name="T21" fmla="*/ 1082 h 1339"/>
                <a:gd name="T22" fmla="*/ 129 w 1125"/>
                <a:gd name="T23" fmla="*/ 1082 h 1339"/>
                <a:gd name="T24" fmla="*/ 0 w 1125"/>
                <a:gd name="T25" fmla="*/ 1210 h 1339"/>
                <a:gd name="T26" fmla="*/ 129 w 1125"/>
                <a:gd name="T27" fmla="*/ 1339 h 1339"/>
                <a:gd name="T28" fmla="*/ 581 w 1125"/>
                <a:gd name="T29" fmla="*/ 1339 h 1339"/>
                <a:gd name="T30" fmla="*/ 691 w 1125"/>
                <a:gd name="T31" fmla="*/ 1276 h 1339"/>
                <a:gd name="T32" fmla="*/ 694 w 1125"/>
                <a:gd name="T33" fmla="*/ 1150 h 1339"/>
                <a:gd name="T34" fmla="*/ 598 w 1125"/>
                <a:gd name="T35" fmla="*/ 970 h 1339"/>
                <a:gd name="T36" fmla="*/ 837 w 1125"/>
                <a:gd name="T37" fmla="*/ 913 h 1339"/>
                <a:gd name="T38" fmla="*/ 796 w 1125"/>
                <a:gd name="T39" fmla="*/ 1192 h 1339"/>
                <a:gd name="T40" fmla="*/ 905 w 1125"/>
                <a:gd name="T41" fmla="*/ 1337 h 1339"/>
                <a:gd name="T42" fmla="*/ 924 w 1125"/>
                <a:gd name="T43" fmla="*/ 1339 h 1339"/>
                <a:gd name="T44" fmla="*/ 1050 w 1125"/>
                <a:gd name="T45" fmla="*/ 1229 h 1339"/>
                <a:gd name="T46" fmla="*/ 1119 w 1125"/>
                <a:gd name="T47" fmla="*/ 763 h 1339"/>
                <a:gd name="T48" fmla="*/ 1079 w 1125"/>
                <a:gd name="T49" fmla="*/ 650 h 1339"/>
                <a:gd name="T50" fmla="*/ 962 w 1125"/>
                <a:gd name="T51" fmla="*/ 619 h 1339"/>
                <a:gd name="T52" fmla="*/ 603 w 1125"/>
                <a:gd name="T53" fmla="*/ 704 h 1339"/>
                <a:gd name="T54" fmla="*/ 662 w 1125"/>
                <a:gd name="T55" fmla="*/ 430 h 1339"/>
                <a:gd name="T56" fmla="*/ 484 w 1125"/>
                <a:gd name="T57" fmla="*/ 363 h 1339"/>
                <a:gd name="T58" fmla="*/ 433 w 1125"/>
                <a:gd name="T59" fmla="*/ 303 h 1339"/>
                <a:gd name="T60" fmla="*/ 440 w 1125"/>
                <a:gd name="T61" fmla="*/ 224 h 1339"/>
                <a:gd name="T62" fmla="*/ 491 w 1125"/>
                <a:gd name="T63" fmla="*/ 177 h 1339"/>
                <a:gd name="T64" fmla="*/ 531 w 1125"/>
                <a:gd name="T65" fmla="*/ 169 h 1339"/>
                <a:gd name="T66" fmla="*/ 578 w 1125"/>
                <a:gd name="T67" fmla="*/ 180 h 1339"/>
                <a:gd name="T68" fmla="*/ 698 w 1125"/>
                <a:gd name="T69" fmla="*/ 227 h 1339"/>
                <a:gd name="T70" fmla="*/ 784 w 1125"/>
                <a:gd name="T71" fmla="*/ 239 h 1339"/>
                <a:gd name="T72" fmla="*/ 909 w 1125"/>
                <a:gd name="T73" fmla="*/ 206 h 1339"/>
                <a:gd name="T74" fmla="*/ 998 w 1125"/>
                <a:gd name="T75" fmla="*/ 126 h 1339"/>
                <a:gd name="T76" fmla="*/ 1025 w 1125"/>
                <a:gd name="T77" fmla="*/ 87 h 1339"/>
                <a:gd name="T78" fmla="*/ 1051 w 1125"/>
                <a:gd name="T79" fmla="*/ 41 h 1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25" h="1339">
                  <a:moveTo>
                    <a:pt x="917" y="0"/>
                  </a:moveTo>
                  <a:cubicBezTo>
                    <a:pt x="907" y="18"/>
                    <a:pt x="891" y="45"/>
                    <a:pt x="870" y="70"/>
                  </a:cubicBezTo>
                  <a:cubicBezTo>
                    <a:pt x="853" y="90"/>
                    <a:pt x="832" y="109"/>
                    <a:pt x="810" y="122"/>
                  </a:cubicBezTo>
                  <a:cubicBezTo>
                    <a:pt x="788" y="135"/>
                    <a:pt x="765" y="142"/>
                    <a:pt x="739" y="142"/>
                  </a:cubicBezTo>
                  <a:cubicBezTo>
                    <a:pt x="713" y="142"/>
                    <a:pt x="681" y="136"/>
                    <a:pt x="641" y="113"/>
                  </a:cubicBezTo>
                  <a:cubicBezTo>
                    <a:pt x="632" y="106"/>
                    <a:pt x="622" y="101"/>
                    <a:pt x="612" y="96"/>
                  </a:cubicBezTo>
                  <a:cubicBezTo>
                    <a:pt x="600" y="90"/>
                    <a:pt x="587" y="87"/>
                    <a:pt x="573" y="87"/>
                  </a:cubicBezTo>
                  <a:cubicBezTo>
                    <a:pt x="490" y="76"/>
                    <a:pt x="381" y="122"/>
                    <a:pt x="327" y="252"/>
                  </a:cubicBezTo>
                  <a:cubicBezTo>
                    <a:pt x="243" y="454"/>
                    <a:pt x="219" y="588"/>
                    <a:pt x="231" y="817"/>
                  </a:cubicBezTo>
                  <a:cubicBezTo>
                    <a:pt x="241" y="893"/>
                    <a:pt x="269" y="940"/>
                    <a:pt x="306" y="968"/>
                  </a:cubicBezTo>
                  <a:cubicBezTo>
                    <a:pt x="367" y="1082"/>
                    <a:pt x="367" y="1082"/>
                    <a:pt x="367" y="1082"/>
                  </a:cubicBezTo>
                  <a:cubicBezTo>
                    <a:pt x="129" y="1082"/>
                    <a:pt x="129" y="1082"/>
                    <a:pt x="129" y="1082"/>
                  </a:cubicBezTo>
                  <a:cubicBezTo>
                    <a:pt x="58" y="1082"/>
                    <a:pt x="0" y="1139"/>
                    <a:pt x="0" y="1210"/>
                  </a:cubicBezTo>
                  <a:cubicBezTo>
                    <a:pt x="0" y="1281"/>
                    <a:pt x="58" y="1339"/>
                    <a:pt x="129" y="1339"/>
                  </a:cubicBezTo>
                  <a:cubicBezTo>
                    <a:pt x="581" y="1339"/>
                    <a:pt x="581" y="1339"/>
                    <a:pt x="581" y="1339"/>
                  </a:cubicBezTo>
                  <a:cubicBezTo>
                    <a:pt x="626" y="1339"/>
                    <a:pt x="668" y="1315"/>
                    <a:pt x="691" y="1276"/>
                  </a:cubicBezTo>
                  <a:cubicBezTo>
                    <a:pt x="714" y="1238"/>
                    <a:pt x="715" y="1189"/>
                    <a:pt x="694" y="1150"/>
                  </a:cubicBezTo>
                  <a:cubicBezTo>
                    <a:pt x="598" y="970"/>
                    <a:pt x="598" y="970"/>
                    <a:pt x="598" y="970"/>
                  </a:cubicBezTo>
                  <a:cubicBezTo>
                    <a:pt x="837" y="913"/>
                    <a:pt x="837" y="913"/>
                    <a:pt x="837" y="913"/>
                  </a:cubicBezTo>
                  <a:cubicBezTo>
                    <a:pt x="796" y="1192"/>
                    <a:pt x="796" y="1192"/>
                    <a:pt x="796" y="1192"/>
                  </a:cubicBezTo>
                  <a:cubicBezTo>
                    <a:pt x="786" y="1262"/>
                    <a:pt x="834" y="1327"/>
                    <a:pt x="905" y="1337"/>
                  </a:cubicBezTo>
                  <a:cubicBezTo>
                    <a:pt x="911" y="1338"/>
                    <a:pt x="917" y="1339"/>
                    <a:pt x="924" y="1339"/>
                  </a:cubicBezTo>
                  <a:cubicBezTo>
                    <a:pt x="986" y="1339"/>
                    <a:pt x="1041" y="1293"/>
                    <a:pt x="1050" y="1229"/>
                  </a:cubicBezTo>
                  <a:cubicBezTo>
                    <a:pt x="1119" y="763"/>
                    <a:pt x="1119" y="763"/>
                    <a:pt x="1119" y="763"/>
                  </a:cubicBezTo>
                  <a:cubicBezTo>
                    <a:pt x="1125" y="721"/>
                    <a:pt x="1110" y="678"/>
                    <a:pt x="1079" y="650"/>
                  </a:cubicBezTo>
                  <a:cubicBezTo>
                    <a:pt x="1047" y="621"/>
                    <a:pt x="1004" y="609"/>
                    <a:pt x="962" y="619"/>
                  </a:cubicBezTo>
                  <a:cubicBezTo>
                    <a:pt x="603" y="704"/>
                    <a:pt x="603" y="704"/>
                    <a:pt x="603" y="704"/>
                  </a:cubicBezTo>
                  <a:cubicBezTo>
                    <a:pt x="615" y="609"/>
                    <a:pt x="639" y="513"/>
                    <a:pt x="662" y="430"/>
                  </a:cubicBezTo>
                  <a:cubicBezTo>
                    <a:pt x="604" y="417"/>
                    <a:pt x="545" y="394"/>
                    <a:pt x="484" y="363"/>
                  </a:cubicBezTo>
                  <a:cubicBezTo>
                    <a:pt x="459" y="350"/>
                    <a:pt x="441" y="329"/>
                    <a:pt x="433" y="303"/>
                  </a:cubicBezTo>
                  <a:cubicBezTo>
                    <a:pt x="425" y="277"/>
                    <a:pt x="427" y="249"/>
                    <a:pt x="440" y="224"/>
                  </a:cubicBezTo>
                  <a:cubicBezTo>
                    <a:pt x="451" y="202"/>
                    <a:pt x="469" y="186"/>
                    <a:pt x="491" y="177"/>
                  </a:cubicBezTo>
                  <a:cubicBezTo>
                    <a:pt x="504" y="172"/>
                    <a:pt x="517" y="169"/>
                    <a:pt x="531" y="169"/>
                  </a:cubicBezTo>
                  <a:cubicBezTo>
                    <a:pt x="547" y="169"/>
                    <a:pt x="564" y="173"/>
                    <a:pt x="578" y="180"/>
                  </a:cubicBezTo>
                  <a:cubicBezTo>
                    <a:pt x="620" y="202"/>
                    <a:pt x="660" y="217"/>
                    <a:pt x="698" y="227"/>
                  </a:cubicBezTo>
                  <a:cubicBezTo>
                    <a:pt x="728" y="235"/>
                    <a:pt x="757" y="239"/>
                    <a:pt x="784" y="239"/>
                  </a:cubicBezTo>
                  <a:cubicBezTo>
                    <a:pt x="830" y="239"/>
                    <a:pt x="870" y="228"/>
                    <a:pt x="909" y="206"/>
                  </a:cubicBezTo>
                  <a:cubicBezTo>
                    <a:pt x="941" y="187"/>
                    <a:pt x="971" y="160"/>
                    <a:pt x="998" y="126"/>
                  </a:cubicBezTo>
                  <a:cubicBezTo>
                    <a:pt x="1008" y="113"/>
                    <a:pt x="1017" y="100"/>
                    <a:pt x="1025" y="87"/>
                  </a:cubicBezTo>
                  <a:cubicBezTo>
                    <a:pt x="1035" y="71"/>
                    <a:pt x="1044" y="55"/>
                    <a:pt x="1051" y="41"/>
                  </a:cubicBezTo>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75" name="Line 105"/>
            <p:cNvSpPr>
              <a:spLocks noChangeShapeType="1"/>
            </p:cNvSpPr>
            <p:nvPr/>
          </p:nvSpPr>
          <p:spPr bwMode="auto">
            <a:xfrm>
              <a:off x="9036050" y="5713413"/>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76" name="Line 106"/>
            <p:cNvSpPr>
              <a:spLocks noChangeShapeType="1"/>
            </p:cNvSpPr>
            <p:nvPr/>
          </p:nvSpPr>
          <p:spPr bwMode="auto">
            <a:xfrm>
              <a:off x="9036050" y="5713413"/>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77" name="Freeform 107"/>
            <p:cNvSpPr>
              <a:spLocks noEditPoints="1"/>
            </p:cNvSpPr>
            <p:nvPr/>
          </p:nvSpPr>
          <p:spPr bwMode="auto">
            <a:xfrm>
              <a:off x="8642350" y="5789613"/>
              <a:ext cx="612775" cy="368300"/>
            </a:xfrm>
            <a:custGeom>
              <a:avLst/>
              <a:gdLst>
                <a:gd name="T0" fmla="*/ 757 w 823"/>
                <a:gd name="T1" fmla="*/ 13 h 494"/>
                <a:gd name="T2" fmla="*/ 655 w 823"/>
                <a:gd name="T3" fmla="*/ 67 h 494"/>
                <a:gd name="T4" fmla="*/ 654 w 823"/>
                <a:gd name="T5" fmla="*/ 67 h 494"/>
                <a:gd name="T6" fmla="*/ 647 w 823"/>
                <a:gd name="T7" fmla="*/ 87 h 494"/>
                <a:gd name="T8" fmla="*/ 636 w 823"/>
                <a:gd name="T9" fmla="*/ 111 h 494"/>
                <a:gd name="T10" fmla="*/ 623 w 823"/>
                <a:gd name="T11" fmla="*/ 137 h 494"/>
                <a:gd name="T12" fmla="*/ 612 w 823"/>
                <a:gd name="T13" fmla="*/ 157 h 494"/>
                <a:gd name="T14" fmla="*/ 577 w 823"/>
                <a:gd name="T15" fmla="*/ 208 h 494"/>
                <a:gd name="T16" fmla="*/ 482 w 823"/>
                <a:gd name="T17" fmla="*/ 293 h 494"/>
                <a:gd name="T18" fmla="*/ 347 w 823"/>
                <a:gd name="T19" fmla="*/ 329 h 494"/>
                <a:gd name="T20" fmla="*/ 263 w 823"/>
                <a:gd name="T21" fmla="*/ 319 h 494"/>
                <a:gd name="T22" fmla="*/ 132 w 823"/>
                <a:gd name="T23" fmla="*/ 268 h 494"/>
                <a:gd name="T24" fmla="*/ 59 w 823"/>
                <a:gd name="T25" fmla="*/ 267 h 494"/>
                <a:gd name="T26" fmla="*/ 21 w 823"/>
                <a:gd name="T27" fmla="*/ 304 h 494"/>
                <a:gd name="T28" fmla="*/ 56 w 823"/>
                <a:gd name="T29" fmla="*/ 415 h 494"/>
                <a:gd name="T30" fmla="*/ 230 w 823"/>
                <a:gd name="T31" fmla="*/ 480 h 494"/>
                <a:gd name="T32" fmla="*/ 347 w 823"/>
                <a:gd name="T33" fmla="*/ 494 h 494"/>
                <a:gd name="T34" fmla="*/ 348 w 823"/>
                <a:gd name="T35" fmla="*/ 494 h 494"/>
                <a:gd name="T36" fmla="*/ 571 w 823"/>
                <a:gd name="T37" fmla="*/ 432 h 494"/>
                <a:gd name="T38" fmla="*/ 758 w 823"/>
                <a:gd name="T39" fmla="*/ 234 h 494"/>
                <a:gd name="T40" fmla="*/ 812 w 823"/>
                <a:gd name="T41" fmla="*/ 116 h 494"/>
                <a:gd name="T42" fmla="*/ 813 w 823"/>
                <a:gd name="T43" fmla="*/ 111 h 494"/>
                <a:gd name="T44" fmla="*/ 757 w 823"/>
                <a:gd name="T45" fmla="*/ 13 h 494"/>
                <a:gd name="T46" fmla="*/ 654 w 823"/>
                <a:gd name="T47" fmla="*/ 67 h 494"/>
                <a:gd name="T48" fmla="*/ 654 w 823"/>
                <a:gd name="T49" fmla="*/ 67 h 494"/>
                <a:gd name="T50" fmla="*/ 654 w 823"/>
                <a:gd name="T51" fmla="*/ 67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23" h="494">
                  <a:moveTo>
                    <a:pt x="757" y="13"/>
                  </a:moveTo>
                  <a:cubicBezTo>
                    <a:pt x="714" y="0"/>
                    <a:pt x="668" y="24"/>
                    <a:pt x="655" y="67"/>
                  </a:cubicBezTo>
                  <a:cubicBezTo>
                    <a:pt x="654" y="67"/>
                    <a:pt x="654" y="67"/>
                    <a:pt x="654" y="67"/>
                  </a:cubicBezTo>
                  <a:cubicBezTo>
                    <a:pt x="654" y="68"/>
                    <a:pt x="652" y="76"/>
                    <a:pt x="647" y="87"/>
                  </a:cubicBezTo>
                  <a:cubicBezTo>
                    <a:pt x="644" y="94"/>
                    <a:pt x="641" y="102"/>
                    <a:pt x="636" y="111"/>
                  </a:cubicBezTo>
                  <a:cubicBezTo>
                    <a:pt x="633" y="119"/>
                    <a:pt x="628" y="128"/>
                    <a:pt x="623" y="137"/>
                  </a:cubicBezTo>
                  <a:cubicBezTo>
                    <a:pt x="620" y="144"/>
                    <a:pt x="616" y="151"/>
                    <a:pt x="612" y="157"/>
                  </a:cubicBezTo>
                  <a:cubicBezTo>
                    <a:pt x="602" y="174"/>
                    <a:pt x="591" y="191"/>
                    <a:pt x="577" y="208"/>
                  </a:cubicBezTo>
                  <a:cubicBezTo>
                    <a:pt x="552" y="241"/>
                    <a:pt x="520" y="271"/>
                    <a:pt x="482" y="293"/>
                  </a:cubicBezTo>
                  <a:cubicBezTo>
                    <a:pt x="445" y="315"/>
                    <a:pt x="402" y="329"/>
                    <a:pt x="347" y="329"/>
                  </a:cubicBezTo>
                  <a:cubicBezTo>
                    <a:pt x="322" y="329"/>
                    <a:pt x="294" y="326"/>
                    <a:pt x="263" y="319"/>
                  </a:cubicBezTo>
                  <a:cubicBezTo>
                    <a:pt x="224" y="309"/>
                    <a:pt x="180" y="294"/>
                    <a:pt x="132" y="268"/>
                  </a:cubicBezTo>
                  <a:cubicBezTo>
                    <a:pt x="108" y="256"/>
                    <a:pt x="81" y="257"/>
                    <a:pt x="59" y="267"/>
                  </a:cubicBezTo>
                  <a:cubicBezTo>
                    <a:pt x="43" y="275"/>
                    <a:pt x="30" y="287"/>
                    <a:pt x="21" y="304"/>
                  </a:cubicBezTo>
                  <a:cubicBezTo>
                    <a:pt x="0" y="344"/>
                    <a:pt x="16" y="394"/>
                    <a:pt x="56" y="415"/>
                  </a:cubicBezTo>
                  <a:cubicBezTo>
                    <a:pt x="117" y="446"/>
                    <a:pt x="175" y="468"/>
                    <a:pt x="230" y="480"/>
                  </a:cubicBezTo>
                  <a:cubicBezTo>
                    <a:pt x="271" y="489"/>
                    <a:pt x="310" y="494"/>
                    <a:pt x="347" y="494"/>
                  </a:cubicBezTo>
                  <a:cubicBezTo>
                    <a:pt x="347" y="494"/>
                    <a:pt x="347" y="494"/>
                    <a:pt x="348" y="494"/>
                  </a:cubicBezTo>
                  <a:cubicBezTo>
                    <a:pt x="435" y="494"/>
                    <a:pt x="510" y="469"/>
                    <a:pt x="571" y="432"/>
                  </a:cubicBezTo>
                  <a:cubicBezTo>
                    <a:pt x="662" y="376"/>
                    <a:pt x="721" y="298"/>
                    <a:pt x="758" y="234"/>
                  </a:cubicBezTo>
                  <a:cubicBezTo>
                    <a:pt x="795" y="170"/>
                    <a:pt x="810" y="120"/>
                    <a:pt x="812" y="116"/>
                  </a:cubicBezTo>
                  <a:cubicBezTo>
                    <a:pt x="812" y="114"/>
                    <a:pt x="812" y="113"/>
                    <a:pt x="813" y="111"/>
                  </a:cubicBezTo>
                  <a:cubicBezTo>
                    <a:pt x="823" y="69"/>
                    <a:pt x="799" y="26"/>
                    <a:pt x="757" y="13"/>
                  </a:cubicBezTo>
                  <a:close/>
                  <a:moveTo>
                    <a:pt x="654" y="67"/>
                  </a:moveTo>
                  <a:cubicBezTo>
                    <a:pt x="654" y="67"/>
                    <a:pt x="654" y="67"/>
                    <a:pt x="654" y="67"/>
                  </a:cubicBezTo>
                  <a:cubicBezTo>
                    <a:pt x="654" y="67"/>
                    <a:pt x="654" y="67"/>
                    <a:pt x="654" y="67"/>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778" name="magnifying_glass_blue"/>
          <p:cNvGrpSpPr/>
          <p:nvPr userDrawn="1"/>
        </p:nvGrpSpPr>
        <p:grpSpPr>
          <a:xfrm>
            <a:off x="9159320" y="5258001"/>
            <a:ext cx="900593" cy="1207551"/>
            <a:chOff x="9055100" y="5213351"/>
            <a:chExt cx="1057276" cy="1417637"/>
          </a:xfrm>
        </p:grpSpPr>
        <p:sp>
          <p:nvSpPr>
            <p:cNvPr id="779" name="Freeform 111"/>
            <p:cNvSpPr>
              <a:spLocks noEditPoints="1"/>
            </p:cNvSpPr>
            <p:nvPr/>
          </p:nvSpPr>
          <p:spPr bwMode="auto">
            <a:xfrm>
              <a:off x="9055100" y="5213351"/>
              <a:ext cx="1057276" cy="1417637"/>
            </a:xfrm>
            <a:custGeom>
              <a:avLst/>
              <a:gdLst>
                <a:gd name="T0" fmla="*/ 89 w 1877"/>
                <a:gd name="T1" fmla="*/ 2483 h 2518"/>
                <a:gd name="T2" fmla="*/ 249 w 1877"/>
                <a:gd name="T3" fmla="*/ 2461 h 2518"/>
                <a:gd name="T4" fmla="*/ 668 w 1877"/>
                <a:gd name="T5" fmla="*/ 1736 h 2518"/>
                <a:gd name="T6" fmla="*/ 644 w 1877"/>
                <a:gd name="T7" fmla="*/ 1617 h 2518"/>
                <a:gd name="T8" fmla="*/ 715 w 1877"/>
                <a:gd name="T9" fmla="*/ 1494 h 2518"/>
                <a:gd name="T10" fmla="*/ 1675 w 1877"/>
                <a:gd name="T11" fmla="*/ 1204 h 2518"/>
                <a:gd name="T12" fmla="*/ 1407 w 1877"/>
                <a:gd name="T13" fmla="*/ 202 h 2518"/>
                <a:gd name="T14" fmla="*/ 405 w 1877"/>
                <a:gd name="T15" fmla="*/ 470 h 2518"/>
                <a:gd name="T16" fmla="*/ 633 w 1877"/>
                <a:gd name="T17" fmla="*/ 1447 h 2518"/>
                <a:gd name="T18" fmla="*/ 562 w 1877"/>
                <a:gd name="T19" fmla="*/ 1569 h 2518"/>
                <a:gd name="T20" fmla="*/ 447 w 1877"/>
                <a:gd name="T21" fmla="*/ 1608 h 2518"/>
                <a:gd name="T22" fmla="*/ 27 w 1877"/>
                <a:gd name="T23" fmla="*/ 2334 h 2518"/>
                <a:gd name="T24" fmla="*/ 89 w 1877"/>
                <a:gd name="T25" fmla="*/ 2483 h 2518"/>
                <a:gd name="T26" fmla="*/ 551 w 1877"/>
                <a:gd name="T27" fmla="*/ 555 h 2518"/>
                <a:gd name="T28" fmla="*/ 1322 w 1877"/>
                <a:gd name="T29" fmla="*/ 348 h 2518"/>
                <a:gd name="T30" fmla="*/ 1529 w 1877"/>
                <a:gd name="T31" fmla="*/ 1119 h 2518"/>
                <a:gd name="T32" fmla="*/ 758 w 1877"/>
                <a:gd name="T33" fmla="*/ 1326 h 2518"/>
                <a:gd name="T34" fmla="*/ 551 w 1877"/>
                <a:gd name="T35" fmla="*/ 555 h 2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77" h="2518">
                  <a:moveTo>
                    <a:pt x="89" y="2483"/>
                  </a:moveTo>
                  <a:cubicBezTo>
                    <a:pt x="150" y="2518"/>
                    <a:pt x="222" y="2508"/>
                    <a:pt x="249" y="2461"/>
                  </a:cubicBezTo>
                  <a:cubicBezTo>
                    <a:pt x="668" y="1736"/>
                    <a:pt x="668" y="1736"/>
                    <a:pt x="668" y="1736"/>
                  </a:cubicBezTo>
                  <a:cubicBezTo>
                    <a:pt x="689" y="1700"/>
                    <a:pt x="678" y="1653"/>
                    <a:pt x="644" y="1617"/>
                  </a:cubicBezTo>
                  <a:cubicBezTo>
                    <a:pt x="715" y="1494"/>
                    <a:pt x="715" y="1494"/>
                    <a:pt x="715" y="1494"/>
                  </a:cubicBezTo>
                  <a:cubicBezTo>
                    <a:pt x="1058" y="1664"/>
                    <a:pt x="1480" y="1540"/>
                    <a:pt x="1675" y="1204"/>
                  </a:cubicBezTo>
                  <a:cubicBezTo>
                    <a:pt x="1877" y="854"/>
                    <a:pt x="1757" y="405"/>
                    <a:pt x="1407" y="202"/>
                  </a:cubicBezTo>
                  <a:cubicBezTo>
                    <a:pt x="1057" y="0"/>
                    <a:pt x="608" y="120"/>
                    <a:pt x="405" y="470"/>
                  </a:cubicBezTo>
                  <a:cubicBezTo>
                    <a:pt x="211" y="807"/>
                    <a:pt x="314" y="1234"/>
                    <a:pt x="633" y="1447"/>
                  </a:cubicBezTo>
                  <a:cubicBezTo>
                    <a:pt x="562" y="1569"/>
                    <a:pt x="562" y="1569"/>
                    <a:pt x="562" y="1569"/>
                  </a:cubicBezTo>
                  <a:cubicBezTo>
                    <a:pt x="514" y="1558"/>
                    <a:pt x="467" y="1572"/>
                    <a:pt x="447" y="1608"/>
                  </a:cubicBezTo>
                  <a:cubicBezTo>
                    <a:pt x="27" y="2334"/>
                    <a:pt x="27" y="2334"/>
                    <a:pt x="27" y="2334"/>
                  </a:cubicBezTo>
                  <a:cubicBezTo>
                    <a:pt x="0" y="2381"/>
                    <a:pt x="28" y="2447"/>
                    <a:pt x="89" y="2483"/>
                  </a:cubicBezTo>
                  <a:close/>
                  <a:moveTo>
                    <a:pt x="551" y="555"/>
                  </a:moveTo>
                  <a:cubicBezTo>
                    <a:pt x="707" y="285"/>
                    <a:pt x="1053" y="193"/>
                    <a:pt x="1322" y="348"/>
                  </a:cubicBezTo>
                  <a:cubicBezTo>
                    <a:pt x="1592" y="504"/>
                    <a:pt x="1684" y="850"/>
                    <a:pt x="1529" y="1119"/>
                  </a:cubicBezTo>
                  <a:cubicBezTo>
                    <a:pt x="1373" y="1389"/>
                    <a:pt x="1027" y="1481"/>
                    <a:pt x="758" y="1326"/>
                  </a:cubicBezTo>
                  <a:cubicBezTo>
                    <a:pt x="488" y="1170"/>
                    <a:pt x="396" y="824"/>
                    <a:pt x="551" y="555"/>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80" name="Freeform 112"/>
            <p:cNvSpPr>
              <a:spLocks/>
            </p:cNvSpPr>
            <p:nvPr/>
          </p:nvSpPr>
          <p:spPr bwMode="auto">
            <a:xfrm>
              <a:off x="9459913" y="5508625"/>
              <a:ext cx="65088" cy="63500"/>
            </a:xfrm>
            <a:custGeom>
              <a:avLst/>
              <a:gdLst>
                <a:gd name="T0" fmla="*/ 65 w 115"/>
                <a:gd name="T1" fmla="*/ 0 h 113"/>
                <a:gd name="T2" fmla="*/ 70 w 115"/>
                <a:gd name="T3" fmla="*/ 2 h 113"/>
                <a:gd name="T4" fmla="*/ 114 w 115"/>
                <a:gd name="T5" fmla="*/ 59 h 113"/>
                <a:gd name="T6" fmla="*/ 65 w 115"/>
                <a:gd name="T7" fmla="*/ 110 h 113"/>
                <a:gd name="T8" fmla="*/ 4 w 115"/>
                <a:gd name="T9" fmla="*/ 62 h 113"/>
                <a:gd name="T10" fmla="*/ 50 w 115"/>
                <a:gd name="T11" fmla="*/ 1 h 113"/>
                <a:gd name="T12" fmla="*/ 53 w 115"/>
                <a:gd name="T13" fmla="*/ 0 h 113"/>
                <a:gd name="T14" fmla="*/ 65 w 115"/>
                <a:gd name="T15" fmla="*/ 0 h 1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5" h="113">
                  <a:moveTo>
                    <a:pt x="65" y="0"/>
                  </a:moveTo>
                  <a:cubicBezTo>
                    <a:pt x="67" y="1"/>
                    <a:pt x="69" y="1"/>
                    <a:pt x="70" y="2"/>
                  </a:cubicBezTo>
                  <a:cubicBezTo>
                    <a:pt x="97" y="7"/>
                    <a:pt x="115" y="32"/>
                    <a:pt x="114" y="59"/>
                  </a:cubicBezTo>
                  <a:cubicBezTo>
                    <a:pt x="112" y="86"/>
                    <a:pt x="91" y="108"/>
                    <a:pt x="65" y="110"/>
                  </a:cubicBezTo>
                  <a:cubicBezTo>
                    <a:pt x="35" y="113"/>
                    <a:pt x="8" y="92"/>
                    <a:pt x="4" y="62"/>
                  </a:cubicBezTo>
                  <a:cubicBezTo>
                    <a:pt x="0" y="33"/>
                    <a:pt x="21" y="6"/>
                    <a:pt x="50" y="1"/>
                  </a:cubicBezTo>
                  <a:cubicBezTo>
                    <a:pt x="51" y="1"/>
                    <a:pt x="52" y="1"/>
                    <a:pt x="53" y="0"/>
                  </a:cubicBezTo>
                  <a:cubicBezTo>
                    <a:pt x="57" y="0"/>
                    <a:pt x="61" y="0"/>
                    <a:pt x="65" y="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81" name="Freeform 113"/>
            <p:cNvSpPr>
              <a:spLocks/>
            </p:cNvSpPr>
            <p:nvPr/>
          </p:nvSpPr>
          <p:spPr bwMode="auto">
            <a:xfrm>
              <a:off x="9423400" y="5576888"/>
              <a:ext cx="141288" cy="312737"/>
            </a:xfrm>
            <a:custGeom>
              <a:avLst/>
              <a:gdLst>
                <a:gd name="T0" fmla="*/ 209 w 250"/>
                <a:gd name="T1" fmla="*/ 76 h 556"/>
                <a:gd name="T2" fmla="*/ 195 w 250"/>
                <a:gd name="T3" fmla="*/ 76 h 556"/>
                <a:gd name="T4" fmla="*/ 195 w 250"/>
                <a:gd name="T5" fmla="*/ 80 h 556"/>
                <a:gd name="T6" fmla="*/ 195 w 250"/>
                <a:gd name="T7" fmla="*/ 521 h 556"/>
                <a:gd name="T8" fmla="*/ 184 w 250"/>
                <a:gd name="T9" fmla="*/ 546 h 556"/>
                <a:gd name="T10" fmla="*/ 151 w 250"/>
                <a:gd name="T11" fmla="*/ 551 h 556"/>
                <a:gd name="T12" fmla="*/ 133 w 250"/>
                <a:gd name="T13" fmla="*/ 522 h 556"/>
                <a:gd name="T14" fmla="*/ 133 w 250"/>
                <a:gd name="T15" fmla="*/ 347 h 556"/>
                <a:gd name="T16" fmla="*/ 133 w 250"/>
                <a:gd name="T17" fmla="*/ 267 h 556"/>
                <a:gd name="T18" fmla="*/ 133 w 250"/>
                <a:gd name="T19" fmla="*/ 264 h 556"/>
                <a:gd name="T20" fmla="*/ 119 w 250"/>
                <a:gd name="T21" fmla="*/ 264 h 556"/>
                <a:gd name="T22" fmla="*/ 119 w 250"/>
                <a:gd name="T23" fmla="*/ 268 h 556"/>
                <a:gd name="T24" fmla="*/ 119 w 250"/>
                <a:gd name="T25" fmla="*/ 521 h 556"/>
                <a:gd name="T26" fmla="*/ 107 w 250"/>
                <a:gd name="T27" fmla="*/ 547 h 556"/>
                <a:gd name="T28" fmla="*/ 75 w 250"/>
                <a:gd name="T29" fmla="*/ 550 h 556"/>
                <a:gd name="T30" fmla="*/ 58 w 250"/>
                <a:gd name="T31" fmla="*/ 524 h 556"/>
                <a:gd name="T32" fmla="*/ 58 w 250"/>
                <a:gd name="T33" fmla="*/ 499 h 556"/>
                <a:gd name="T34" fmla="*/ 58 w 250"/>
                <a:gd name="T35" fmla="*/ 80 h 556"/>
                <a:gd name="T36" fmla="*/ 58 w 250"/>
                <a:gd name="T37" fmla="*/ 76 h 556"/>
                <a:gd name="T38" fmla="*/ 44 w 250"/>
                <a:gd name="T39" fmla="*/ 76 h 556"/>
                <a:gd name="T40" fmla="*/ 44 w 250"/>
                <a:gd name="T41" fmla="*/ 80 h 556"/>
                <a:gd name="T42" fmla="*/ 44 w 250"/>
                <a:gd name="T43" fmla="*/ 239 h 556"/>
                <a:gd name="T44" fmla="*/ 42 w 250"/>
                <a:gd name="T45" fmla="*/ 251 h 556"/>
                <a:gd name="T46" fmla="*/ 22 w 250"/>
                <a:gd name="T47" fmla="*/ 265 h 556"/>
                <a:gd name="T48" fmla="*/ 2 w 250"/>
                <a:gd name="T49" fmla="*/ 251 h 556"/>
                <a:gd name="T50" fmla="*/ 1 w 250"/>
                <a:gd name="T51" fmla="*/ 241 h 556"/>
                <a:gd name="T52" fmla="*/ 1 w 250"/>
                <a:gd name="T53" fmla="*/ 69 h 556"/>
                <a:gd name="T54" fmla="*/ 17 w 250"/>
                <a:gd name="T55" fmla="*/ 21 h 556"/>
                <a:gd name="T56" fmla="*/ 63 w 250"/>
                <a:gd name="T57" fmla="*/ 0 h 556"/>
                <a:gd name="T58" fmla="*/ 188 w 250"/>
                <a:gd name="T59" fmla="*/ 0 h 556"/>
                <a:gd name="T60" fmla="*/ 248 w 250"/>
                <a:gd name="T61" fmla="*/ 49 h 556"/>
                <a:gd name="T62" fmla="*/ 250 w 250"/>
                <a:gd name="T63" fmla="*/ 62 h 556"/>
                <a:gd name="T64" fmla="*/ 250 w 250"/>
                <a:gd name="T65" fmla="*/ 246 h 556"/>
                <a:gd name="T66" fmla="*/ 234 w 250"/>
                <a:gd name="T67" fmla="*/ 265 h 556"/>
                <a:gd name="T68" fmla="*/ 209 w 250"/>
                <a:gd name="T69" fmla="*/ 247 h 556"/>
                <a:gd name="T70" fmla="*/ 209 w 250"/>
                <a:gd name="T71" fmla="*/ 239 h 556"/>
                <a:gd name="T72" fmla="*/ 209 w 250"/>
                <a:gd name="T73" fmla="*/ 80 h 556"/>
                <a:gd name="T74" fmla="*/ 209 w 250"/>
                <a:gd name="T75" fmla="*/ 76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50" h="556">
                  <a:moveTo>
                    <a:pt x="209" y="76"/>
                  </a:moveTo>
                  <a:cubicBezTo>
                    <a:pt x="204" y="76"/>
                    <a:pt x="200" y="76"/>
                    <a:pt x="195" y="76"/>
                  </a:cubicBezTo>
                  <a:cubicBezTo>
                    <a:pt x="195" y="78"/>
                    <a:pt x="195" y="79"/>
                    <a:pt x="195" y="80"/>
                  </a:cubicBezTo>
                  <a:cubicBezTo>
                    <a:pt x="195" y="227"/>
                    <a:pt x="195" y="374"/>
                    <a:pt x="195" y="521"/>
                  </a:cubicBezTo>
                  <a:cubicBezTo>
                    <a:pt x="195" y="531"/>
                    <a:pt x="192" y="540"/>
                    <a:pt x="184" y="546"/>
                  </a:cubicBezTo>
                  <a:cubicBezTo>
                    <a:pt x="174" y="554"/>
                    <a:pt x="163" y="556"/>
                    <a:pt x="151" y="551"/>
                  </a:cubicBezTo>
                  <a:cubicBezTo>
                    <a:pt x="139" y="545"/>
                    <a:pt x="133" y="535"/>
                    <a:pt x="133" y="522"/>
                  </a:cubicBezTo>
                  <a:cubicBezTo>
                    <a:pt x="133" y="464"/>
                    <a:pt x="133" y="406"/>
                    <a:pt x="133" y="347"/>
                  </a:cubicBezTo>
                  <a:cubicBezTo>
                    <a:pt x="133" y="321"/>
                    <a:pt x="133" y="294"/>
                    <a:pt x="133" y="267"/>
                  </a:cubicBezTo>
                  <a:cubicBezTo>
                    <a:pt x="133" y="266"/>
                    <a:pt x="133" y="265"/>
                    <a:pt x="133" y="264"/>
                  </a:cubicBezTo>
                  <a:cubicBezTo>
                    <a:pt x="129" y="264"/>
                    <a:pt x="124" y="264"/>
                    <a:pt x="119" y="264"/>
                  </a:cubicBezTo>
                  <a:cubicBezTo>
                    <a:pt x="119" y="265"/>
                    <a:pt x="119" y="267"/>
                    <a:pt x="119" y="268"/>
                  </a:cubicBezTo>
                  <a:cubicBezTo>
                    <a:pt x="119" y="352"/>
                    <a:pt x="119" y="437"/>
                    <a:pt x="119" y="521"/>
                  </a:cubicBezTo>
                  <a:cubicBezTo>
                    <a:pt x="119" y="532"/>
                    <a:pt x="116" y="541"/>
                    <a:pt x="107" y="547"/>
                  </a:cubicBezTo>
                  <a:cubicBezTo>
                    <a:pt x="97" y="555"/>
                    <a:pt x="86" y="556"/>
                    <a:pt x="75" y="550"/>
                  </a:cubicBezTo>
                  <a:cubicBezTo>
                    <a:pt x="64" y="545"/>
                    <a:pt x="58" y="536"/>
                    <a:pt x="58" y="524"/>
                  </a:cubicBezTo>
                  <a:cubicBezTo>
                    <a:pt x="57" y="515"/>
                    <a:pt x="58" y="507"/>
                    <a:pt x="58" y="499"/>
                  </a:cubicBezTo>
                  <a:cubicBezTo>
                    <a:pt x="58" y="359"/>
                    <a:pt x="58" y="219"/>
                    <a:pt x="58" y="80"/>
                  </a:cubicBezTo>
                  <a:cubicBezTo>
                    <a:pt x="58" y="79"/>
                    <a:pt x="58" y="78"/>
                    <a:pt x="58" y="76"/>
                  </a:cubicBezTo>
                  <a:cubicBezTo>
                    <a:pt x="53" y="76"/>
                    <a:pt x="49" y="76"/>
                    <a:pt x="44" y="76"/>
                  </a:cubicBezTo>
                  <a:cubicBezTo>
                    <a:pt x="44" y="77"/>
                    <a:pt x="44" y="78"/>
                    <a:pt x="44" y="80"/>
                  </a:cubicBezTo>
                  <a:cubicBezTo>
                    <a:pt x="44" y="133"/>
                    <a:pt x="44" y="186"/>
                    <a:pt x="44" y="239"/>
                  </a:cubicBezTo>
                  <a:cubicBezTo>
                    <a:pt x="44" y="243"/>
                    <a:pt x="43" y="247"/>
                    <a:pt x="42" y="251"/>
                  </a:cubicBezTo>
                  <a:cubicBezTo>
                    <a:pt x="39" y="260"/>
                    <a:pt x="31" y="265"/>
                    <a:pt x="22" y="265"/>
                  </a:cubicBezTo>
                  <a:cubicBezTo>
                    <a:pt x="13" y="265"/>
                    <a:pt x="5" y="260"/>
                    <a:pt x="2" y="251"/>
                  </a:cubicBezTo>
                  <a:cubicBezTo>
                    <a:pt x="1" y="248"/>
                    <a:pt x="1" y="245"/>
                    <a:pt x="1" y="241"/>
                  </a:cubicBezTo>
                  <a:cubicBezTo>
                    <a:pt x="0" y="184"/>
                    <a:pt x="0" y="126"/>
                    <a:pt x="1" y="69"/>
                  </a:cubicBezTo>
                  <a:cubicBezTo>
                    <a:pt x="1" y="51"/>
                    <a:pt x="6" y="35"/>
                    <a:pt x="17" y="21"/>
                  </a:cubicBezTo>
                  <a:cubicBezTo>
                    <a:pt x="29" y="7"/>
                    <a:pt x="44" y="0"/>
                    <a:pt x="63" y="0"/>
                  </a:cubicBezTo>
                  <a:cubicBezTo>
                    <a:pt x="104" y="0"/>
                    <a:pt x="146" y="0"/>
                    <a:pt x="188" y="0"/>
                  </a:cubicBezTo>
                  <a:cubicBezTo>
                    <a:pt x="218" y="0"/>
                    <a:pt x="240" y="19"/>
                    <a:pt x="248" y="49"/>
                  </a:cubicBezTo>
                  <a:cubicBezTo>
                    <a:pt x="250" y="53"/>
                    <a:pt x="250" y="58"/>
                    <a:pt x="250" y="62"/>
                  </a:cubicBezTo>
                  <a:cubicBezTo>
                    <a:pt x="250" y="123"/>
                    <a:pt x="250" y="184"/>
                    <a:pt x="250" y="246"/>
                  </a:cubicBezTo>
                  <a:cubicBezTo>
                    <a:pt x="250" y="255"/>
                    <a:pt x="244" y="263"/>
                    <a:pt x="234" y="265"/>
                  </a:cubicBezTo>
                  <a:cubicBezTo>
                    <a:pt x="223" y="267"/>
                    <a:pt x="212" y="260"/>
                    <a:pt x="209" y="247"/>
                  </a:cubicBezTo>
                  <a:cubicBezTo>
                    <a:pt x="209" y="245"/>
                    <a:pt x="209" y="242"/>
                    <a:pt x="209" y="239"/>
                  </a:cubicBezTo>
                  <a:cubicBezTo>
                    <a:pt x="209" y="186"/>
                    <a:pt x="209" y="133"/>
                    <a:pt x="209" y="80"/>
                  </a:cubicBezTo>
                  <a:cubicBezTo>
                    <a:pt x="209" y="79"/>
                    <a:pt x="209" y="78"/>
                    <a:pt x="209" y="76"/>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82" name="Freeform 114"/>
            <p:cNvSpPr>
              <a:spLocks/>
            </p:cNvSpPr>
            <p:nvPr/>
          </p:nvSpPr>
          <p:spPr bwMode="auto">
            <a:xfrm>
              <a:off x="9613900" y="5430838"/>
              <a:ext cx="65088" cy="63500"/>
            </a:xfrm>
            <a:custGeom>
              <a:avLst/>
              <a:gdLst>
                <a:gd name="T0" fmla="*/ 64 w 115"/>
                <a:gd name="T1" fmla="*/ 0 h 113"/>
                <a:gd name="T2" fmla="*/ 70 w 115"/>
                <a:gd name="T3" fmla="*/ 1 h 113"/>
                <a:gd name="T4" fmla="*/ 113 w 115"/>
                <a:gd name="T5" fmla="*/ 59 h 113"/>
                <a:gd name="T6" fmla="*/ 64 w 115"/>
                <a:gd name="T7" fmla="*/ 109 h 113"/>
                <a:gd name="T8" fmla="*/ 4 w 115"/>
                <a:gd name="T9" fmla="*/ 62 h 113"/>
                <a:gd name="T10" fmla="*/ 50 w 115"/>
                <a:gd name="T11" fmla="*/ 0 h 113"/>
                <a:gd name="T12" fmla="*/ 52 w 115"/>
                <a:gd name="T13" fmla="*/ 0 h 113"/>
                <a:gd name="T14" fmla="*/ 64 w 115"/>
                <a:gd name="T15" fmla="*/ 0 h 1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5" h="113">
                  <a:moveTo>
                    <a:pt x="64" y="0"/>
                  </a:moveTo>
                  <a:cubicBezTo>
                    <a:pt x="66" y="0"/>
                    <a:pt x="68" y="0"/>
                    <a:pt x="70" y="1"/>
                  </a:cubicBezTo>
                  <a:cubicBezTo>
                    <a:pt x="97" y="6"/>
                    <a:pt x="115" y="31"/>
                    <a:pt x="113" y="59"/>
                  </a:cubicBezTo>
                  <a:cubicBezTo>
                    <a:pt x="112" y="85"/>
                    <a:pt x="91" y="107"/>
                    <a:pt x="64" y="109"/>
                  </a:cubicBezTo>
                  <a:cubicBezTo>
                    <a:pt x="34" y="113"/>
                    <a:pt x="8" y="91"/>
                    <a:pt x="4" y="62"/>
                  </a:cubicBezTo>
                  <a:cubicBezTo>
                    <a:pt x="0" y="32"/>
                    <a:pt x="20" y="5"/>
                    <a:pt x="50" y="0"/>
                  </a:cubicBezTo>
                  <a:cubicBezTo>
                    <a:pt x="51" y="0"/>
                    <a:pt x="52" y="0"/>
                    <a:pt x="52" y="0"/>
                  </a:cubicBezTo>
                  <a:cubicBezTo>
                    <a:pt x="56" y="0"/>
                    <a:pt x="60" y="0"/>
                    <a:pt x="64" y="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83" name="Freeform 115"/>
            <p:cNvSpPr>
              <a:spLocks/>
            </p:cNvSpPr>
            <p:nvPr/>
          </p:nvSpPr>
          <p:spPr bwMode="auto">
            <a:xfrm>
              <a:off x="9578975" y="5499100"/>
              <a:ext cx="141288" cy="312737"/>
            </a:xfrm>
            <a:custGeom>
              <a:avLst/>
              <a:gdLst>
                <a:gd name="T0" fmla="*/ 208 w 250"/>
                <a:gd name="T1" fmla="*/ 76 h 556"/>
                <a:gd name="T2" fmla="*/ 195 w 250"/>
                <a:gd name="T3" fmla="*/ 76 h 556"/>
                <a:gd name="T4" fmla="*/ 195 w 250"/>
                <a:gd name="T5" fmla="*/ 81 h 556"/>
                <a:gd name="T6" fmla="*/ 194 w 250"/>
                <a:gd name="T7" fmla="*/ 521 h 556"/>
                <a:gd name="T8" fmla="*/ 183 w 250"/>
                <a:gd name="T9" fmla="*/ 546 h 556"/>
                <a:gd name="T10" fmla="*/ 151 w 250"/>
                <a:gd name="T11" fmla="*/ 551 h 556"/>
                <a:gd name="T12" fmla="*/ 133 w 250"/>
                <a:gd name="T13" fmla="*/ 523 h 556"/>
                <a:gd name="T14" fmla="*/ 133 w 250"/>
                <a:gd name="T15" fmla="*/ 347 h 556"/>
                <a:gd name="T16" fmla="*/ 133 w 250"/>
                <a:gd name="T17" fmla="*/ 267 h 556"/>
                <a:gd name="T18" fmla="*/ 133 w 250"/>
                <a:gd name="T19" fmla="*/ 264 h 556"/>
                <a:gd name="T20" fmla="*/ 119 w 250"/>
                <a:gd name="T21" fmla="*/ 264 h 556"/>
                <a:gd name="T22" fmla="*/ 119 w 250"/>
                <a:gd name="T23" fmla="*/ 268 h 556"/>
                <a:gd name="T24" fmla="*/ 119 w 250"/>
                <a:gd name="T25" fmla="*/ 521 h 556"/>
                <a:gd name="T26" fmla="*/ 106 w 250"/>
                <a:gd name="T27" fmla="*/ 548 h 556"/>
                <a:gd name="T28" fmla="*/ 75 w 250"/>
                <a:gd name="T29" fmla="*/ 551 h 556"/>
                <a:gd name="T30" fmla="*/ 57 w 250"/>
                <a:gd name="T31" fmla="*/ 524 h 556"/>
                <a:gd name="T32" fmla="*/ 57 w 250"/>
                <a:gd name="T33" fmla="*/ 499 h 556"/>
                <a:gd name="T34" fmla="*/ 57 w 250"/>
                <a:gd name="T35" fmla="*/ 80 h 556"/>
                <a:gd name="T36" fmla="*/ 57 w 250"/>
                <a:gd name="T37" fmla="*/ 76 h 556"/>
                <a:gd name="T38" fmla="*/ 43 w 250"/>
                <a:gd name="T39" fmla="*/ 76 h 556"/>
                <a:gd name="T40" fmla="*/ 43 w 250"/>
                <a:gd name="T41" fmla="*/ 80 h 556"/>
                <a:gd name="T42" fmla="*/ 43 w 250"/>
                <a:gd name="T43" fmla="*/ 239 h 556"/>
                <a:gd name="T44" fmla="*/ 42 w 250"/>
                <a:gd name="T45" fmla="*/ 251 h 556"/>
                <a:gd name="T46" fmla="*/ 22 w 250"/>
                <a:gd name="T47" fmla="*/ 265 h 556"/>
                <a:gd name="T48" fmla="*/ 2 w 250"/>
                <a:gd name="T49" fmla="*/ 251 h 556"/>
                <a:gd name="T50" fmla="*/ 0 w 250"/>
                <a:gd name="T51" fmla="*/ 242 h 556"/>
                <a:gd name="T52" fmla="*/ 0 w 250"/>
                <a:gd name="T53" fmla="*/ 69 h 556"/>
                <a:gd name="T54" fmla="*/ 17 w 250"/>
                <a:gd name="T55" fmla="*/ 22 h 556"/>
                <a:gd name="T56" fmla="*/ 62 w 250"/>
                <a:gd name="T57" fmla="*/ 0 h 556"/>
                <a:gd name="T58" fmla="*/ 188 w 250"/>
                <a:gd name="T59" fmla="*/ 0 h 556"/>
                <a:gd name="T60" fmla="*/ 248 w 250"/>
                <a:gd name="T61" fmla="*/ 49 h 556"/>
                <a:gd name="T62" fmla="*/ 250 w 250"/>
                <a:gd name="T63" fmla="*/ 62 h 556"/>
                <a:gd name="T64" fmla="*/ 250 w 250"/>
                <a:gd name="T65" fmla="*/ 246 h 556"/>
                <a:gd name="T66" fmla="*/ 234 w 250"/>
                <a:gd name="T67" fmla="*/ 265 h 556"/>
                <a:gd name="T68" fmla="*/ 209 w 250"/>
                <a:gd name="T69" fmla="*/ 248 h 556"/>
                <a:gd name="T70" fmla="*/ 208 w 250"/>
                <a:gd name="T71" fmla="*/ 239 h 556"/>
                <a:gd name="T72" fmla="*/ 208 w 250"/>
                <a:gd name="T73" fmla="*/ 80 h 556"/>
                <a:gd name="T74" fmla="*/ 208 w 250"/>
                <a:gd name="T75" fmla="*/ 76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50" h="556">
                  <a:moveTo>
                    <a:pt x="208" y="76"/>
                  </a:moveTo>
                  <a:cubicBezTo>
                    <a:pt x="203" y="76"/>
                    <a:pt x="199" y="76"/>
                    <a:pt x="195" y="76"/>
                  </a:cubicBezTo>
                  <a:cubicBezTo>
                    <a:pt x="195" y="78"/>
                    <a:pt x="195" y="79"/>
                    <a:pt x="195" y="81"/>
                  </a:cubicBezTo>
                  <a:cubicBezTo>
                    <a:pt x="195" y="227"/>
                    <a:pt x="194" y="374"/>
                    <a:pt x="194" y="521"/>
                  </a:cubicBezTo>
                  <a:cubicBezTo>
                    <a:pt x="194" y="531"/>
                    <a:pt x="191" y="540"/>
                    <a:pt x="183" y="546"/>
                  </a:cubicBezTo>
                  <a:cubicBezTo>
                    <a:pt x="173" y="555"/>
                    <a:pt x="162" y="556"/>
                    <a:pt x="151" y="551"/>
                  </a:cubicBezTo>
                  <a:cubicBezTo>
                    <a:pt x="139" y="545"/>
                    <a:pt x="133" y="536"/>
                    <a:pt x="133" y="523"/>
                  </a:cubicBezTo>
                  <a:cubicBezTo>
                    <a:pt x="133" y="464"/>
                    <a:pt x="133" y="406"/>
                    <a:pt x="133" y="347"/>
                  </a:cubicBezTo>
                  <a:cubicBezTo>
                    <a:pt x="133" y="321"/>
                    <a:pt x="133" y="294"/>
                    <a:pt x="133" y="267"/>
                  </a:cubicBezTo>
                  <a:cubicBezTo>
                    <a:pt x="133" y="266"/>
                    <a:pt x="133" y="265"/>
                    <a:pt x="133" y="264"/>
                  </a:cubicBezTo>
                  <a:cubicBezTo>
                    <a:pt x="128" y="264"/>
                    <a:pt x="124" y="264"/>
                    <a:pt x="119" y="264"/>
                  </a:cubicBezTo>
                  <a:cubicBezTo>
                    <a:pt x="119" y="265"/>
                    <a:pt x="119" y="267"/>
                    <a:pt x="119" y="268"/>
                  </a:cubicBezTo>
                  <a:cubicBezTo>
                    <a:pt x="119" y="352"/>
                    <a:pt x="119" y="437"/>
                    <a:pt x="119" y="521"/>
                  </a:cubicBezTo>
                  <a:cubicBezTo>
                    <a:pt x="119" y="532"/>
                    <a:pt x="115" y="541"/>
                    <a:pt x="106" y="548"/>
                  </a:cubicBezTo>
                  <a:cubicBezTo>
                    <a:pt x="97" y="555"/>
                    <a:pt x="86" y="556"/>
                    <a:pt x="75" y="551"/>
                  </a:cubicBezTo>
                  <a:cubicBezTo>
                    <a:pt x="64" y="545"/>
                    <a:pt x="58" y="536"/>
                    <a:pt x="57" y="524"/>
                  </a:cubicBezTo>
                  <a:cubicBezTo>
                    <a:pt x="57" y="516"/>
                    <a:pt x="57" y="507"/>
                    <a:pt x="57" y="499"/>
                  </a:cubicBezTo>
                  <a:cubicBezTo>
                    <a:pt x="57" y="359"/>
                    <a:pt x="57" y="220"/>
                    <a:pt x="57" y="80"/>
                  </a:cubicBezTo>
                  <a:cubicBezTo>
                    <a:pt x="57" y="79"/>
                    <a:pt x="57" y="78"/>
                    <a:pt x="57" y="76"/>
                  </a:cubicBezTo>
                  <a:cubicBezTo>
                    <a:pt x="53" y="76"/>
                    <a:pt x="48" y="76"/>
                    <a:pt x="43" y="76"/>
                  </a:cubicBezTo>
                  <a:cubicBezTo>
                    <a:pt x="43" y="77"/>
                    <a:pt x="43" y="79"/>
                    <a:pt x="43" y="80"/>
                  </a:cubicBezTo>
                  <a:cubicBezTo>
                    <a:pt x="43" y="133"/>
                    <a:pt x="43" y="186"/>
                    <a:pt x="43" y="239"/>
                  </a:cubicBezTo>
                  <a:cubicBezTo>
                    <a:pt x="43" y="243"/>
                    <a:pt x="43" y="247"/>
                    <a:pt x="42" y="251"/>
                  </a:cubicBezTo>
                  <a:cubicBezTo>
                    <a:pt x="39" y="260"/>
                    <a:pt x="31" y="265"/>
                    <a:pt x="22" y="265"/>
                  </a:cubicBezTo>
                  <a:cubicBezTo>
                    <a:pt x="13" y="265"/>
                    <a:pt x="5" y="260"/>
                    <a:pt x="2" y="251"/>
                  </a:cubicBezTo>
                  <a:cubicBezTo>
                    <a:pt x="1" y="248"/>
                    <a:pt x="0" y="245"/>
                    <a:pt x="0" y="242"/>
                  </a:cubicBezTo>
                  <a:cubicBezTo>
                    <a:pt x="0" y="184"/>
                    <a:pt x="0" y="127"/>
                    <a:pt x="0" y="69"/>
                  </a:cubicBezTo>
                  <a:cubicBezTo>
                    <a:pt x="0" y="52"/>
                    <a:pt x="5" y="35"/>
                    <a:pt x="17" y="22"/>
                  </a:cubicBezTo>
                  <a:cubicBezTo>
                    <a:pt x="28" y="7"/>
                    <a:pt x="44" y="0"/>
                    <a:pt x="62" y="0"/>
                  </a:cubicBezTo>
                  <a:cubicBezTo>
                    <a:pt x="104" y="0"/>
                    <a:pt x="146" y="0"/>
                    <a:pt x="188" y="0"/>
                  </a:cubicBezTo>
                  <a:cubicBezTo>
                    <a:pt x="217" y="0"/>
                    <a:pt x="240" y="19"/>
                    <a:pt x="248" y="49"/>
                  </a:cubicBezTo>
                  <a:cubicBezTo>
                    <a:pt x="249" y="53"/>
                    <a:pt x="250" y="58"/>
                    <a:pt x="250" y="62"/>
                  </a:cubicBezTo>
                  <a:cubicBezTo>
                    <a:pt x="250" y="123"/>
                    <a:pt x="250" y="185"/>
                    <a:pt x="250" y="246"/>
                  </a:cubicBezTo>
                  <a:cubicBezTo>
                    <a:pt x="250" y="255"/>
                    <a:pt x="243" y="263"/>
                    <a:pt x="234" y="265"/>
                  </a:cubicBezTo>
                  <a:cubicBezTo>
                    <a:pt x="222" y="268"/>
                    <a:pt x="211" y="260"/>
                    <a:pt x="209" y="248"/>
                  </a:cubicBezTo>
                  <a:cubicBezTo>
                    <a:pt x="208" y="245"/>
                    <a:pt x="208" y="242"/>
                    <a:pt x="208" y="239"/>
                  </a:cubicBezTo>
                  <a:cubicBezTo>
                    <a:pt x="208" y="186"/>
                    <a:pt x="208" y="133"/>
                    <a:pt x="208" y="80"/>
                  </a:cubicBezTo>
                  <a:cubicBezTo>
                    <a:pt x="208" y="79"/>
                    <a:pt x="208" y="78"/>
                    <a:pt x="208" y="76"/>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84" name="Freeform 116"/>
            <p:cNvSpPr>
              <a:spLocks/>
            </p:cNvSpPr>
            <p:nvPr/>
          </p:nvSpPr>
          <p:spPr bwMode="auto">
            <a:xfrm>
              <a:off x="9767888" y="5508625"/>
              <a:ext cx="65088" cy="63500"/>
            </a:xfrm>
            <a:custGeom>
              <a:avLst/>
              <a:gdLst>
                <a:gd name="T0" fmla="*/ 64 w 115"/>
                <a:gd name="T1" fmla="*/ 0 h 113"/>
                <a:gd name="T2" fmla="*/ 70 w 115"/>
                <a:gd name="T3" fmla="*/ 2 h 113"/>
                <a:gd name="T4" fmla="*/ 113 w 115"/>
                <a:gd name="T5" fmla="*/ 59 h 113"/>
                <a:gd name="T6" fmla="*/ 64 w 115"/>
                <a:gd name="T7" fmla="*/ 110 h 113"/>
                <a:gd name="T8" fmla="*/ 4 w 115"/>
                <a:gd name="T9" fmla="*/ 62 h 113"/>
                <a:gd name="T10" fmla="*/ 50 w 115"/>
                <a:gd name="T11" fmla="*/ 1 h 113"/>
                <a:gd name="T12" fmla="*/ 52 w 115"/>
                <a:gd name="T13" fmla="*/ 0 h 113"/>
                <a:gd name="T14" fmla="*/ 64 w 115"/>
                <a:gd name="T15" fmla="*/ 0 h 1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5" h="113">
                  <a:moveTo>
                    <a:pt x="64" y="0"/>
                  </a:moveTo>
                  <a:cubicBezTo>
                    <a:pt x="66" y="1"/>
                    <a:pt x="68" y="1"/>
                    <a:pt x="70" y="2"/>
                  </a:cubicBezTo>
                  <a:cubicBezTo>
                    <a:pt x="96" y="7"/>
                    <a:pt x="115" y="32"/>
                    <a:pt x="113" y="59"/>
                  </a:cubicBezTo>
                  <a:cubicBezTo>
                    <a:pt x="112" y="86"/>
                    <a:pt x="90" y="108"/>
                    <a:pt x="64" y="110"/>
                  </a:cubicBezTo>
                  <a:cubicBezTo>
                    <a:pt x="34" y="113"/>
                    <a:pt x="7" y="92"/>
                    <a:pt x="4" y="62"/>
                  </a:cubicBezTo>
                  <a:cubicBezTo>
                    <a:pt x="0" y="33"/>
                    <a:pt x="20" y="6"/>
                    <a:pt x="50" y="1"/>
                  </a:cubicBezTo>
                  <a:cubicBezTo>
                    <a:pt x="51" y="1"/>
                    <a:pt x="51" y="1"/>
                    <a:pt x="52" y="0"/>
                  </a:cubicBezTo>
                  <a:cubicBezTo>
                    <a:pt x="56" y="0"/>
                    <a:pt x="60" y="0"/>
                    <a:pt x="64" y="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85" name="Freeform 117"/>
            <p:cNvSpPr>
              <a:spLocks/>
            </p:cNvSpPr>
            <p:nvPr/>
          </p:nvSpPr>
          <p:spPr bwMode="auto">
            <a:xfrm>
              <a:off x="9731375" y="5576888"/>
              <a:ext cx="141288" cy="312737"/>
            </a:xfrm>
            <a:custGeom>
              <a:avLst/>
              <a:gdLst>
                <a:gd name="T0" fmla="*/ 208 w 250"/>
                <a:gd name="T1" fmla="*/ 76 h 556"/>
                <a:gd name="T2" fmla="*/ 194 w 250"/>
                <a:gd name="T3" fmla="*/ 76 h 556"/>
                <a:gd name="T4" fmla="*/ 194 w 250"/>
                <a:gd name="T5" fmla="*/ 80 h 556"/>
                <a:gd name="T6" fmla="*/ 194 w 250"/>
                <a:gd name="T7" fmla="*/ 521 h 556"/>
                <a:gd name="T8" fmla="*/ 183 w 250"/>
                <a:gd name="T9" fmla="*/ 546 h 556"/>
                <a:gd name="T10" fmla="*/ 151 w 250"/>
                <a:gd name="T11" fmla="*/ 551 h 556"/>
                <a:gd name="T12" fmla="*/ 133 w 250"/>
                <a:gd name="T13" fmla="*/ 522 h 556"/>
                <a:gd name="T14" fmla="*/ 133 w 250"/>
                <a:gd name="T15" fmla="*/ 347 h 556"/>
                <a:gd name="T16" fmla="*/ 133 w 250"/>
                <a:gd name="T17" fmla="*/ 267 h 556"/>
                <a:gd name="T18" fmla="*/ 133 w 250"/>
                <a:gd name="T19" fmla="*/ 264 h 556"/>
                <a:gd name="T20" fmla="*/ 119 w 250"/>
                <a:gd name="T21" fmla="*/ 264 h 556"/>
                <a:gd name="T22" fmla="*/ 119 w 250"/>
                <a:gd name="T23" fmla="*/ 268 h 556"/>
                <a:gd name="T24" fmla="*/ 119 w 250"/>
                <a:gd name="T25" fmla="*/ 521 h 556"/>
                <a:gd name="T26" fmla="*/ 106 w 250"/>
                <a:gd name="T27" fmla="*/ 547 h 556"/>
                <a:gd name="T28" fmla="*/ 75 w 250"/>
                <a:gd name="T29" fmla="*/ 550 h 556"/>
                <a:gd name="T30" fmla="*/ 57 w 250"/>
                <a:gd name="T31" fmla="*/ 524 h 556"/>
                <a:gd name="T32" fmla="*/ 57 w 250"/>
                <a:gd name="T33" fmla="*/ 499 h 556"/>
                <a:gd name="T34" fmla="*/ 57 w 250"/>
                <a:gd name="T35" fmla="*/ 80 h 556"/>
                <a:gd name="T36" fmla="*/ 57 w 250"/>
                <a:gd name="T37" fmla="*/ 76 h 556"/>
                <a:gd name="T38" fmla="*/ 43 w 250"/>
                <a:gd name="T39" fmla="*/ 76 h 556"/>
                <a:gd name="T40" fmla="*/ 43 w 250"/>
                <a:gd name="T41" fmla="*/ 80 h 556"/>
                <a:gd name="T42" fmla="*/ 43 w 250"/>
                <a:gd name="T43" fmla="*/ 239 h 556"/>
                <a:gd name="T44" fmla="*/ 41 w 250"/>
                <a:gd name="T45" fmla="*/ 251 h 556"/>
                <a:gd name="T46" fmla="*/ 22 w 250"/>
                <a:gd name="T47" fmla="*/ 265 h 556"/>
                <a:gd name="T48" fmla="*/ 2 w 250"/>
                <a:gd name="T49" fmla="*/ 251 h 556"/>
                <a:gd name="T50" fmla="*/ 0 w 250"/>
                <a:gd name="T51" fmla="*/ 241 h 556"/>
                <a:gd name="T52" fmla="*/ 0 w 250"/>
                <a:gd name="T53" fmla="*/ 69 h 556"/>
                <a:gd name="T54" fmla="*/ 17 w 250"/>
                <a:gd name="T55" fmla="*/ 21 h 556"/>
                <a:gd name="T56" fmla="*/ 62 w 250"/>
                <a:gd name="T57" fmla="*/ 0 h 556"/>
                <a:gd name="T58" fmla="*/ 187 w 250"/>
                <a:gd name="T59" fmla="*/ 0 h 556"/>
                <a:gd name="T60" fmla="*/ 248 w 250"/>
                <a:gd name="T61" fmla="*/ 49 h 556"/>
                <a:gd name="T62" fmla="*/ 250 w 250"/>
                <a:gd name="T63" fmla="*/ 62 h 556"/>
                <a:gd name="T64" fmla="*/ 250 w 250"/>
                <a:gd name="T65" fmla="*/ 246 h 556"/>
                <a:gd name="T66" fmla="*/ 234 w 250"/>
                <a:gd name="T67" fmla="*/ 265 h 556"/>
                <a:gd name="T68" fmla="*/ 209 w 250"/>
                <a:gd name="T69" fmla="*/ 247 h 556"/>
                <a:gd name="T70" fmla="*/ 208 w 250"/>
                <a:gd name="T71" fmla="*/ 239 h 556"/>
                <a:gd name="T72" fmla="*/ 208 w 250"/>
                <a:gd name="T73" fmla="*/ 80 h 556"/>
                <a:gd name="T74" fmla="*/ 208 w 250"/>
                <a:gd name="T75" fmla="*/ 76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50" h="556">
                  <a:moveTo>
                    <a:pt x="208" y="76"/>
                  </a:moveTo>
                  <a:cubicBezTo>
                    <a:pt x="203" y="76"/>
                    <a:pt x="199" y="76"/>
                    <a:pt x="194" y="76"/>
                  </a:cubicBezTo>
                  <a:cubicBezTo>
                    <a:pt x="194" y="78"/>
                    <a:pt x="194" y="79"/>
                    <a:pt x="194" y="80"/>
                  </a:cubicBezTo>
                  <a:cubicBezTo>
                    <a:pt x="194" y="227"/>
                    <a:pt x="194" y="374"/>
                    <a:pt x="194" y="521"/>
                  </a:cubicBezTo>
                  <a:cubicBezTo>
                    <a:pt x="194" y="531"/>
                    <a:pt x="191" y="540"/>
                    <a:pt x="183" y="546"/>
                  </a:cubicBezTo>
                  <a:cubicBezTo>
                    <a:pt x="173" y="554"/>
                    <a:pt x="162" y="556"/>
                    <a:pt x="151" y="551"/>
                  </a:cubicBezTo>
                  <a:cubicBezTo>
                    <a:pt x="139" y="545"/>
                    <a:pt x="133" y="535"/>
                    <a:pt x="133" y="522"/>
                  </a:cubicBezTo>
                  <a:cubicBezTo>
                    <a:pt x="133" y="464"/>
                    <a:pt x="133" y="406"/>
                    <a:pt x="133" y="347"/>
                  </a:cubicBezTo>
                  <a:cubicBezTo>
                    <a:pt x="133" y="321"/>
                    <a:pt x="133" y="294"/>
                    <a:pt x="133" y="267"/>
                  </a:cubicBezTo>
                  <a:cubicBezTo>
                    <a:pt x="133" y="266"/>
                    <a:pt x="133" y="265"/>
                    <a:pt x="133" y="264"/>
                  </a:cubicBezTo>
                  <a:cubicBezTo>
                    <a:pt x="128" y="264"/>
                    <a:pt x="124" y="264"/>
                    <a:pt x="119" y="264"/>
                  </a:cubicBezTo>
                  <a:cubicBezTo>
                    <a:pt x="119" y="265"/>
                    <a:pt x="119" y="267"/>
                    <a:pt x="119" y="268"/>
                  </a:cubicBezTo>
                  <a:cubicBezTo>
                    <a:pt x="119" y="352"/>
                    <a:pt x="119" y="437"/>
                    <a:pt x="119" y="521"/>
                  </a:cubicBezTo>
                  <a:cubicBezTo>
                    <a:pt x="119" y="532"/>
                    <a:pt x="115" y="541"/>
                    <a:pt x="106" y="547"/>
                  </a:cubicBezTo>
                  <a:cubicBezTo>
                    <a:pt x="96" y="555"/>
                    <a:pt x="86" y="556"/>
                    <a:pt x="75" y="550"/>
                  </a:cubicBezTo>
                  <a:cubicBezTo>
                    <a:pt x="64" y="545"/>
                    <a:pt x="58" y="536"/>
                    <a:pt x="57" y="524"/>
                  </a:cubicBezTo>
                  <a:cubicBezTo>
                    <a:pt x="57" y="515"/>
                    <a:pt x="57" y="507"/>
                    <a:pt x="57" y="499"/>
                  </a:cubicBezTo>
                  <a:cubicBezTo>
                    <a:pt x="57" y="359"/>
                    <a:pt x="57" y="219"/>
                    <a:pt x="57" y="80"/>
                  </a:cubicBezTo>
                  <a:cubicBezTo>
                    <a:pt x="57" y="79"/>
                    <a:pt x="57" y="78"/>
                    <a:pt x="57" y="76"/>
                  </a:cubicBezTo>
                  <a:cubicBezTo>
                    <a:pt x="53" y="76"/>
                    <a:pt x="48" y="76"/>
                    <a:pt x="43" y="76"/>
                  </a:cubicBezTo>
                  <a:cubicBezTo>
                    <a:pt x="43" y="77"/>
                    <a:pt x="43" y="78"/>
                    <a:pt x="43" y="80"/>
                  </a:cubicBezTo>
                  <a:cubicBezTo>
                    <a:pt x="43" y="133"/>
                    <a:pt x="43" y="186"/>
                    <a:pt x="43" y="239"/>
                  </a:cubicBezTo>
                  <a:cubicBezTo>
                    <a:pt x="43" y="243"/>
                    <a:pt x="43" y="247"/>
                    <a:pt x="41" y="251"/>
                  </a:cubicBezTo>
                  <a:cubicBezTo>
                    <a:pt x="39" y="260"/>
                    <a:pt x="31" y="265"/>
                    <a:pt x="22" y="265"/>
                  </a:cubicBezTo>
                  <a:cubicBezTo>
                    <a:pt x="13" y="265"/>
                    <a:pt x="5" y="260"/>
                    <a:pt x="2" y="251"/>
                  </a:cubicBezTo>
                  <a:cubicBezTo>
                    <a:pt x="1" y="248"/>
                    <a:pt x="0" y="245"/>
                    <a:pt x="0" y="241"/>
                  </a:cubicBezTo>
                  <a:cubicBezTo>
                    <a:pt x="0" y="184"/>
                    <a:pt x="0" y="126"/>
                    <a:pt x="0" y="69"/>
                  </a:cubicBezTo>
                  <a:cubicBezTo>
                    <a:pt x="0" y="51"/>
                    <a:pt x="5" y="35"/>
                    <a:pt x="17" y="21"/>
                  </a:cubicBezTo>
                  <a:cubicBezTo>
                    <a:pt x="28" y="7"/>
                    <a:pt x="44" y="0"/>
                    <a:pt x="62" y="0"/>
                  </a:cubicBezTo>
                  <a:cubicBezTo>
                    <a:pt x="104" y="0"/>
                    <a:pt x="146" y="0"/>
                    <a:pt x="187" y="0"/>
                  </a:cubicBezTo>
                  <a:cubicBezTo>
                    <a:pt x="217" y="0"/>
                    <a:pt x="240" y="19"/>
                    <a:pt x="248" y="49"/>
                  </a:cubicBezTo>
                  <a:cubicBezTo>
                    <a:pt x="249" y="53"/>
                    <a:pt x="250" y="58"/>
                    <a:pt x="250" y="62"/>
                  </a:cubicBezTo>
                  <a:cubicBezTo>
                    <a:pt x="250" y="123"/>
                    <a:pt x="250" y="184"/>
                    <a:pt x="250" y="246"/>
                  </a:cubicBezTo>
                  <a:cubicBezTo>
                    <a:pt x="250" y="255"/>
                    <a:pt x="243" y="263"/>
                    <a:pt x="234" y="265"/>
                  </a:cubicBezTo>
                  <a:cubicBezTo>
                    <a:pt x="222" y="267"/>
                    <a:pt x="211" y="260"/>
                    <a:pt x="209" y="247"/>
                  </a:cubicBezTo>
                  <a:cubicBezTo>
                    <a:pt x="208" y="245"/>
                    <a:pt x="208" y="242"/>
                    <a:pt x="208" y="239"/>
                  </a:cubicBezTo>
                  <a:cubicBezTo>
                    <a:pt x="208" y="186"/>
                    <a:pt x="208" y="133"/>
                    <a:pt x="208" y="80"/>
                  </a:cubicBezTo>
                  <a:cubicBezTo>
                    <a:pt x="208" y="79"/>
                    <a:pt x="208" y="78"/>
                    <a:pt x="208" y="76"/>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786" name="making_connections_blue"/>
          <p:cNvGrpSpPr/>
          <p:nvPr userDrawn="1"/>
        </p:nvGrpSpPr>
        <p:grpSpPr>
          <a:xfrm>
            <a:off x="10597167" y="5254634"/>
            <a:ext cx="1011292" cy="1213551"/>
            <a:chOff x="10539413" y="5295900"/>
            <a:chExt cx="1135062" cy="1362075"/>
          </a:xfrm>
        </p:grpSpPr>
        <p:sp>
          <p:nvSpPr>
            <p:cNvPr id="787" name="Freeform 121"/>
            <p:cNvSpPr>
              <a:spLocks/>
            </p:cNvSpPr>
            <p:nvPr/>
          </p:nvSpPr>
          <p:spPr bwMode="auto">
            <a:xfrm>
              <a:off x="10909300" y="5295900"/>
              <a:ext cx="287337" cy="222250"/>
            </a:xfrm>
            <a:custGeom>
              <a:avLst/>
              <a:gdLst>
                <a:gd name="T0" fmla="*/ 504 w 504"/>
                <a:gd name="T1" fmla="*/ 0 h 392"/>
                <a:gd name="T2" fmla="*/ 0 w 504"/>
                <a:gd name="T3" fmla="*/ 0 h 392"/>
                <a:gd name="T4" fmla="*/ 0 w 504"/>
                <a:gd name="T5" fmla="*/ 260 h 392"/>
                <a:gd name="T6" fmla="*/ 37 w 504"/>
                <a:gd name="T7" fmla="*/ 339 h 392"/>
                <a:gd name="T8" fmla="*/ 37 w 504"/>
                <a:gd name="T9" fmla="*/ 37 h 392"/>
                <a:gd name="T10" fmla="*/ 467 w 504"/>
                <a:gd name="T11" fmla="*/ 37 h 392"/>
                <a:gd name="T12" fmla="*/ 467 w 504"/>
                <a:gd name="T13" fmla="*/ 355 h 392"/>
                <a:gd name="T14" fmla="*/ 41 w 504"/>
                <a:gd name="T15" fmla="*/ 355 h 392"/>
                <a:gd name="T16" fmla="*/ 44 w 504"/>
                <a:gd name="T17" fmla="*/ 392 h 392"/>
                <a:gd name="T18" fmla="*/ 504 w 504"/>
                <a:gd name="T19" fmla="*/ 392 h 392"/>
                <a:gd name="T20" fmla="*/ 504 w 504"/>
                <a:gd name="T21" fmla="*/ 0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4" h="392">
                  <a:moveTo>
                    <a:pt x="504" y="0"/>
                  </a:moveTo>
                  <a:cubicBezTo>
                    <a:pt x="0" y="0"/>
                    <a:pt x="0" y="0"/>
                    <a:pt x="0" y="0"/>
                  </a:cubicBezTo>
                  <a:cubicBezTo>
                    <a:pt x="0" y="260"/>
                    <a:pt x="0" y="260"/>
                    <a:pt x="0" y="260"/>
                  </a:cubicBezTo>
                  <a:cubicBezTo>
                    <a:pt x="17" y="283"/>
                    <a:pt x="30" y="310"/>
                    <a:pt x="37" y="339"/>
                  </a:cubicBezTo>
                  <a:cubicBezTo>
                    <a:pt x="37" y="37"/>
                    <a:pt x="37" y="37"/>
                    <a:pt x="37" y="37"/>
                  </a:cubicBezTo>
                  <a:cubicBezTo>
                    <a:pt x="467" y="37"/>
                    <a:pt x="467" y="37"/>
                    <a:pt x="467" y="37"/>
                  </a:cubicBezTo>
                  <a:cubicBezTo>
                    <a:pt x="467" y="355"/>
                    <a:pt x="467" y="355"/>
                    <a:pt x="467" y="355"/>
                  </a:cubicBezTo>
                  <a:cubicBezTo>
                    <a:pt x="41" y="355"/>
                    <a:pt x="41" y="355"/>
                    <a:pt x="41" y="355"/>
                  </a:cubicBezTo>
                  <a:cubicBezTo>
                    <a:pt x="43" y="367"/>
                    <a:pt x="44" y="380"/>
                    <a:pt x="44" y="392"/>
                  </a:cubicBezTo>
                  <a:cubicBezTo>
                    <a:pt x="504" y="392"/>
                    <a:pt x="504" y="392"/>
                    <a:pt x="504" y="392"/>
                  </a:cubicBezTo>
                  <a:lnTo>
                    <a:pt x="504" y="0"/>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88" name="Freeform 122"/>
            <p:cNvSpPr>
              <a:spLocks noEditPoints="1"/>
            </p:cNvSpPr>
            <p:nvPr/>
          </p:nvSpPr>
          <p:spPr bwMode="auto">
            <a:xfrm>
              <a:off x="11228388" y="5637213"/>
              <a:ext cx="285750" cy="223838"/>
            </a:xfrm>
            <a:custGeom>
              <a:avLst/>
              <a:gdLst>
                <a:gd name="T0" fmla="*/ 0 w 180"/>
                <a:gd name="T1" fmla="*/ 141 h 141"/>
                <a:gd name="T2" fmla="*/ 180 w 180"/>
                <a:gd name="T3" fmla="*/ 141 h 141"/>
                <a:gd name="T4" fmla="*/ 180 w 180"/>
                <a:gd name="T5" fmla="*/ 0 h 141"/>
                <a:gd name="T6" fmla="*/ 0 w 180"/>
                <a:gd name="T7" fmla="*/ 0 h 141"/>
                <a:gd name="T8" fmla="*/ 0 w 180"/>
                <a:gd name="T9" fmla="*/ 141 h 141"/>
                <a:gd name="T10" fmla="*/ 13 w 180"/>
                <a:gd name="T11" fmla="*/ 14 h 141"/>
                <a:gd name="T12" fmla="*/ 167 w 180"/>
                <a:gd name="T13" fmla="*/ 14 h 141"/>
                <a:gd name="T14" fmla="*/ 167 w 180"/>
                <a:gd name="T15" fmla="*/ 127 h 141"/>
                <a:gd name="T16" fmla="*/ 13 w 180"/>
                <a:gd name="T17" fmla="*/ 127 h 141"/>
                <a:gd name="T18" fmla="*/ 13 w 180"/>
                <a:gd name="T19" fmla="*/ 14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0" h="141">
                  <a:moveTo>
                    <a:pt x="0" y="141"/>
                  </a:moveTo>
                  <a:lnTo>
                    <a:pt x="180" y="141"/>
                  </a:lnTo>
                  <a:lnTo>
                    <a:pt x="180" y="0"/>
                  </a:lnTo>
                  <a:lnTo>
                    <a:pt x="0" y="0"/>
                  </a:lnTo>
                  <a:lnTo>
                    <a:pt x="0" y="141"/>
                  </a:lnTo>
                  <a:close/>
                  <a:moveTo>
                    <a:pt x="13" y="14"/>
                  </a:moveTo>
                  <a:lnTo>
                    <a:pt x="167" y="14"/>
                  </a:lnTo>
                  <a:lnTo>
                    <a:pt x="167" y="127"/>
                  </a:lnTo>
                  <a:lnTo>
                    <a:pt x="13" y="127"/>
                  </a:lnTo>
                  <a:lnTo>
                    <a:pt x="13" y="14"/>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89" name="Freeform 123"/>
            <p:cNvSpPr>
              <a:spLocks/>
            </p:cNvSpPr>
            <p:nvPr/>
          </p:nvSpPr>
          <p:spPr bwMode="auto">
            <a:xfrm>
              <a:off x="11182350" y="5710238"/>
              <a:ext cx="31750" cy="84138"/>
            </a:xfrm>
            <a:custGeom>
              <a:avLst/>
              <a:gdLst>
                <a:gd name="T0" fmla="*/ 55 w 55"/>
                <a:gd name="T1" fmla="*/ 0 h 148"/>
                <a:gd name="T2" fmla="*/ 16 w 55"/>
                <a:gd name="T3" fmla="*/ 118 h 148"/>
                <a:gd name="T4" fmla="*/ 0 w 55"/>
                <a:gd name="T5" fmla="*/ 148 h 148"/>
                <a:gd name="T6" fmla="*/ 55 w 55"/>
                <a:gd name="T7" fmla="*/ 148 h 148"/>
                <a:gd name="T8" fmla="*/ 55 w 55"/>
                <a:gd name="T9" fmla="*/ 0 h 148"/>
              </a:gdLst>
              <a:ahLst/>
              <a:cxnLst>
                <a:cxn ang="0">
                  <a:pos x="T0" y="T1"/>
                </a:cxn>
                <a:cxn ang="0">
                  <a:pos x="T2" y="T3"/>
                </a:cxn>
                <a:cxn ang="0">
                  <a:pos x="T4" y="T5"/>
                </a:cxn>
                <a:cxn ang="0">
                  <a:pos x="T6" y="T7"/>
                </a:cxn>
                <a:cxn ang="0">
                  <a:pos x="T8" y="T9"/>
                </a:cxn>
              </a:cxnLst>
              <a:rect l="0" t="0" r="r" b="b"/>
              <a:pathLst>
                <a:path w="55" h="148">
                  <a:moveTo>
                    <a:pt x="55" y="0"/>
                  </a:moveTo>
                  <a:cubicBezTo>
                    <a:pt x="45" y="45"/>
                    <a:pt x="32" y="84"/>
                    <a:pt x="16" y="118"/>
                  </a:cubicBezTo>
                  <a:cubicBezTo>
                    <a:pt x="11" y="129"/>
                    <a:pt x="5" y="138"/>
                    <a:pt x="0" y="148"/>
                  </a:cubicBezTo>
                  <a:cubicBezTo>
                    <a:pt x="55" y="148"/>
                    <a:pt x="55" y="148"/>
                    <a:pt x="55" y="148"/>
                  </a:cubicBezTo>
                  <a:lnTo>
                    <a:pt x="55" y="0"/>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90" name="Freeform 124"/>
            <p:cNvSpPr>
              <a:spLocks noEditPoints="1"/>
            </p:cNvSpPr>
            <p:nvPr/>
          </p:nvSpPr>
          <p:spPr bwMode="auto">
            <a:xfrm>
              <a:off x="11223625" y="6038850"/>
              <a:ext cx="287337" cy="222250"/>
            </a:xfrm>
            <a:custGeom>
              <a:avLst/>
              <a:gdLst>
                <a:gd name="T0" fmla="*/ 0 w 181"/>
                <a:gd name="T1" fmla="*/ 140 h 140"/>
                <a:gd name="T2" fmla="*/ 181 w 181"/>
                <a:gd name="T3" fmla="*/ 140 h 140"/>
                <a:gd name="T4" fmla="*/ 181 w 181"/>
                <a:gd name="T5" fmla="*/ 0 h 140"/>
                <a:gd name="T6" fmla="*/ 0 w 181"/>
                <a:gd name="T7" fmla="*/ 0 h 140"/>
                <a:gd name="T8" fmla="*/ 0 w 181"/>
                <a:gd name="T9" fmla="*/ 140 h 140"/>
                <a:gd name="T10" fmla="*/ 13 w 181"/>
                <a:gd name="T11" fmla="*/ 13 h 140"/>
                <a:gd name="T12" fmla="*/ 167 w 181"/>
                <a:gd name="T13" fmla="*/ 13 h 140"/>
                <a:gd name="T14" fmla="*/ 167 w 181"/>
                <a:gd name="T15" fmla="*/ 127 h 140"/>
                <a:gd name="T16" fmla="*/ 13 w 181"/>
                <a:gd name="T17" fmla="*/ 127 h 140"/>
                <a:gd name="T18" fmla="*/ 13 w 181"/>
                <a:gd name="T19" fmla="*/ 13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1" h="140">
                  <a:moveTo>
                    <a:pt x="0" y="140"/>
                  </a:moveTo>
                  <a:lnTo>
                    <a:pt x="181" y="140"/>
                  </a:lnTo>
                  <a:lnTo>
                    <a:pt x="181" y="0"/>
                  </a:lnTo>
                  <a:lnTo>
                    <a:pt x="0" y="0"/>
                  </a:lnTo>
                  <a:lnTo>
                    <a:pt x="0" y="140"/>
                  </a:lnTo>
                  <a:close/>
                  <a:moveTo>
                    <a:pt x="13" y="13"/>
                  </a:moveTo>
                  <a:lnTo>
                    <a:pt x="167" y="13"/>
                  </a:lnTo>
                  <a:lnTo>
                    <a:pt x="167" y="127"/>
                  </a:lnTo>
                  <a:lnTo>
                    <a:pt x="13" y="127"/>
                  </a:lnTo>
                  <a:lnTo>
                    <a:pt x="13" y="13"/>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91" name="Freeform 125"/>
            <p:cNvSpPr>
              <a:spLocks/>
            </p:cNvSpPr>
            <p:nvPr/>
          </p:nvSpPr>
          <p:spPr bwMode="auto">
            <a:xfrm>
              <a:off x="11323638" y="5878513"/>
              <a:ext cx="90487" cy="146050"/>
            </a:xfrm>
            <a:custGeom>
              <a:avLst/>
              <a:gdLst>
                <a:gd name="T0" fmla="*/ 0 w 57"/>
                <a:gd name="T1" fmla="*/ 66 h 92"/>
                <a:gd name="T2" fmla="*/ 0 w 57"/>
                <a:gd name="T3" fmla="*/ 92 h 92"/>
                <a:gd name="T4" fmla="*/ 57 w 57"/>
                <a:gd name="T5" fmla="*/ 92 h 92"/>
                <a:gd name="T6" fmla="*/ 57 w 57"/>
                <a:gd name="T7" fmla="*/ 66 h 92"/>
                <a:gd name="T8" fmla="*/ 35 w 57"/>
                <a:gd name="T9" fmla="*/ 66 h 92"/>
                <a:gd name="T10" fmla="*/ 35 w 57"/>
                <a:gd name="T11" fmla="*/ 26 h 92"/>
                <a:gd name="T12" fmla="*/ 57 w 57"/>
                <a:gd name="T13" fmla="*/ 26 h 92"/>
                <a:gd name="T14" fmla="*/ 57 w 57"/>
                <a:gd name="T15" fmla="*/ 0 h 92"/>
                <a:gd name="T16" fmla="*/ 0 w 57"/>
                <a:gd name="T17" fmla="*/ 0 h 92"/>
                <a:gd name="T18" fmla="*/ 0 w 57"/>
                <a:gd name="T19" fmla="*/ 26 h 92"/>
                <a:gd name="T20" fmla="*/ 22 w 57"/>
                <a:gd name="T21" fmla="*/ 26 h 92"/>
                <a:gd name="T22" fmla="*/ 22 w 57"/>
                <a:gd name="T23" fmla="*/ 66 h 92"/>
                <a:gd name="T24" fmla="*/ 0 w 57"/>
                <a:gd name="T25" fmla="*/ 6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 h="92">
                  <a:moveTo>
                    <a:pt x="0" y="66"/>
                  </a:moveTo>
                  <a:lnTo>
                    <a:pt x="0" y="92"/>
                  </a:lnTo>
                  <a:lnTo>
                    <a:pt x="57" y="92"/>
                  </a:lnTo>
                  <a:lnTo>
                    <a:pt x="57" y="66"/>
                  </a:lnTo>
                  <a:lnTo>
                    <a:pt x="35" y="66"/>
                  </a:lnTo>
                  <a:lnTo>
                    <a:pt x="35" y="26"/>
                  </a:lnTo>
                  <a:lnTo>
                    <a:pt x="57" y="26"/>
                  </a:lnTo>
                  <a:lnTo>
                    <a:pt x="57" y="0"/>
                  </a:lnTo>
                  <a:lnTo>
                    <a:pt x="0" y="0"/>
                  </a:lnTo>
                  <a:lnTo>
                    <a:pt x="0" y="26"/>
                  </a:lnTo>
                  <a:lnTo>
                    <a:pt x="22" y="26"/>
                  </a:lnTo>
                  <a:lnTo>
                    <a:pt x="22" y="66"/>
                  </a:lnTo>
                  <a:lnTo>
                    <a:pt x="0" y="66"/>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92" name="Freeform 126"/>
            <p:cNvSpPr>
              <a:spLocks/>
            </p:cNvSpPr>
            <p:nvPr/>
          </p:nvSpPr>
          <p:spPr bwMode="auto">
            <a:xfrm>
              <a:off x="11007725" y="5534025"/>
              <a:ext cx="90487" cy="223838"/>
            </a:xfrm>
            <a:custGeom>
              <a:avLst/>
              <a:gdLst>
                <a:gd name="T0" fmla="*/ 112 w 159"/>
                <a:gd name="T1" fmla="*/ 395 h 395"/>
                <a:gd name="T2" fmla="*/ 120 w 159"/>
                <a:gd name="T3" fmla="*/ 392 h 395"/>
                <a:gd name="T4" fmla="*/ 141 w 159"/>
                <a:gd name="T5" fmla="*/ 372 h 395"/>
                <a:gd name="T6" fmla="*/ 150 w 159"/>
                <a:gd name="T7" fmla="*/ 358 h 395"/>
                <a:gd name="T8" fmla="*/ 98 w 159"/>
                <a:gd name="T9" fmla="*/ 358 h 395"/>
                <a:gd name="T10" fmla="*/ 98 w 159"/>
                <a:gd name="T11" fmla="*/ 71 h 395"/>
                <a:gd name="T12" fmla="*/ 159 w 159"/>
                <a:gd name="T13" fmla="*/ 71 h 395"/>
                <a:gd name="T14" fmla="*/ 159 w 159"/>
                <a:gd name="T15" fmla="*/ 0 h 395"/>
                <a:gd name="T16" fmla="*/ 0 w 159"/>
                <a:gd name="T17" fmla="*/ 0 h 395"/>
                <a:gd name="T18" fmla="*/ 0 w 159"/>
                <a:gd name="T19" fmla="*/ 71 h 395"/>
                <a:gd name="T20" fmla="*/ 61 w 159"/>
                <a:gd name="T21" fmla="*/ 71 h 395"/>
                <a:gd name="T22" fmla="*/ 61 w 159"/>
                <a:gd name="T23" fmla="*/ 386 h 395"/>
                <a:gd name="T24" fmla="*/ 92 w 159"/>
                <a:gd name="T25" fmla="*/ 395 h 395"/>
                <a:gd name="T26" fmla="*/ 112 w 159"/>
                <a:gd name="T27" fmla="*/ 395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9" h="395">
                  <a:moveTo>
                    <a:pt x="112" y="395"/>
                  </a:moveTo>
                  <a:cubicBezTo>
                    <a:pt x="115" y="394"/>
                    <a:pt x="118" y="393"/>
                    <a:pt x="120" y="392"/>
                  </a:cubicBezTo>
                  <a:cubicBezTo>
                    <a:pt x="124" y="390"/>
                    <a:pt x="131" y="385"/>
                    <a:pt x="141" y="372"/>
                  </a:cubicBezTo>
                  <a:cubicBezTo>
                    <a:pt x="143" y="369"/>
                    <a:pt x="146" y="364"/>
                    <a:pt x="150" y="358"/>
                  </a:cubicBezTo>
                  <a:cubicBezTo>
                    <a:pt x="98" y="358"/>
                    <a:pt x="98" y="358"/>
                    <a:pt x="98" y="358"/>
                  </a:cubicBezTo>
                  <a:cubicBezTo>
                    <a:pt x="98" y="71"/>
                    <a:pt x="98" y="71"/>
                    <a:pt x="98" y="71"/>
                  </a:cubicBezTo>
                  <a:cubicBezTo>
                    <a:pt x="159" y="71"/>
                    <a:pt x="159" y="71"/>
                    <a:pt x="159" y="71"/>
                  </a:cubicBezTo>
                  <a:cubicBezTo>
                    <a:pt x="159" y="0"/>
                    <a:pt x="159" y="0"/>
                    <a:pt x="159" y="0"/>
                  </a:cubicBezTo>
                  <a:cubicBezTo>
                    <a:pt x="0" y="0"/>
                    <a:pt x="0" y="0"/>
                    <a:pt x="0" y="0"/>
                  </a:cubicBezTo>
                  <a:cubicBezTo>
                    <a:pt x="0" y="71"/>
                    <a:pt x="0" y="71"/>
                    <a:pt x="0" y="71"/>
                  </a:cubicBezTo>
                  <a:cubicBezTo>
                    <a:pt x="61" y="71"/>
                    <a:pt x="61" y="71"/>
                    <a:pt x="61" y="71"/>
                  </a:cubicBezTo>
                  <a:cubicBezTo>
                    <a:pt x="61" y="386"/>
                    <a:pt x="61" y="386"/>
                    <a:pt x="61" y="386"/>
                  </a:cubicBezTo>
                  <a:cubicBezTo>
                    <a:pt x="72" y="390"/>
                    <a:pt x="83" y="394"/>
                    <a:pt x="92" y="395"/>
                  </a:cubicBezTo>
                  <a:cubicBezTo>
                    <a:pt x="112" y="395"/>
                    <a:pt x="112" y="395"/>
                    <a:pt x="112" y="395"/>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93" name="Freeform 127"/>
            <p:cNvSpPr>
              <a:spLocks noEditPoints="1"/>
            </p:cNvSpPr>
            <p:nvPr/>
          </p:nvSpPr>
          <p:spPr bwMode="auto">
            <a:xfrm>
              <a:off x="11388725" y="5295900"/>
              <a:ext cx="285750" cy="222250"/>
            </a:xfrm>
            <a:custGeom>
              <a:avLst/>
              <a:gdLst>
                <a:gd name="T0" fmla="*/ 0 w 180"/>
                <a:gd name="T1" fmla="*/ 140 h 140"/>
                <a:gd name="T2" fmla="*/ 180 w 180"/>
                <a:gd name="T3" fmla="*/ 140 h 140"/>
                <a:gd name="T4" fmla="*/ 180 w 180"/>
                <a:gd name="T5" fmla="*/ 0 h 140"/>
                <a:gd name="T6" fmla="*/ 0 w 180"/>
                <a:gd name="T7" fmla="*/ 0 h 140"/>
                <a:gd name="T8" fmla="*/ 0 w 180"/>
                <a:gd name="T9" fmla="*/ 140 h 140"/>
                <a:gd name="T10" fmla="*/ 13 w 180"/>
                <a:gd name="T11" fmla="*/ 13 h 140"/>
                <a:gd name="T12" fmla="*/ 167 w 180"/>
                <a:gd name="T13" fmla="*/ 13 h 140"/>
                <a:gd name="T14" fmla="*/ 167 w 180"/>
                <a:gd name="T15" fmla="*/ 127 h 140"/>
                <a:gd name="T16" fmla="*/ 13 w 180"/>
                <a:gd name="T17" fmla="*/ 127 h 140"/>
                <a:gd name="T18" fmla="*/ 13 w 180"/>
                <a:gd name="T19" fmla="*/ 13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0" h="140">
                  <a:moveTo>
                    <a:pt x="0" y="140"/>
                  </a:moveTo>
                  <a:lnTo>
                    <a:pt x="180" y="140"/>
                  </a:lnTo>
                  <a:lnTo>
                    <a:pt x="180" y="0"/>
                  </a:lnTo>
                  <a:lnTo>
                    <a:pt x="0" y="0"/>
                  </a:lnTo>
                  <a:lnTo>
                    <a:pt x="0" y="140"/>
                  </a:lnTo>
                  <a:close/>
                  <a:moveTo>
                    <a:pt x="13" y="13"/>
                  </a:moveTo>
                  <a:lnTo>
                    <a:pt x="167" y="13"/>
                  </a:lnTo>
                  <a:lnTo>
                    <a:pt x="167" y="127"/>
                  </a:lnTo>
                  <a:lnTo>
                    <a:pt x="13" y="127"/>
                  </a:lnTo>
                  <a:lnTo>
                    <a:pt x="13" y="13"/>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94" name="Rectangle 128"/>
            <p:cNvSpPr>
              <a:spLocks noChangeArrowheads="1"/>
            </p:cNvSpPr>
            <p:nvPr/>
          </p:nvSpPr>
          <p:spPr bwMode="auto">
            <a:xfrm>
              <a:off x="11333163" y="5362575"/>
              <a:ext cx="41275" cy="90488"/>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95" name="Rectangle 129"/>
            <p:cNvSpPr>
              <a:spLocks noChangeArrowheads="1"/>
            </p:cNvSpPr>
            <p:nvPr/>
          </p:nvSpPr>
          <p:spPr bwMode="auto">
            <a:xfrm>
              <a:off x="11214100" y="5397500"/>
              <a:ext cx="109537" cy="22225"/>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96" name="Freeform 130"/>
            <p:cNvSpPr>
              <a:spLocks/>
            </p:cNvSpPr>
            <p:nvPr/>
          </p:nvSpPr>
          <p:spPr bwMode="auto">
            <a:xfrm>
              <a:off x="11020425" y="5324475"/>
              <a:ext cx="68262" cy="90488"/>
            </a:xfrm>
            <a:custGeom>
              <a:avLst/>
              <a:gdLst>
                <a:gd name="T0" fmla="*/ 119 w 119"/>
                <a:gd name="T1" fmla="*/ 79 h 159"/>
                <a:gd name="T2" fmla="*/ 0 w 119"/>
                <a:gd name="T3" fmla="*/ 79 h 159"/>
                <a:gd name="T4" fmla="*/ 119 w 119"/>
                <a:gd name="T5" fmla="*/ 79 h 159"/>
              </a:gdLst>
              <a:ahLst/>
              <a:cxnLst>
                <a:cxn ang="0">
                  <a:pos x="T0" y="T1"/>
                </a:cxn>
                <a:cxn ang="0">
                  <a:pos x="T2" y="T3"/>
                </a:cxn>
                <a:cxn ang="0">
                  <a:pos x="T4" y="T5"/>
                </a:cxn>
              </a:cxnLst>
              <a:rect l="0" t="0" r="r" b="b"/>
              <a:pathLst>
                <a:path w="119" h="159">
                  <a:moveTo>
                    <a:pt x="119" y="79"/>
                  </a:moveTo>
                  <a:cubicBezTo>
                    <a:pt x="119" y="159"/>
                    <a:pt x="0" y="159"/>
                    <a:pt x="0" y="79"/>
                  </a:cubicBezTo>
                  <a:cubicBezTo>
                    <a:pt x="0" y="0"/>
                    <a:pt x="119" y="0"/>
                    <a:pt x="119" y="79"/>
                  </a:cubicBezTo>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97" name="Freeform 131"/>
            <p:cNvSpPr>
              <a:spLocks/>
            </p:cNvSpPr>
            <p:nvPr/>
          </p:nvSpPr>
          <p:spPr bwMode="auto">
            <a:xfrm>
              <a:off x="10980738" y="5411788"/>
              <a:ext cx="147637" cy="69850"/>
            </a:xfrm>
            <a:custGeom>
              <a:avLst/>
              <a:gdLst>
                <a:gd name="T0" fmla="*/ 58 w 259"/>
                <a:gd name="T1" fmla="*/ 65 h 124"/>
                <a:gd name="T2" fmla="*/ 58 w 259"/>
                <a:gd name="T3" fmla="*/ 124 h 124"/>
                <a:gd name="T4" fmla="*/ 201 w 259"/>
                <a:gd name="T5" fmla="*/ 124 h 124"/>
                <a:gd name="T6" fmla="*/ 201 w 259"/>
                <a:gd name="T7" fmla="*/ 65 h 124"/>
                <a:gd name="T8" fmla="*/ 206 w 259"/>
                <a:gd name="T9" fmla="*/ 76 h 124"/>
                <a:gd name="T10" fmla="*/ 217 w 259"/>
                <a:gd name="T11" fmla="*/ 124 h 124"/>
                <a:gd name="T12" fmla="*/ 259 w 259"/>
                <a:gd name="T13" fmla="*/ 124 h 124"/>
                <a:gd name="T14" fmla="*/ 232 w 259"/>
                <a:gd name="T15" fmla="*/ 33 h 124"/>
                <a:gd name="T16" fmla="*/ 204 w 259"/>
                <a:gd name="T17" fmla="*/ 6 h 124"/>
                <a:gd name="T18" fmla="*/ 187 w 259"/>
                <a:gd name="T19" fmla="*/ 1 h 124"/>
                <a:gd name="T20" fmla="*/ 181 w 259"/>
                <a:gd name="T21" fmla="*/ 0 h 124"/>
                <a:gd name="T22" fmla="*/ 78 w 259"/>
                <a:gd name="T23" fmla="*/ 0 h 124"/>
                <a:gd name="T24" fmla="*/ 72 w 259"/>
                <a:gd name="T25" fmla="*/ 1 h 124"/>
                <a:gd name="T26" fmla="*/ 56 w 259"/>
                <a:gd name="T27" fmla="*/ 6 h 124"/>
                <a:gd name="T28" fmla="*/ 15 w 259"/>
                <a:gd name="T29" fmla="*/ 56 h 124"/>
                <a:gd name="T30" fmla="*/ 0 w 259"/>
                <a:gd name="T31" fmla="*/ 124 h 124"/>
                <a:gd name="T32" fmla="*/ 43 w 259"/>
                <a:gd name="T33" fmla="*/ 124 h 124"/>
                <a:gd name="T34" fmla="*/ 58 w 259"/>
                <a:gd name="T35" fmla="*/ 65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9" h="124">
                  <a:moveTo>
                    <a:pt x="58" y="65"/>
                  </a:moveTo>
                  <a:cubicBezTo>
                    <a:pt x="58" y="124"/>
                    <a:pt x="58" y="124"/>
                    <a:pt x="58" y="124"/>
                  </a:cubicBezTo>
                  <a:cubicBezTo>
                    <a:pt x="201" y="124"/>
                    <a:pt x="201" y="124"/>
                    <a:pt x="201" y="124"/>
                  </a:cubicBezTo>
                  <a:cubicBezTo>
                    <a:pt x="201" y="65"/>
                    <a:pt x="201" y="65"/>
                    <a:pt x="201" y="65"/>
                  </a:cubicBezTo>
                  <a:cubicBezTo>
                    <a:pt x="203" y="68"/>
                    <a:pt x="204" y="72"/>
                    <a:pt x="206" y="76"/>
                  </a:cubicBezTo>
                  <a:cubicBezTo>
                    <a:pt x="210" y="88"/>
                    <a:pt x="214" y="103"/>
                    <a:pt x="217" y="124"/>
                  </a:cubicBezTo>
                  <a:cubicBezTo>
                    <a:pt x="259" y="124"/>
                    <a:pt x="259" y="124"/>
                    <a:pt x="259" y="124"/>
                  </a:cubicBezTo>
                  <a:cubicBezTo>
                    <a:pt x="255" y="80"/>
                    <a:pt x="244" y="52"/>
                    <a:pt x="232" y="33"/>
                  </a:cubicBezTo>
                  <a:cubicBezTo>
                    <a:pt x="223" y="20"/>
                    <a:pt x="213" y="11"/>
                    <a:pt x="204" y="6"/>
                  </a:cubicBezTo>
                  <a:cubicBezTo>
                    <a:pt x="197" y="3"/>
                    <a:pt x="192" y="2"/>
                    <a:pt x="187" y="1"/>
                  </a:cubicBezTo>
                  <a:cubicBezTo>
                    <a:pt x="185" y="1"/>
                    <a:pt x="183" y="0"/>
                    <a:pt x="181" y="0"/>
                  </a:cubicBezTo>
                  <a:cubicBezTo>
                    <a:pt x="78" y="0"/>
                    <a:pt x="78" y="0"/>
                    <a:pt x="78" y="0"/>
                  </a:cubicBezTo>
                  <a:cubicBezTo>
                    <a:pt x="76" y="0"/>
                    <a:pt x="74" y="1"/>
                    <a:pt x="72" y="1"/>
                  </a:cubicBezTo>
                  <a:cubicBezTo>
                    <a:pt x="67" y="2"/>
                    <a:pt x="62" y="3"/>
                    <a:pt x="56" y="6"/>
                  </a:cubicBezTo>
                  <a:cubicBezTo>
                    <a:pt x="41" y="14"/>
                    <a:pt x="26" y="29"/>
                    <a:pt x="15" y="56"/>
                  </a:cubicBezTo>
                  <a:cubicBezTo>
                    <a:pt x="8" y="73"/>
                    <a:pt x="3" y="95"/>
                    <a:pt x="0" y="124"/>
                  </a:cubicBezTo>
                  <a:cubicBezTo>
                    <a:pt x="43" y="124"/>
                    <a:pt x="43" y="124"/>
                    <a:pt x="43" y="124"/>
                  </a:cubicBezTo>
                  <a:cubicBezTo>
                    <a:pt x="46" y="95"/>
                    <a:pt x="52" y="77"/>
                    <a:pt x="58" y="65"/>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98" name="Freeform 132"/>
            <p:cNvSpPr>
              <a:spLocks/>
            </p:cNvSpPr>
            <p:nvPr/>
          </p:nvSpPr>
          <p:spPr bwMode="auto">
            <a:xfrm>
              <a:off x="11337925" y="5667375"/>
              <a:ext cx="66675" cy="90488"/>
            </a:xfrm>
            <a:custGeom>
              <a:avLst/>
              <a:gdLst>
                <a:gd name="T0" fmla="*/ 119 w 119"/>
                <a:gd name="T1" fmla="*/ 79 h 159"/>
                <a:gd name="T2" fmla="*/ 0 w 119"/>
                <a:gd name="T3" fmla="*/ 79 h 159"/>
                <a:gd name="T4" fmla="*/ 119 w 119"/>
                <a:gd name="T5" fmla="*/ 79 h 159"/>
              </a:gdLst>
              <a:ahLst/>
              <a:cxnLst>
                <a:cxn ang="0">
                  <a:pos x="T0" y="T1"/>
                </a:cxn>
                <a:cxn ang="0">
                  <a:pos x="T2" y="T3"/>
                </a:cxn>
                <a:cxn ang="0">
                  <a:pos x="T4" y="T5"/>
                </a:cxn>
              </a:cxnLst>
              <a:rect l="0" t="0" r="r" b="b"/>
              <a:pathLst>
                <a:path w="119" h="159">
                  <a:moveTo>
                    <a:pt x="119" y="79"/>
                  </a:moveTo>
                  <a:cubicBezTo>
                    <a:pt x="119" y="159"/>
                    <a:pt x="0" y="159"/>
                    <a:pt x="0" y="79"/>
                  </a:cubicBezTo>
                  <a:cubicBezTo>
                    <a:pt x="0" y="0"/>
                    <a:pt x="119" y="0"/>
                    <a:pt x="119" y="79"/>
                  </a:cubicBezTo>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799" name="Freeform 133"/>
            <p:cNvSpPr>
              <a:spLocks/>
            </p:cNvSpPr>
            <p:nvPr/>
          </p:nvSpPr>
          <p:spPr bwMode="auto">
            <a:xfrm>
              <a:off x="11298238" y="5754688"/>
              <a:ext cx="146050" cy="69850"/>
            </a:xfrm>
            <a:custGeom>
              <a:avLst/>
              <a:gdLst>
                <a:gd name="T0" fmla="*/ 204 w 259"/>
                <a:gd name="T1" fmla="*/ 6 h 124"/>
                <a:gd name="T2" fmla="*/ 187 w 259"/>
                <a:gd name="T3" fmla="*/ 1 h 124"/>
                <a:gd name="T4" fmla="*/ 181 w 259"/>
                <a:gd name="T5" fmla="*/ 0 h 124"/>
                <a:gd name="T6" fmla="*/ 79 w 259"/>
                <a:gd name="T7" fmla="*/ 0 h 124"/>
                <a:gd name="T8" fmla="*/ 72 w 259"/>
                <a:gd name="T9" fmla="*/ 1 h 124"/>
                <a:gd name="T10" fmla="*/ 56 w 259"/>
                <a:gd name="T11" fmla="*/ 6 h 124"/>
                <a:gd name="T12" fmla="*/ 15 w 259"/>
                <a:gd name="T13" fmla="*/ 56 h 124"/>
                <a:gd name="T14" fmla="*/ 0 w 259"/>
                <a:gd name="T15" fmla="*/ 124 h 124"/>
                <a:gd name="T16" fmla="*/ 43 w 259"/>
                <a:gd name="T17" fmla="*/ 124 h 124"/>
                <a:gd name="T18" fmla="*/ 58 w 259"/>
                <a:gd name="T19" fmla="*/ 65 h 124"/>
                <a:gd name="T20" fmla="*/ 58 w 259"/>
                <a:gd name="T21" fmla="*/ 124 h 124"/>
                <a:gd name="T22" fmla="*/ 202 w 259"/>
                <a:gd name="T23" fmla="*/ 124 h 124"/>
                <a:gd name="T24" fmla="*/ 202 w 259"/>
                <a:gd name="T25" fmla="*/ 65 h 124"/>
                <a:gd name="T26" fmla="*/ 206 w 259"/>
                <a:gd name="T27" fmla="*/ 76 h 124"/>
                <a:gd name="T28" fmla="*/ 217 w 259"/>
                <a:gd name="T29" fmla="*/ 124 h 124"/>
                <a:gd name="T30" fmla="*/ 259 w 259"/>
                <a:gd name="T31" fmla="*/ 124 h 124"/>
                <a:gd name="T32" fmla="*/ 232 w 259"/>
                <a:gd name="T33" fmla="*/ 33 h 124"/>
                <a:gd name="T34" fmla="*/ 204 w 259"/>
                <a:gd name="T35" fmla="*/ 6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9" h="124">
                  <a:moveTo>
                    <a:pt x="204" y="6"/>
                  </a:moveTo>
                  <a:cubicBezTo>
                    <a:pt x="198" y="3"/>
                    <a:pt x="192" y="2"/>
                    <a:pt x="187" y="1"/>
                  </a:cubicBezTo>
                  <a:cubicBezTo>
                    <a:pt x="185" y="0"/>
                    <a:pt x="183" y="0"/>
                    <a:pt x="181" y="0"/>
                  </a:cubicBezTo>
                  <a:cubicBezTo>
                    <a:pt x="79" y="0"/>
                    <a:pt x="79" y="0"/>
                    <a:pt x="79" y="0"/>
                  </a:cubicBezTo>
                  <a:cubicBezTo>
                    <a:pt x="76" y="0"/>
                    <a:pt x="74" y="0"/>
                    <a:pt x="72" y="1"/>
                  </a:cubicBezTo>
                  <a:cubicBezTo>
                    <a:pt x="68" y="2"/>
                    <a:pt x="62" y="3"/>
                    <a:pt x="56" y="6"/>
                  </a:cubicBezTo>
                  <a:cubicBezTo>
                    <a:pt x="42" y="14"/>
                    <a:pt x="26" y="29"/>
                    <a:pt x="15" y="56"/>
                  </a:cubicBezTo>
                  <a:cubicBezTo>
                    <a:pt x="9" y="74"/>
                    <a:pt x="3" y="95"/>
                    <a:pt x="0" y="124"/>
                  </a:cubicBezTo>
                  <a:cubicBezTo>
                    <a:pt x="43" y="124"/>
                    <a:pt x="43" y="124"/>
                    <a:pt x="43" y="124"/>
                  </a:cubicBezTo>
                  <a:cubicBezTo>
                    <a:pt x="46" y="95"/>
                    <a:pt x="52" y="76"/>
                    <a:pt x="58" y="65"/>
                  </a:cubicBezTo>
                  <a:cubicBezTo>
                    <a:pt x="58" y="124"/>
                    <a:pt x="58" y="124"/>
                    <a:pt x="58" y="124"/>
                  </a:cubicBezTo>
                  <a:cubicBezTo>
                    <a:pt x="202" y="124"/>
                    <a:pt x="202" y="124"/>
                    <a:pt x="202" y="124"/>
                  </a:cubicBezTo>
                  <a:cubicBezTo>
                    <a:pt x="202" y="65"/>
                    <a:pt x="202" y="65"/>
                    <a:pt x="202" y="65"/>
                  </a:cubicBezTo>
                  <a:cubicBezTo>
                    <a:pt x="203" y="68"/>
                    <a:pt x="205" y="72"/>
                    <a:pt x="206" y="76"/>
                  </a:cubicBezTo>
                  <a:cubicBezTo>
                    <a:pt x="210" y="88"/>
                    <a:pt x="214" y="103"/>
                    <a:pt x="217" y="124"/>
                  </a:cubicBezTo>
                  <a:cubicBezTo>
                    <a:pt x="259" y="124"/>
                    <a:pt x="259" y="124"/>
                    <a:pt x="259" y="124"/>
                  </a:cubicBezTo>
                  <a:cubicBezTo>
                    <a:pt x="255" y="80"/>
                    <a:pt x="245" y="52"/>
                    <a:pt x="232" y="33"/>
                  </a:cubicBezTo>
                  <a:cubicBezTo>
                    <a:pt x="223" y="20"/>
                    <a:pt x="213" y="11"/>
                    <a:pt x="204" y="6"/>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800" name="Freeform 134"/>
            <p:cNvSpPr>
              <a:spLocks/>
            </p:cNvSpPr>
            <p:nvPr/>
          </p:nvSpPr>
          <p:spPr bwMode="auto">
            <a:xfrm>
              <a:off x="11337925" y="6065838"/>
              <a:ext cx="66675" cy="90488"/>
            </a:xfrm>
            <a:custGeom>
              <a:avLst/>
              <a:gdLst>
                <a:gd name="T0" fmla="*/ 119 w 119"/>
                <a:gd name="T1" fmla="*/ 80 h 160"/>
                <a:gd name="T2" fmla="*/ 0 w 119"/>
                <a:gd name="T3" fmla="*/ 80 h 160"/>
                <a:gd name="T4" fmla="*/ 119 w 119"/>
                <a:gd name="T5" fmla="*/ 80 h 160"/>
              </a:gdLst>
              <a:ahLst/>
              <a:cxnLst>
                <a:cxn ang="0">
                  <a:pos x="T0" y="T1"/>
                </a:cxn>
                <a:cxn ang="0">
                  <a:pos x="T2" y="T3"/>
                </a:cxn>
                <a:cxn ang="0">
                  <a:pos x="T4" y="T5"/>
                </a:cxn>
              </a:cxnLst>
              <a:rect l="0" t="0" r="r" b="b"/>
              <a:pathLst>
                <a:path w="119" h="160">
                  <a:moveTo>
                    <a:pt x="119" y="80"/>
                  </a:moveTo>
                  <a:cubicBezTo>
                    <a:pt x="119" y="160"/>
                    <a:pt x="0" y="160"/>
                    <a:pt x="0" y="80"/>
                  </a:cubicBezTo>
                  <a:cubicBezTo>
                    <a:pt x="0" y="0"/>
                    <a:pt x="119" y="0"/>
                    <a:pt x="119" y="80"/>
                  </a:cubicBezTo>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801" name="Freeform 135"/>
            <p:cNvSpPr>
              <a:spLocks/>
            </p:cNvSpPr>
            <p:nvPr/>
          </p:nvSpPr>
          <p:spPr bwMode="auto">
            <a:xfrm>
              <a:off x="11298238" y="6154738"/>
              <a:ext cx="146050" cy="69850"/>
            </a:xfrm>
            <a:custGeom>
              <a:avLst/>
              <a:gdLst>
                <a:gd name="T0" fmla="*/ 204 w 259"/>
                <a:gd name="T1" fmla="*/ 6 h 123"/>
                <a:gd name="T2" fmla="*/ 187 w 259"/>
                <a:gd name="T3" fmla="*/ 1 h 123"/>
                <a:gd name="T4" fmla="*/ 181 w 259"/>
                <a:gd name="T5" fmla="*/ 0 h 123"/>
                <a:gd name="T6" fmla="*/ 79 w 259"/>
                <a:gd name="T7" fmla="*/ 0 h 123"/>
                <a:gd name="T8" fmla="*/ 72 w 259"/>
                <a:gd name="T9" fmla="*/ 1 h 123"/>
                <a:gd name="T10" fmla="*/ 56 w 259"/>
                <a:gd name="T11" fmla="*/ 6 h 123"/>
                <a:gd name="T12" fmla="*/ 15 w 259"/>
                <a:gd name="T13" fmla="*/ 56 h 123"/>
                <a:gd name="T14" fmla="*/ 0 w 259"/>
                <a:gd name="T15" fmla="*/ 123 h 123"/>
                <a:gd name="T16" fmla="*/ 43 w 259"/>
                <a:gd name="T17" fmla="*/ 123 h 123"/>
                <a:gd name="T18" fmla="*/ 58 w 259"/>
                <a:gd name="T19" fmla="*/ 64 h 123"/>
                <a:gd name="T20" fmla="*/ 58 w 259"/>
                <a:gd name="T21" fmla="*/ 123 h 123"/>
                <a:gd name="T22" fmla="*/ 202 w 259"/>
                <a:gd name="T23" fmla="*/ 123 h 123"/>
                <a:gd name="T24" fmla="*/ 202 w 259"/>
                <a:gd name="T25" fmla="*/ 64 h 123"/>
                <a:gd name="T26" fmla="*/ 206 w 259"/>
                <a:gd name="T27" fmla="*/ 76 h 123"/>
                <a:gd name="T28" fmla="*/ 217 w 259"/>
                <a:gd name="T29" fmla="*/ 123 h 123"/>
                <a:gd name="T30" fmla="*/ 259 w 259"/>
                <a:gd name="T31" fmla="*/ 123 h 123"/>
                <a:gd name="T32" fmla="*/ 232 w 259"/>
                <a:gd name="T33" fmla="*/ 32 h 123"/>
                <a:gd name="T34" fmla="*/ 204 w 259"/>
                <a:gd name="T35" fmla="*/ 6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9" h="123">
                  <a:moveTo>
                    <a:pt x="204" y="6"/>
                  </a:moveTo>
                  <a:cubicBezTo>
                    <a:pt x="198" y="3"/>
                    <a:pt x="192" y="1"/>
                    <a:pt x="187" y="1"/>
                  </a:cubicBezTo>
                  <a:cubicBezTo>
                    <a:pt x="185" y="0"/>
                    <a:pt x="183" y="0"/>
                    <a:pt x="181" y="0"/>
                  </a:cubicBezTo>
                  <a:cubicBezTo>
                    <a:pt x="79" y="0"/>
                    <a:pt x="79" y="0"/>
                    <a:pt x="79" y="0"/>
                  </a:cubicBezTo>
                  <a:cubicBezTo>
                    <a:pt x="76" y="0"/>
                    <a:pt x="74" y="0"/>
                    <a:pt x="72" y="1"/>
                  </a:cubicBezTo>
                  <a:cubicBezTo>
                    <a:pt x="68" y="1"/>
                    <a:pt x="62" y="3"/>
                    <a:pt x="56" y="6"/>
                  </a:cubicBezTo>
                  <a:cubicBezTo>
                    <a:pt x="42" y="13"/>
                    <a:pt x="26" y="28"/>
                    <a:pt x="15" y="56"/>
                  </a:cubicBezTo>
                  <a:cubicBezTo>
                    <a:pt x="9" y="73"/>
                    <a:pt x="3" y="95"/>
                    <a:pt x="0" y="123"/>
                  </a:cubicBezTo>
                  <a:cubicBezTo>
                    <a:pt x="43" y="123"/>
                    <a:pt x="43" y="123"/>
                    <a:pt x="43" y="123"/>
                  </a:cubicBezTo>
                  <a:cubicBezTo>
                    <a:pt x="46" y="95"/>
                    <a:pt x="52" y="76"/>
                    <a:pt x="58" y="64"/>
                  </a:cubicBezTo>
                  <a:cubicBezTo>
                    <a:pt x="58" y="123"/>
                    <a:pt x="58" y="123"/>
                    <a:pt x="58" y="123"/>
                  </a:cubicBezTo>
                  <a:cubicBezTo>
                    <a:pt x="202" y="123"/>
                    <a:pt x="202" y="123"/>
                    <a:pt x="202" y="123"/>
                  </a:cubicBezTo>
                  <a:cubicBezTo>
                    <a:pt x="202" y="64"/>
                    <a:pt x="202" y="64"/>
                    <a:pt x="202" y="64"/>
                  </a:cubicBezTo>
                  <a:cubicBezTo>
                    <a:pt x="203" y="68"/>
                    <a:pt x="205" y="71"/>
                    <a:pt x="206" y="76"/>
                  </a:cubicBezTo>
                  <a:cubicBezTo>
                    <a:pt x="210" y="87"/>
                    <a:pt x="214" y="103"/>
                    <a:pt x="217" y="123"/>
                  </a:cubicBezTo>
                  <a:cubicBezTo>
                    <a:pt x="259" y="123"/>
                    <a:pt x="259" y="123"/>
                    <a:pt x="259" y="123"/>
                  </a:cubicBezTo>
                  <a:cubicBezTo>
                    <a:pt x="255" y="80"/>
                    <a:pt x="245" y="51"/>
                    <a:pt x="232" y="32"/>
                  </a:cubicBezTo>
                  <a:cubicBezTo>
                    <a:pt x="223" y="19"/>
                    <a:pt x="213" y="11"/>
                    <a:pt x="204" y="6"/>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802" name="Freeform 136"/>
            <p:cNvSpPr>
              <a:spLocks/>
            </p:cNvSpPr>
            <p:nvPr/>
          </p:nvSpPr>
          <p:spPr bwMode="auto">
            <a:xfrm>
              <a:off x="11496675" y="5324475"/>
              <a:ext cx="68262" cy="90488"/>
            </a:xfrm>
            <a:custGeom>
              <a:avLst/>
              <a:gdLst>
                <a:gd name="T0" fmla="*/ 119 w 119"/>
                <a:gd name="T1" fmla="*/ 79 h 159"/>
                <a:gd name="T2" fmla="*/ 0 w 119"/>
                <a:gd name="T3" fmla="*/ 79 h 159"/>
                <a:gd name="T4" fmla="*/ 119 w 119"/>
                <a:gd name="T5" fmla="*/ 79 h 159"/>
              </a:gdLst>
              <a:ahLst/>
              <a:cxnLst>
                <a:cxn ang="0">
                  <a:pos x="T0" y="T1"/>
                </a:cxn>
                <a:cxn ang="0">
                  <a:pos x="T2" y="T3"/>
                </a:cxn>
                <a:cxn ang="0">
                  <a:pos x="T4" y="T5"/>
                </a:cxn>
              </a:cxnLst>
              <a:rect l="0" t="0" r="r" b="b"/>
              <a:pathLst>
                <a:path w="119" h="159">
                  <a:moveTo>
                    <a:pt x="119" y="79"/>
                  </a:moveTo>
                  <a:cubicBezTo>
                    <a:pt x="119" y="159"/>
                    <a:pt x="0" y="159"/>
                    <a:pt x="0" y="79"/>
                  </a:cubicBezTo>
                  <a:cubicBezTo>
                    <a:pt x="0" y="0"/>
                    <a:pt x="119" y="0"/>
                    <a:pt x="119" y="79"/>
                  </a:cubicBezTo>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803" name="Freeform 137"/>
            <p:cNvSpPr>
              <a:spLocks/>
            </p:cNvSpPr>
            <p:nvPr/>
          </p:nvSpPr>
          <p:spPr bwMode="auto">
            <a:xfrm>
              <a:off x="11456988" y="5411788"/>
              <a:ext cx="147637" cy="69850"/>
            </a:xfrm>
            <a:custGeom>
              <a:avLst/>
              <a:gdLst>
                <a:gd name="T0" fmla="*/ 204 w 259"/>
                <a:gd name="T1" fmla="*/ 6 h 124"/>
                <a:gd name="T2" fmla="*/ 187 w 259"/>
                <a:gd name="T3" fmla="*/ 1 h 124"/>
                <a:gd name="T4" fmla="*/ 181 w 259"/>
                <a:gd name="T5" fmla="*/ 0 h 124"/>
                <a:gd name="T6" fmla="*/ 79 w 259"/>
                <a:gd name="T7" fmla="*/ 0 h 124"/>
                <a:gd name="T8" fmla="*/ 72 w 259"/>
                <a:gd name="T9" fmla="*/ 1 h 124"/>
                <a:gd name="T10" fmla="*/ 56 w 259"/>
                <a:gd name="T11" fmla="*/ 6 h 124"/>
                <a:gd name="T12" fmla="*/ 15 w 259"/>
                <a:gd name="T13" fmla="*/ 56 h 124"/>
                <a:gd name="T14" fmla="*/ 0 w 259"/>
                <a:gd name="T15" fmla="*/ 124 h 124"/>
                <a:gd name="T16" fmla="*/ 43 w 259"/>
                <a:gd name="T17" fmla="*/ 124 h 124"/>
                <a:gd name="T18" fmla="*/ 58 w 259"/>
                <a:gd name="T19" fmla="*/ 65 h 124"/>
                <a:gd name="T20" fmla="*/ 58 w 259"/>
                <a:gd name="T21" fmla="*/ 124 h 124"/>
                <a:gd name="T22" fmla="*/ 202 w 259"/>
                <a:gd name="T23" fmla="*/ 124 h 124"/>
                <a:gd name="T24" fmla="*/ 202 w 259"/>
                <a:gd name="T25" fmla="*/ 65 h 124"/>
                <a:gd name="T26" fmla="*/ 206 w 259"/>
                <a:gd name="T27" fmla="*/ 76 h 124"/>
                <a:gd name="T28" fmla="*/ 217 w 259"/>
                <a:gd name="T29" fmla="*/ 124 h 124"/>
                <a:gd name="T30" fmla="*/ 259 w 259"/>
                <a:gd name="T31" fmla="*/ 124 h 124"/>
                <a:gd name="T32" fmla="*/ 232 w 259"/>
                <a:gd name="T33" fmla="*/ 33 h 124"/>
                <a:gd name="T34" fmla="*/ 204 w 259"/>
                <a:gd name="T35" fmla="*/ 6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9" h="124">
                  <a:moveTo>
                    <a:pt x="204" y="6"/>
                  </a:moveTo>
                  <a:cubicBezTo>
                    <a:pt x="198" y="3"/>
                    <a:pt x="192" y="2"/>
                    <a:pt x="187" y="1"/>
                  </a:cubicBezTo>
                  <a:cubicBezTo>
                    <a:pt x="185" y="1"/>
                    <a:pt x="183" y="0"/>
                    <a:pt x="181" y="0"/>
                  </a:cubicBezTo>
                  <a:cubicBezTo>
                    <a:pt x="79" y="0"/>
                    <a:pt x="79" y="0"/>
                    <a:pt x="79" y="0"/>
                  </a:cubicBezTo>
                  <a:cubicBezTo>
                    <a:pt x="76" y="0"/>
                    <a:pt x="74" y="1"/>
                    <a:pt x="72" y="1"/>
                  </a:cubicBezTo>
                  <a:cubicBezTo>
                    <a:pt x="68" y="2"/>
                    <a:pt x="62" y="3"/>
                    <a:pt x="56" y="6"/>
                  </a:cubicBezTo>
                  <a:cubicBezTo>
                    <a:pt x="42" y="14"/>
                    <a:pt x="26" y="29"/>
                    <a:pt x="15" y="56"/>
                  </a:cubicBezTo>
                  <a:cubicBezTo>
                    <a:pt x="9" y="73"/>
                    <a:pt x="3" y="95"/>
                    <a:pt x="0" y="124"/>
                  </a:cubicBezTo>
                  <a:cubicBezTo>
                    <a:pt x="43" y="124"/>
                    <a:pt x="43" y="124"/>
                    <a:pt x="43" y="124"/>
                  </a:cubicBezTo>
                  <a:cubicBezTo>
                    <a:pt x="46" y="95"/>
                    <a:pt x="52" y="77"/>
                    <a:pt x="58" y="65"/>
                  </a:cubicBezTo>
                  <a:cubicBezTo>
                    <a:pt x="58" y="124"/>
                    <a:pt x="58" y="124"/>
                    <a:pt x="58" y="124"/>
                  </a:cubicBezTo>
                  <a:cubicBezTo>
                    <a:pt x="202" y="124"/>
                    <a:pt x="202" y="124"/>
                    <a:pt x="202" y="124"/>
                  </a:cubicBezTo>
                  <a:cubicBezTo>
                    <a:pt x="202" y="65"/>
                    <a:pt x="202" y="65"/>
                    <a:pt x="202" y="65"/>
                  </a:cubicBezTo>
                  <a:cubicBezTo>
                    <a:pt x="203" y="68"/>
                    <a:pt x="205" y="72"/>
                    <a:pt x="206" y="76"/>
                  </a:cubicBezTo>
                  <a:cubicBezTo>
                    <a:pt x="210" y="88"/>
                    <a:pt x="214" y="103"/>
                    <a:pt x="217" y="124"/>
                  </a:cubicBezTo>
                  <a:cubicBezTo>
                    <a:pt x="259" y="124"/>
                    <a:pt x="259" y="124"/>
                    <a:pt x="259" y="124"/>
                  </a:cubicBezTo>
                  <a:cubicBezTo>
                    <a:pt x="255" y="80"/>
                    <a:pt x="245" y="52"/>
                    <a:pt x="232" y="33"/>
                  </a:cubicBezTo>
                  <a:cubicBezTo>
                    <a:pt x="223" y="20"/>
                    <a:pt x="213" y="11"/>
                    <a:pt x="204" y="6"/>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804" name="Freeform 138"/>
            <p:cNvSpPr>
              <a:spLocks/>
            </p:cNvSpPr>
            <p:nvPr/>
          </p:nvSpPr>
          <p:spPr bwMode="auto">
            <a:xfrm>
              <a:off x="10539413" y="5600700"/>
              <a:ext cx="677862" cy="1057275"/>
            </a:xfrm>
            <a:custGeom>
              <a:avLst/>
              <a:gdLst>
                <a:gd name="T0" fmla="*/ 1132 w 1192"/>
                <a:gd name="T1" fmla="*/ 302 h 1862"/>
                <a:gd name="T2" fmla="*/ 1187 w 1192"/>
                <a:gd name="T3" fmla="*/ 88 h 1862"/>
                <a:gd name="T4" fmla="*/ 1122 w 1192"/>
                <a:gd name="T5" fmla="*/ 5 h 1862"/>
                <a:gd name="T6" fmla="*/ 1039 w 1192"/>
                <a:gd name="T7" fmla="*/ 71 h 1862"/>
                <a:gd name="T8" fmla="*/ 981 w 1192"/>
                <a:gd name="T9" fmla="*/ 265 h 1862"/>
                <a:gd name="T10" fmla="*/ 954 w 1192"/>
                <a:gd name="T11" fmla="*/ 291 h 1862"/>
                <a:gd name="T12" fmla="*/ 928 w 1192"/>
                <a:gd name="T13" fmla="*/ 297 h 1862"/>
                <a:gd name="T14" fmla="*/ 861 w 1192"/>
                <a:gd name="T15" fmla="*/ 277 h 1862"/>
                <a:gd name="T16" fmla="*/ 750 w 1192"/>
                <a:gd name="T17" fmla="*/ 197 h 1862"/>
                <a:gd name="T18" fmla="*/ 714 w 1192"/>
                <a:gd name="T19" fmla="*/ 162 h 1862"/>
                <a:gd name="T20" fmla="*/ 712 w 1192"/>
                <a:gd name="T21" fmla="*/ 160 h 1862"/>
                <a:gd name="T22" fmla="*/ 648 w 1192"/>
                <a:gd name="T23" fmla="*/ 120 h 1862"/>
                <a:gd name="T24" fmla="*/ 287 w 1192"/>
                <a:gd name="T25" fmla="*/ 120 h 1862"/>
                <a:gd name="T26" fmla="*/ 264 w 1192"/>
                <a:gd name="T27" fmla="*/ 124 h 1862"/>
                <a:gd name="T28" fmla="*/ 207 w 1192"/>
                <a:gd name="T29" fmla="*/ 142 h 1862"/>
                <a:gd name="T30" fmla="*/ 65 w 1192"/>
                <a:gd name="T31" fmla="*/ 318 h 1862"/>
                <a:gd name="T32" fmla="*/ 0 w 1192"/>
                <a:gd name="T33" fmla="*/ 767 h 1862"/>
                <a:gd name="T34" fmla="*/ 6 w 1192"/>
                <a:gd name="T35" fmla="*/ 946 h 1862"/>
                <a:gd name="T36" fmla="*/ 81 w 1192"/>
                <a:gd name="T37" fmla="*/ 1016 h 1862"/>
                <a:gd name="T38" fmla="*/ 85 w 1192"/>
                <a:gd name="T39" fmla="*/ 1016 h 1862"/>
                <a:gd name="T40" fmla="*/ 155 w 1192"/>
                <a:gd name="T41" fmla="*/ 937 h 1862"/>
                <a:gd name="T42" fmla="*/ 150 w 1192"/>
                <a:gd name="T43" fmla="*/ 767 h 1862"/>
                <a:gd name="T44" fmla="*/ 215 w 1192"/>
                <a:gd name="T45" fmla="*/ 348 h 1862"/>
                <a:gd name="T46" fmla="*/ 215 w 1192"/>
                <a:gd name="T47" fmla="*/ 1747 h 1862"/>
                <a:gd name="T48" fmla="*/ 330 w 1192"/>
                <a:gd name="T49" fmla="*/ 1862 h 1862"/>
                <a:gd name="T50" fmla="*/ 446 w 1192"/>
                <a:gd name="T51" fmla="*/ 1747 h 1862"/>
                <a:gd name="T52" fmla="*/ 446 w 1192"/>
                <a:gd name="T53" fmla="*/ 903 h 1862"/>
                <a:gd name="T54" fmla="*/ 489 w 1192"/>
                <a:gd name="T55" fmla="*/ 903 h 1862"/>
                <a:gd name="T56" fmla="*/ 489 w 1192"/>
                <a:gd name="T57" fmla="*/ 1747 h 1862"/>
                <a:gd name="T58" fmla="*/ 605 w 1192"/>
                <a:gd name="T59" fmla="*/ 1862 h 1862"/>
                <a:gd name="T60" fmla="*/ 720 w 1192"/>
                <a:gd name="T61" fmla="*/ 1747 h 1862"/>
                <a:gd name="T62" fmla="*/ 720 w 1192"/>
                <a:gd name="T63" fmla="*/ 365 h 1862"/>
                <a:gd name="T64" fmla="*/ 795 w 1192"/>
                <a:gd name="T65" fmla="*/ 411 h 1862"/>
                <a:gd name="T66" fmla="*/ 928 w 1192"/>
                <a:gd name="T67" fmla="*/ 446 h 1862"/>
                <a:gd name="T68" fmla="*/ 929 w 1192"/>
                <a:gd name="T69" fmla="*/ 446 h 1862"/>
                <a:gd name="T70" fmla="*/ 1022 w 1192"/>
                <a:gd name="T71" fmla="*/ 423 h 1862"/>
                <a:gd name="T72" fmla="*/ 1132 w 1192"/>
                <a:gd name="T73" fmla="*/ 302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92" h="1862">
                  <a:moveTo>
                    <a:pt x="1132" y="302"/>
                  </a:moveTo>
                  <a:cubicBezTo>
                    <a:pt x="1158" y="247"/>
                    <a:pt x="1176" y="177"/>
                    <a:pt x="1187" y="88"/>
                  </a:cubicBezTo>
                  <a:cubicBezTo>
                    <a:pt x="1192" y="47"/>
                    <a:pt x="1162" y="10"/>
                    <a:pt x="1122" y="5"/>
                  </a:cubicBezTo>
                  <a:cubicBezTo>
                    <a:pt x="1081" y="0"/>
                    <a:pt x="1043" y="30"/>
                    <a:pt x="1039" y="71"/>
                  </a:cubicBezTo>
                  <a:cubicBezTo>
                    <a:pt x="1026" y="175"/>
                    <a:pt x="1002" y="237"/>
                    <a:pt x="981" y="265"/>
                  </a:cubicBezTo>
                  <a:cubicBezTo>
                    <a:pt x="970" y="280"/>
                    <a:pt x="961" y="287"/>
                    <a:pt x="954" y="291"/>
                  </a:cubicBezTo>
                  <a:cubicBezTo>
                    <a:pt x="946" y="295"/>
                    <a:pt x="938" y="296"/>
                    <a:pt x="928" y="297"/>
                  </a:cubicBezTo>
                  <a:cubicBezTo>
                    <a:pt x="911" y="297"/>
                    <a:pt x="887" y="290"/>
                    <a:pt x="861" y="277"/>
                  </a:cubicBezTo>
                  <a:cubicBezTo>
                    <a:pt x="822" y="258"/>
                    <a:pt x="781" y="225"/>
                    <a:pt x="750" y="197"/>
                  </a:cubicBezTo>
                  <a:cubicBezTo>
                    <a:pt x="735" y="183"/>
                    <a:pt x="723" y="171"/>
                    <a:pt x="714" y="162"/>
                  </a:cubicBezTo>
                  <a:cubicBezTo>
                    <a:pt x="713" y="161"/>
                    <a:pt x="713" y="160"/>
                    <a:pt x="712" y="160"/>
                  </a:cubicBezTo>
                  <a:cubicBezTo>
                    <a:pt x="700" y="136"/>
                    <a:pt x="676" y="120"/>
                    <a:pt x="648" y="120"/>
                  </a:cubicBezTo>
                  <a:cubicBezTo>
                    <a:pt x="287" y="120"/>
                    <a:pt x="287" y="120"/>
                    <a:pt x="287" y="120"/>
                  </a:cubicBezTo>
                  <a:cubicBezTo>
                    <a:pt x="279" y="120"/>
                    <a:pt x="272" y="122"/>
                    <a:pt x="264" y="124"/>
                  </a:cubicBezTo>
                  <a:cubicBezTo>
                    <a:pt x="249" y="126"/>
                    <a:pt x="229" y="131"/>
                    <a:pt x="207" y="142"/>
                  </a:cubicBezTo>
                  <a:cubicBezTo>
                    <a:pt x="157" y="167"/>
                    <a:pt x="103" y="222"/>
                    <a:pt x="65" y="318"/>
                  </a:cubicBezTo>
                  <a:cubicBezTo>
                    <a:pt x="26" y="415"/>
                    <a:pt x="1" y="555"/>
                    <a:pt x="0" y="767"/>
                  </a:cubicBezTo>
                  <a:cubicBezTo>
                    <a:pt x="0" y="822"/>
                    <a:pt x="2" y="881"/>
                    <a:pt x="6" y="946"/>
                  </a:cubicBezTo>
                  <a:cubicBezTo>
                    <a:pt x="8" y="986"/>
                    <a:pt x="41" y="1016"/>
                    <a:pt x="81" y="1016"/>
                  </a:cubicBezTo>
                  <a:cubicBezTo>
                    <a:pt x="82" y="1016"/>
                    <a:pt x="83" y="1016"/>
                    <a:pt x="85" y="1016"/>
                  </a:cubicBezTo>
                  <a:cubicBezTo>
                    <a:pt x="126" y="1014"/>
                    <a:pt x="158" y="978"/>
                    <a:pt x="155" y="937"/>
                  </a:cubicBezTo>
                  <a:cubicBezTo>
                    <a:pt x="152" y="875"/>
                    <a:pt x="150" y="819"/>
                    <a:pt x="150" y="767"/>
                  </a:cubicBezTo>
                  <a:cubicBezTo>
                    <a:pt x="150" y="541"/>
                    <a:pt x="182" y="414"/>
                    <a:pt x="215" y="348"/>
                  </a:cubicBezTo>
                  <a:cubicBezTo>
                    <a:pt x="215" y="1747"/>
                    <a:pt x="215" y="1747"/>
                    <a:pt x="215" y="1747"/>
                  </a:cubicBezTo>
                  <a:cubicBezTo>
                    <a:pt x="215" y="1810"/>
                    <a:pt x="267" y="1862"/>
                    <a:pt x="330" y="1862"/>
                  </a:cubicBezTo>
                  <a:cubicBezTo>
                    <a:pt x="394" y="1862"/>
                    <a:pt x="446" y="1810"/>
                    <a:pt x="446" y="1747"/>
                  </a:cubicBezTo>
                  <a:cubicBezTo>
                    <a:pt x="446" y="903"/>
                    <a:pt x="446" y="903"/>
                    <a:pt x="446" y="903"/>
                  </a:cubicBezTo>
                  <a:cubicBezTo>
                    <a:pt x="489" y="903"/>
                    <a:pt x="489" y="903"/>
                    <a:pt x="489" y="903"/>
                  </a:cubicBezTo>
                  <a:cubicBezTo>
                    <a:pt x="489" y="1747"/>
                    <a:pt x="489" y="1747"/>
                    <a:pt x="489" y="1747"/>
                  </a:cubicBezTo>
                  <a:cubicBezTo>
                    <a:pt x="489" y="1810"/>
                    <a:pt x="541" y="1862"/>
                    <a:pt x="605" y="1862"/>
                  </a:cubicBezTo>
                  <a:cubicBezTo>
                    <a:pt x="668" y="1862"/>
                    <a:pt x="720" y="1810"/>
                    <a:pt x="720" y="1747"/>
                  </a:cubicBezTo>
                  <a:cubicBezTo>
                    <a:pt x="720" y="365"/>
                    <a:pt x="720" y="365"/>
                    <a:pt x="720" y="365"/>
                  </a:cubicBezTo>
                  <a:cubicBezTo>
                    <a:pt x="743" y="381"/>
                    <a:pt x="768" y="397"/>
                    <a:pt x="795" y="411"/>
                  </a:cubicBezTo>
                  <a:cubicBezTo>
                    <a:pt x="834" y="430"/>
                    <a:pt x="878" y="446"/>
                    <a:pt x="928" y="446"/>
                  </a:cubicBezTo>
                  <a:cubicBezTo>
                    <a:pt x="929" y="446"/>
                    <a:pt x="929" y="446"/>
                    <a:pt x="929" y="446"/>
                  </a:cubicBezTo>
                  <a:cubicBezTo>
                    <a:pt x="959" y="446"/>
                    <a:pt x="992" y="439"/>
                    <a:pt x="1022" y="423"/>
                  </a:cubicBezTo>
                  <a:cubicBezTo>
                    <a:pt x="1069" y="400"/>
                    <a:pt x="1106" y="357"/>
                    <a:pt x="1132" y="302"/>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805" name="Oval 139"/>
            <p:cNvSpPr>
              <a:spLocks noChangeArrowheads="1"/>
            </p:cNvSpPr>
            <p:nvPr/>
          </p:nvSpPr>
          <p:spPr bwMode="auto">
            <a:xfrm>
              <a:off x="10685463" y="5400675"/>
              <a:ext cx="239712" cy="238125"/>
            </a:xfrm>
            <a:prstGeom prst="ellipse">
              <a:avLst/>
            </a:pr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spTree>
    <p:extLst>
      <p:ext uri="{BB962C8B-B14F-4D97-AF65-F5344CB8AC3E}">
        <p14:creationId xmlns:p14="http://schemas.microsoft.com/office/powerpoint/2010/main" val="118097256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icons_master_4">
    <p:spTree>
      <p:nvGrpSpPr>
        <p:cNvPr id="1" name=""/>
        <p:cNvGrpSpPr/>
        <p:nvPr/>
      </p:nvGrpSpPr>
      <p:grpSpPr>
        <a:xfrm>
          <a:off x="0" y="0"/>
          <a:ext cx="0" cy="0"/>
          <a:chOff x="0" y="0"/>
          <a:chExt cx="0" cy="0"/>
        </a:xfrm>
      </p:grpSpPr>
      <p:grpSp>
        <p:nvGrpSpPr>
          <p:cNvPr id="280" name="man_breifcase_blue"/>
          <p:cNvGrpSpPr/>
          <p:nvPr userDrawn="1"/>
        </p:nvGrpSpPr>
        <p:grpSpPr>
          <a:xfrm>
            <a:off x="672445" y="275052"/>
            <a:ext cx="646211" cy="1271304"/>
            <a:chOff x="5408613" y="2081213"/>
            <a:chExt cx="2428875" cy="4778375"/>
          </a:xfrm>
        </p:grpSpPr>
        <p:sp>
          <p:nvSpPr>
            <p:cNvPr id="281" name="Freeform 5"/>
            <p:cNvSpPr>
              <a:spLocks/>
            </p:cNvSpPr>
            <p:nvPr/>
          </p:nvSpPr>
          <p:spPr bwMode="auto">
            <a:xfrm>
              <a:off x="5408613" y="3103563"/>
              <a:ext cx="2179638" cy="3756025"/>
            </a:xfrm>
            <a:custGeom>
              <a:avLst/>
              <a:gdLst>
                <a:gd name="T0" fmla="*/ 622 w 1093"/>
                <a:gd name="T1" fmla="*/ 1454 h 1887"/>
                <a:gd name="T2" fmla="*/ 622 w 1093"/>
                <a:gd name="T3" fmla="*/ 1370 h 1887"/>
                <a:gd name="T4" fmla="*/ 590 w 1093"/>
                <a:gd name="T5" fmla="*/ 1323 h 1887"/>
                <a:gd name="T6" fmla="*/ 590 w 1093"/>
                <a:gd name="T7" fmla="*/ 1029 h 1887"/>
                <a:gd name="T8" fmla="*/ 641 w 1093"/>
                <a:gd name="T9" fmla="*/ 979 h 1887"/>
                <a:gd name="T10" fmla="*/ 715 w 1093"/>
                <a:gd name="T11" fmla="*/ 979 h 1887"/>
                <a:gd name="T12" fmla="*/ 715 w 1093"/>
                <a:gd name="T13" fmla="*/ 932 h 1887"/>
                <a:gd name="T14" fmla="*/ 779 w 1093"/>
                <a:gd name="T15" fmla="*/ 861 h 1887"/>
                <a:gd name="T16" fmla="*/ 779 w 1093"/>
                <a:gd name="T17" fmla="*/ 247 h 1887"/>
                <a:gd name="T18" fmla="*/ 797 w 1093"/>
                <a:gd name="T19" fmla="*/ 289 h 1887"/>
                <a:gd name="T20" fmla="*/ 850 w 1093"/>
                <a:gd name="T21" fmla="*/ 701 h 1887"/>
                <a:gd name="T22" fmla="*/ 845 w 1093"/>
                <a:gd name="T23" fmla="*/ 861 h 1887"/>
                <a:gd name="T24" fmla="*/ 844 w 1093"/>
                <a:gd name="T25" fmla="*/ 881 h 1887"/>
                <a:gd name="T26" fmla="*/ 786 w 1093"/>
                <a:gd name="T27" fmla="*/ 881 h 1887"/>
                <a:gd name="T28" fmla="*/ 735 w 1093"/>
                <a:gd name="T29" fmla="*/ 932 h 1887"/>
                <a:gd name="T30" fmla="*/ 735 w 1093"/>
                <a:gd name="T31" fmla="*/ 979 h 1887"/>
                <a:gd name="T32" fmla="*/ 776 w 1093"/>
                <a:gd name="T33" fmla="*/ 979 h 1887"/>
                <a:gd name="T34" fmla="*/ 776 w 1093"/>
                <a:gd name="T35" fmla="*/ 932 h 1887"/>
                <a:gd name="T36" fmla="*/ 786 w 1093"/>
                <a:gd name="T37" fmla="*/ 921 h 1887"/>
                <a:gd name="T38" fmla="*/ 850 w 1093"/>
                <a:gd name="T39" fmla="*/ 921 h 1887"/>
                <a:gd name="T40" fmla="*/ 863 w 1093"/>
                <a:gd name="T41" fmla="*/ 942 h 1887"/>
                <a:gd name="T42" fmla="*/ 920 w 1093"/>
                <a:gd name="T43" fmla="*/ 971 h 1887"/>
                <a:gd name="T44" fmla="*/ 925 w 1093"/>
                <a:gd name="T45" fmla="*/ 971 h 1887"/>
                <a:gd name="T46" fmla="*/ 987 w 1093"/>
                <a:gd name="T47" fmla="*/ 942 h 1887"/>
                <a:gd name="T48" fmla="*/ 999 w 1093"/>
                <a:gd name="T49" fmla="*/ 921 h 1887"/>
                <a:gd name="T50" fmla="*/ 1042 w 1093"/>
                <a:gd name="T51" fmla="*/ 921 h 1887"/>
                <a:gd name="T52" fmla="*/ 1052 w 1093"/>
                <a:gd name="T53" fmla="*/ 932 h 1887"/>
                <a:gd name="T54" fmla="*/ 1052 w 1093"/>
                <a:gd name="T55" fmla="*/ 979 h 1887"/>
                <a:gd name="T56" fmla="*/ 1093 w 1093"/>
                <a:gd name="T57" fmla="*/ 979 h 1887"/>
                <a:gd name="T58" fmla="*/ 1093 w 1093"/>
                <a:gd name="T59" fmla="*/ 932 h 1887"/>
                <a:gd name="T60" fmla="*/ 1042 w 1093"/>
                <a:gd name="T61" fmla="*/ 881 h 1887"/>
                <a:gd name="T62" fmla="*/ 1006 w 1093"/>
                <a:gd name="T63" fmla="*/ 881 h 1887"/>
                <a:gd name="T64" fmla="*/ 1007 w 1093"/>
                <a:gd name="T65" fmla="*/ 861 h 1887"/>
                <a:gd name="T66" fmla="*/ 1012 w 1093"/>
                <a:gd name="T67" fmla="*/ 701 h 1887"/>
                <a:gd name="T68" fmla="*/ 896 w 1093"/>
                <a:gd name="T69" fmla="*/ 125 h 1887"/>
                <a:gd name="T70" fmla="*/ 788 w 1093"/>
                <a:gd name="T71" fmla="*/ 24 h 1887"/>
                <a:gd name="T72" fmla="*/ 726 w 1093"/>
                <a:gd name="T73" fmla="*/ 4 h 1887"/>
                <a:gd name="T74" fmla="*/ 701 w 1093"/>
                <a:gd name="T75" fmla="*/ 0 h 1887"/>
                <a:gd name="T76" fmla="*/ 310 w 1093"/>
                <a:gd name="T77" fmla="*/ 0 h 1887"/>
                <a:gd name="T78" fmla="*/ 286 w 1093"/>
                <a:gd name="T79" fmla="*/ 4 h 1887"/>
                <a:gd name="T80" fmla="*/ 223 w 1093"/>
                <a:gd name="T81" fmla="*/ 24 h 1887"/>
                <a:gd name="T82" fmla="*/ 69 w 1093"/>
                <a:gd name="T83" fmla="*/ 215 h 1887"/>
                <a:gd name="T84" fmla="*/ 0 w 1093"/>
                <a:gd name="T85" fmla="*/ 701 h 1887"/>
                <a:gd name="T86" fmla="*/ 6 w 1093"/>
                <a:gd name="T87" fmla="*/ 895 h 1887"/>
                <a:gd name="T88" fmla="*/ 86 w 1093"/>
                <a:gd name="T89" fmla="*/ 971 h 1887"/>
                <a:gd name="T90" fmla="*/ 91 w 1093"/>
                <a:gd name="T91" fmla="*/ 971 h 1887"/>
                <a:gd name="T92" fmla="*/ 167 w 1093"/>
                <a:gd name="T93" fmla="*/ 885 h 1887"/>
                <a:gd name="T94" fmla="*/ 162 w 1093"/>
                <a:gd name="T95" fmla="*/ 701 h 1887"/>
                <a:gd name="T96" fmla="*/ 232 w 1093"/>
                <a:gd name="T97" fmla="*/ 246 h 1887"/>
                <a:gd name="T98" fmla="*/ 232 w 1093"/>
                <a:gd name="T99" fmla="*/ 1762 h 1887"/>
                <a:gd name="T100" fmla="*/ 357 w 1093"/>
                <a:gd name="T101" fmla="*/ 1887 h 1887"/>
                <a:gd name="T102" fmla="*/ 482 w 1093"/>
                <a:gd name="T103" fmla="*/ 1762 h 1887"/>
                <a:gd name="T104" fmla="*/ 482 w 1093"/>
                <a:gd name="T105" fmla="*/ 848 h 1887"/>
                <a:gd name="T106" fmla="*/ 529 w 1093"/>
                <a:gd name="T107" fmla="*/ 848 h 1887"/>
                <a:gd name="T108" fmla="*/ 529 w 1093"/>
                <a:gd name="T109" fmla="*/ 1762 h 1887"/>
                <a:gd name="T110" fmla="*/ 654 w 1093"/>
                <a:gd name="T111" fmla="*/ 1887 h 1887"/>
                <a:gd name="T112" fmla="*/ 779 w 1093"/>
                <a:gd name="T113" fmla="*/ 1762 h 1887"/>
                <a:gd name="T114" fmla="*/ 779 w 1093"/>
                <a:gd name="T115" fmla="*/ 1505 h 1887"/>
                <a:gd name="T116" fmla="*/ 673 w 1093"/>
                <a:gd name="T117" fmla="*/ 1505 h 1887"/>
                <a:gd name="T118" fmla="*/ 622 w 1093"/>
                <a:gd name="T119" fmla="*/ 1454 h 18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93" h="1887">
                  <a:moveTo>
                    <a:pt x="622" y="1454"/>
                  </a:moveTo>
                  <a:cubicBezTo>
                    <a:pt x="622" y="1370"/>
                    <a:pt x="622" y="1370"/>
                    <a:pt x="622" y="1370"/>
                  </a:cubicBezTo>
                  <a:cubicBezTo>
                    <a:pt x="604" y="1362"/>
                    <a:pt x="590" y="1344"/>
                    <a:pt x="590" y="1323"/>
                  </a:cubicBezTo>
                  <a:cubicBezTo>
                    <a:pt x="590" y="1029"/>
                    <a:pt x="590" y="1029"/>
                    <a:pt x="590" y="1029"/>
                  </a:cubicBezTo>
                  <a:cubicBezTo>
                    <a:pt x="590" y="1002"/>
                    <a:pt x="613" y="979"/>
                    <a:pt x="641" y="979"/>
                  </a:cubicBezTo>
                  <a:cubicBezTo>
                    <a:pt x="715" y="979"/>
                    <a:pt x="715" y="979"/>
                    <a:pt x="715" y="979"/>
                  </a:cubicBezTo>
                  <a:cubicBezTo>
                    <a:pt x="715" y="932"/>
                    <a:pt x="715" y="932"/>
                    <a:pt x="715" y="932"/>
                  </a:cubicBezTo>
                  <a:cubicBezTo>
                    <a:pt x="715" y="895"/>
                    <a:pt x="743" y="865"/>
                    <a:pt x="779" y="861"/>
                  </a:cubicBezTo>
                  <a:cubicBezTo>
                    <a:pt x="779" y="247"/>
                    <a:pt x="779" y="247"/>
                    <a:pt x="779" y="247"/>
                  </a:cubicBezTo>
                  <a:cubicBezTo>
                    <a:pt x="785" y="259"/>
                    <a:pt x="791" y="273"/>
                    <a:pt x="797" y="289"/>
                  </a:cubicBezTo>
                  <a:cubicBezTo>
                    <a:pt x="826" y="369"/>
                    <a:pt x="850" y="498"/>
                    <a:pt x="850" y="701"/>
                  </a:cubicBezTo>
                  <a:cubicBezTo>
                    <a:pt x="850" y="750"/>
                    <a:pt x="848" y="803"/>
                    <a:pt x="845" y="861"/>
                  </a:cubicBezTo>
                  <a:cubicBezTo>
                    <a:pt x="845" y="868"/>
                    <a:pt x="845" y="874"/>
                    <a:pt x="844" y="881"/>
                  </a:cubicBezTo>
                  <a:cubicBezTo>
                    <a:pt x="786" y="881"/>
                    <a:pt x="786" y="881"/>
                    <a:pt x="786" y="881"/>
                  </a:cubicBezTo>
                  <a:cubicBezTo>
                    <a:pt x="758" y="881"/>
                    <a:pt x="735" y="904"/>
                    <a:pt x="735" y="932"/>
                  </a:cubicBezTo>
                  <a:cubicBezTo>
                    <a:pt x="735" y="979"/>
                    <a:pt x="735" y="979"/>
                    <a:pt x="735" y="979"/>
                  </a:cubicBezTo>
                  <a:cubicBezTo>
                    <a:pt x="776" y="979"/>
                    <a:pt x="776" y="979"/>
                    <a:pt x="776" y="979"/>
                  </a:cubicBezTo>
                  <a:cubicBezTo>
                    <a:pt x="776" y="932"/>
                    <a:pt x="776" y="932"/>
                    <a:pt x="776" y="932"/>
                  </a:cubicBezTo>
                  <a:cubicBezTo>
                    <a:pt x="776" y="926"/>
                    <a:pt x="780" y="922"/>
                    <a:pt x="786" y="921"/>
                  </a:cubicBezTo>
                  <a:cubicBezTo>
                    <a:pt x="850" y="921"/>
                    <a:pt x="850" y="921"/>
                    <a:pt x="850" y="921"/>
                  </a:cubicBezTo>
                  <a:cubicBezTo>
                    <a:pt x="854" y="929"/>
                    <a:pt x="858" y="936"/>
                    <a:pt x="863" y="942"/>
                  </a:cubicBezTo>
                  <a:cubicBezTo>
                    <a:pt x="877" y="958"/>
                    <a:pt x="897" y="969"/>
                    <a:pt x="920" y="971"/>
                  </a:cubicBezTo>
                  <a:cubicBezTo>
                    <a:pt x="922" y="971"/>
                    <a:pt x="923" y="971"/>
                    <a:pt x="925" y="971"/>
                  </a:cubicBezTo>
                  <a:cubicBezTo>
                    <a:pt x="950" y="971"/>
                    <a:pt x="972" y="960"/>
                    <a:pt x="987" y="942"/>
                  </a:cubicBezTo>
                  <a:cubicBezTo>
                    <a:pt x="992" y="936"/>
                    <a:pt x="996" y="929"/>
                    <a:pt x="999" y="921"/>
                  </a:cubicBezTo>
                  <a:cubicBezTo>
                    <a:pt x="1042" y="921"/>
                    <a:pt x="1042" y="921"/>
                    <a:pt x="1042" y="921"/>
                  </a:cubicBezTo>
                  <a:cubicBezTo>
                    <a:pt x="1048" y="922"/>
                    <a:pt x="1052" y="926"/>
                    <a:pt x="1052" y="932"/>
                  </a:cubicBezTo>
                  <a:cubicBezTo>
                    <a:pt x="1052" y="979"/>
                    <a:pt x="1052" y="979"/>
                    <a:pt x="1052" y="979"/>
                  </a:cubicBezTo>
                  <a:cubicBezTo>
                    <a:pt x="1093" y="979"/>
                    <a:pt x="1093" y="979"/>
                    <a:pt x="1093" y="979"/>
                  </a:cubicBezTo>
                  <a:cubicBezTo>
                    <a:pt x="1093" y="932"/>
                    <a:pt x="1093" y="932"/>
                    <a:pt x="1093" y="932"/>
                  </a:cubicBezTo>
                  <a:cubicBezTo>
                    <a:pt x="1093" y="904"/>
                    <a:pt x="1070" y="881"/>
                    <a:pt x="1042" y="881"/>
                  </a:cubicBezTo>
                  <a:cubicBezTo>
                    <a:pt x="1006" y="881"/>
                    <a:pt x="1006" y="881"/>
                    <a:pt x="1006" y="881"/>
                  </a:cubicBezTo>
                  <a:cubicBezTo>
                    <a:pt x="1007" y="874"/>
                    <a:pt x="1007" y="867"/>
                    <a:pt x="1007" y="861"/>
                  </a:cubicBezTo>
                  <a:cubicBezTo>
                    <a:pt x="1010" y="804"/>
                    <a:pt x="1012" y="750"/>
                    <a:pt x="1012" y="701"/>
                  </a:cubicBezTo>
                  <a:cubicBezTo>
                    <a:pt x="1011" y="395"/>
                    <a:pt x="962" y="226"/>
                    <a:pt x="896" y="125"/>
                  </a:cubicBezTo>
                  <a:cubicBezTo>
                    <a:pt x="863" y="74"/>
                    <a:pt x="824" y="42"/>
                    <a:pt x="788" y="24"/>
                  </a:cubicBezTo>
                  <a:cubicBezTo>
                    <a:pt x="764" y="12"/>
                    <a:pt x="743" y="6"/>
                    <a:pt x="726" y="4"/>
                  </a:cubicBezTo>
                  <a:cubicBezTo>
                    <a:pt x="718" y="1"/>
                    <a:pt x="710" y="0"/>
                    <a:pt x="701" y="0"/>
                  </a:cubicBezTo>
                  <a:cubicBezTo>
                    <a:pt x="310" y="0"/>
                    <a:pt x="310" y="0"/>
                    <a:pt x="310" y="0"/>
                  </a:cubicBezTo>
                  <a:cubicBezTo>
                    <a:pt x="302" y="0"/>
                    <a:pt x="293" y="1"/>
                    <a:pt x="286" y="4"/>
                  </a:cubicBezTo>
                  <a:cubicBezTo>
                    <a:pt x="268" y="6"/>
                    <a:pt x="247" y="12"/>
                    <a:pt x="223" y="24"/>
                  </a:cubicBezTo>
                  <a:cubicBezTo>
                    <a:pt x="169" y="51"/>
                    <a:pt x="110" y="110"/>
                    <a:pt x="69" y="215"/>
                  </a:cubicBezTo>
                  <a:cubicBezTo>
                    <a:pt x="28" y="320"/>
                    <a:pt x="0" y="471"/>
                    <a:pt x="0" y="701"/>
                  </a:cubicBezTo>
                  <a:cubicBezTo>
                    <a:pt x="0" y="760"/>
                    <a:pt x="2" y="824"/>
                    <a:pt x="6" y="895"/>
                  </a:cubicBezTo>
                  <a:cubicBezTo>
                    <a:pt x="8" y="938"/>
                    <a:pt x="44" y="971"/>
                    <a:pt x="86" y="971"/>
                  </a:cubicBezTo>
                  <a:cubicBezTo>
                    <a:pt x="88" y="971"/>
                    <a:pt x="90" y="971"/>
                    <a:pt x="91" y="971"/>
                  </a:cubicBezTo>
                  <a:cubicBezTo>
                    <a:pt x="136" y="968"/>
                    <a:pt x="170" y="930"/>
                    <a:pt x="167" y="885"/>
                  </a:cubicBezTo>
                  <a:cubicBezTo>
                    <a:pt x="163" y="818"/>
                    <a:pt x="162" y="756"/>
                    <a:pt x="162" y="701"/>
                  </a:cubicBezTo>
                  <a:cubicBezTo>
                    <a:pt x="161" y="456"/>
                    <a:pt x="197" y="318"/>
                    <a:pt x="232" y="246"/>
                  </a:cubicBezTo>
                  <a:cubicBezTo>
                    <a:pt x="232" y="1762"/>
                    <a:pt x="232" y="1762"/>
                    <a:pt x="232" y="1762"/>
                  </a:cubicBezTo>
                  <a:cubicBezTo>
                    <a:pt x="232" y="1831"/>
                    <a:pt x="288" y="1887"/>
                    <a:pt x="357" y="1887"/>
                  </a:cubicBezTo>
                  <a:cubicBezTo>
                    <a:pt x="426" y="1887"/>
                    <a:pt x="482" y="1831"/>
                    <a:pt x="482" y="1762"/>
                  </a:cubicBezTo>
                  <a:cubicBezTo>
                    <a:pt x="482" y="848"/>
                    <a:pt x="482" y="848"/>
                    <a:pt x="482" y="848"/>
                  </a:cubicBezTo>
                  <a:cubicBezTo>
                    <a:pt x="529" y="848"/>
                    <a:pt x="529" y="848"/>
                    <a:pt x="529" y="848"/>
                  </a:cubicBezTo>
                  <a:cubicBezTo>
                    <a:pt x="529" y="1762"/>
                    <a:pt x="529" y="1762"/>
                    <a:pt x="529" y="1762"/>
                  </a:cubicBezTo>
                  <a:cubicBezTo>
                    <a:pt x="529" y="1831"/>
                    <a:pt x="585" y="1887"/>
                    <a:pt x="654" y="1887"/>
                  </a:cubicBezTo>
                  <a:cubicBezTo>
                    <a:pt x="723" y="1887"/>
                    <a:pt x="779" y="1831"/>
                    <a:pt x="779" y="1762"/>
                  </a:cubicBezTo>
                  <a:cubicBezTo>
                    <a:pt x="779" y="1505"/>
                    <a:pt x="779" y="1505"/>
                    <a:pt x="779" y="1505"/>
                  </a:cubicBezTo>
                  <a:cubicBezTo>
                    <a:pt x="673" y="1505"/>
                    <a:pt x="673" y="1505"/>
                    <a:pt x="673" y="1505"/>
                  </a:cubicBezTo>
                  <a:cubicBezTo>
                    <a:pt x="645" y="1505"/>
                    <a:pt x="622" y="1482"/>
                    <a:pt x="622" y="1454"/>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82" name="Freeform 6"/>
            <p:cNvSpPr>
              <a:spLocks/>
            </p:cNvSpPr>
            <p:nvPr/>
          </p:nvSpPr>
          <p:spPr bwMode="auto">
            <a:xfrm>
              <a:off x="6302375" y="3241675"/>
              <a:ext cx="228600" cy="200025"/>
            </a:xfrm>
            <a:custGeom>
              <a:avLst/>
              <a:gdLst>
                <a:gd name="T0" fmla="*/ 19 w 115"/>
                <a:gd name="T1" fmla="*/ 0 h 100"/>
                <a:gd name="T2" fmla="*/ 58 w 115"/>
                <a:gd name="T3" fmla="*/ 0 h 100"/>
                <a:gd name="T4" fmla="*/ 96 w 115"/>
                <a:gd name="T5" fmla="*/ 0 h 100"/>
                <a:gd name="T6" fmla="*/ 115 w 115"/>
                <a:gd name="T7" fmla="*/ 76 h 100"/>
                <a:gd name="T8" fmla="*/ 112 w 115"/>
                <a:gd name="T9" fmla="*/ 80 h 100"/>
                <a:gd name="T10" fmla="*/ 58 w 115"/>
                <a:gd name="T11" fmla="*/ 100 h 100"/>
                <a:gd name="T12" fmla="*/ 3 w 115"/>
                <a:gd name="T13" fmla="*/ 81 h 100"/>
                <a:gd name="T14" fmla="*/ 0 w 115"/>
                <a:gd name="T15" fmla="*/ 76 h 100"/>
                <a:gd name="T16" fmla="*/ 19 w 115"/>
                <a:gd name="T17"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5" h="100">
                  <a:moveTo>
                    <a:pt x="19" y="0"/>
                  </a:moveTo>
                  <a:cubicBezTo>
                    <a:pt x="58" y="0"/>
                    <a:pt x="58" y="0"/>
                    <a:pt x="58" y="0"/>
                  </a:cubicBezTo>
                  <a:cubicBezTo>
                    <a:pt x="96" y="0"/>
                    <a:pt x="96" y="0"/>
                    <a:pt x="96" y="0"/>
                  </a:cubicBezTo>
                  <a:cubicBezTo>
                    <a:pt x="115" y="76"/>
                    <a:pt x="115" y="76"/>
                    <a:pt x="115" y="76"/>
                  </a:cubicBezTo>
                  <a:cubicBezTo>
                    <a:pt x="112" y="80"/>
                    <a:pt x="112" y="80"/>
                    <a:pt x="112" y="80"/>
                  </a:cubicBezTo>
                  <a:cubicBezTo>
                    <a:pt x="97" y="94"/>
                    <a:pt x="77" y="100"/>
                    <a:pt x="58" y="100"/>
                  </a:cubicBezTo>
                  <a:cubicBezTo>
                    <a:pt x="38" y="100"/>
                    <a:pt x="19" y="94"/>
                    <a:pt x="3" y="81"/>
                  </a:cubicBezTo>
                  <a:cubicBezTo>
                    <a:pt x="0" y="76"/>
                    <a:pt x="0" y="76"/>
                    <a:pt x="0" y="76"/>
                  </a:cubicBezTo>
                  <a:lnTo>
                    <a:pt x="19" y="0"/>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83" name="Freeform 7"/>
            <p:cNvSpPr>
              <a:spLocks/>
            </p:cNvSpPr>
            <p:nvPr/>
          </p:nvSpPr>
          <p:spPr bwMode="auto">
            <a:xfrm>
              <a:off x="6226175" y="3487738"/>
              <a:ext cx="382588" cy="1054100"/>
            </a:xfrm>
            <a:custGeom>
              <a:avLst/>
              <a:gdLst>
                <a:gd name="T0" fmla="*/ 96 w 192"/>
                <a:gd name="T1" fmla="*/ 530 h 530"/>
                <a:gd name="T2" fmla="*/ 0 w 192"/>
                <a:gd name="T3" fmla="*/ 408 h 530"/>
                <a:gd name="T4" fmla="*/ 55 w 192"/>
                <a:gd name="T5" fmla="*/ 0 h 530"/>
                <a:gd name="T6" fmla="*/ 96 w 192"/>
                <a:gd name="T7" fmla="*/ 8 h 530"/>
                <a:gd name="T8" fmla="*/ 96 w 192"/>
                <a:gd name="T9" fmla="*/ 8 h 530"/>
                <a:gd name="T10" fmla="*/ 96 w 192"/>
                <a:gd name="T11" fmla="*/ 8 h 530"/>
                <a:gd name="T12" fmla="*/ 136 w 192"/>
                <a:gd name="T13" fmla="*/ 0 h 530"/>
                <a:gd name="T14" fmla="*/ 192 w 192"/>
                <a:gd name="T15" fmla="*/ 408 h 530"/>
                <a:gd name="T16" fmla="*/ 96 w 192"/>
                <a:gd name="T17" fmla="*/ 530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2" h="530">
                  <a:moveTo>
                    <a:pt x="96" y="530"/>
                  </a:moveTo>
                  <a:cubicBezTo>
                    <a:pt x="0" y="408"/>
                    <a:pt x="0" y="408"/>
                    <a:pt x="0" y="408"/>
                  </a:cubicBezTo>
                  <a:cubicBezTo>
                    <a:pt x="55" y="0"/>
                    <a:pt x="55" y="0"/>
                    <a:pt x="55" y="0"/>
                  </a:cubicBezTo>
                  <a:cubicBezTo>
                    <a:pt x="68" y="5"/>
                    <a:pt x="82" y="8"/>
                    <a:pt x="96" y="8"/>
                  </a:cubicBezTo>
                  <a:cubicBezTo>
                    <a:pt x="96" y="8"/>
                    <a:pt x="96" y="8"/>
                    <a:pt x="96" y="8"/>
                  </a:cubicBezTo>
                  <a:cubicBezTo>
                    <a:pt x="96" y="8"/>
                    <a:pt x="96" y="8"/>
                    <a:pt x="96" y="8"/>
                  </a:cubicBezTo>
                  <a:cubicBezTo>
                    <a:pt x="110" y="8"/>
                    <a:pt x="123" y="5"/>
                    <a:pt x="136" y="0"/>
                  </a:cubicBezTo>
                  <a:cubicBezTo>
                    <a:pt x="192" y="408"/>
                    <a:pt x="192" y="408"/>
                    <a:pt x="192" y="408"/>
                  </a:cubicBezTo>
                  <a:lnTo>
                    <a:pt x="96" y="530"/>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84" name="Oval 8"/>
            <p:cNvSpPr>
              <a:spLocks noChangeArrowheads="1"/>
            </p:cNvSpPr>
            <p:nvPr/>
          </p:nvSpPr>
          <p:spPr bwMode="auto">
            <a:xfrm>
              <a:off x="5962650" y="2081213"/>
              <a:ext cx="908050" cy="906463"/>
            </a:xfrm>
            <a:prstGeom prst="ellipse">
              <a:avLst/>
            </a:pr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85" name="Freeform 9"/>
            <p:cNvSpPr>
              <a:spLocks/>
            </p:cNvSpPr>
            <p:nvPr/>
          </p:nvSpPr>
          <p:spPr bwMode="auto">
            <a:xfrm>
              <a:off x="6689725" y="5837238"/>
              <a:ext cx="1084263" cy="222250"/>
            </a:xfrm>
            <a:custGeom>
              <a:avLst/>
              <a:gdLst>
                <a:gd name="T0" fmla="*/ 324 w 543"/>
                <a:gd name="T1" fmla="*/ 0 h 112"/>
                <a:gd name="T2" fmla="*/ 324 w 543"/>
                <a:gd name="T3" fmla="*/ 34 h 112"/>
                <a:gd name="T4" fmla="*/ 223 w 543"/>
                <a:gd name="T5" fmla="*/ 34 h 112"/>
                <a:gd name="T6" fmla="*/ 223 w 543"/>
                <a:gd name="T7" fmla="*/ 0 h 112"/>
                <a:gd name="T8" fmla="*/ 0 w 543"/>
                <a:gd name="T9" fmla="*/ 0 h 112"/>
                <a:gd name="T10" fmla="*/ 0 w 543"/>
                <a:gd name="T11" fmla="*/ 81 h 112"/>
                <a:gd name="T12" fmla="*/ 30 w 543"/>
                <a:gd name="T13" fmla="*/ 112 h 112"/>
                <a:gd name="T14" fmla="*/ 512 w 543"/>
                <a:gd name="T15" fmla="*/ 112 h 112"/>
                <a:gd name="T16" fmla="*/ 543 w 543"/>
                <a:gd name="T17" fmla="*/ 81 h 112"/>
                <a:gd name="T18" fmla="*/ 543 w 543"/>
                <a:gd name="T19" fmla="*/ 0 h 112"/>
                <a:gd name="T20" fmla="*/ 324 w 543"/>
                <a:gd name="T21" fmla="*/ 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43" h="112">
                  <a:moveTo>
                    <a:pt x="324" y="0"/>
                  </a:moveTo>
                  <a:cubicBezTo>
                    <a:pt x="324" y="34"/>
                    <a:pt x="324" y="34"/>
                    <a:pt x="324" y="34"/>
                  </a:cubicBezTo>
                  <a:cubicBezTo>
                    <a:pt x="223" y="34"/>
                    <a:pt x="223" y="34"/>
                    <a:pt x="223" y="34"/>
                  </a:cubicBezTo>
                  <a:cubicBezTo>
                    <a:pt x="223" y="0"/>
                    <a:pt x="223" y="0"/>
                    <a:pt x="223" y="0"/>
                  </a:cubicBezTo>
                  <a:cubicBezTo>
                    <a:pt x="0" y="0"/>
                    <a:pt x="0" y="0"/>
                    <a:pt x="0" y="0"/>
                  </a:cubicBezTo>
                  <a:cubicBezTo>
                    <a:pt x="0" y="81"/>
                    <a:pt x="0" y="81"/>
                    <a:pt x="0" y="81"/>
                  </a:cubicBezTo>
                  <a:cubicBezTo>
                    <a:pt x="0" y="98"/>
                    <a:pt x="13" y="112"/>
                    <a:pt x="30" y="112"/>
                  </a:cubicBezTo>
                  <a:cubicBezTo>
                    <a:pt x="512" y="112"/>
                    <a:pt x="512" y="112"/>
                    <a:pt x="512" y="112"/>
                  </a:cubicBezTo>
                  <a:cubicBezTo>
                    <a:pt x="529" y="112"/>
                    <a:pt x="543" y="98"/>
                    <a:pt x="543" y="81"/>
                  </a:cubicBezTo>
                  <a:cubicBezTo>
                    <a:pt x="543" y="0"/>
                    <a:pt x="543" y="0"/>
                    <a:pt x="543" y="0"/>
                  </a:cubicBezTo>
                  <a:lnTo>
                    <a:pt x="324" y="0"/>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86" name="Freeform 10"/>
            <p:cNvSpPr>
              <a:spLocks/>
            </p:cNvSpPr>
            <p:nvPr/>
          </p:nvSpPr>
          <p:spPr bwMode="auto">
            <a:xfrm>
              <a:off x="6626225" y="5092700"/>
              <a:ext cx="1211263" cy="704850"/>
            </a:xfrm>
            <a:custGeom>
              <a:avLst/>
              <a:gdLst>
                <a:gd name="T0" fmla="*/ 576 w 607"/>
                <a:gd name="T1" fmla="*/ 0 h 354"/>
                <a:gd name="T2" fmla="*/ 30 w 607"/>
                <a:gd name="T3" fmla="*/ 0 h 354"/>
                <a:gd name="T4" fmla="*/ 0 w 607"/>
                <a:gd name="T5" fmla="*/ 30 h 354"/>
                <a:gd name="T6" fmla="*/ 0 w 607"/>
                <a:gd name="T7" fmla="*/ 324 h 354"/>
                <a:gd name="T8" fmla="*/ 30 w 607"/>
                <a:gd name="T9" fmla="*/ 354 h 354"/>
                <a:gd name="T10" fmla="*/ 255 w 607"/>
                <a:gd name="T11" fmla="*/ 354 h 354"/>
                <a:gd name="T12" fmla="*/ 255 w 607"/>
                <a:gd name="T13" fmla="*/ 317 h 354"/>
                <a:gd name="T14" fmla="*/ 356 w 607"/>
                <a:gd name="T15" fmla="*/ 317 h 354"/>
                <a:gd name="T16" fmla="*/ 356 w 607"/>
                <a:gd name="T17" fmla="*/ 354 h 354"/>
                <a:gd name="T18" fmla="*/ 576 w 607"/>
                <a:gd name="T19" fmla="*/ 354 h 354"/>
                <a:gd name="T20" fmla="*/ 607 w 607"/>
                <a:gd name="T21" fmla="*/ 324 h 354"/>
                <a:gd name="T22" fmla="*/ 607 w 607"/>
                <a:gd name="T23" fmla="*/ 30 h 354"/>
                <a:gd name="T24" fmla="*/ 576 w 607"/>
                <a:gd name="T25" fmla="*/ 0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7" h="354">
                  <a:moveTo>
                    <a:pt x="576" y="0"/>
                  </a:moveTo>
                  <a:cubicBezTo>
                    <a:pt x="30" y="0"/>
                    <a:pt x="30" y="0"/>
                    <a:pt x="30" y="0"/>
                  </a:cubicBezTo>
                  <a:cubicBezTo>
                    <a:pt x="13" y="0"/>
                    <a:pt x="0" y="14"/>
                    <a:pt x="0" y="30"/>
                  </a:cubicBezTo>
                  <a:cubicBezTo>
                    <a:pt x="0" y="324"/>
                    <a:pt x="0" y="324"/>
                    <a:pt x="0" y="324"/>
                  </a:cubicBezTo>
                  <a:cubicBezTo>
                    <a:pt x="0" y="341"/>
                    <a:pt x="13" y="354"/>
                    <a:pt x="30" y="354"/>
                  </a:cubicBezTo>
                  <a:cubicBezTo>
                    <a:pt x="255" y="354"/>
                    <a:pt x="255" y="354"/>
                    <a:pt x="255" y="354"/>
                  </a:cubicBezTo>
                  <a:cubicBezTo>
                    <a:pt x="255" y="317"/>
                    <a:pt x="255" y="317"/>
                    <a:pt x="255" y="317"/>
                  </a:cubicBezTo>
                  <a:cubicBezTo>
                    <a:pt x="356" y="317"/>
                    <a:pt x="356" y="317"/>
                    <a:pt x="356" y="317"/>
                  </a:cubicBezTo>
                  <a:cubicBezTo>
                    <a:pt x="356" y="354"/>
                    <a:pt x="356" y="354"/>
                    <a:pt x="356" y="354"/>
                  </a:cubicBezTo>
                  <a:cubicBezTo>
                    <a:pt x="576" y="354"/>
                    <a:pt x="576" y="354"/>
                    <a:pt x="576" y="354"/>
                  </a:cubicBezTo>
                  <a:cubicBezTo>
                    <a:pt x="593" y="354"/>
                    <a:pt x="607" y="341"/>
                    <a:pt x="607" y="324"/>
                  </a:cubicBezTo>
                  <a:cubicBezTo>
                    <a:pt x="607" y="30"/>
                    <a:pt x="607" y="30"/>
                    <a:pt x="607" y="30"/>
                  </a:cubicBezTo>
                  <a:cubicBezTo>
                    <a:pt x="607" y="14"/>
                    <a:pt x="593" y="0"/>
                    <a:pt x="576" y="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87" name="Rectangle 11"/>
            <p:cNvSpPr>
              <a:spLocks noChangeArrowheads="1"/>
            </p:cNvSpPr>
            <p:nvPr/>
          </p:nvSpPr>
          <p:spPr bwMode="auto">
            <a:xfrm>
              <a:off x="7175500" y="5762625"/>
              <a:ext cx="120650" cy="101600"/>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288" name="man_holding_hand_blue"/>
          <p:cNvGrpSpPr/>
          <p:nvPr userDrawn="1"/>
        </p:nvGrpSpPr>
        <p:grpSpPr>
          <a:xfrm>
            <a:off x="2153073" y="244042"/>
            <a:ext cx="923867" cy="1327847"/>
            <a:chOff x="3700463" y="4987926"/>
            <a:chExt cx="1303337" cy="1873249"/>
          </a:xfrm>
        </p:grpSpPr>
        <p:sp>
          <p:nvSpPr>
            <p:cNvPr id="289" name="Freeform 15"/>
            <p:cNvSpPr>
              <a:spLocks/>
            </p:cNvSpPr>
            <p:nvPr/>
          </p:nvSpPr>
          <p:spPr bwMode="auto">
            <a:xfrm>
              <a:off x="4600575" y="4987926"/>
              <a:ext cx="401637" cy="400050"/>
            </a:xfrm>
            <a:custGeom>
              <a:avLst/>
              <a:gdLst>
                <a:gd name="T0" fmla="*/ 30 w 520"/>
                <a:gd name="T1" fmla="*/ 206 h 519"/>
                <a:gd name="T2" fmla="*/ 314 w 520"/>
                <a:gd name="T3" fmla="*/ 29 h 519"/>
                <a:gd name="T4" fmla="*/ 490 w 520"/>
                <a:gd name="T5" fmla="*/ 313 h 519"/>
                <a:gd name="T6" fmla="*/ 207 w 520"/>
                <a:gd name="T7" fmla="*/ 490 h 519"/>
                <a:gd name="T8" fmla="*/ 30 w 520"/>
                <a:gd name="T9" fmla="*/ 206 h 519"/>
              </a:gdLst>
              <a:ahLst/>
              <a:cxnLst>
                <a:cxn ang="0">
                  <a:pos x="T0" y="T1"/>
                </a:cxn>
                <a:cxn ang="0">
                  <a:pos x="T2" y="T3"/>
                </a:cxn>
                <a:cxn ang="0">
                  <a:pos x="T4" y="T5"/>
                </a:cxn>
                <a:cxn ang="0">
                  <a:pos x="T6" y="T7"/>
                </a:cxn>
                <a:cxn ang="0">
                  <a:pos x="T8" y="T9"/>
                </a:cxn>
              </a:cxnLst>
              <a:rect l="0" t="0" r="r" b="b"/>
              <a:pathLst>
                <a:path w="520" h="519">
                  <a:moveTo>
                    <a:pt x="30" y="206"/>
                  </a:moveTo>
                  <a:cubicBezTo>
                    <a:pt x="60" y="79"/>
                    <a:pt x="187" y="0"/>
                    <a:pt x="314" y="29"/>
                  </a:cubicBezTo>
                  <a:cubicBezTo>
                    <a:pt x="441" y="59"/>
                    <a:pt x="520" y="186"/>
                    <a:pt x="490" y="313"/>
                  </a:cubicBezTo>
                  <a:cubicBezTo>
                    <a:pt x="461" y="440"/>
                    <a:pt x="334" y="519"/>
                    <a:pt x="207" y="490"/>
                  </a:cubicBezTo>
                  <a:cubicBezTo>
                    <a:pt x="80" y="460"/>
                    <a:pt x="0" y="333"/>
                    <a:pt x="30" y="206"/>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90" name="Freeform 16"/>
            <p:cNvSpPr>
              <a:spLocks/>
            </p:cNvSpPr>
            <p:nvPr/>
          </p:nvSpPr>
          <p:spPr bwMode="auto">
            <a:xfrm>
              <a:off x="4208463" y="5368925"/>
              <a:ext cx="774700" cy="1492250"/>
            </a:xfrm>
            <a:custGeom>
              <a:avLst/>
              <a:gdLst>
                <a:gd name="T0" fmla="*/ 528 w 1004"/>
                <a:gd name="T1" fmla="*/ 512 h 1934"/>
                <a:gd name="T2" fmla="*/ 456 w 1004"/>
                <a:gd name="T3" fmla="*/ 224 h 1934"/>
                <a:gd name="T4" fmla="*/ 459 w 1004"/>
                <a:gd name="T5" fmla="*/ 178 h 1934"/>
                <a:gd name="T6" fmla="*/ 563 w 1004"/>
                <a:gd name="T7" fmla="*/ 85 h 1934"/>
                <a:gd name="T8" fmla="*/ 575 w 1004"/>
                <a:gd name="T9" fmla="*/ 86 h 1934"/>
                <a:gd name="T10" fmla="*/ 667 w 1004"/>
                <a:gd name="T11" fmla="*/ 202 h 1934"/>
                <a:gd name="T12" fmla="*/ 667 w 1004"/>
                <a:gd name="T13" fmla="*/ 206 h 1934"/>
                <a:gd name="T14" fmla="*/ 667 w 1004"/>
                <a:gd name="T15" fmla="*/ 224 h 1934"/>
                <a:gd name="T16" fmla="*/ 710 w 1004"/>
                <a:gd name="T17" fmla="*/ 407 h 1934"/>
                <a:gd name="T18" fmla="*/ 730 w 1004"/>
                <a:gd name="T19" fmla="*/ 307 h 1934"/>
                <a:gd name="T20" fmla="*/ 737 w 1004"/>
                <a:gd name="T21" fmla="*/ 451 h 1934"/>
                <a:gd name="T22" fmla="*/ 753 w 1004"/>
                <a:gd name="T23" fmla="*/ 470 h 1934"/>
                <a:gd name="T24" fmla="*/ 830 w 1004"/>
                <a:gd name="T25" fmla="*/ 533 h 1934"/>
                <a:gd name="T26" fmla="*/ 735 w 1004"/>
                <a:gd name="T27" fmla="*/ 111 h 1934"/>
                <a:gd name="T28" fmla="*/ 639 w 1004"/>
                <a:gd name="T29" fmla="*/ 12 h 1934"/>
                <a:gd name="T30" fmla="*/ 467 w 1004"/>
                <a:gd name="T31" fmla="*/ 51 h 1934"/>
                <a:gd name="T32" fmla="*/ 306 w 1004"/>
                <a:gd name="T33" fmla="*/ 162 h 1934"/>
                <a:gd name="T34" fmla="*/ 7 w 1004"/>
                <a:gd name="T35" fmla="*/ 706 h 1934"/>
                <a:gd name="T36" fmla="*/ 76 w 1004"/>
                <a:gd name="T37" fmla="*/ 803 h 1934"/>
                <a:gd name="T38" fmla="*/ 90 w 1004"/>
                <a:gd name="T39" fmla="*/ 805 h 1934"/>
                <a:gd name="T40" fmla="*/ 173 w 1004"/>
                <a:gd name="T41" fmla="*/ 735 h 1934"/>
                <a:gd name="T42" fmla="*/ 310 w 1004"/>
                <a:gd name="T43" fmla="*/ 405 h 1934"/>
                <a:gd name="T44" fmla="*/ 307 w 1004"/>
                <a:gd name="T45" fmla="*/ 776 h 1934"/>
                <a:gd name="T46" fmla="*/ 403 w 1004"/>
                <a:gd name="T47" fmla="*/ 931 h 1934"/>
                <a:gd name="T48" fmla="*/ 417 w 1004"/>
                <a:gd name="T49" fmla="*/ 1090 h 1934"/>
                <a:gd name="T50" fmla="*/ 361 w 1004"/>
                <a:gd name="T51" fmla="*/ 1390 h 1934"/>
                <a:gd name="T52" fmla="*/ 133 w 1004"/>
                <a:gd name="T53" fmla="*/ 1696 h 1934"/>
                <a:gd name="T54" fmla="*/ 115 w 1004"/>
                <a:gd name="T55" fmla="*/ 1881 h 1934"/>
                <a:gd name="T56" fmla="*/ 216 w 1004"/>
                <a:gd name="T57" fmla="*/ 1929 h 1934"/>
                <a:gd name="T58" fmla="*/ 300 w 1004"/>
                <a:gd name="T59" fmla="*/ 1899 h 1934"/>
                <a:gd name="T60" fmla="*/ 300 w 1004"/>
                <a:gd name="T61" fmla="*/ 1899 h 1934"/>
                <a:gd name="T62" fmla="*/ 605 w 1004"/>
                <a:gd name="T63" fmla="*/ 1488 h 1934"/>
                <a:gd name="T64" fmla="*/ 650 w 1004"/>
                <a:gd name="T65" fmla="*/ 1346 h 1934"/>
                <a:gd name="T66" fmla="*/ 737 w 1004"/>
                <a:gd name="T67" fmla="*/ 1808 h 1934"/>
                <a:gd name="T68" fmla="*/ 878 w 1004"/>
                <a:gd name="T69" fmla="*/ 1929 h 1934"/>
                <a:gd name="T70" fmla="*/ 999 w 1004"/>
                <a:gd name="T71" fmla="*/ 1788 h 1934"/>
                <a:gd name="T72" fmla="*/ 682 w 1004"/>
                <a:gd name="T73" fmla="*/ 797 h 1934"/>
                <a:gd name="T74" fmla="*/ 677 w 1004"/>
                <a:gd name="T75" fmla="*/ 683 h 1934"/>
                <a:gd name="T76" fmla="*/ 664 w 1004"/>
                <a:gd name="T77" fmla="*/ 674 h 1934"/>
                <a:gd name="T78" fmla="*/ 528 w 1004"/>
                <a:gd name="T79" fmla="*/ 512 h 19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04" h="1934">
                  <a:moveTo>
                    <a:pt x="528" y="512"/>
                  </a:moveTo>
                  <a:cubicBezTo>
                    <a:pt x="481" y="427"/>
                    <a:pt x="457" y="327"/>
                    <a:pt x="456" y="224"/>
                  </a:cubicBezTo>
                  <a:cubicBezTo>
                    <a:pt x="456" y="199"/>
                    <a:pt x="458" y="183"/>
                    <a:pt x="459" y="178"/>
                  </a:cubicBezTo>
                  <a:cubicBezTo>
                    <a:pt x="465" y="125"/>
                    <a:pt x="509" y="85"/>
                    <a:pt x="563" y="85"/>
                  </a:cubicBezTo>
                  <a:cubicBezTo>
                    <a:pt x="567" y="85"/>
                    <a:pt x="571" y="85"/>
                    <a:pt x="575" y="86"/>
                  </a:cubicBezTo>
                  <a:cubicBezTo>
                    <a:pt x="632" y="92"/>
                    <a:pt x="674" y="144"/>
                    <a:pt x="667" y="202"/>
                  </a:cubicBezTo>
                  <a:cubicBezTo>
                    <a:pt x="667" y="206"/>
                    <a:pt x="667" y="206"/>
                    <a:pt x="667" y="206"/>
                  </a:cubicBezTo>
                  <a:cubicBezTo>
                    <a:pt x="667" y="209"/>
                    <a:pt x="667" y="216"/>
                    <a:pt x="667" y="224"/>
                  </a:cubicBezTo>
                  <a:cubicBezTo>
                    <a:pt x="666" y="248"/>
                    <a:pt x="669" y="330"/>
                    <a:pt x="710" y="407"/>
                  </a:cubicBezTo>
                  <a:cubicBezTo>
                    <a:pt x="717" y="372"/>
                    <a:pt x="723" y="338"/>
                    <a:pt x="730" y="307"/>
                  </a:cubicBezTo>
                  <a:cubicBezTo>
                    <a:pt x="735" y="354"/>
                    <a:pt x="737" y="403"/>
                    <a:pt x="737" y="451"/>
                  </a:cubicBezTo>
                  <a:cubicBezTo>
                    <a:pt x="742" y="457"/>
                    <a:pt x="748" y="464"/>
                    <a:pt x="753" y="470"/>
                  </a:cubicBezTo>
                  <a:cubicBezTo>
                    <a:pt x="775" y="495"/>
                    <a:pt x="800" y="516"/>
                    <a:pt x="830" y="533"/>
                  </a:cubicBezTo>
                  <a:cubicBezTo>
                    <a:pt x="814" y="390"/>
                    <a:pt x="773" y="193"/>
                    <a:pt x="735" y="111"/>
                  </a:cubicBezTo>
                  <a:cubicBezTo>
                    <a:pt x="718" y="62"/>
                    <a:pt x="685" y="24"/>
                    <a:pt x="639" y="12"/>
                  </a:cubicBezTo>
                  <a:cubicBezTo>
                    <a:pt x="588" y="0"/>
                    <a:pt x="523" y="10"/>
                    <a:pt x="467" y="51"/>
                  </a:cubicBezTo>
                  <a:cubicBezTo>
                    <a:pt x="424" y="74"/>
                    <a:pt x="367" y="109"/>
                    <a:pt x="306" y="162"/>
                  </a:cubicBezTo>
                  <a:cubicBezTo>
                    <a:pt x="186" y="267"/>
                    <a:pt x="53" y="442"/>
                    <a:pt x="7" y="706"/>
                  </a:cubicBezTo>
                  <a:cubicBezTo>
                    <a:pt x="0" y="752"/>
                    <a:pt x="30" y="796"/>
                    <a:pt x="76" y="803"/>
                  </a:cubicBezTo>
                  <a:cubicBezTo>
                    <a:pt x="81" y="804"/>
                    <a:pt x="86" y="805"/>
                    <a:pt x="90" y="805"/>
                  </a:cubicBezTo>
                  <a:cubicBezTo>
                    <a:pt x="131" y="805"/>
                    <a:pt x="166" y="776"/>
                    <a:pt x="173" y="735"/>
                  </a:cubicBezTo>
                  <a:cubicBezTo>
                    <a:pt x="198" y="594"/>
                    <a:pt x="250" y="487"/>
                    <a:pt x="310" y="405"/>
                  </a:cubicBezTo>
                  <a:cubicBezTo>
                    <a:pt x="290" y="519"/>
                    <a:pt x="290" y="628"/>
                    <a:pt x="307" y="776"/>
                  </a:cubicBezTo>
                  <a:cubicBezTo>
                    <a:pt x="323" y="859"/>
                    <a:pt x="359" y="905"/>
                    <a:pt x="403" y="931"/>
                  </a:cubicBezTo>
                  <a:cubicBezTo>
                    <a:pt x="411" y="975"/>
                    <a:pt x="417" y="1029"/>
                    <a:pt x="417" y="1090"/>
                  </a:cubicBezTo>
                  <a:cubicBezTo>
                    <a:pt x="417" y="1182"/>
                    <a:pt x="403" y="1286"/>
                    <a:pt x="361" y="1390"/>
                  </a:cubicBezTo>
                  <a:cubicBezTo>
                    <a:pt x="319" y="1495"/>
                    <a:pt x="250" y="1599"/>
                    <a:pt x="133" y="1696"/>
                  </a:cubicBezTo>
                  <a:cubicBezTo>
                    <a:pt x="77" y="1742"/>
                    <a:pt x="69" y="1825"/>
                    <a:pt x="115" y="1881"/>
                  </a:cubicBezTo>
                  <a:cubicBezTo>
                    <a:pt x="141" y="1913"/>
                    <a:pt x="179" y="1929"/>
                    <a:pt x="216" y="1929"/>
                  </a:cubicBezTo>
                  <a:cubicBezTo>
                    <a:pt x="246" y="1929"/>
                    <a:pt x="275" y="1919"/>
                    <a:pt x="300" y="1899"/>
                  </a:cubicBezTo>
                  <a:cubicBezTo>
                    <a:pt x="300" y="1899"/>
                    <a:pt x="300" y="1899"/>
                    <a:pt x="300" y="1899"/>
                  </a:cubicBezTo>
                  <a:cubicBezTo>
                    <a:pt x="451" y="1775"/>
                    <a:pt x="548" y="1630"/>
                    <a:pt x="605" y="1488"/>
                  </a:cubicBezTo>
                  <a:cubicBezTo>
                    <a:pt x="624" y="1440"/>
                    <a:pt x="639" y="1393"/>
                    <a:pt x="650" y="1346"/>
                  </a:cubicBezTo>
                  <a:cubicBezTo>
                    <a:pt x="690" y="1474"/>
                    <a:pt x="723" y="1628"/>
                    <a:pt x="737" y="1808"/>
                  </a:cubicBezTo>
                  <a:cubicBezTo>
                    <a:pt x="742" y="1880"/>
                    <a:pt x="806" y="1934"/>
                    <a:pt x="878" y="1929"/>
                  </a:cubicBezTo>
                  <a:cubicBezTo>
                    <a:pt x="950" y="1923"/>
                    <a:pt x="1004" y="1860"/>
                    <a:pt x="999" y="1788"/>
                  </a:cubicBezTo>
                  <a:cubicBezTo>
                    <a:pt x="960" y="1288"/>
                    <a:pt x="788" y="958"/>
                    <a:pt x="682" y="797"/>
                  </a:cubicBezTo>
                  <a:cubicBezTo>
                    <a:pt x="677" y="760"/>
                    <a:pt x="676" y="722"/>
                    <a:pt x="677" y="683"/>
                  </a:cubicBezTo>
                  <a:cubicBezTo>
                    <a:pt x="673" y="680"/>
                    <a:pt x="668" y="677"/>
                    <a:pt x="664" y="674"/>
                  </a:cubicBezTo>
                  <a:cubicBezTo>
                    <a:pt x="607" y="629"/>
                    <a:pt x="560" y="573"/>
                    <a:pt x="528" y="512"/>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91" name="Freeform 17"/>
            <p:cNvSpPr>
              <a:spLocks/>
            </p:cNvSpPr>
            <p:nvPr/>
          </p:nvSpPr>
          <p:spPr bwMode="auto">
            <a:xfrm>
              <a:off x="4576763" y="5446713"/>
              <a:ext cx="427037" cy="517525"/>
            </a:xfrm>
            <a:custGeom>
              <a:avLst/>
              <a:gdLst>
                <a:gd name="T0" fmla="*/ 480 w 553"/>
                <a:gd name="T1" fmla="*/ 505 h 670"/>
                <a:gd name="T2" fmla="*/ 356 w 553"/>
                <a:gd name="T3" fmla="*/ 458 h 670"/>
                <a:gd name="T4" fmla="*/ 260 w 553"/>
                <a:gd name="T5" fmla="*/ 383 h 670"/>
                <a:gd name="T6" fmla="*/ 227 w 553"/>
                <a:gd name="T7" fmla="*/ 338 h 670"/>
                <a:gd name="T8" fmla="*/ 217 w 553"/>
                <a:gd name="T9" fmla="*/ 321 h 670"/>
                <a:gd name="T10" fmla="*/ 169 w 553"/>
                <a:gd name="T11" fmla="*/ 123 h 670"/>
                <a:gd name="T12" fmla="*/ 169 w 553"/>
                <a:gd name="T13" fmla="*/ 103 h 670"/>
                <a:gd name="T14" fmla="*/ 169 w 553"/>
                <a:gd name="T15" fmla="*/ 99 h 670"/>
                <a:gd name="T16" fmla="*/ 169 w 553"/>
                <a:gd name="T17" fmla="*/ 99 h 670"/>
                <a:gd name="T18" fmla="*/ 95 w 553"/>
                <a:gd name="T19" fmla="*/ 6 h 670"/>
                <a:gd name="T20" fmla="*/ 2 w 553"/>
                <a:gd name="T21" fmla="*/ 80 h 670"/>
                <a:gd name="T22" fmla="*/ 0 w 553"/>
                <a:gd name="T23" fmla="*/ 123 h 670"/>
                <a:gd name="T24" fmla="*/ 69 w 553"/>
                <a:gd name="T25" fmla="*/ 402 h 670"/>
                <a:gd name="T26" fmla="*/ 200 w 553"/>
                <a:gd name="T27" fmla="*/ 557 h 670"/>
                <a:gd name="T28" fmla="*/ 289 w 553"/>
                <a:gd name="T29" fmla="*/ 613 h 670"/>
                <a:gd name="T30" fmla="*/ 302 w 553"/>
                <a:gd name="T31" fmla="*/ 620 h 670"/>
                <a:gd name="T32" fmla="*/ 442 w 553"/>
                <a:gd name="T33" fmla="*/ 668 h 670"/>
                <a:gd name="T34" fmla="*/ 461 w 553"/>
                <a:gd name="T35" fmla="*/ 670 h 670"/>
                <a:gd name="T36" fmla="*/ 543 w 553"/>
                <a:gd name="T37" fmla="*/ 605 h 670"/>
                <a:gd name="T38" fmla="*/ 480 w 553"/>
                <a:gd name="T39" fmla="*/ 505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53" h="670">
                  <a:moveTo>
                    <a:pt x="480" y="505"/>
                  </a:moveTo>
                  <a:cubicBezTo>
                    <a:pt x="430" y="493"/>
                    <a:pt x="390" y="477"/>
                    <a:pt x="356" y="458"/>
                  </a:cubicBezTo>
                  <a:cubicBezTo>
                    <a:pt x="315" y="436"/>
                    <a:pt x="284" y="410"/>
                    <a:pt x="260" y="383"/>
                  </a:cubicBezTo>
                  <a:cubicBezTo>
                    <a:pt x="247" y="368"/>
                    <a:pt x="237" y="353"/>
                    <a:pt x="227" y="338"/>
                  </a:cubicBezTo>
                  <a:cubicBezTo>
                    <a:pt x="223" y="332"/>
                    <a:pt x="220" y="327"/>
                    <a:pt x="217" y="321"/>
                  </a:cubicBezTo>
                  <a:cubicBezTo>
                    <a:pt x="176" y="246"/>
                    <a:pt x="168" y="164"/>
                    <a:pt x="169" y="123"/>
                  </a:cubicBezTo>
                  <a:cubicBezTo>
                    <a:pt x="169" y="114"/>
                    <a:pt x="169" y="107"/>
                    <a:pt x="169" y="103"/>
                  </a:cubicBezTo>
                  <a:cubicBezTo>
                    <a:pt x="169" y="101"/>
                    <a:pt x="169" y="100"/>
                    <a:pt x="169" y="99"/>
                  </a:cubicBezTo>
                  <a:cubicBezTo>
                    <a:pt x="169" y="99"/>
                    <a:pt x="169" y="99"/>
                    <a:pt x="169" y="99"/>
                  </a:cubicBezTo>
                  <a:cubicBezTo>
                    <a:pt x="175" y="52"/>
                    <a:pt x="142" y="11"/>
                    <a:pt x="95" y="6"/>
                  </a:cubicBezTo>
                  <a:cubicBezTo>
                    <a:pt x="49" y="0"/>
                    <a:pt x="8" y="33"/>
                    <a:pt x="2" y="80"/>
                  </a:cubicBezTo>
                  <a:cubicBezTo>
                    <a:pt x="2" y="82"/>
                    <a:pt x="0" y="98"/>
                    <a:pt x="0" y="123"/>
                  </a:cubicBezTo>
                  <a:cubicBezTo>
                    <a:pt x="1" y="181"/>
                    <a:pt x="9" y="290"/>
                    <a:pt x="69" y="402"/>
                  </a:cubicBezTo>
                  <a:cubicBezTo>
                    <a:pt x="98" y="456"/>
                    <a:pt x="141" y="510"/>
                    <a:pt x="200" y="557"/>
                  </a:cubicBezTo>
                  <a:cubicBezTo>
                    <a:pt x="227" y="577"/>
                    <a:pt x="256" y="596"/>
                    <a:pt x="289" y="613"/>
                  </a:cubicBezTo>
                  <a:cubicBezTo>
                    <a:pt x="293" y="615"/>
                    <a:pt x="298" y="618"/>
                    <a:pt x="302" y="620"/>
                  </a:cubicBezTo>
                  <a:cubicBezTo>
                    <a:pt x="344" y="640"/>
                    <a:pt x="390" y="656"/>
                    <a:pt x="442" y="668"/>
                  </a:cubicBezTo>
                  <a:cubicBezTo>
                    <a:pt x="448" y="670"/>
                    <a:pt x="455" y="670"/>
                    <a:pt x="461" y="670"/>
                  </a:cubicBezTo>
                  <a:cubicBezTo>
                    <a:pt x="499" y="670"/>
                    <a:pt x="534" y="644"/>
                    <a:pt x="543" y="605"/>
                  </a:cubicBezTo>
                  <a:cubicBezTo>
                    <a:pt x="553" y="560"/>
                    <a:pt x="525" y="515"/>
                    <a:pt x="480" y="505"/>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92" name="Oval 18"/>
            <p:cNvSpPr>
              <a:spLocks noChangeArrowheads="1"/>
            </p:cNvSpPr>
            <p:nvPr/>
          </p:nvSpPr>
          <p:spPr bwMode="auto">
            <a:xfrm>
              <a:off x="3811588" y="5688013"/>
              <a:ext cx="319087" cy="317500"/>
            </a:xfrm>
            <a:prstGeom prst="ellipse">
              <a:avLst/>
            </a:pr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93" name="Freeform 19"/>
            <p:cNvSpPr>
              <a:spLocks/>
            </p:cNvSpPr>
            <p:nvPr/>
          </p:nvSpPr>
          <p:spPr bwMode="auto">
            <a:xfrm>
              <a:off x="3803650" y="5929313"/>
              <a:ext cx="525462" cy="928687"/>
            </a:xfrm>
            <a:custGeom>
              <a:avLst/>
              <a:gdLst>
                <a:gd name="T0" fmla="*/ 207 w 679"/>
                <a:gd name="T1" fmla="*/ 813 h 1204"/>
                <a:gd name="T2" fmla="*/ 261 w 679"/>
                <a:gd name="T3" fmla="*/ 1089 h 1204"/>
                <a:gd name="T4" fmla="*/ 343 w 679"/>
                <a:gd name="T5" fmla="*/ 1202 h 1204"/>
                <a:gd name="T6" fmla="*/ 372 w 679"/>
                <a:gd name="T7" fmla="*/ 1202 h 1204"/>
                <a:gd name="T8" fmla="*/ 457 w 679"/>
                <a:gd name="T9" fmla="*/ 1119 h 1204"/>
                <a:gd name="T10" fmla="*/ 456 w 679"/>
                <a:gd name="T11" fmla="*/ 1119 h 1204"/>
                <a:gd name="T12" fmla="*/ 407 w 679"/>
                <a:gd name="T13" fmla="*/ 699 h 1204"/>
                <a:gd name="T14" fmla="*/ 397 w 679"/>
                <a:gd name="T15" fmla="*/ 634 h 1204"/>
                <a:gd name="T16" fmla="*/ 393 w 679"/>
                <a:gd name="T17" fmla="*/ 561 h 1204"/>
                <a:gd name="T18" fmla="*/ 368 w 679"/>
                <a:gd name="T19" fmla="*/ 402 h 1204"/>
                <a:gd name="T20" fmla="*/ 402 w 679"/>
                <a:gd name="T21" fmla="*/ 399 h 1204"/>
                <a:gd name="T22" fmla="*/ 404 w 679"/>
                <a:gd name="T23" fmla="*/ 398 h 1204"/>
                <a:gd name="T24" fmla="*/ 631 w 679"/>
                <a:gd name="T25" fmla="*/ 179 h 1204"/>
                <a:gd name="T26" fmla="*/ 640 w 679"/>
                <a:gd name="T27" fmla="*/ 32 h 1204"/>
                <a:gd name="T28" fmla="*/ 519 w 679"/>
                <a:gd name="T29" fmla="*/ 61 h 1204"/>
                <a:gd name="T30" fmla="*/ 378 w 679"/>
                <a:gd name="T31" fmla="*/ 218 h 1204"/>
                <a:gd name="T32" fmla="*/ 327 w 679"/>
                <a:gd name="T33" fmla="*/ 221 h 1204"/>
                <a:gd name="T34" fmla="*/ 189 w 679"/>
                <a:gd name="T35" fmla="*/ 129 h 1204"/>
                <a:gd name="T36" fmla="*/ 7 w 679"/>
                <a:gd name="T37" fmla="*/ 350 h 1204"/>
                <a:gd name="T38" fmla="*/ 25 w 679"/>
                <a:gd name="T39" fmla="*/ 546 h 1204"/>
                <a:gd name="T40" fmla="*/ 83 w 679"/>
                <a:gd name="T41" fmla="*/ 731 h 1204"/>
                <a:gd name="T42" fmla="*/ 207 w 679"/>
                <a:gd name="T43" fmla="*/ 813 h 1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79" h="1204">
                  <a:moveTo>
                    <a:pt x="207" y="813"/>
                  </a:moveTo>
                  <a:cubicBezTo>
                    <a:pt x="213" y="893"/>
                    <a:pt x="276" y="988"/>
                    <a:pt x="261" y="1089"/>
                  </a:cubicBezTo>
                  <a:cubicBezTo>
                    <a:pt x="252" y="1143"/>
                    <a:pt x="289" y="1194"/>
                    <a:pt x="343" y="1202"/>
                  </a:cubicBezTo>
                  <a:cubicBezTo>
                    <a:pt x="353" y="1203"/>
                    <a:pt x="362" y="1204"/>
                    <a:pt x="372" y="1202"/>
                  </a:cubicBezTo>
                  <a:cubicBezTo>
                    <a:pt x="414" y="1197"/>
                    <a:pt x="450" y="1164"/>
                    <a:pt x="457" y="1119"/>
                  </a:cubicBezTo>
                  <a:cubicBezTo>
                    <a:pt x="456" y="1119"/>
                    <a:pt x="456" y="1119"/>
                    <a:pt x="456" y="1119"/>
                  </a:cubicBezTo>
                  <a:cubicBezTo>
                    <a:pt x="482" y="954"/>
                    <a:pt x="421" y="804"/>
                    <a:pt x="407" y="699"/>
                  </a:cubicBezTo>
                  <a:cubicBezTo>
                    <a:pt x="404" y="675"/>
                    <a:pt x="400" y="653"/>
                    <a:pt x="397" y="634"/>
                  </a:cubicBezTo>
                  <a:cubicBezTo>
                    <a:pt x="399" y="610"/>
                    <a:pt x="398" y="585"/>
                    <a:pt x="393" y="561"/>
                  </a:cubicBezTo>
                  <a:cubicBezTo>
                    <a:pt x="381" y="508"/>
                    <a:pt x="373" y="455"/>
                    <a:pt x="368" y="402"/>
                  </a:cubicBezTo>
                  <a:cubicBezTo>
                    <a:pt x="379" y="401"/>
                    <a:pt x="390" y="400"/>
                    <a:pt x="402" y="399"/>
                  </a:cubicBezTo>
                  <a:cubicBezTo>
                    <a:pt x="403" y="398"/>
                    <a:pt x="404" y="398"/>
                    <a:pt x="404" y="398"/>
                  </a:cubicBezTo>
                  <a:cubicBezTo>
                    <a:pt x="486" y="387"/>
                    <a:pt x="552" y="275"/>
                    <a:pt x="631" y="179"/>
                  </a:cubicBezTo>
                  <a:cubicBezTo>
                    <a:pt x="663" y="140"/>
                    <a:pt x="679" y="64"/>
                    <a:pt x="640" y="32"/>
                  </a:cubicBezTo>
                  <a:cubicBezTo>
                    <a:pt x="601" y="0"/>
                    <a:pt x="551" y="22"/>
                    <a:pt x="519" y="61"/>
                  </a:cubicBezTo>
                  <a:cubicBezTo>
                    <a:pt x="474" y="114"/>
                    <a:pt x="430" y="211"/>
                    <a:pt x="378" y="218"/>
                  </a:cubicBezTo>
                  <a:cubicBezTo>
                    <a:pt x="360" y="221"/>
                    <a:pt x="343" y="221"/>
                    <a:pt x="327" y="221"/>
                  </a:cubicBezTo>
                  <a:cubicBezTo>
                    <a:pt x="297" y="171"/>
                    <a:pt x="248" y="136"/>
                    <a:pt x="189" y="129"/>
                  </a:cubicBezTo>
                  <a:cubicBezTo>
                    <a:pt x="91" y="118"/>
                    <a:pt x="0" y="217"/>
                    <a:pt x="7" y="350"/>
                  </a:cubicBezTo>
                  <a:cubicBezTo>
                    <a:pt x="9" y="391"/>
                    <a:pt x="8" y="442"/>
                    <a:pt x="25" y="546"/>
                  </a:cubicBezTo>
                  <a:cubicBezTo>
                    <a:pt x="48" y="682"/>
                    <a:pt x="70" y="715"/>
                    <a:pt x="83" y="731"/>
                  </a:cubicBezTo>
                  <a:cubicBezTo>
                    <a:pt x="122" y="780"/>
                    <a:pt x="174" y="802"/>
                    <a:pt x="207" y="813"/>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94" name="Freeform 20"/>
            <p:cNvSpPr>
              <a:spLocks/>
            </p:cNvSpPr>
            <p:nvPr/>
          </p:nvSpPr>
          <p:spPr bwMode="auto">
            <a:xfrm>
              <a:off x="3700463" y="6437313"/>
              <a:ext cx="303212" cy="422275"/>
            </a:xfrm>
            <a:custGeom>
              <a:avLst/>
              <a:gdLst>
                <a:gd name="T0" fmla="*/ 181 w 393"/>
                <a:gd name="T1" fmla="*/ 171 h 547"/>
                <a:gd name="T2" fmla="*/ 147 w 393"/>
                <a:gd name="T3" fmla="*/ 241 h 547"/>
                <a:gd name="T4" fmla="*/ 36 w 393"/>
                <a:gd name="T5" fmla="*/ 392 h 547"/>
                <a:gd name="T6" fmla="*/ 35 w 393"/>
                <a:gd name="T7" fmla="*/ 518 h 547"/>
                <a:gd name="T8" fmla="*/ 106 w 393"/>
                <a:gd name="T9" fmla="*/ 545 h 547"/>
                <a:gd name="T10" fmla="*/ 161 w 393"/>
                <a:gd name="T11" fmla="*/ 520 h 547"/>
                <a:gd name="T12" fmla="*/ 161 w 393"/>
                <a:gd name="T13" fmla="*/ 520 h 547"/>
                <a:gd name="T14" fmla="*/ 387 w 393"/>
                <a:gd name="T15" fmla="*/ 136 h 547"/>
                <a:gd name="T16" fmla="*/ 328 w 393"/>
                <a:gd name="T17" fmla="*/ 15 h 547"/>
                <a:gd name="T18" fmla="*/ 222 w 393"/>
                <a:gd name="T19" fmla="*/ 65 h 547"/>
                <a:gd name="T20" fmla="*/ 181 w 393"/>
                <a:gd name="T21" fmla="*/ 171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3" h="547">
                  <a:moveTo>
                    <a:pt x="181" y="171"/>
                  </a:moveTo>
                  <a:cubicBezTo>
                    <a:pt x="177" y="187"/>
                    <a:pt x="162" y="213"/>
                    <a:pt x="147" y="241"/>
                  </a:cubicBezTo>
                  <a:cubicBezTo>
                    <a:pt x="106" y="319"/>
                    <a:pt x="90" y="340"/>
                    <a:pt x="36" y="392"/>
                  </a:cubicBezTo>
                  <a:cubicBezTo>
                    <a:pt x="1" y="426"/>
                    <a:pt x="0" y="482"/>
                    <a:pt x="35" y="518"/>
                  </a:cubicBezTo>
                  <a:cubicBezTo>
                    <a:pt x="54" y="538"/>
                    <a:pt x="80" y="547"/>
                    <a:pt x="106" y="545"/>
                  </a:cubicBezTo>
                  <a:cubicBezTo>
                    <a:pt x="126" y="543"/>
                    <a:pt x="145" y="535"/>
                    <a:pt x="161" y="520"/>
                  </a:cubicBezTo>
                  <a:cubicBezTo>
                    <a:pt x="161" y="520"/>
                    <a:pt x="161" y="520"/>
                    <a:pt x="161" y="520"/>
                  </a:cubicBezTo>
                  <a:cubicBezTo>
                    <a:pt x="256" y="427"/>
                    <a:pt x="357" y="235"/>
                    <a:pt x="387" y="136"/>
                  </a:cubicBezTo>
                  <a:cubicBezTo>
                    <a:pt x="393" y="77"/>
                    <a:pt x="366" y="26"/>
                    <a:pt x="328" y="15"/>
                  </a:cubicBezTo>
                  <a:cubicBezTo>
                    <a:pt x="278" y="0"/>
                    <a:pt x="235" y="47"/>
                    <a:pt x="222" y="65"/>
                  </a:cubicBezTo>
                  <a:cubicBezTo>
                    <a:pt x="197" y="109"/>
                    <a:pt x="208" y="113"/>
                    <a:pt x="181" y="171"/>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95" name="Line 21"/>
            <p:cNvSpPr>
              <a:spLocks noChangeShapeType="1"/>
            </p:cNvSpPr>
            <p:nvPr/>
          </p:nvSpPr>
          <p:spPr bwMode="auto">
            <a:xfrm>
              <a:off x="3840163" y="6537325"/>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96" name="Line 22"/>
            <p:cNvSpPr>
              <a:spLocks noChangeShapeType="1"/>
            </p:cNvSpPr>
            <p:nvPr/>
          </p:nvSpPr>
          <p:spPr bwMode="auto">
            <a:xfrm>
              <a:off x="3840163" y="6537325"/>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297" name="man_megaphone_blue"/>
          <p:cNvGrpSpPr/>
          <p:nvPr userDrawn="1"/>
        </p:nvGrpSpPr>
        <p:grpSpPr>
          <a:xfrm>
            <a:off x="3927967" y="250520"/>
            <a:ext cx="971152" cy="1316029"/>
            <a:chOff x="5178425" y="2727325"/>
            <a:chExt cx="1627188" cy="2205038"/>
          </a:xfrm>
        </p:grpSpPr>
        <p:sp>
          <p:nvSpPr>
            <p:cNvPr id="298" name="Freeform 26"/>
            <p:cNvSpPr>
              <a:spLocks noEditPoints="1"/>
            </p:cNvSpPr>
            <p:nvPr/>
          </p:nvSpPr>
          <p:spPr bwMode="auto">
            <a:xfrm>
              <a:off x="5945188" y="2727325"/>
              <a:ext cx="860425" cy="422275"/>
            </a:xfrm>
            <a:custGeom>
              <a:avLst/>
              <a:gdLst>
                <a:gd name="T0" fmla="*/ 332 w 936"/>
                <a:gd name="T1" fmla="*/ 461 h 461"/>
                <a:gd name="T2" fmla="*/ 662 w 936"/>
                <a:gd name="T3" fmla="*/ 461 h 461"/>
                <a:gd name="T4" fmla="*/ 537 w 936"/>
                <a:gd name="T5" fmla="*/ 45 h 461"/>
                <a:gd name="T6" fmla="*/ 0 w 936"/>
                <a:gd name="T7" fmla="*/ 386 h 461"/>
                <a:gd name="T8" fmla="*/ 22 w 936"/>
                <a:gd name="T9" fmla="*/ 461 h 461"/>
                <a:gd name="T10" fmla="*/ 182 w 936"/>
                <a:gd name="T11" fmla="*/ 461 h 461"/>
                <a:gd name="T12" fmla="*/ 904 w 936"/>
                <a:gd name="T13" fmla="*/ 160 h 461"/>
                <a:gd name="T14" fmla="*/ 705 w 936"/>
                <a:gd name="T15" fmla="*/ 0 h 461"/>
                <a:gd name="T16" fmla="*/ 690 w 936"/>
                <a:gd name="T17" fmla="*/ 11 h 461"/>
                <a:gd name="T18" fmla="*/ 698 w 936"/>
                <a:gd name="T19" fmla="*/ 27 h 461"/>
                <a:gd name="T20" fmla="*/ 835 w 936"/>
                <a:gd name="T21" fmla="*/ 182 h 461"/>
                <a:gd name="T22" fmla="*/ 813 w 936"/>
                <a:gd name="T23" fmla="*/ 387 h 461"/>
                <a:gd name="T24" fmla="*/ 816 w 936"/>
                <a:gd name="T25" fmla="*/ 405 h 461"/>
                <a:gd name="T26" fmla="*/ 825 w 936"/>
                <a:gd name="T27" fmla="*/ 408 h 461"/>
                <a:gd name="T28" fmla="*/ 834 w 936"/>
                <a:gd name="T29" fmla="*/ 405 h 461"/>
                <a:gd name="T30" fmla="*/ 904 w 936"/>
                <a:gd name="T31" fmla="*/ 160 h 461"/>
                <a:gd name="T32" fmla="*/ 645 w 936"/>
                <a:gd name="T33" fmla="*/ 103 h 461"/>
                <a:gd name="T34" fmla="*/ 633 w 936"/>
                <a:gd name="T35" fmla="*/ 115 h 461"/>
                <a:gd name="T36" fmla="*/ 640 w 936"/>
                <a:gd name="T37" fmla="*/ 130 h 461"/>
                <a:gd name="T38" fmla="*/ 714 w 936"/>
                <a:gd name="T39" fmla="*/ 218 h 461"/>
                <a:gd name="T40" fmla="*/ 704 w 936"/>
                <a:gd name="T41" fmla="*/ 331 h 461"/>
                <a:gd name="T42" fmla="*/ 707 w 936"/>
                <a:gd name="T43" fmla="*/ 348 h 461"/>
                <a:gd name="T44" fmla="*/ 717 w 936"/>
                <a:gd name="T45" fmla="*/ 352 h 461"/>
                <a:gd name="T46" fmla="*/ 724 w 936"/>
                <a:gd name="T47" fmla="*/ 350 h 461"/>
                <a:gd name="T48" fmla="*/ 777 w 936"/>
                <a:gd name="T49" fmla="*/ 197 h 461"/>
                <a:gd name="T50" fmla="*/ 645 w 936"/>
                <a:gd name="T51" fmla="*/ 103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36" h="461">
                  <a:moveTo>
                    <a:pt x="332" y="461"/>
                  </a:moveTo>
                  <a:cubicBezTo>
                    <a:pt x="662" y="461"/>
                    <a:pt x="662" y="461"/>
                    <a:pt x="662" y="461"/>
                  </a:cubicBezTo>
                  <a:cubicBezTo>
                    <a:pt x="537" y="45"/>
                    <a:pt x="537" y="45"/>
                    <a:pt x="537" y="45"/>
                  </a:cubicBezTo>
                  <a:cubicBezTo>
                    <a:pt x="0" y="386"/>
                    <a:pt x="0" y="386"/>
                    <a:pt x="0" y="386"/>
                  </a:cubicBezTo>
                  <a:cubicBezTo>
                    <a:pt x="22" y="461"/>
                    <a:pt x="22" y="461"/>
                    <a:pt x="22" y="461"/>
                  </a:cubicBezTo>
                  <a:cubicBezTo>
                    <a:pt x="182" y="461"/>
                    <a:pt x="182" y="461"/>
                    <a:pt x="182" y="461"/>
                  </a:cubicBezTo>
                  <a:moveTo>
                    <a:pt x="904" y="160"/>
                  </a:moveTo>
                  <a:cubicBezTo>
                    <a:pt x="873" y="60"/>
                    <a:pt x="780" y="4"/>
                    <a:pt x="705" y="0"/>
                  </a:cubicBezTo>
                  <a:cubicBezTo>
                    <a:pt x="698" y="0"/>
                    <a:pt x="692" y="4"/>
                    <a:pt x="690" y="11"/>
                  </a:cubicBezTo>
                  <a:cubicBezTo>
                    <a:pt x="689" y="17"/>
                    <a:pt x="692" y="24"/>
                    <a:pt x="698" y="27"/>
                  </a:cubicBezTo>
                  <a:cubicBezTo>
                    <a:pt x="765" y="61"/>
                    <a:pt x="815" y="118"/>
                    <a:pt x="835" y="182"/>
                  </a:cubicBezTo>
                  <a:cubicBezTo>
                    <a:pt x="856" y="245"/>
                    <a:pt x="848" y="320"/>
                    <a:pt x="813" y="387"/>
                  </a:cubicBezTo>
                  <a:cubicBezTo>
                    <a:pt x="810" y="393"/>
                    <a:pt x="811" y="400"/>
                    <a:pt x="816" y="405"/>
                  </a:cubicBezTo>
                  <a:cubicBezTo>
                    <a:pt x="819" y="407"/>
                    <a:pt x="822" y="408"/>
                    <a:pt x="825" y="408"/>
                  </a:cubicBezTo>
                  <a:cubicBezTo>
                    <a:pt x="828" y="408"/>
                    <a:pt x="832" y="407"/>
                    <a:pt x="834" y="405"/>
                  </a:cubicBezTo>
                  <a:cubicBezTo>
                    <a:pt x="893" y="358"/>
                    <a:pt x="936" y="259"/>
                    <a:pt x="904" y="160"/>
                  </a:cubicBezTo>
                  <a:close/>
                  <a:moveTo>
                    <a:pt x="645" y="103"/>
                  </a:moveTo>
                  <a:cubicBezTo>
                    <a:pt x="639" y="104"/>
                    <a:pt x="634" y="109"/>
                    <a:pt x="633" y="115"/>
                  </a:cubicBezTo>
                  <a:cubicBezTo>
                    <a:pt x="632" y="121"/>
                    <a:pt x="635" y="127"/>
                    <a:pt x="640" y="130"/>
                  </a:cubicBezTo>
                  <a:cubicBezTo>
                    <a:pt x="674" y="147"/>
                    <a:pt x="701" y="178"/>
                    <a:pt x="714" y="218"/>
                  </a:cubicBezTo>
                  <a:cubicBezTo>
                    <a:pt x="726" y="257"/>
                    <a:pt x="723" y="298"/>
                    <a:pt x="704" y="331"/>
                  </a:cubicBezTo>
                  <a:cubicBezTo>
                    <a:pt x="701" y="336"/>
                    <a:pt x="702" y="343"/>
                    <a:pt x="707" y="348"/>
                  </a:cubicBezTo>
                  <a:cubicBezTo>
                    <a:pt x="710" y="351"/>
                    <a:pt x="713" y="352"/>
                    <a:pt x="717" y="352"/>
                  </a:cubicBezTo>
                  <a:cubicBezTo>
                    <a:pt x="719" y="352"/>
                    <a:pt x="722" y="351"/>
                    <a:pt x="724" y="350"/>
                  </a:cubicBezTo>
                  <a:cubicBezTo>
                    <a:pt x="766" y="328"/>
                    <a:pt x="799" y="262"/>
                    <a:pt x="777" y="197"/>
                  </a:cubicBezTo>
                  <a:cubicBezTo>
                    <a:pt x="757" y="130"/>
                    <a:pt x="692" y="98"/>
                    <a:pt x="645" y="103"/>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99" name="Freeform 27"/>
            <p:cNvSpPr>
              <a:spLocks/>
            </p:cNvSpPr>
            <p:nvPr/>
          </p:nvSpPr>
          <p:spPr bwMode="auto">
            <a:xfrm>
              <a:off x="5178425" y="3138488"/>
              <a:ext cx="1147763" cy="1793875"/>
            </a:xfrm>
            <a:custGeom>
              <a:avLst/>
              <a:gdLst>
                <a:gd name="T0" fmla="*/ 1186 w 1248"/>
                <a:gd name="T1" fmla="*/ 316 h 1951"/>
                <a:gd name="T2" fmla="*/ 1243 w 1248"/>
                <a:gd name="T3" fmla="*/ 92 h 1951"/>
                <a:gd name="T4" fmla="*/ 1175 w 1248"/>
                <a:gd name="T5" fmla="*/ 5 h 1951"/>
                <a:gd name="T6" fmla="*/ 1088 w 1248"/>
                <a:gd name="T7" fmla="*/ 74 h 1951"/>
                <a:gd name="T8" fmla="*/ 1027 w 1248"/>
                <a:gd name="T9" fmla="*/ 278 h 1951"/>
                <a:gd name="T10" fmla="*/ 999 w 1248"/>
                <a:gd name="T11" fmla="*/ 304 h 1951"/>
                <a:gd name="T12" fmla="*/ 972 w 1248"/>
                <a:gd name="T13" fmla="*/ 310 h 1951"/>
                <a:gd name="T14" fmla="*/ 902 w 1248"/>
                <a:gd name="T15" fmla="*/ 290 h 1951"/>
                <a:gd name="T16" fmla="*/ 786 w 1248"/>
                <a:gd name="T17" fmla="*/ 206 h 1951"/>
                <a:gd name="T18" fmla="*/ 748 w 1248"/>
                <a:gd name="T19" fmla="*/ 169 h 1951"/>
                <a:gd name="T20" fmla="*/ 746 w 1248"/>
                <a:gd name="T21" fmla="*/ 167 h 1951"/>
                <a:gd name="T22" fmla="*/ 679 w 1248"/>
                <a:gd name="T23" fmla="*/ 126 h 1951"/>
                <a:gd name="T24" fmla="*/ 300 w 1248"/>
                <a:gd name="T25" fmla="*/ 126 h 1951"/>
                <a:gd name="T26" fmla="*/ 277 w 1248"/>
                <a:gd name="T27" fmla="*/ 129 h 1951"/>
                <a:gd name="T28" fmla="*/ 216 w 1248"/>
                <a:gd name="T29" fmla="*/ 149 h 1951"/>
                <a:gd name="T30" fmla="*/ 67 w 1248"/>
                <a:gd name="T31" fmla="*/ 333 h 1951"/>
                <a:gd name="T32" fmla="*/ 0 w 1248"/>
                <a:gd name="T33" fmla="*/ 803 h 1951"/>
                <a:gd name="T34" fmla="*/ 6 w 1248"/>
                <a:gd name="T35" fmla="*/ 991 h 1951"/>
                <a:gd name="T36" fmla="*/ 84 w 1248"/>
                <a:gd name="T37" fmla="*/ 1064 h 1951"/>
                <a:gd name="T38" fmla="*/ 89 w 1248"/>
                <a:gd name="T39" fmla="*/ 1064 h 1951"/>
                <a:gd name="T40" fmla="*/ 162 w 1248"/>
                <a:gd name="T41" fmla="*/ 982 h 1951"/>
                <a:gd name="T42" fmla="*/ 157 w 1248"/>
                <a:gd name="T43" fmla="*/ 803 h 1951"/>
                <a:gd name="T44" fmla="*/ 225 w 1248"/>
                <a:gd name="T45" fmla="*/ 364 h 1951"/>
                <a:gd name="T46" fmla="*/ 225 w 1248"/>
                <a:gd name="T47" fmla="*/ 1830 h 1951"/>
                <a:gd name="T48" fmla="*/ 346 w 1248"/>
                <a:gd name="T49" fmla="*/ 1951 h 1951"/>
                <a:gd name="T50" fmla="*/ 467 w 1248"/>
                <a:gd name="T51" fmla="*/ 1830 h 1951"/>
                <a:gd name="T52" fmla="*/ 467 w 1248"/>
                <a:gd name="T53" fmla="*/ 946 h 1951"/>
                <a:gd name="T54" fmla="*/ 512 w 1248"/>
                <a:gd name="T55" fmla="*/ 946 h 1951"/>
                <a:gd name="T56" fmla="*/ 512 w 1248"/>
                <a:gd name="T57" fmla="*/ 1830 h 1951"/>
                <a:gd name="T58" fmla="*/ 633 w 1248"/>
                <a:gd name="T59" fmla="*/ 1951 h 1951"/>
                <a:gd name="T60" fmla="*/ 754 w 1248"/>
                <a:gd name="T61" fmla="*/ 1830 h 1951"/>
                <a:gd name="T62" fmla="*/ 754 w 1248"/>
                <a:gd name="T63" fmla="*/ 382 h 1951"/>
                <a:gd name="T64" fmla="*/ 832 w 1248"/>
                <a:gd name="T65" fmla="*/ 430 h 1951"/>
                <a:gd name="T66" fmla="*/ 972 w 1248"/>
                <a:gd name="T67" fmla="*/ 467 h 1951"/>
                <a:gd name="T68" fmla="*/ 973 w 1248"/>
                <a:gd name="T69" fmla="*/ 467 h 1951"/>
                <a:gd name="T70" fmla="*/ 1071 w 1248"/>
                <a:gd name="T71" fmla="*/ 443 h 1951"/>
                <a:gd name="T72" fmla="*/ 1186 w 1248"/>
                <a:gd name="T73" fmla="*/ 316 h 19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48" h="1951">
                  <a:moveTo>
                    <a:pt x="1186" y="316"/>
                  </a:moveTo>
                  <a:cubicBezTo>
                    <a:pt x="1213" y="258"/>
                    <a:pt x="1232" y="185"/>
                    <a:pt x="1243" y="92"/>
                  </a:cubicBezTo>
                  <a:cubicBezTo>
                    <a:pt x="1248" y="49"/>
                    <a:pt x="1218" y="10"/>
                    <a:pt x="1175" y="5"/>
                  </a:cubicBezTo>
                  <a:cubicBezTo>
                    <a:pt x="1132" y="0"/>
                    <a:pt x="1093" y="31"/>
                    <a:pt x="1088" y="74"/>
                  </a:cubicBezTo>
                  <a:cubicBezTo>
                    <a:pt x="1075" y="183"/>
                    <a:pt x="1050" y="248"/>
                    <a:pt x="1027" y="278"/>
                  </a:cubicBezTo>
                  <a:cubicBezTo>
                    <a:pt x="1016" y="293"/>
                    <a:pt x="1007" y="300"/>
                    <a:pt x="999" y="304"/>
                  </a:cubicBezTo>
                  <a:cubicBezTo>
                    <a:pt x="991" y="308"/>
                    <a:pt x="983" y="310"/>
                    <a:pt x="972" y="310"/>
                  </a:cubicBezTo>
                  <a:cubicBezTo>
                    <a:pt x="955" y="310"/>
                    <a:pt x="930" y="304"/>
                    <a:pt x="902" y="290"/>
                  </a:cubicBezTo>
                  <a:cubicBezTo>
                    <a:pt x="861" y="270"/>
                    <a:pt x="818" y="235"/>
                    <a:pt x="786" y="206"/>
                  </a:cubicBezTo>
                  <a:cubicBezTo>
                    <a:pt x="770" y="192"/>
                    <a:pt x="757" y="178"/>
                    <a:pt x="748" y="169"/>
                  </a:cubicBezTo>
                  <a:cubicBezTo>
                    <a:pt x="747" y="168"/>
                    <a:pt x="747" y="168"/>
                    <a:pt x="746" y="167"/>
                  </a:cubicBezTo>
                  <a:cubicBezTo>
                    <a:pt x="733" y="142"/>
                    <a:pt x="708" y="126"/>
                    <a:pt x="679" y="126"/>
                  </a:cubicBezTo>
                  <a:cubicBezTo>
                    <a:pt x="300" y="126"/>
                    <a:pt x="300" y="126"/>
                    <a:pt x="300" y="126"/>
                  </a:cubicBezTo>
                  <a:cubicBezTo>
                    <a:pt x="292" y="126"/>
                    <a:pt x="284" y="127"/>
                    <a:pt x="277" y="129"/>
                  </a:cubicBezTo>
                  <a:cubicBezTo>
                    <a:pt x="260" y="132"/>
                    <a:pt x="239" y="137"/>
                    <a:pt x="216" y="149"/>
                  </a:cubicBezTo>
                  <a:cubicBezTo>
                    <a:pt x="164" y="175"/>
                    <a:pt x="107" y="232"/>
                    <a:pt x="67" y="333"/>
                  </a:cubicBezTo>
                  <a:cubicBezTo>
                    <a:pt x="27" y="435"/>
                    <a:pt x="0" y="581"/>
                    <a:pt x="0" y="803"/>
                  </a:cubicBezTo>
                  <a:cubicBezTo>
                    <a:pt x="0" y="860"/>
                    <a:pt x="2" y="923"/>
                    <a:pt x="6" y="991"/>
                  </a:cubicBezTo>
                  <a:cubicBezTo>
                    <a:pt x="8" y="1032"/>
                    <a:pt x="43" y="1064"/>
                    <a:pt x="84" y="1064"/>
                  </a:cubicBezTo>
                  <a:cubicBezTo>
                    <a:pt x="86" y="1064"/>
                    <a:pt x="87" y="1064"/>
                    <a:pt x="89" y="1064"/>
                  </a:cubicBezTo>
                  <a:cubicBezTo>
                    <a:pt x="132" y="1062"/>
                    <a:pt x="165" y="1025"/>
                    <a:pt x="162" y="982"/>
                  </a:cubicBezTo>
                  <a:cubicBezTo>
                    <a:pt x="158" y="916"/>
                    <a:pt x="157" y="857"/>
                    <a:pt x="157" y="803"/>
                  </a:cubicBezTo>
                  <a:cubicBezTo>
                    <a:pt x="156" y="566"/>
                    <a:pt x="191" y="433"/>
                    <a:pt x="225" y="364"/>
                  </a:cubicBezTo>
                  <a:cubicBezTo>
                    <a:pt x="225" y="1830"/>
                    <a:pt x="225" y="1830"/>
                    <a:pt x="225" y="1830"/>
                  </a:cubicBezTo>
                  <a:cubicBezTo>
                    <a:pt x="225" y="1896"/>
                    <a:pt x="279" y="1951"/>
                    <a:pt x="346" y="1951"/>
                  </a:cubicBezTo>
                  <a:cubicBezTo>
                    <a:pt x="413" y="1951"/>
                    <a:pt x="467" y="1897"/>
                    <a:pt x="467" y="1830"/>
                  </a:cubicBezTo>
                  <a:cubicBezTo>
                    <a:pt x="467" y="946"/>
                    <a:pt x="467" y="946"/>
                    <a:pt x="467" y="946"/>
                  </a:cubicBezTo>
                  <a:cubicBezTo>
                    <a:pt x="512" y="946"/>
                    <a:pt x="512" y="946"/>
                    <a:pt x="512" y="946"/>
                  </a:cubicBezTo>
                  <a:cubicBezTo>
                    <a:pt x="512" y="1830"/>
                    <a:pt x="512" y="1830"/>
                    <a:pt x="512" y="1830"/>
                  </a:cubicBezTo>
                  <a:cubicBezTo>
                    <a:pt x="512" y="1896"/>
                    <a:pt x="566" y="1951"/>
                    <a:pt x="633" y="1951"/>
                  </a:cubicBezTo>
                  <a:cubicBezTo>
                    <a:pt x="700" y="1951"/>
                    <a:pt x="754" y="1897"/>
                    <a:pt x="754" y="1830"/>
                  </a:cubicBezTo>
                  <a:cubicBezTo>
                    <a:pt x="754" y="382"/>
                    <a:pt x="754" y="382"/>
                    <a:pt x="754" y="382"/>
                  </a:cubicBezTo>
                  <a:cubicBezTo>
                    <a:pt x="778" y="399"/>
                    <a:pt x="804" y="416"/>
                    <a:pt x="832" y="430"/>
                  </a:cubicBezTo>
                  <a:cubicBezTo>
                    <a:pt x="874" y="451"/>
                    <a:pt x="920" y="467"/>
                    <a:pt x="972" y="467"/>
                  </a:cubicBezTo>
                  <a:cubicBezTo>
                    <a:pt x="973" y="467"/>
                    <a:pt x="973" y="467"/>
                    <a:pt x="973" y="467"/>
                  </a:cubicBezTo>
                  <a:cubicBezTo>
                    <a:pt x="1005" y="467"/>
                    <a:pt x="1039" y="460"/>
                    <a:pt x="1071" y="443"/>
                  </a:cubicBezTo>
                  <a:cubicBezTo>
                    <a:pt x="1119" y="418"/>
                    <a:pt x="1158" y="374"/>
                    <a:pt x="1186" y="316"/>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00" name="Oval 28"/>
            <p:cNvSpPr>
              <a:spLocks noChangeArrowheads="1"/>
            </p:cNvSpPr>
            <p:nvPr/>
          </p:nvSpPr>
          <p:spPr bwMode="auto">
            <a:xfrm>
              <a:off x="5426075" y="2798763"/>
              <a:ext cx="404813" cy="404813"/>
            </a:xfrm>
            <a:prstGeom prst="ellipse">
              <a:avLst/>
            </a:pr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301" name="man_music_backpack_blue"/>
          <p:cNvGrpSpPr/>
          <p:nvPr userDrawn="1"/>
        </p:nvGrpSpPr>
        <p:grpSpPr>
          <a:xfrm>
            <a:off x="5736839" y="249147"/>
            <a:ext cx="620696" cy="1318532"/>
            <a:chOff x="5513387" y="2001838"/>
            <a:chExt cx="1660526" cy="3527426"/>
          </a:xfrm>
          <a:solidFill>
            <a:srgbClr val="1A475F"/>
          </a:solidFill>
        </p:grpSpPr>
        <p:sp>
          <p:nvSpPr>
            <p:cNvPr id="302" name="Freeform 32"/>
            <p:cNvSpPr>
              <a:spLocks/>
            </p:cNvSpPr>
            <p:nvPr/>
          </p:nvSpPr>
          <p:spPr bwMode="auto">
            <a:xfrm>
              <a:off x="5513387" y="3797301"/>
              <a:ext cx="379413" cy="381000"/>
            </a:xfrm>
            <a:custGeom>
              <a:avLst/>
              <a:gdLst>
                <a:gd name="T0" fmla="*/ 258 w 258"/>
                <a:gd name="T1" fmla="*/ 0 h 259"/>
                <a:gd name="T2" fmla="*/ 55 w 258"/>
                <a:gd name="T3" fmla="*/ 28 h 259"/>
                <a:gd name="T4" fmla="*/ 55 w 258"/>
                <a:gd name="T5" fmla="*/ 28 h 259"/>
                <a:gd name="T6" fmla="*/ 4 w 258"/>
                <a:gd name="T7" fmla="*/ 27 h 259"/>
                <a:gd name="T8" fmla="*/ 159 w 258"/>
                <a:gd name="T9" fmla="*/ 239 h 259"/>
                <a:gd name="T10" fmla="*/ 204 w 258"/>
                <a:gd name="T11" fmla="*/ 252 h 259"/>
                <a:gd name="T12" fmla="*/ 258 w 258"/>
                <a:gd name="T13" fmla="*/ 259 h 259"/>
                <a:gd name="T14" fmla="*/ 258 w 258"/>
                <a:gd name="T15" fmla="*/ 0 h 2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8" h="259">
                  <a:moveTo>
                    <a:pt x="258" y="0"/>
                  </a:moveTo>
                  <a:cubicBezTo>
                    <a:pt x="203" y="18"/>
                    <a:pt x="136" y="28"/>
                    <a:pt x="55" y="28"/>
                  </a:cubicBezTo>
                  <a:cubicBezTo>
                    <a:pt x="55" y="28"/>
                    <a:pt x="55" y="28"/>
                    <a:pt x="55" y="28"/>
                  </a:cubicBezTo>
                  <a:cubicBezTo>
                    <a:pt x="38" y="28"/>
                    <a:pt x="21" y="28"/>
                    <a:pt x="4" y="27"/>
                  </a:cubicBezTo>
                  <a:cubicBezTo>
                    <a:pt x="0" y="123"/>
                    <a:pt x="62" y="213"/>
                    <a:pt x="159" y="239"/>
                  </a:cubicBezTo>
                  <a:cubicBezTo>
                    <a:pt x="204" y="252"/>
                    <a:pt x="204" y="252"/>
                    <a:pt x="204" y="252"/>
                  </a:cubicBezTo>
                  <a:cubicBezTo>
                    <a:pt x="222" y="257"/>
                    <a:pt x="240" y="259"/>
                    <a:pt x="258" y="259"/>
                  </a:cubicBezTo>
                  <a:cubicBezTo>
                    <a:pt x="258" y="0"/>
                    <a:pt x="258" y="0"/>
                    <a:pt x="258"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03" name="Freeform 33"/>
            <p:cNvSpPr>
              <a:spLocks/>
            </p:cNvSpPr>
            <p:nvPr/>
          </p:nvSpPr>
          <p:spPr bwMode="auto">
            <a:xfrm>
              <a:off x="5538788" y="3475038"/>
              <a:ext cx="354013" cy="265113"/>
            </a:xfrm>
            <a:custGeom>
              <a:avLst/>
              <a:gdLst>
                <a:gd name="T0" fmla="*/ 49 w 241"/>
                <a:gd name="T1" fmla="*/ 0 h 181"/>
                <a:gd name="T2" fmla="*/ 0 w 241"/>
                <a:gd name="T3" fmla="*/ 181 h 181"/>
                <a:gd name="T4" fmla="*/ 38 w 241"/>
                <a:gd name="T5" fmla="*/ 181 h 181"/>
                <a:gd name="T6" fmla="*/ 241 w 241"/>
                <a:gd name="T7" fmla="*/ 149 h 181"/>
                <a:gd name="T8" fmla="*/ 241 w 241"/>
                <a:gd name="T9" fmla="*/ 109 h 181"/>
                <a:gd name="T10" fmla="*/ 197 w 241"/>
                <a:gd name="T11" fmla="*/ 113 h 181"/>
                <a:gd name="T12" fmla="*/ 197 w 241"/>
                <a:gd name="T13" fmla="*/ 113 h 181"/>
                <a:gd name="T14" fmla="*/ 197 w 241"/>
                <a:gd name="T15" fmla="*/ 113 h 181"/>
                <a:gd name="T16" fmla="*/ 135 w 241"/>
                <a:gd name="T17" fmla="*/ 102 h 181"/>
                <a:gd name="T18" fmla="*/ 80 w 241"/>
                <a:gd name="T19" fmla="*/ 62 h 181"/>
                <a:gd name="T20" fmla="*/ 49 w 241"/>
                <a:gd name="T21" fmla="*/ 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1" h="181">
                  <a:moveTo>
                    <a:pt x="49" y="0"/>
                  </a:moveTo>
                  <a:cubicBezTo>
                    <a:pt x="0" y="181"/>
                    <a:pt x="0" y="181"/>
                    <a:pt x="0" y="181"/>
                  </a:cubicBezTo>
                  <a:cubicBezTo>
                    <a:pt x="13" y="181"/>
                    <a:pt x="25" y="181"/>
                    <a:pt x="38" y="181"/>
                  </a:cubicBezTo>
                  <a:cubicBezTo>
                    <a:pt x="125" y="181"/>
                    <a:pt x="191" y="169"/>
                    <a:pt x="241" y="149"/>
                  </a:cubicBezTo>
                  <a:cubicBezTo>
                    <a:pt x="241" y="109"/>
                    <a:pt x="241" y="109"/>
                    <a:pt x="241" y="109"/>
                  </a:cubicBezTo>
                  <a:cubicBezTo>
                    <a:pt x="226" y="112"/>
                    <a:pt x="211" y="113"/>
                    <a:pt x="197" y="113"/>
                  </a:cubicBezTo>
                  <a:cubicBezTo>
                    <a:pt x="197" y="113"/>
                    <a:pt x="197" y="113"/>
                    <a:pt x="197" y="113"/>
                  </a:cubicBezTo>
                  <a:cubicBezTo>
                    <a:pt x="197" y="113"/>
                    <a:pt x="197" y="113"/>
                    <a:pt x="197" y="113"/>
                  </a:cubicBezTo>
                  <a:cubicBezTo>
                    <a:pt x="174" y="113"/>
                    <a:pt x="154" y="110"/>
                    <a:pt x="135" y="102"/>
                  </a:cubicBezTo>
                  <a:cubicBezTo>
                    <a:pt x="114" y="93"/>
                    <a:pt x="94" y="79"/>
                    <a:pt x="80" y="62"/>
                  </a:cubicBezTo>
                  <a:cubicBezTo>
                    <a:pt x="65" y="44"/>
                    <a:pt x="55" y="23"/>
                    <a:pt x="49"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04" name="Freeform 34"/>
            <p:cNvSpPr>
              <a:spLocks/>
            </p:cNvSpPr>
            <p:nvPr/>
          </p:nvSpPr>
          <p:spPr bwMode="auto">
            <a:xfrm>
              <a:off x="5921375" y="3575051"/>
              <a:ext cx="130175" cy="106363"/>
            </a:xfrm>
            <a:custGeom>
              <a:avLst/>
              <a:gdLst>
                <a:gd name="T0" fmla="*/ 88 w 88"/>
                <a:gd name="T1" fmla="*/ 0 h 73"/>
                <a:gd name="T2" fmla="*/ 54 w 88"/>
                <a:gd name="T3" fmla="*/ 17 h 73"/>
                <a:gd name="T4" fmla="*/ 0 w 88"/>
                <a:gd name="T5" fmla="*/ 36 h 73"/>
                <a:gd name="T6" fmla="*/ 0 w 88"/>
                <a:gd name="T7" fmla="*/ 73 h 73"/>
                <a:gd name="T8" fmla="*/ 65 w 88"/>
                <a:gd name="T9" fmla="*/ 28 h 73"/>
                <a:gd name="T10" fmla="*/ 88 w 88"/>
                <a:gd name="T11" fmla="*/ 0 h 73"/>
              </a:gdLst>
              <a:ahLst/>
              <a:cxnLst>
                <a:cxn ang="0">
                  <a:pos x="T0" y="T1"/>
                </a:cxn>
                <a:cxn ang="0">
                  <a:pos x="T2" y="T3"/>
                </a:cxn>
                <a:cxn ang="0">
                  <a:pos x="T4" y="T5"/>
                </a:cxn>
                <a:cxn ang="0">
                  <a:pos x="T6" y="T7"/>
                </a:cxn>
                <a:cxn ang="0">
                  <a:pos x="T8" y="T9"/>
                </a:cxn>
                <a:cxn ang="0">
                  <a:pos x="T10" y="T11"/>
                </a:cxn>
              </a:cxnLst>
              <a:rect l="0" t="0" r="r" b="b"/>
              <a:pathLst>
                <a:path w="88" h="73">
                  <a:moveTo>
                    <a:pt x="88" y="0"/>
                  </a:moveTo>
                  <a:cubicBezTo>
                    <a:pt x="77" y="7"/>
                    <a:pt x="65" y="12"/>
                    <a:pt x="54" y="17"/>
                  </a:cubicBezTo>
                  <a:cubicBezTo>
                    <a:pt x="35" y="25"/>
                    <a:pt x="17" y="32"/>
                    <a:pt x="0" y="36"/>
                  </a:cubicBezTo>
                  <a:cubicBezTo>
                    <a:pt x="0" y="73"/>
                    <a:pt x="0" y="73"/>
                    <a:pt x="0" y="73"/>
                  </a:cubicBezTo>
                  <a:cubicBezTo>
                    <a:pt x="26" y="60"/>
                    <a:pt x="48" y="45"/>
                    <a:pt x="65" y="28"/>
                  </a:cubicBezTo>
                  <a:cubicBezTo>
                    <a:pt x="74" y="20"/>
                    <a:pt x="82" y="10"/>
                    <a:pt x="88"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05" name="Freeform 35"/>
            <p:cNvSpPr>
              <a:spLocks/>
            </p:cNvSpPr>
            <p:nvPr/>
          </p:nvSpPr>
          <p:spPr bwMode="auto">
            <a:xfrm>
              <a:off x="5630863" y="2921001"/>
              <a:ext cx="619125" cy="692150"/>
            </a:xfrm>
            <a:custGeom>
              <a:avLst/>
              <a:gdLst>
                <a:gd name="T0" fmla="*/ 244 w 420"/>
                <a:gd name="T1" fmla="*/ 444 h 471"/>
                <a:gd name="T2" fmla="*/ 377 w 420"/>
                <a:gd name="T3" fmla="*/ 368 h 471"/>
                <a:gd name="T4" fmla="*/ 397 w 420"/>
                <a:gd name="T5" fmla="*/ 263 h 471"/>
                <a:gd name="T6" fmla="*/ 291 w 420"/>
                <a:gd name="T7" fmla="*/ 242 h 471"/>
                <a:gd name="T8" fmla="*/ 183 w 420"/>
                <a:gd name="T9" fmla="*/ 305 h 471"/>
                <a:gd name="T10" fmla="*/ 155 w 420"/>
                <a:gd name="T11" fmla="*/ 315 h 471"/>
                <a:gd name="T12" fmla="*/ 163 w 420"/>
                <a:gd name="T13" fmla="*/ 287 h 471"/>
                <a:gd name="T14" fmla="*/ 195 w 420"/>
                <a:gd name="T15" fmla="*/ 225 h 471"/>
                <a:gd name="T16" fmla="*/ 195 w 420"/>
                <a:gd name="T17" fmla="*/ 225 h 471"/>
                <a:gd name="T18" fmla="*/ 226 w 420"/>
                <a:gd name="T19" fmla="*/ 184 h 471"/>
                <a:gd name="T20" fmla="*/ 211 w 420"/>
                <a:gd name="T21" fmla="*/ 235 h 471"/>
                <a:gd name="T22" fmla="*/ 197 w 420"/>
                <a:gd name="T23" fmla="*/ 258 h 471"/>
                <a:gd name="T24" fmla="*/ 197 w 420"/>
                <a:gd name="T25" fmla="*/ 277 h 471"/>
                <a:gd name="T26" fmla="*/ 280 w 420"/>
                <a:gd name="T27" fmla="*/ 227 h 471"/>
                <a:gd name="T28" fmla="*/ 323 w 420"/>
                <a:gd name="T29" fmla="*/ 211 h 471"/>
                <a:gd name="T30" fmla="*/ 256 w 420"/>
                <a:gd name="T31" fmla="*/ 1 h 471"/>
                <a:gd name="T32" fmla="*/ 256 w 420"/>
                <a:gd name="T33" fmla="*/ 0 h 471"/>
                <a:gd name="T34" fmla="*/ 151 w 420"/>
                <a:gd name="T35" fmla="*/ 47 h 471"/>
                <a:gd name="T36" fmla="*/ 67 w 420"/>
                <a:gd name="T37" fmla="*/ 141 h 471"/>
                <a:gd name="T38" fmla="*/ 67 w 420"/>
                <a:gd name="T39" fmla="*/ 142 h 471"/>
                <a:gd name="T40" fmla="*/ 20 w 420"/>
                <a:gd name="T41" fmla="*/ 234 h 471"/>
                <a:gd name="T42" fmla="*/ 0 w 420"/>
                <a:gd name="T43" fmla="*/ 333 h 471"/>
                <a:gd name="T44" fmla="*/ 31 w 420"/>
                <a:gd name="T45" fmla="*/ 427 h 471"/>
                <a:gd name="T46" fmla="*/ 79 w 420"/>
                <a:gd name="T47" fmla="*/ 461 h 471"/>
                <a:gd name="T48" fmla="*/ 134 w 420"/>
                <a:gd name="T49" fmla="*/ 471 h 471"/>
                <a:gd name="T50" fmla="*/ 244 w 420"/>
                <a:gd name="T51" fmla="*/ 444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20" h="471">
                  <a:moveTo>
                    <a:pt x="244" y="444"/>
                  </a:moveTo>
                  <a:cubicBezTo>
                    <a:pt x="283" y="427"/>
                    <a:pt x="326" y="403"/>
                    <a:pt x="377" y="368"/>
                  </a:cubicBezTo>
                  <a:cubicBezTo>
                    <a:pt x="411" y="345"/>
                    <a:pt x="420" y="297"/>
                    <a:pt x="397" y="263"/>
                  </a:cubicBezTo>
                  <a:cubicBezTo>
                    <a:pt x="373" y="228"/>
                    <a:pt x="326" y="219"/>
                    <a:pt x="291" y="242"/>
                  </a:cubicBezTo>
                  <a:cubicBezTo>
                    <a:pt x="246" y="273"/>
                    <a:pt x="210" y="293"/>
                    <a:pt x="183" y="305"/>
                  </a:cubicBezTo>
                  <a:cubicBezTo>
                    <a:pt x="172" y="310"/>
                    <a:pt x="162" y="313"/>
                    <a:pt x="155" y="315"/>
                  </a:cubicBezTo>
                  <a:cubicBezTo>
                    <a:pt x="156" y="307"/>
                    <a:pt x="159" y="297"/>
                    <a:pt x="163" y="287"/>
                  </a:cubicBezTo>
                  <a:cubicBezTo>
                    <a:pt x="170" y="267"/>
                    <a:pt x="181" y="245"/>
                    <a:pt x="195" y="225"/>
                  </a:cubicBezTo>
                  <a:cubicBezTo>
                    <a:pt x="195" y="225"/>
                    <a:pt x="195" y="225"/>
                    <a:pt x="195" y="225"/>
                  </a:cubicBezTo>
                  <a:cubicBezTo>
                    <a:pt x="205" y="210"/>
                    <a:pt x="215" y="196"/>
                    <a:pt x="226" y="184"/>
                  </a:cubicBezTo>
                  <a:cubicBezTo>
                    <a:pt x="226" y="202"/>
                    <a:pt x="221" y="219"/>
                    <a:pt x="211" y="235"/>
                  </a:cubicBezTo>
                  <a:cubicBezTo>
                    <a:pt x="206" y="243"/>
                    <a:pt x="201" y="250"/>
                    <a:pt x="197" y="258"/>
                  </a:cubicBezTo>
                  <a:cubicBezTo>
                    <a:pt x="197" y="277"/>
                    <a:pt x="197" y="277"/>
                    <a:pt x="197" y="277"/>
                  </a:cubicBezTo>
                  <a:cubicBezTo>
                    <a:pt x="217" y="267"/>
                    <a:pt x="245" y="251"/>
                    <a:pt x="280" y="227"/>
                  </a:cubicBezTo>
                  <a:cubicBezTo>
                    <a:pt x="293" y="218"/>
                    <a:pt x="308" y="213"/>
                    <a:pt x="323" y="211"/>
                  </a:cubicBezTo>
                  <a:cubicBezTo>
                    <a:pt x="307" y="113"/>
                    <a:pt x="268" y="25"/>
                    <a:pt x="256" y="1"/>
                  </a:cubicBezTo>
                  <a:cubicBezTo>
                    <a:pt x="256" y="1"/>
                    <a:pt x="256" y="0"/>
                    <a:pt x="256" y="0"/>
                  </a:cubicBezTo>
                  <a:cubicBezTo>
                    <a:pt x="213" y="5"/>
                    <a:pt x="179" y="24"/>
                    <a:pt x="151" y="47"/>
                  </a:cubicBezTo>
                  <a:cubicBezTo>
                    <a:pt x="118" y="73"/>
                    <a:pt x="91" y="106"/>
                    <a:pt x="67" y="141"/>
                  </a:cubicBezTo>
                  <a:cubicBezTo>
                    <a:pt x="67" y="142"/>
                    <a:pt x="67" y="142"/>
                    <a:pt x="67" y="142"/>
                  </a:cubicBezTo>
                  <a:cubicBezTo>
                    <a:pt x="48" y="171"/>
                    <a:pt x="32" y="202"/>
                    <a:pt x="20" y="234"/>
                  </a:cubicBezTo>
                  <a:cubicBezTo>
                    <a:pt x="8" y="266"/>
                    <a:pt x="0" y="298"/>
                    <a:pt x="0" y="333"/>
                  </a:cubicBezTo>
                  <a:cubicBezTo>
                    <a:pt x="0" y="362"/>
                    <a:pt x="6" y="396"/>
                    <a:pt x="31" y="427"/>
                  </a:cubicBezTo>
                  <a:cubicBezTo>
                    <a:pt x="44" y="442"/>
                    <a:pt x="61" y="454"/>
                    <a:pt x="79" y="461"/>
                  </a:cubicBezTo>
                  <a:cubicBezTo>
                    <a:pt x="97" y="469"/>
                    <a:pt x="116" y="471"/>
                    <a:pt x="134" y="471"/>
                  </a:cubicBezTo>
                  <a:cubicBezTo>
                    <a:pt x="170" y="471"/>
                    <a:pt x="205" y="461"/>
                    <a:pt x="244" y="44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06" name="Freeform 36"/>
            <p:cNvSpPr>
              <a:spLocks/>
            </p:cNvSpPr>
            <p:nvPr/>
          </p:nvSpPr>
          <p:spPr bwMode="auto">
            <a:xfrm>
              <a:off x="5921375" y="2917826"/>
              <a:ext cx="1077913" cy="2611438"/>
            </a:xfrm>
            <a:custGeom>
              <a:avLst/>
              <a:gdLst>
                <a:gd name="T0" fmla="*/ 515 w 733"/>
                <a:gd name="T1" fmla="*/ 230 h 1777"/>
                <a:gd name="T2" fmla="*/ 564 w 733"/>
                <a:gd name="T3" fmla="*/ 732 h 1777"/>
                <a:gd name="T4" fmla="*/ 636 w 733"/>
                <a:gd name="T5" fmla="*/ 829 h 1777"/>
                <a:gd name="T6" fmla="*/ 709 w 733"/>
                <a:gd name="T7" fmla="*/ 538 h 1777"/>
                <a:gd name="T8" fmla="*/ 685 w 733"/>
                <a:gd name="T9" fmla="*/ 321 h 1777"/>
                <a:gd name="T10" fmla="*/ 513 w 733"/>
                <a:gd name="T11" fmla="*/ 16 h 1777"/>
                <a:gd name="T12" fmla="*/ 443 w 733"/>
                <a:gd name="T13" fmla="*/ 0 h 1777"/>
                <a:gd name="T14" fmla="*/ 429 w 733"/>
                <a:gd name="T15" fmla="*/ 1 h 1777"/>
                <a:gd name="T16" fmla="*/ 429 w 733"/>
                <a:gd name="T17" fmla="*/ 1 h 1777"/>
                <a:gd name="T18" fmla="*/ 132 w 733"/>
                <a:gd name="T19" fmla="*/ 1 h 1777"/>
                <a:gd name="T20" fmla="*/ 196 w 733"/>
                <a:gd name="T21" fmla="*/ 233 h 1777"/>
                <a:gd name="T22" fmla="*/ 216 w 733"/>
                <a:gd name="T23" fmla="*/ 254 h 1777"/>
                <a:gd name="T24" fmla="*/ 230 w 733"/>
                <a:gd name="T25" fmla="*/ 325 h 1777"/>
                <a:gd name="T26" fmla="*/ 190 w 733"/>
                <a:gd name="T27" fmla="*/ 386 h 1777"/>
                <a:gd name="T28" fmla="*/ 187 w 733"/>
                <a:gd name="T29" fmla="*/ 388 h 1777"/>
                <a:gd name="T30" fmla="*/ 111 w 733"/>
                <a:gd name="T31" fmla="*/ 523 h 1777"/>
                <a:gd name="T32" fmla="*/ 0 w 733"/>
                <a:gd name="T33" fmla="*/ 592 h 1777"/>
                <a:gd name="T34" fmla="*/ 0 w 733"/>
                <a:gd name="T35" fmla="*/ 1659 h 1777"/>
                <a:gd name="T36" fmla="*/ 118 w 733"/>
                <a:gd name="T37" fmla="*/ 1777 h 1777"/>
                <a:gd name="T38" fmla="*/ 236 w 733"/>
                <a:gd name="T39" fmla="*/ 1659 h 1777"/>
                <a:gd name="T40" fmla="*/ 236 w 733"/>
                <a:gd name="T41" fmla="*/ 800 h 1777"/>
                <a:gd name="T42" fmla="*/ 280 w 733"/>
                <a:gd name="T43" fmla="*/ 800 h 1777"/>
                <a:gd name="T44" fmla="*/ 280 w 733"/>
                <a:gd name="T45" fmla="*/ 1659 h 1777"/>
                <a:gd name="T46" fmla="*/ 397 w 733"/>
                <a:gd name="T47" fmla="*/ 1777 h 1777"/>
                <a:gd name="T48" fmla="*/ 515 w 733"/>
                <a:gd name="T49" fmla="*/ 1659 h 1777"/>
                <a:gd name="T50" fmla="*/ 515 w 733"/>
                <a:gd name="T51" fmla="*/ 230 h 17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33" h="1777">
                  <a:moveTo>
                    <a:pt x="515" y="230"/>
                  </a:moveTo>
                  <a:cubicBezTo>
                    <a:pt x="564" y="369"/>
                    <a:pt x="564" y="587"/>
                    <a:pt x="564" y="732"/>
                  </a:cubicBezTo>
                  <a:cubicBezTo>
                    <a:pt x="564" y="732"/>
                    <a:pt x="564" y="829"/>
                    <a:pt x="636" y="829"/>
                  </a:cubicBezTo>
                  <a:cubicBezTo>
                    <a:pt x="733" y="829"/>
                    <a:pt x="709" y="538"/>
                    <a:pt x="709" y="538"/>
                  </a:cubicBezTo>
                  <a:cubicBezTo>
                    <a:pt x="709" y="514"/>
                    <a:pt x="692" y="352"/>
                    <a:pt x="685" y="321"/>
                  </a:cubicBezTo>
                  <a:cubicBezTo>
                    <a:pt x="660" y="200"/>
                    <a:pt x="612" y="54"/>
                    <a:pt x="513" y="16"/>
                  </a:cubicBezTo>
                  <a:cubicBezTo>
                    <a:pt x="483" y="4"/>
                    <a:pt x="458" y="0"/>
                    <a:pt x="443" y="0"/>
                  </a:cubicBezTo>
                  <a:cubicBezTo>
                    <a:pt x="437" y="0"/>
                    <a:pt x="432" y="1"/>
                    <a:pt x="429" y="1"/>
                  </a:cubicBezTo>
                  <a:cubicBezTo>
                    <a:pt x="429" y="1"/>
                    <a:pt x="429" y="1"/>
                    <a:pt x="429" y="1"/>
                  </a:cubicBezTo>
                  <a:cubicBezTo>
                    <a:pt x="132" y="1"/>
                    <a:pt x="132" y="1"/>
                    <a:pt x="132" y="1"/>
                  </a:cubicBezTo>
                  <a:cubicBezTo>
                    <a:pt x="152" y="47"/>
                    <a:pt x="185" y="135"/>
                    <a:pt x="196" y="233"/>
                  </a:cubicBezTo>
                  <a:cubicBezTo>
                    <a:pt x="203" y="239"/>
                    <a:pt x="210" y="246"/>
                    <a:pt x="216" y="254"/>
                  </a:cubicBezTo>
                  <a:cubicBezTo>
                    <a:pt x="230" y="275"/>
                    <a:pt x="235" y="300"/>
                    <a:pt x="230" y="325"/>
                  </a:cubicBezTo>
                  <a:cubicBezTo>
                    <a:pt x="226" y="350"/>
                    <a:pt x="211" y="372"/>
                    <a:pt x="190" y="386"/>
                  </a:cubicBezTo>
                  <a:cubicBezTo>
                    <a:pt x="189" y="387"/>
                    <a:pt x="188" y="387"/>
                    <a:pt x="187" y="388"/>
                  </a:cubicBezTo>
                  <a:cubicBezTo>
                    <a:pt x="175" y="437"/>
                    <a:pt x="151" y="484"/>
                    <a:pt x="111" y="523"/>
                  </a:cubicBezTo>
                  <a:cubicBezTo>
                    <a:pt x="82" y="551"/>
                    <a:pt x="45" y="575"/>
                    <a:pt x="0" y="592"/>
                  </a:cubicBezTo>
                  <a:cubicBezTo>
                    <a:pt x="0" y="1659"/>
                    <a:pt x="0" y="1659"/>
                    <a:pt x="0" y="1659"/>
                  </a:cubicBezTo>
                  <a:cubicBezTo>
                    <a:pt x="0" y="1724"/>
                    <a:pt x="53" y="1777"/>
                    <a:pt x="118" y="1777"/>
                  </a:cubicBezTo>
                  <a:cubicBezTo>
                    <a:pt x="183" y="1777"/>
                    <a:pt x="236" y="1724"/>
                    <a:pt x="236" y="1659"/>
                  </a:cubicBezTo>
                  <a:cubicBezTo>
                    <a:pt x="236" y="800"/>
                    <a:pt x="236" y="800"/>
                    <a:pt x="236" y="800"/>
                  </a:cubicBezTo>
                  <a:cubicBezTo>
                    <a:pt x="280" y="800"/>
                    <a:pt x="280" y="800"/>
                    <a:pt x="280" y="800"/>
                  </a:cubicBezTo>
                  <a:cubicBezTo>
                    <a:pt x="280" y="1659"/>
                    <a:pt x="280" y="1659"/>
                    <a:pt x="280" y="1659"/>
                  </a:cubicBezTo>
                  <a:cubicBezTo>
                    <a:pt x="280" y="1724"/>
                    <a:pt x="332" y="1777"/>
                    <a:pt x="397" y="1777"/>
                  </a:cubicBezTo>
                  <a:cubicBezTo>
                    <a:pt x="462" y="1777"/>
                    <a:pt x="515" y="1724"/>
                    <a:pt x="515" y="1659"/>
                  </a:cubicBezTo>
                  <a:lnTo>
                    <a:pt x="515" y="23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07" name="Oval 37"/>
            <p:cNvSpPr>
              <a:spLocks noChangeArrowheads="1"/>
            </p:cNvSpPr>
            <p:nvPr/>
          </p:nvSpPr>
          <p:spPr bwMode="auto">
            <a:xfrm>
              <a:off x="5999163" y="2249488"/>
              <a:ext cx="631825" cy="631825"/>
            </a:xfrm>
            <a:prstGeom prst="ellipse">
              <a:avLst/>
            </a:pr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08" name="Freeform 38"/>
            <p:cNvSpPr>
              <a:spLocks/>
            </p:cNvSpPr>
            <p:nvPr/>
          </p:nvSpPr>
          <p:spPr bwMode="auto">
            <a:xfrm>
              <a:off x="5870575" y="2151063"/>
              <a:ext cx="890588" cy="546100"/>
            </a:xfrm>
            <a:custGeom>
              <a:avLst/>
              <a:gdLst>
                <a:gd name="T0" fmla="*/ 303 w 606"/>
                <a:gd name="T1" fmla="*/ 0 h 371"/>
                <a:gd name="T2" fmla="*/ 29 w 606"/>
                <a:gd name="T3" fmla="*/ 218 h 371"/>
                <a:gd name="T4" fmla="*/ 0 w 606"/>
                <a:gd name="T5" fmla="*/ 252 h 371"/>
                <a:gd name="T6" fmla="*/ 0 w 606"/>
                <a:gd name="T7" fmla="*/ 335 h 371"/>
                <a:gd name="T8" fmla="*/ 38 w 606"/>
                <a:gd name="T9" fmla="*/ 371 h 371"/>
                <a:gd name="T10" fmla="*/ 76 w 606"/>
                <a:gd name="T11" fmla="*/ 335 h 371"/>
                <a:gd name="T12" fmla="*/ 76 w 606"/>
                <a:gd name="T13" fmla="*/ 252 h 371"/>
                <a:gd name="T14" fmla="*/ 57 w 606"/>
                <a:gd name="T15" fmla="*/ 222 h 371"/>
                <a:gd name="T16" fmla="*/ 303 w 606"/>
                <a:gd name="T17" fmla="*/ 29 h 371"/>
                <a:gd name="T18" fmla="*/ 548 w 606"/>
                <a:gd name="T19" fmla="*/ 222 h 371"/>
                <a:gd name="T20" fmla="*/ 529 w 606"/>
                <a:gd name="T21" fmla="*/ 252 h 371"/>
                <a:gd name="T22" fmla="*/ 529 w 606"/>
                <a:gd name="T23" fmla="*/ 335 h 371"/>
                <a:gd name="T24" fmla="*/ 568 w 606"/>
                <a:gd name="T25" fmla="*/ 371 h 371"/>
                <a:gd name="T26" fmla="*/ 606 w 606"/>
                <a:gd name="T27" fmla="*/ 335 h 371"/>
                <a:gd name="T28" fmla="*/ 606 w 606"/>
                <a:gd name="T29" fmla="*/ 252 h 371"/>
                <a:gd name="T30" fmla="*/ 577 w 606"/>
                <a:gd name="T31" fmla="*/ 218 h 371"/>
                <a:gd name="T32" fmla="*/ 303 w 606"/>
                <a:gd name="T33" fmla="*/ 0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6" h="371">
                  <a:moveTo>
                    <a:pt x="303" y="0"/>
                  </a:moveTo>
                  <a:cubicBezTo>
                    <a:pt x="170" y="0"/>
                    <a:pt x="58" y="93"/>
                    <a:pt x="29" y="218"/>
                  </a:cubicBezTo>
                  <a:cubicBezTo>
                    <a:pt x="12" y="222"/>
                    <a:pt x="0" y="236"/>
                    <a:pt x="0" y="252"/>
                  </a:cubicBezTo>
                  <a:cubicBezTo>
                    <a:pt x="0" y="335"/>
                    <a:pt x="0" y="335"/>
                    <a:pt x="0" y="335"/>
                  </a:cubicBezTo>
                  <a:cubicBezTo>
                    <a:pt x="0" y="355"/>
                    <a:pt x="17" y="371"/>
                    <a:pt x="38" y="371"/>
                  </a:cubicBezTo>
                  <a:cubicBezTo>
                    <a:pt x="59" y="371"/>
                    <a:pt x="76" y="355"/>
                    <a:pt x="76" y="335"/>
                  </a:cubicBezTo>
                  <a:cubicBezTo>
                    <a:pt x="76" y="252"/>
                    <a:pt x="76" y="252"/>
                    <a:pt x="76" y="252"/>
                  </a:cubicBezTo>
                  <a:cubicBezTo>
                    <a:pt x="76" y="239"/>
                    <a:pt x="69" y="228"/>
                    <a:pt x="57" y="222"/>
                  </a:cubicBezTo>
                  <a:cubicBezTo>
                    <a:pt x="84" y="111"/>
                    <a:pt x="184" y="29"/>
                    <a:pt x="303" y="29"/>
                  </a:cubicBezTo>
                  <a:cubicBezTo>
                    <a:pt x="422" y="29"/>
                    <a:pt x="521" y="111"/>
                    <a:pt x="548" y="222"/>
                  </a:cubicBezTo>
                  <a:cubicBezTo>
                    <a:pt x="537" y="228"/>
                    <a:pt x="529" y="239"/>
                    <a:pt x="529" y="252"/>
                  </a:cubicBezTo>
                  <a:cubicBezTo>
                    <a:pt x="529" y="335"/>
                    <a:pt x="529" y="335"/>
                    <a:pt x="529" y="335"/>
                  </a:cubicBezTo>
                  <a:cubicBezTo>
                    <a:pt x="529" y="355"/>
                    <a:pt x="546" y="371"/>
                    <a:pt x="568" y="371"/>
                  </a:cubicBezTo>
                  <a:cubicBezTo>
                    <a:pt x="589" y="371"/>
                    <a:pt x="606" y="355"/>
                    <a:pt x="606" y="335"/>
                  </a:cubicBezTo>
                  <a:cubicBezTo>
                    <a:pt x="606" y="252"/>
                    <a:pt x="606" y="252"/>
                    <a:pt x="606" y="252"/>
                  </a:cubicBezTo>
                  <a:cubicBezTo>
                    <a:pt x="606" y="236"/>
                    <a:pt x="593" y="222"/>
                    <a:pt x="577" y="218"/>
                  </a:cubicBezTo>
                  <a:cubicBezTo>
                    <a:pt x="548" y="93"/>
                    <a:pt x="436" y="0"/>
                    <a:pt x="303"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09" name="Freeform 39"/>
            <p:cNvSpPr>
              <a:spLocks/>
            </p:cNvSpPr>
            <p:nvPr/>
          </p:nvSpPr>
          <p:spPr bwMode="auto">
            <a:xfrm>
              <a:off x="6734175" y="2001838"/>
              <a:ext cx="439738" cy="411163"/>
            </a:xfrm>
            <a:custGeom>
              <a:avLst/>
              <a:gdLst>
                <a:gd name="T0" fmla="*/ 151 w 299"/>
                <a:gd name="T1" fmla="*/ 0 h 280"/>
                <a:gd name="T2" fmla="*/ 148 w 299"/>
                <a:gd name="T3" fmla="*/ 0 h 280"/>
                <a:gd name="T4" fmla="*/ 148 w 299"/>
                <a:gd name="T5" fmla="*/ 0 h 280"/>
                <a:gd name="T6" fmla="*/ 26 w 299"/>
                <a:gd name="T7" fmla="*/ 8 h 280"/>
                <a:gd name="T8" fmla="*/ 10 w 299"/>
                <a:gd name="T9" fmla="*/ 38 h 280"/>
                <a:gd name="T10" fmla="*/ 90 w 299"/>
                <a:gd name="T11" fmla="*/ 163 h 280"/>
                <a:gd name="T12" fmla="*/ 79 w 299"/>
                <a:gd name="T13" fmla="*/ 169 h 280"/>
                <a:gd name="T14" fmla="*/ 54 w 299"/>
                <a:gd name="T15" fmla="*/ 198 h 280"/>
                <a:gd name="T16" fmla="*/ 65 w 299"/>
                <a:gd name="T17" fmla="*/ 276 h 280"/>
                <a:gd name="T18" fmla="*/ 82 w 299"/>
                <a:gd name="T19" fmla="*/ 280 h 280"/>
                <a:gd name="T20" fmla="*/ 136 w 299"/>
                <a:gd name="T21" fmla="*/ 242 h 280"/>
                <a:gd name="T22" fmla="*/ 137 w 299"/>
                <a:gd name="T23" fmla="*/ 174 h 280"/>
                <a:gd name="T24" fmla="*/ 137 w 299"/>
                <a:gd name="T25" fmla="*/ 173 h 280"/>
                <a:gd name="T26" fmla="*/ 83 w 299"/>
                <a:gd name="T27" fmla="*/ 88 h 280"/>
                <a:gd name="T28" fmla="*/ 99 w 299"/>
                <a:gd name="T29" fmla="*/ 58 h 280"/>
                <a:gd name="T30" fmla="*/ 144 w 299"/>
                <a:gd name="T31" fmla="*/ 57 h 280"/>
                <a:gd name="T32" fmla="*/ 145 w 299"/>
                <a:gd name="T33" fmla="*/ 57 h 280"/>
                <a:gd name="T34" fmla="*/ 197 w 299"/>
                <a:gd name="T35" fmla="*/ 85 h 280"/>
                <a:gd name="T36" fmla="*/ 239 w 299"/>
                <a:gd name="T37" fmla="*/ 151 h 280"/>
                <a:gd name="T38" fmla="*/ 229 w 299"/>
                <a:gd name="T39" fmla="*/ 157 h 280"/>
                <a:gd name="T40" fmla="*/ 204 w 299"/>
                <a:gd name="T41" fmla="*/ 185 h 280"/>
                <a:gd name="T42" fmla="*/ 214 w 299"/>
                <a:gd name="T43" fmla="*/ 264 h 280"/>
                <a:gd name="T44" fmla="*/ 231 w 299"/>
                <a:gd name="T45" fmla="*/ 268 h 280"/>
                <a:gd name="T46" fmla="*/ 286 w 299"/>
                <a:gd name="T47" fmla="*/ 229 h 280"/>
                <a:gd name="T48" fmla="*/ 286 w 299"/>
                <a:gd name="T49" fmla="*/ 161 h 280"/>
                <a:gd name="T50" fmla="*/ 287 w 299"/>
                <a:gd name="T51" fmla="*/ 161 h 280"/>
                <a:gd name="T52" fmla="*/ 201 w 299"/>
                <a:gd name="T53" fmla="*/ 27 h 280"/>
                <a:gd name="T54" fmla="*/ 151 w 299"/>
                <a:gd name="T55" fmla="*/ 0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99" h="280">
                  <a:moveTo>
                    <a:pt x="151" y="0"/>
                  </a:moveTo>
                  <a:cubicBezTo>
                    <a:pt x="150" y="0"/>
                    <a:pt x="149" y="0"/>
                    <a:pt x="148" y="0"/>
                  </a:cubicBezTo>
                  <a:cubicBezTo>
                    <a:pt x="148" y="0"/>
                    <a:pt x="148" y="0"/>
                    <a:pt x="148" y="0"/>
                  </a:cubicBezTo>
                  <a:cubicBezTo>
                    <a:pt x="26" y="8"/>
                    <a:pt x="26" y="8"/>
                    <a:pt x="26" y="8"/>
                  </a:cubicBezTo>
                  <a:cubicBezTo>
                    <a:pt x="7" y="9"/>
                    <a:pt x="0" y="23"/>
                    <a:pt x="10" y="38"/>
                  </a:cubicBezTo>
                  <a:cubicBezTo>
                    <a:pt x="90" y="163"/>
                    <a:pt x="90" y="163"/>
                    <a:pt x="90" y="163"/>
                  </a:cubicBezTo>
                  <a:cubicBezTo>
                    <a:pt x="86" y="165"/>
                    <a:pt x="83" y="167"/>
                    <a:pt x="79" y="169"/>
                  </a:cubicBezTo>
                  <a:cubicBezTo>
                    <a:pt x="70" y="176"/>
                    <a:pt x="61" y="185"/>
                    <a:pt x="54" y="198"/>
                  </a:cubicBezTo>
                  <a:cubicBezTo>
                    <a:pt x="38" y="229"/>
                    <a:pt x="42" y="264"/>
                    <a:pt x="65" y="276"/>
                  </a:cubicBezTo>
                  <a:cubicBezTo>
                    <a:pt x="70" y="279"/>
                    <a:pt x="76" y="280"/>
                    <a:pt x="82" y="280"/>
                  </a:cubicBezTo>
                  <a:cubicBezTo>
                    <a:pt x="102" y="280"/>
                    <a:pt x="124" y="266"/>
                    <a:pt x="136" y="242"/>
                  </a:cubicBezTo>
                  <a:cubicBezTo>
                    <a:pt x="150" y="217"/>
                    <a:pt x="149" y="190"/>
                    <a:pt x="137" y="174"/>
                  </a:cubicBezTo>
                  <a:cubicBezTo>
                    <a:pt x="137" y="173"/>
                    <a:pt x="137" y="173"/>
                    <a:pt x="137" y="173"/>
                  </a:cubicBezTo>
                  <a:cubicBezTo>
                    <a:pt x="83" y="88"/>
                    <a:pt x="83" y="88"/>
                    <a:pt x="83" y="88"/>
                  </a:cubicBezTo>
                  <a:cubicBezTo>
                    <a:pt x="73" y="72"/>
                    <a:pt x="80" y="59"/>
                    <a:pt x="99" y="58"/>
                  </a:cubicBezTo>
                  <a:cubicBezTo>
                    <a:pt x="144" y="57"/>
                    <a:pt x="144" y="57"/>
                    <a:pt x="144" y="57"/>
                  </a:cubicBezTo>
                  <a:cubicBezTo>
                    <a:pt x="144" y="57"/>
                    <a:pt x="145" y="57"/>
                    <a:pt x="145" y="57"/>
                  </a:cubicBezTo>
                  <a:cubicBezTo>
                    <a:pt x="164" y="57"/>
                    <a:pt x="187" y="69"/>
                    <a:pt x="197" y="85"/>
                  </a:cubicBezTo>
                  <a:cubicBezTo>
                    <a:pt x="239" y="151"/>
                    <a:pt x="239" y="151"/>
                    <a:pt x="239" y="151"/>
                  </a:cubicBezTo>
                  <a:cubicBezTo>
                    <a:pt x="235" y="153"/>
                    <a:pt x="232" y="154"/>
                    <a:pt x="229" y="157"/>
                  </a:cubicBezTo>
                  <a:cubicBezTo>
                    <a:pt x="219" y="163"/>
                    <a:pt x="210" y="173"/>
                    <a:pt x="204" y="185"/>
                  </a:cubicBezTo>
                  <a:cubicBezTo>
                    <a:pt x="187" y="216"/>
                    <a:pt x="192" y="251"/>
                    <a:pt x="214" y="264"/>
                  </a:cubicBezTo>
                  <a:cubicBezTo>
                    <a:pt x="220" y="266"/>
                    <a:pt x="225" y="268"/>
                    <a:pt x="231" y="268"/>
                  </a:cubicBezTo>
                  <a:cubicBezTo>
                    <a:pt x="251" y="268"/>
                    <a:pt x="273" y="253"/>
                    <a:pt x="286" y="229"/>
                  </a:cubicBezTo>
                  <a:cubicBezTo>
                    <a:pt x="299" y="205"/>
                    <a:pt x="299" y="177"/>
                    <a:pt x="286" y="161"/>
                  </a:cubicBezTo>
                  <a:cubicBezTo>
                    <a:pt x="287" y="161"/>
                    <a:pt x="287" y="161"/>
                    <a:pt x="287" y="161"/>
                  </a:cubicBezTo>
                  <a:cubicBezTo>
                    <a:pt x="201" y="27"/>
                    <a:pt x="201" y="27"/>
                    <a:pt x="201" y="27"/>
                  </a:cubicBezTo>
                  <a:cubicBezTo>
                    <a:pt x="191" y="12"/>
                    <a:pt x="169" y="0"/>
                    <a:pt x="151"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310" name="man_thinking_blue"/>
          <p:cNvGrpSpPr/>
          <p:nvPr userDrawn="1"/>
        </p:nvGrpSpPr>
        <p:grpSpPr>
          <a:xfrm>
            <a:off x="7177337" y="219087"/>
            <a:ext cx="628683" cy="1373329"/>
            <a:chOff x="5753101" y="2663826"/>
            <a:chExt cx="1919288" cy="4192587"/>
          </a:xfrm>
        </p:grpSpPr>
        <p:sp>
          <p:nvSpPr>
            <p:cNvPr id="311" name="Freeform 43"/>
            <p:cNvSpPr>
              <a:spLocks noEditPoints="1"/>
            </p:cNvSpPr>
            <p:nvPr/>
          </p:nvSpPr>
          <p:spPr bwMode="auto">
            <a:xfrm>
              <a:off x="6696076" y="3509963"/>
              <a:ext cx="711200" cy="666750"/>
            </a:xfrm>
            <a:custGeom>
              <a:avLst/>
              <a:gdLst>
                <a:gd name="T0" fmla="*/ 82 w 407"/>
                <a:gd name="T1" fmla="*/ 367 h 382"/>
                <a:gd name="T2" fmla="*/ 97 w 407"/>
                <a:gd name="T3" fmla="*/ 359 h 382"/>
                <a:gd name="T4" fmla="*/ 174 w 407"/>
                <a:gd name="T5" fmla="*/ 300 h 382"/>
                <a:gd name="T6" fmla="*/ 272 w 407"/>
                <a:gd name="T7" fmla="*/ 365 h 382"/>
                <a:gd name="T8" fmla="*/ 294 w 407"/>
                <a:gd name="T9" fmla="*/ 377 h 382"/>
                <a:gd name="T10" fmla="*/ 301 w 407"/>
                <a:gd name="T11" fmla="*/ 382 h 382"/>
                <a:gd name="T12" fmla="*/ 407 w 407"/>
                <a:gd name="T13" fmla="*/ 203 h 382"/>
                <a:gd name="T14" fmla="*/ 203 w 407"/>
                <a:gd name="T15" fmla="*/ 0 h 382"/>
                <a:gd name="T16" fmla="*/ 0 w 407"/>
                <a:gd name="T17" fmla="*/ 203 h 382"/>
                <a:gd name="T18" fmla="*/ 82 w 407"/>
                <a:gd name="T19" fmla="*/ 367 h 382"/>
                <a:gd name="T20" fmla="*/ 82 w 407"/>
                <a:gd name="T21" fmla="*/ 367 h 382"/>
                <a:gd name="T22" fmla="*/ 82 w 407"/>
                <a:gd name="T23" fmla="*/ 367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7" h="382">
                  <a:moveTo>
                    <a:pt x="82" y="367"/>
                  </a:moveTo>
                  <a:cubicBezTo>
                    <a:pt x="97" y="359"/>
                    <a:pt x="97" y="359"/>
                    <a:pt x="97" y="359"/>
                  </a:cubicBezTo>
                  <a:cubicBezTo>
                    <a:pt x="109" y="327"/>
                    <a:pt x="139" y="304"/>
                    <a:pt x="174" y="300"/>
                  </a:cubicBezTo>
                  <a:cubicBezTo>
                    <a:pt x="229" y="294"/>
                    <a:pt x="263" y="334"/>
                    <a:pt x="272" y="365"/>
                  </a:cubicBezTo>
                  <a:cubicBezTo>
                    <a:pt x="294" y="377"/>
                    <a:pt x="294" y="377"/>
                    <a:pt x="294" y="377"/>
                  </a:cubicBezTo>
                  <a:cubicBezTo>
                    <a:pt x="297" y="379"/>
                    <a:pt x="299" y="380"/>
                    <a:pt x="301" y="382"/>
                  </a:cubicBezTo>
                  <a:cubicBezTo>
                    <a:pt x="364" y="347"/>
                    <a:pt x="407" y="280"/>
                    <a:pt x="407" y="203"/>
                  </a:cubicBezTo>
                  <a:cubicBezTo>
                    <a:pt x="407" y="91"/>
                    <a:pt x="315" y="0"/>
                    <a:pt x="203" y="0"/>
                  </a:cubicBezTo>
                  <a:cubicBezTo>
                    <a:pt x="91" y="0"/>
                    <a:pt x="0" y="91"/>
                    <a:pt x="0" y="203"/>
                  </a:cubicBezTo>
                  <a:cubicBezTo>
                    <a:pt x="0" y="270"/>
                    <a:pt x="32" y="330"/>
                    <a:pt x="82" y="367"/>
                  </a:cubicBezTo>
                  <a:close/>
                  <a:moveTo>
                    <a:pt x="82" y="367"/>
                  </a:moveTo>
                  <a:cubicBezTo>
                    <a:pt x="82" y="367"/>
                    <a:pt x="82" y="367"/>
                    <a:pt x="82" y="367"/>
                  </a:cubicBezTo>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12" name="Freeform 44"/>
            <p:cNvSpPr>
              <a:spLocks noEditPoints="1"/>
            </p:cNvSpPr>
            <p:nvPr/>
          </p:nvSpPr>
          <p:spPr bwMode="auto">
            <a:xfrm>
              <a:off x="6464301" y="4059238"/>
              <a:ext cx="688975" cy="839787"/>
            </a:xfrm>
            <a:custGeom>
              <a:avLst/>
              <a:gdLst>
                <a:gd name="T0" fmla="*/ 154 w 394"/>
                <a:gd name="T1" fmla="*/ 481 h 481"/>
                <a:gd name="T2" fmla="*/ 391 w 394"/>
                <a:gd name="T3" fmla="*/ 95 h 481"/>
                <a:gd name="T4" fmla="*/ 393 w 394"/>
                <a:gd name="T5" fmla="*/ 63 h 481"/>
                <a:gd name="T6" fmla="*/ 332 w 394"/>
                <a:gd name="T7" fmla="*/ 2 h 481"/>
                <a:gd name="T8" fmla="*/ 316 w 394"/>
                <a:gd name="T9" fmla="*/ 0 h 481"/>
                <a:gd name="T10" fmla="*/ 307 w 394"/>
                <a:gd name="T11" fmla="*/ 0 h 481"/>
                <a:gd name="T12" fmla="*/ 239 w 394"/>
                <a:gd name="T13" fmla="*/ 60 h 481"/>
                <a:gd name="T14" fmla="*/ 154 w 394"/>
                <a:gd name="T15" fmla="*/ 302 h 481"/>
                <a:gd name="T16" fmla="*/ 129 w 394"/>
                <a:gd name="T17" fmla="*/ 302 h 481"/>
                <a:gd name="T18" fmla="*/ 211 w 394"/>
                <a:gd name="T19" fmla="*/ 71 h 481"/>
                <a:gd name="T20" fmla="*/ 116 w 394"/>
                <a:gd name="T21" fmla="*/ 153 h 481"/>
                <a:gd name="T22" fmla="*/ 33 w 394"/>
                <a:gd name="T23" fmla="*/ 416 h 481"/>
                <a:gd name="T24" fmla="*/ 154 w 394"/>
                <a:gd name="T25" fmla="*/ 481 h 481"/>
                <a:gd name="T26" fmla="*/ 154 w 394"/>
                <a:gd name="T27" fmla="*/ 481 h 481"/>
                <a:gd name="T28" fmla="*/ 154 w 394"/>
                <a:gd name="T29" fmla="*/ 481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94" h="481">
                  <a:moveTo>
                    <a:pt x="154" y="481"/>
                  </a:moveTo>
                  <a:cubicBezTo>
                    <a:pt x="251" y="481"/>
                    <a:pt x="331" y="352"/>
                    <a:pt x="391" y="95"/>
                  </a:cubicBezTo>
                  <a:cubicBezTo>
                    <a:pt x="394" y="81"/>
                    <a:pt x="394" y="69"/>
                    <a:pt x="393" y="63"/>
                  </a:cubicBezTo>
                  <a:cubicBezTo>
                    <a:pt x="387" y="34"/>
                    <a:pt x="363" y="9"/>
                    <a:pt x="332" y="2"/>
                  </a:cubicBezTo>
                  <a:cubicBezTo>
                    <a:pt x="330" y="1"/>
                    <a:pt x="323" y="0"/>
                    <a:pt x="316" y="0"/>
                  </a:cubicBezTo>
                  <a:cubicBezTo>
                    <a:pt x="313" y="0"/>
                    <a:pt x="310" y="0"/>
                    <a:pt x="307" y="0"/>
                  </a:cubicBezTo>
                  <a:cubicBezTo>
                    <a:pt x="275" y="4"/>
                    <a:pt x="247" y="27"/>
                    <a:pt x="239" y="60"/>
                  </a:cubicBezTo>
                  <a:cubicBezTo>
                    <a:pt x="217" y="154"/>
                    <a:pt x="164" y="279"/>
                    <a:pt x="154" y="302"/>
                  </a:cubicBezTo>
                  <a:cubicBezTo>
                    <a:pt x="144" y="326"/>
                    <a:pt x="121" y="315"/>
                    <a:pt x="129" y="302"/>
                  </a:cubicBezTo>
                  <a:cubicBezTo>
                    <a:pt x="136" y="289"/>
                    <a:pt x="185" y="173"/>
                    <a:pt x="211" y="71"/>
                  </a:cubicBezTo>
                  <a:cubicBezTo>
                    <a:pt x="174" y="91"/>
                    <a:pt x="140" y="121"/>
                    <a:pt x="116" y="153"/>
                  </a:cubicBezTo>
                  <a:cubicBezTo>
                    <a:pt x="71" y="213"/>
                    <a:pt x="0" y="331"/>
                    <a:pt x="33" y="416"/>
                  </a:cubicBezTo>
                  <a:cubicBezTo>
                    <a:pt x="59" y="470"/>
                    <a:pt x="129" y="481"/>
                    <a:pt x="154" y="481"/>
                  </a:cubicBezTo>
                  <a:close/>
                  <a:moveTo>
                    <a:pt x="154" y="481"/>
                  </a:moveTo>
                  <a:cubicBezTo>
                    <a:pt x="154" y="481"/>
                    <a:pt x="154" y="481"/>
                    <a:pt x="154" y="481"/>
                  </a:cubicBezTo>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13" name="Freeform 45"/>
            <p:cNvSpPr>
              <a:spLocks noEditPoints="1"/>
            </p:cNvSpPr>
            <p:nvPr/>
          </p:nvSpPr>
          <p:spPr bwMode="auto">
            <a:xfrm>
              <a:off x="6638926" y="4192588"/>
              <a:ext cx="1033463" cy="2663825"/>
            </a:xfrm>
            <a:custGeom>
              <a:avLst/>
              <a:gdLst>
                <a:gd name="T0" fmla="*/ 344 w 590"/>
                <a:gd name="T1" fmla="*/ 15 h 1525"/>
                <a:gd name="T2" fmla="*/ 317 w 590"/>
                <a:gd name="T3" fmla="*/ 0 h 1525"/>
                <a:gd name="T4" fmla="*/ 315 w 590"/>
                <a:gd name="T5" fmla="*/ 25 h 1525"/>
                <a:gd name="T6" fmla="*/ 54 w 590"/>
                <a:gd name="T7" fmla="*/ 430 h 1525"/>
                <a:gd name="T8" fmla="*/ 0 w 590"/>
                <a:gd name="T9" fmla="*/ 423 h 1525"/>
                <a:gd name="T10" fmla="*/ 0 w 590"/>
                <a:gd name="T11" fmla="*/ 603 h 1525"/>
                <a:gd name="T12" fmla="*/ 16 w 590"/>
                <a:gd name="T13" fmla="*/ 674 h 1525"/>
                <a:gd name="T14" fmla="*/ 16 w 590"/>
                <a:gd name="T15" fmla="*/ 675 h 1525"/>
                <a:gd name="T16" fmla="*/ 16 w 590"/>
                <a:gd name="T17" fmla="*/ 1431 h 1525"/>
                <a:gd name="T18" fmla="*/ 110 w 590"/>
                <a:gd name="T19" fmla="*/ 1525 h 1525"/>
                <a:gd name="T20" fmla="*/ 203 w 590"/>
                <a:gd name="T21" fmla="*/ 1431 h 1525"/>
                <a:gd name="T22" fmla="*/ 203 w 590"/>
                <a:gd name="T23" fmla="*/ 782 h 1525"/>
                <a:gd name="T24" fmla="*/ 216 w 590"/>
                <a:gd name="T25" fmla="*/ 782 h 1525"/>
                <a:gd name="T26" fmla="*/ 216 w 590"/>
                <a:gd name="T27" fmla="*/ 1431 h 1525"/>
                <a:gd name="T28" fmla="*/ 310 w 590"/>
                <a:gd name="T29" fmla="*/ 1525 h 1525"/>
                <a:gd name="T30" fmla="*/ 403 w 590"/>
                <a:gd name="T31" fmla="*/ 1431 h 1525"/>
                <a:gd name="T32" fmla="*/ 403 w 590"/>
                <a:gd name="T33" fmla="*/ 672 h 1525"/>
                <a:gd name="T34" fmla="*/ 416 w 590"/>
                <a:gd name="T35" fmla="*/ 603 h 1525"/>
                <a:gd name="T36" fmla="*/ 416 w 590"/>
                <a:gd name="T37" fmla="*/ 489 h 1525"/>
                <a:gd name="T38" fmla="*/ 361 w 590"/>
                <a:gd name="T39" fmla="*/ 495 h 1525"/>
                <a:gd name="T40" fmla="*/ 260 w 590"/>
                <a:gd name="T41" fmla="*/ 405 h 1525"/>
                <a:gd name="T42" fmla="*/ 346 w 590"/>
                <a:gd name="T43" fmla="*/ 305 h 1525"/>
                <a:gd name="T44" fmla="*/ 403 w 590"/>
                <a:gd name="T45" fmla="*/ 292 h 1525"/>
                <a:gd name="T46" fmla="*/ 408 w 590"/>
                <a:gd name="T47" fmla="*/ 311 h 1525"/>
                <a:gd name="T48" fmla="*/ 354 w 590"/>
                <a:gd name="T49" fmla="*/ 322 h 1525"/>
                <a:gd name="T50" fmla="*/ 282 w 590"/>
                <a:gd name="T51" fmla="*/ 405 h 1525"/>
                <a:gd name="T52" fmla="*/ 367 w 590"/>
                <a:gd name="T53" fmla="*/ 477 h 1525"/>
                <a:gd name="T54" fmla="*/ 561 w 590"/>
                <a:gd name="T55" fmla="*/ 346 h 1525"/>
                <a:gd name="T56" fmla="*/ 344 w 590"/>
                <a:gd name="T57" fmla="*/ 15 h 1525"/>
                <a:gd name="T58" fmla="*/ 344 w 590"/>
                <a:gd name="T59" fmla="*/ 15 h 1525"/>
                <a:gd name="T60" fmla="*/ 344 w 590"/>
                <a:gd name="T61" fmla="*/ 1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90" h="1525">
                  <a:moveTo>
                    <a:pt x="344" y="15"/>
                  </a:moveTo>
                  <a:cubicBezTo>
                    <a:pt x="340" y="12"/>
                    <a:pt x="323" y="3"/>
                    <a:pt x="317" y="0"/>
                  </a:cubicBezTo>
                  <a:cubicBezTo>
                    <a:pt x="318" y="6"/>
                    <a:pt x="317" y="17"/>
                    <a:pt x="315" y="25"/>
                  </a:cubicBezTo>
                  <a:cubicBezTo>
                    <a:pt x="251" y="298"/>
                    <a:pt x="166" y="432"/>
                    <a:pt x="54" y="430"/>
                  </a:cubicBezTo>
                  <a:cubicBezTo>
                    <a:pt x="29" y="430"/>
                    <a:pt x="8" y="424"/>
                    <a:pt x="0" y="423"/>
                  </a:cubicBezTo>
                  <a:cubicBezTo>
                    <a:pt x="0" y="603"/>
                    <a:pt x="0" y="603"/>
                    <a:pt x="0" y="603"/>
                  </a:cubicBezTo>
                  <a:cubicBezTo>
                    <a:pt x="0" y="629"/>
                    <a:pt x="6" y="653"/>
                    <a:pt x="16" y="674"/>
                  </a:cubicBezTo>
                  <a:cubicBezTo>
                    <a:pt x="16" y="674"/>
                    <a:pt x="16" y="674"/>
                    <a:pt x="16" y="675"/>
                  </a:cubicBezTo>
                  <a:cubicBezTo>
                    <a:pt x="16" y="1431"/>
                    <a:pt x="16" y="1431"/>
                    <a:pt x="16" y="1431"/>
                  </a:cubicBezTo>
                  <a:cubicBezTo>
                    <a:pt x="16" y="1483"/>
                    <a:pt x="58" y="1525"/>
                    <a:pt x="110" y="1525"/>
                  </a:cubicBezTo>
                  <a:cubicBezTo>
                    <a:pt x="161" y="1525"/>
                    <a:pt x="203" y="1483"/>
                    <a:pt x="203" y="1431"/>
                  </a:cubicBezTo>
                  <a:cubicBezTo>
                    <a:pt x="203" y="782"/>
                    <a:pt x="203" y="782"/>
                    <a:pt x="203" y="782"/>
                  </a:cubicBezTo>
                  <a:cubicBezTo>
                    <a:pt x="216" y="782"/>
                    <a:pt x="216" y="782"/>
                    <a:pt x="216" y="782"/>
                  </a:cubicBezTo>
                  <a:cubicBezTo>
                    <a:pt x="216" y="1431"/>
                    <a:pt x="216" y="1431"/>
                    <a:pt x="216" y="1431"/>
                  </a:cubicBezTo>
                  <a:cubicBezTo>
                    <a:pt x="216" y="1483"/>
                    <a:pt x="258" y="1525"/>
                    <a:pt x="310" y="1525"/>
                  </a:cubicBezTo>
                  <a:cubicBezTo>
                    <a:pt x="361" y="1525"/>
                    <a:pt x="403" y="1483"/>
                    <a:pt x="403" y="1431"/>
                  </a:cubicBezTo>
                  <a:cubicBezTo>
                    <a:pt x="403" y="672"/>
                    <a:pt x="403" y="672"/>
                    <a:pt x="403" y="672"/>
                  </a:cubicBezTo>
                  <a:cubicBezTo>
                    <a:pt x="411" y="652"/>
                    <a:pt x="416" y="626"/>
                    <a:pt x="416" y="603"/>
                  </a:cubicBezTo>
                  <a:cubicBezTo>
                    <a:pt x="416" y="489"/>
                    <a:pt x="416" y="489"/>
                    <a:pt x="416" y="489"/>
                  </a:cubicBezTo>
                  <a:cubicBezTo>
                    <a:pt x="400" y="493"/>
                    <a:pt x="386" y="494"/>
                    <a:pt x="361" y="495"/>
                  </a:cubicBezTo>
                  <a:cubicBezTo>
                    <a:pt x="305" y="495"/>
                    <a:pt x="264" y="453"/>
                    <a:pt x="260" y="405"/>
                  </a:cubicBezTo>
                  <a:cubicBezTo>
                    <a:pt x="256" y="353"/>
                    <a:pt x="294" y="309"/>
                    <a:pt x="346" y="305"/>
                  </a:cubicBezTo>
                  <a:cubicBezTo>
                    <a:pt x="374" y="303"/>
                    <a:pt x="383" y="300"/>
                    <a:pt x="403" y="292"/>
                  </a:cubicBezTo>
                  <a:cubicBezTo>
                    <a:pt x="408" y="311"/>
                    <a:pt x="408" y="311"/>
                    <a:pt x="408" y="311"/>
                  </a:cubicBezTo>
                  <a:cubicBezTo>
                    <a:pt x="408" y="311"/>
                    <a:pt x="391" y="319"/>
                    <a:pt x="354" y="322"/>
                  </a:cubicBezTo>
                  <a:cubicBezTo>
                    <a:pt x="311" y="326"/>
                    <a:pt x="278" y="361"/>
                    <a:pt x="282" y="405"/>
                  </a:cubicBezTo>
                  <a:cubicBezTo>
                    <a:pt x="285" y="446"/>
                    <a:pt x="321" y="477"/>
                    <a:pt x="367" y="477"/>
                  </a:cubicBezTo>
                  <a:cubicBezTo>
                    <a:pt x="512" y="465"/>
                    <a:pt x="551" y="390"/>
                    <a:pt x="561" y="346"/>
                  </a:cubicBezTo>
                  <a:cubicBezTo>
                    <a:pt x="590" y="229"/>
                    <a:pt x="473" y="95"/>
                    <a:pt x="344" y="15"/>
                  </a:cubicBezTo>
                  <a:close/>
                  <a:moveTo>
                    <a:pt x="344" y="15"/>
                  </a:moveTo>
                  <a:cubicBezTo>
                    <a:pt x="344" y="15"/>
                    <a:pt x="344" y="15"/>
                    <a:pt x="344" y="15"/>
                  </a:cubicBezTo>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14" name="Freeform 46"/>
            <p:cNvSpPr>
              <a:spLocks noEditPoints="1"/>
            </p:cNvSpPr>
            <p:nvPr/>
          </p:nvSpPr>
          <p:spPr bwMode="auto">
            <a:xfrm>
              <a:off x="6315076" y="3340100"/>
              <a:ext cx="190500" cy="190500"/>
            </a:xfrm>
            <a:custGeom>
              <a:avLst/>
              <a:gdLst>
                <a:gd name="T0" fmla="*/ 109 w 109"/>
                <a:gd name="T1" fmla="*/ 54 h 109"/>
                <a:gd name="T2" fmla="*/ 54 w 109"/>
                <a:gd name="T3" fmla="*/ 109 h 109"/>
                <a:gd name="T4" fmla="*/ 0 w 109"/>
                <a:gd name="T5" fmla="*/ 54 h 109"/>
                <a:gd name="T6" fmla="*/ 54 w 109"/>
                <a:gd name="T7" fmla="*/ 0 h 109"/>
                <a:gd name="T8" fmla="*/ 109 w 109"/>
                <a:gd name="T9" fmla="*/ 54 h 109"/>
                <a:gd name="T10" fmla="*/ 109 w 109"/>
                <a:gd name="T11" fmla="*/ 54 h 109"/>
                <a:gd name="T12" fmla="*/ 109 w 109"/>
                <a:gd name="T13" fmla="*/ 54 h 109"/>
              </a:gdLst>
              <a:ahLst/>
              <a:cxnLst>
                <a:cxn ang="0">
                  <a:pos x="T0" y="T1"/>
                </a:cxn>
                <a:cxn ang="0">
                  <a:pos x="T2" y="T3"/>
                </a:cxn>
                <a:cxn ang="0">
                  <a:pos x="T4" y="T5"/>
                </a:cxn>
                <a:cxn ang="0">
                  <a:pos x="T6" y="T7"/>
                </a:cxn>
                <a:cxn ang="0">
                  <a:pos x="T8" y="T9"/>
                </a:cxn>
                <a:cxn ang="0">
                  <a:pos x="T10" y="T11"/>
                </a:cxn>
                <a:cxn ang="0">
                  <a:pos x="T12" y="T13"/>
                </a:cxn>
              </a:cxnLst>
              <a:rect l="0" t="0" r="r" b="b"/>
              <a:pathLst>
                <a:path w="109" h="109">
                  <a:moveTo>
                    <a:pt x="109" y="54"/>
                  </a:moveTo>
                  <a:cubicBezTo>
                    <a:pt x="109" y="85"/>
                    <a:pt x="85" y="109"/>
                    <a:pt x="54" y="109"/>
                  </a:cubicBezTo>
                  <a:cubicBezTo>
                    <a:pt x="24" y="109"/>
                    <a:pt x="0" y="85"/>
                    <a:pt x="0" y="54"/>
                  </a:cubicBezTo>
                  <a:cubicBezTo>
                    <a:pt x="0" y="24"/>
                    <a:pt x="24" y="0"/>
                    <a:pt x="54" y="0"/>
                  </a:cubicBezTo>
                  <a:cubicBezTo>
                    <a:pt x="85" y="0"/>
                    <a:pt x="109" y="24"/>
                    <a:pt x="109" y="54"/>
                  </a:cubicBezTo>
                  <a:close/>
                  <a:moveTo>
                    <a:pt x="109" y="54"/>
                  </a:moveTo>
                  <a:cubicBezTo>
                    <a:pt x="109" y="54"/>
                    <a:pt x="109" y="54"/>
                    <a:pt x="109" y="54"/>
                  </a:cubicBezTo>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15" name="Freeform 47"/>
            <p:cNvSpPr>
              <a:spLocks noEditPoints="1"/>
            </p:cNvSpPr>
            <p:nvPr/>
          </p:nvSpPr>
          <p:spPr bwMode="auto">
            <a:xfrm>
              <a:off x="6550026" y="3487738"/>
              <a:ext cx="139700" cy="138112"/>
            </a:xfrm>
            <a:custGeom>
              <a:avLst/>
              <a:gdLst>
                <a:gd name="T0" fmla="*/ 80 w 80"/>
                <a:gd name="T1" fmla="*/ 40 h 79"/>
                <a:gd name="T2" fmla="*/ 40 w 80"/>
                <a:gd name="T3" fmla="*/ 79 h 79"/>
                <a:gd name="T4" fmla="*/ 0 w 80"/>
                <a:gd name="T5" fmla="*/ 40 h 79"/>
                <a:gd name="T6" fmla="*/ 40 w 80"/>
                <a:gd name="T7" fmla="*/ 0 h 79"/>
                <a:gd name="T8" fmla="*/ 80 w 80"/>
                <a:gd name="T9" fmla="*/ 40 h 79"/>
                <a:gd name="T10" fmla="*/ 80 w 80"/>
                <a:gd name="T11" fmla="*/ 40 h 79"/>
                <a:gd name="T12" fmla="*/ 80 w 80"/>
                <a:gd name="T13" fmla="*/ 40 h 79"/>
              </a:gdLst>
              <a:ahLst/>
              <a:cxnLst>
                <a:cxn ang="0">
                  <a:pos x="T0" y="T1"/>
                </a:cxn>
                <a:cxn ang="0">
                  <a:pos x="T2" y="T3"/>
                </a:cxn>
                <a:cxn ang="0">
                  <a:pos x="T4" y="T5"/>
                </a:cxn>
                <a:cxn ang="0">
                  <a:pos x="T6" y="T7"/>
                </a:cxn>
                <a:cxn ang="0">
                  <a:pos x="T8" y="T9"/>
                </a:cxn>
                <a:cxn ang="0">
                  <a:pos x="T10" y="T11"/>
                </a:cxn>
                <a:cxn ang="0">
                  <a:pos x="T12" y="T13"/>
                </a:cxn>
              </a:cxnLst>
              <a:rect l="0" t="0" r="r" b="b"/>
              <a:pathLst>
                <a:path w="80" h="79">
                  <a:moveTo>
                    <a:pt x="80" y="40"/>
                  </a:moveTo>
                  <a:cubicBezTo>
                    <a:pt x="80" y="62"/>
                    <a:pt x="62" y="79"/>
                    <a:pt x="40" y="79"/>
                  </a:cubicBezTo>
                  <a:cubicBezTo>
                    <a:pt x="18" y="79"/>
                    <a:pt x="0" y="62"/>
                    <a:pt x="0" y="40"/>
                  </a:cubicBezTo>
                  <a:cubicBezTo>
                    <a:pt x="0" y="18"/>
                    <a:pt x="18" y="0"/>
                    <a:pt x="40" y="0"/>
                  </a:cubicBezTo>
                  <a:cubicBezTo>
                    <a:pt x="62" y="0"/>
                    <a:pt x="80" y="18"/>
                    <a:pt x="80" y="40"/>
                  </a:cubicBezTo>
                  <a:close/>
                  <a:moveTo>
                    <a:pt x="80" y="40"/>
                  </a:moveTo>
                  <a:cubicBezTo>
                    <a:pt x="80" y="40"/>
                    <a:pt x="80" y="40"/>
                    <a:pt x="80" y="40"/>
                  </a:cubicBezTo>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16" name="Freeform 48"/>
            <p:cNvSpPr>
              <a:spLocks noEditPoints="1"/>
            </p:cNvSpPr>
            <p:nvPr/>
          </p:nvSpPr>
          <p:spPr bwMode="auto">
            <a:xfrm>
              <a:off x="5753101" y="2663826"/>
              <a:ext cx="912813" cy="676275"/>
            </a:xfrm>
            <a:custGeom>
              <a:avLst/>
              <a:gdLst>
                <a:gd name="T0" fmla="*/ 522 w 522"/>
                <a:gd name="T1" fmla="*/ 229 h 387"/>
                <a:gd name="T2" fmla="*/ 455 w 522"/>
                <a:gd name="T3" fmla="*/ 147 h 387"/>
                <a:gd name="T4" fmla="*/ 446 w 522"/>
                <a:gd name="T5" fmla="*/ 137 h 387"/>
                <a:gd name="T6" fmla="*/ 291 w 522"/>
                <a:gd name="T7" fmla="*/ 0 h 387"/>
                <a:gd name="T8" fmla="*/ 147 w 522"/>
                <a:gd name="T9" fmla="*/ 93 h 387"/>
                <a:gd name="T10" fmla="*/ 134 w 522"/>
                <a:gd name="T11" fmla="*/ 100 h 387"/>
                <a:gd name="T12" fmla="*/ 107 w 522"/>
                <a:gd name="T13" fmla="*/ 96 h 387"/>
                <a:gd name="T14" fmla="*/ 0 w 522"/>
                <a:gd name="T15" fmla="*/ 205 h 387"/>
                <a:gd name="T16" fmla="*/ 46 w 522"/>
                <a:gd name="T17" fmla="*/ 294 h 387"/>
                <a:gd name="T18" fmla="*/ 113 w 522"/>
                <a:gd name="T19" fmla="*/ 337 h 387"/>
                <a:gd name="T20" fmla="*/ 151 w 522"/>
                <a:gd name="T21" fmla="*/ 327 h 387"/>
                <a:gd name="T22" fmla="*/ 167 w 522"/>
                <a:gd name="T23" fmla="*/ 331 h 387"/>
                <a:gd name="T24" fmla="*/ 264 w 522"/>
                <a:gd name="T25" fmla="*/ 387 h 387"/>
                <a:gd name="T26" fmla="*/ 346 w 522"/>
                <a:gd name="T27" fmla="*/ 351 h 387"/>
                <a:gd name="T28" fmla="*/ 361 w 522"/>
                <a:gd name="T29" fmla="*/ 349 h 387"/>
                <a:gd name="T30" fmla="*/ 391 w 522"/>
                <a:gd name="T31" fmla="*/ 358 h 387"/>
                <a:gd name="T32" fmla="*/ 444 w 522"/>
                <a:gd name="T33" fmla="*/ 320 h 387"/>
                <a:gd name="T34" fmla="*/ 453 w 522"/>
                <a:gd name="T35" fmla="*/ 312 h 387"/>
                <a:gd name="T36" fmla="*/ 522 w 522"/>
                <a:gd name="T37" fmla="*/ 229 h 387"/>
                <a:gd name="T38" fmla="*/ 522 w 522"/>
                <a:gd name="T39" fmla="*/ 229 h 387"/>
                <a:gd name="T40" fmla="*/ 522 w 522"/>
                <a:gd name="T41" fmla="*/ 229 h 3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22" h="387">
                  <a:moveTo>
                    <a:pt x="522" y="229"/>
                  </a:moveTo>
                  <a:cubicBezTo>
                    <a:pt x="522" y="189"/>
                    <a:pt x="494" y="155"/>
                    <a:pt x="455" y="147"/>
                  </a:cubicBezTo>
                  <a:cubicBezTo>
                    <a:pt x="451" y="146"/>
                    <a:pt x="447" y="142"/>
                    <a:pt x="446" y="137"/>
                  </a:cubicBezTo>
                  <a:cubicBezTo>
                    <a:pt x="437" y="60"/>
                    <a:pt x="371" y="0"/>
                    <a:pt x="291" y="0"/>
                  </a:cubicBezTo>
                  <a:cubicBezTo>
                    <a:pt x="227" y="0"/>
                    <a:pt x="172" y="38"/>
                    <a:pt x="147" y="93"/>
                  </a:cubicBezTo>
                  <a:cubicBezTo>
                    <a:pt x="145" y="98"/>
                    <a:pt x="140" y="101"/>
                    <a:pt x="134" y="100"/>
                  </a:cubicBezTo>
                  <a:cubicBezTo>
                    <a:pt x="126" y="97"/>
                    <a:pt x="116" y="96"/>
                    <a:pt x="107" y="96"/>
                  </a:cubicBezTo>
                  <a:cubicBezTo>
                    <a:pt x="47" y="97"/>
                    <a:pt x="0" y="145"/>
                    <a:pt x="0" y="205"/>
                  </a:cubicBezTo>
                  <a:cubicBezTo>
                    <a:pt x="0" y="242"/>
                    <a:pt x="18" y="274"/>
                    <a:pt x="46" y="294"/>
                  </a:cubicBezTo>
                  <a:cubicBezTo>
                    <a:pt x="58" y="319"/>
                    <a:pt x="84" y="337"/>
                    <a:pt x="113" y="337"/>
                  </a:cubicBezTo>
                  <a:cubicBezTo>
                    <a:pt x="127" y="337"/>
                    <a:pt x="140" y="333"/>
                    <a:pt x="151" y="327"/>
                  </a:cubicBezTo>
                  <a:cubicBezTo>
                    <a:pt x="157" y="323"/>
                    <a:pt x="164" y="325"/>
                    <a:pt x="167" y="331"/>
                  </a:cubicBezTo>
                  <a:cubicBezTo>
                    <a:pt x="186" y="364"/>
                    <a:pt x="222" y="387"/>
                    <a:pt x="264" y="387"/>
                  </a:cubicBezTo>
                  <a:cubicBezTo>
                    <a:pt x="296" y="387"/>
                    <a:pt x="325" y="373"/>
                    <a:pt x="346" y="351"/>
                  </a:cubicBezTo>
                  <a:cubicBezTo>
                    <a:pt x="350" y="346"/>
                    <a:pt x="356" y="346"/>
                    <a:pt x="361" y="349"/>
                  </a:cubicBezTo>
                  <a:cubicBezTo>
                    <a:pt x="369" y="355"/>
                    <a:pt x="380" y="358"/>
                    <a:pt x="391" y="358"/>
                  </a:cubicBezTo>
                  <a:cubicBezTo>
                    <a:pt x="416" y="358"/>
                    <a:pt x="437" y="342"/>
                    <a:pt x="444" y="320"/>
                  </a:cubicBezTo>
                  <a:cubicBezTo>
                    <a:pt x="445" y="316"/>
                    <a:pt x="449" y="313"/>
                    <a:pt x="453" y="312"/>
                  </a:cubicBezTo>
                  <a:cubicBezTo>
                    <a:pt x="492" y="305"/>
                    <a:pt x="522" y="271"/>
                    <a:pt x="522" y="229"/>
                  </a:cubicBezTo>
                  <a:close/>
                  <a:moveTo>
                    <a:pt x="522" y="229"/>
                  </a:moveTo>
                  <a:cubicBezTo>
                    <a:pt x="522" y="229"/>
                    <a:pt x="522" y="229"/>
                    <a:pt x="522" y="229"/>
                  </a:cubicBezTo>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317" name="man_using_laptop_blue"/>
          <p:cNvGrpSpPr/>
          <p:nvPr userDrawn="1"/>
        </p:nvGrpSpPr>
        <p:grpSpPr>
          <a:xfrm>
            <a:off x="8654600" y="299628"/>
            <a:ext cx="1258829" cy="1226509"/>
            <a:chOff x="4895850" y="2217738"/>
            <a:chExt cx="4760912" cy="4638675"/>
          </a:xfrm>
        </p:grpSpPr>
        <p:sp>
          <p:nvSpPr>
            <p:cNvPr id="318" name="Freeform 52"/>
            <p:cNvSpPr>
              <a:spLocks/>
            </p:cNvSpPr>
            <p:nvPr/>
          </p:nvSpPr>
          <p:spPr bwMode="auto">
            <a:xfrm>
              <a:off x="5735638" y="2217738"/>
              <a:ext cx="1174750" cy="1176337"/>
            </a:xfrm>
            <a:custGeom>
              <a:avLst/>
              <a:gdLst>
                <a:gd name="T0" fmla="*/ 35 w 615"/>
                <a:gd name="T1" fmla="*/ 244 h 615"/>
                <a:gd name="T2" fmla="*/ 371 w 615"/>
                <a:gd name="T3" fmla="*/ 35 h 615"/>
                <a:gd name="T4" fmla="*/ 580 w 615"/>
                <a:gd name="T5" fmla="*/ 371 h 615"/>
                <a:gd name="T6" fmla="*/ 244 w 615"/>
                <a:gd name="T7" fmla="*/ 580 h 615"/>
                <a:gd name="T8" fmla="*/ 35 w 615"/>
                <a:gd name="T9" fmla="*/ 244 h 615"/>
              </a:gdLst>
              <a:ahLst/>
              <a:cxnLst>
                <a:cxn ang="0">
                  <a:pos x="T0" y="T1"/>
                </a:cxn>
                <a:cxn ang="0">
                  <a:pos x="T2" y="T3"/>
                </a:cxn>
                <a:cxn ang="0">
                  <a:pos x="T4" y="T5"/>
                </a:cxn>
                <a:cxn ang="0">
                  <a:pos x="T6" y="T7"/>
                </a:cxn>
                <a:cxn ang="0">
                  <a:pos x="T8" y="T9"/>
                </a:cxn>
              </a:cxnLst>
              <a:rect l="0" t="0" r="r" b="b"/>
              <a:pathLst>
                <a:path w="615" h="615">
                  <a:moveTo>
                    <a:pt x="35" y="244"/>
                  </a:moveTo>
                  <a:cubicBezTo>
                    <a:pt x="70" y="93"/>
                    <a:pt x="221" y="0"/>
                    <a:pt x="371" y="35"/>
                  </a:cubicBezTo>
                  <a:cubicBezTo>
                    <a:pt x="522" y="70"/>
                    <a:pt x="615" y="220"/>
                    <a:pt x="580" y="371"/>
                  </a:cubicBezTo>
                  <a:cubicBezTo>
                    <a:pt x="545" y="521"/>
                    <a:pt x="395" y="615"/>
                    <a:pt x="244" y="580"/>
                  </a:cubicBezTo>
                  <a:cubicBezTo>
                    <a:pt x="94" y="545"/>
                    <a:pt x="0" y="394"/>
                    <a:pt x="35" y="244"/>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19" name="Freeform 53"/>
            <p:cNvSpPr>
              <a:spLocks/>
            </p:cNvSpPr>
            <p:nvPr/>
          </p:nvSpPr>
          <p:spPr bwMode="auto">
            <a:xfrm>
              <a:off x="4895850" y="5713413"/>
              <a:ext cx="1428750" cy="1128712"/>
            </a:xfrm>
            <a:custGeom>
              <a:avLst/>
              <a:gdLst>
                <a:gd name="T0" fmla="*/ 141 w 900"/>
                <a:gd name="T1" fmla="*/ 0 h 711"/>
                <a:gd name="T2" fmla="*/ 0 w 900"/>
                <a:gd name="T3" fmla="*/ 711 h 711"/>
                <a:gd name="T4" fmla="*/ 900 w 900"/>
                <a:gd name="T5" fmla="*/ 711 h 711"/>
                <a:gd name="T6" fmla="*/ 757 w 900"/>
                <a:gd name="T7" fmla="*/ 0 h 711"/>
                <a:gd name="T8" fmla="*/ 141 w 900"/>
                <a:gd name="T9" fmla="*/ 0 h 711"/>
              </a:gdLst>
              <a:ahLst/>
              <a:cxnLst>
                <a:cxn ang="0">
                  <a:pos x="T0" y="T1"/>
                </a:cxn>
                <a:cxn ang="0">
                  <a:pos x="T2" y="T3"/>
                </a:cxn>
                <a:cxn ang="0">
                  <a:pos x="T4" y="T5"/>
                </a:cxn>
                <a:cxn ang="0">
                  <a:pos x="T6" y="T7"/>
                </a:cxn>
                <a:cxn ang="0">
                  <a:pos x="T8" y="T9"/>
                </a:cxn>
              </a:cxnLst>
              <a:rect l="0" t="0" r="r" b="b"/>
              <a:pathLst>
                <a:path w="900" h="711">
                  <a:moveTo>
                    <a:pt x="141" y="0"/>
                  </a:moveTo>
                  <a:lnTo>
                    <a:pt x="0" y="711"/>
                  </a:lnTo>
                  <a:lnTo>
                    <a:pt x="900" y="711"/>
                  </a:lnTo>
                  <a:lnTo>
                    <a:pt x="757" y="0"/>
                  </a:lnTo>
                  <a:lnTo>
                    <a:pt x="141" y="0"/>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20" name="Freeform 54"/>
            <p:cNvSpPr>
              <a:spLocks/>
            </p:cNvSpPr>
            <p:nvPr/>
          </p:nvSpPr>
          <p:spPr bwMode="auto">
            <a:xfrm>
              <a:off x="5387975" y="3379788"/>
              <a:ext cx="4268787" cy="3476625"/>
            </a:xfrm>
            <a:custGeom>
              <a:avLst/>
              <a:gdLst>
                <a:gd name="T0" fmla="*/ 884 w 2234"/>
                <a:gd name="T1" fmla="*/ 649 h 1819"/>
                <a:gd name="T2" fmla="*/ 1003 w 2234"/>
                <a:gd name="T3" fmla="*/ 649 h 1819"/>
                <a:gd name="T4" fmla="*/ 1003 w 2234"/>
                <a:gd name="T5" fmla="*/ 922 h 1819"/>
                <a:gd name="T6" fmla="*/ 991 w 2234"/>
                <a:gd name="T7" fmla="*/ 903 h 1819"/>
                <a:gd name="T8" fmla="*/ 867 w 2234"/>
                <a:gd name="T9" fmla="*/ 841 h 1819"/>
                <a:gd name="T10" fmla="*/ 486 w 2234"/>
                <a:gd name="T11" fmla="*/ 841 h 1819"/>
                <a:gd name="T12" fmla="*/ 496 w 2234"/>
                <a:gd name="T13" fmla="*/ 454 h 1819"/>
                <a:gd name="T14" fmla="*/ 247 w 2234"/>
                <a:gd name="T15" fmla="*/ 335 h 1819"/>
                <a:gd name="T16" fmla="*/ 225 w 2234"/>
                <a:gd name="T17" fmla="*/ 160 h 1819"/>
                <a:gd name="T18" fmla="*/ 324 w 2234"/>
                <a:gd name="T19" fmla="*/ 112 h 1819"/>
                <a:gd name="T20" fmla="*/ 400 w 2234"/>
                <a:gd name="T21" fmla="*/ 138 h 1819"/>
                <a:gd name="T22" fmla="*/ 403 w 2234"/>
                <a:gd name="T23" fmla="*/ 141 h 1819"/>
                <a:gd name="T24" fmla="*/ 421 w 2234"/>
                <a:gd name="T25" fmla="*/ 152 h 1819"/>
                <a:gd name="T26" fmla="*/ 499 w 2234"/>
                <a:gd name="T27" fmla="*/ 191 h 1819"/>
                <a:gd name="T28" fmla="*/ 514 w 2234"/>
                <a:gd name="T29" fmla="*/ 197 h 1819"/>
                <a:gd name="T30" fmla="*/ 369 w 2234"/>
                <a:gd name="T31" fmla="*/ 17 h 1819"/>
                <a:gd name="T32" fmla="*/ 66 w 2234"/>
                <a:gd name="T33" fmla="*/ 258 h 1819"/>
                <a:gd name="T34" fmla="*/ 56 w 2234"/>
                <a:gd name="T35" fmla="*/ 952 h 1819"/>
                <a:gd name="T36" fmla="*/ 142 w 2234"/>
                <a:gd name="T37" fmla="*/ 1097 h 1819"/>
                <a:gd name="T38" fmla="*/ 261 w 2234"/>
                <a:gd name="T39" fmla="*/ 1152 h 1819"/>
                <a:gd name="T40" fmla="*/ 661 w 2234"/>
                <a:gd name="T41" fmla="*/ 1152 h 1819"/>
                <a:gd name="T42" fmla="*/ 528 w 2234"/>
                <a:gd name="T43" fmla="*/ 1621 h 1819"/>
                <a:gd name="T44" fmla="*/ 636 w 2234"/>
                <a:gd name="T45" fmla="*/ 1813 h 1819"/>
                <a:gd name="T46" fmla="*/ 678 w 2234"/>
                <a:gd name="T47" fmla="*/ 1819 h 1819"/>
                <a:gd name="T48" fmla="*/ 828 w 2234"/>
                <a:gd name="T49" fmla="*/ 1706 h 1819"/>
                <a:gd name="T50" fmla="*/ 1003 w 2234"/>
                <a:gd name="T51" fmla="*/ 1088 h 1819"/>
                <a:gd name="T52" fmla="*/ 1003 w 2234"/>
                <a:gd name="T53" fmla="*/ 1812 h 1819"/>
                <a:gd name="T54" fmla="*/ 1136 w 2234"/>
                <a:gd name="T55" fmla="*/ 1812 h 1819"/>
                <a:gd name="T56" fmla="*/ 1136 w 2234"/>
                <a:gd name="T57" fmla="*/ 649 h 1819"/>
                <a:gd name="T58" fmla="*/ 1982 w 2234"/>
                <a:gd name="T59" fmla="*/ 649 h 1819"/>
                <a:gd name="T60" fmla="*/ 1982 w 2234"/>
                <a:gd name="T61" fmla="*/ 1812 h 1819"/>
                <a:gd name="T62" fmla="*/ 2114 w 2234"/>
                <a:gd name="T63" fmla="*/ 1812 h 1819"/>
                <a:gd name="T64" fmla="*/ 2114 w 2234"/>
                <a:gd name="T65" fmla="*/ 649 h 1819"/>
                <a:gd name="T66" fmla="*/ 2234 w 2234"/>
                <a:gd name="T67" fmla="*/ 649 h 1819"/>
                <a:gd name="T68" fmla="*/ 2234 w 2234"/>
                <a:gd name="T69" fmla="*/ 525 h 1819"/>
                <a:gd name="T70" fmla="*/ 884 w 2234"/>
                <a:gd name="T71" fmla="*/ 525 h 1819"/>
                <a:gd name="T72" fmla="*/ 884 w 2234"/>
                <a:gd name="T73" fmla="*/ 649 h 18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234" h="1819">
                  <a:moveTo>
                    <a:pt x="884" y="649"/>
                  </a:moveTo>
                  <a:cubicBezTo>
                    <a:pt x="1003" y="649"/>
                    <a:pt x="1003" y="649"/>
                    <a:pt x="1003" y="649"/>
                  </a:cubicBezTo>
                  <a:cubicBezTo>
                    <a:pt x="1003" y="922"/>
                    <a:pt x="1003" y="922"/>
                    <a:pt x="1003" y="922"/>
                  </a:cubicBezTo>
                  <a:cubicBezTo>
                    <a:pt x="999" y="915"/>
                    <a:pt x="995" y="909"/>
                    <a:pt x="991" y="903"/>
                  </a:cubicBezTo>
                  <a:cubicBezTo>
                    <a:pt x="961" y="864"/>
                    <a:pt x="916" y="841"/>
                    <a:pt x="867" y="841"/>
                  </a:cubicBezTo>
                  <a:cubicBezTo>
                    <a:pt x="486" y="841"/>
                    <a:pt x="486" y="841"/>
                    <a:pt x="486" y="841"/>
                  </a:cubicBezTo>
                  <a:cubicBezTo>
                    <a:pt x="473" y="713"/>
                    <a:pt x="483" y="576"/>
                    <a:pt x="496" y="454"/>
                  </a:cubicBezTo>
                  <a:cubicBezTo>
                    <a:pt x="349" y="409"/>
                    <a:pt x="261" y="346"/>
                    <a:pt x="247" y="335"/>
                  </a:cubicBezTo>
                  <a:cubicBezTo>
                    <a:pt x="193" y="293"/>
                    <a:pt x="183" y="214"/>
                    <a:pt x="225" y="160"/>
                  </a:cubicBezTo>
                  <a:cubicBezTo>
                    <a:pt x="249" y="130"/>
                    <a:pt x="285" y="112"/>
                    <a:pt x="324" y="112"/>
                  </a:cubicBezTo>
                  <a:cubicBezTo>
                    <a:pt x="352" y="112"/>
                    <a:pt x="378" y="121"/>
                    <a:pt x="400" y="138"/>
                  </a:cubicBezTo>
                  <a:cubicBezTo>
                    <a:pt x="403" y="141"/>
                    <a:pt x="403" y="141"/>
                    <a:pt x="403" y="141"/>
                  </a:cubicBezTo>
                  <a:cubicBezTo>
                    <a:pt x="406" y="143"/>
                    <a:pt x="413" y="147"/>
                    <a:pt x="421" y="152"/>
                  </a:cubicBezTo>
                  <a:cubicBezTo>
                    <a:pt x="437" y="162"/>
                    <a:pt x="463" y="176"/>
                    <a:pt x="499" y="191"/>
                  </a:cubicBezTo>
                  <a:cubicBezTo>
                    <a:pt x="504" y="193"/>
                    <a:pt x="509" y="195"/>
                    <a:pt x="514" y="197"/>
                  </a:cubicBezTo>
                  <a:cubicBezTo>
                    <a:pt x="500" y="107"/>
                    <a:pt x="447" y="29"/>
                    <a:pt x="369" y="17"/>
                  </a:cubicBezTo>
                  <a:cubicBezTo>
                    <a:pt x="261" y="0"/>
                    <a:pt x="113" y="71"/>
                    <a:pt x="66" y="258"/>
                  </a:cubicBezTo>
                  <a:cubicBezTo>
                    <a:pt x="4" y="515"/>
                    <a:pt x="0" y="680"/>
                    <a:pt x="56" y="952"/>
                  </a:cubicBezTo>
                  <a:cubicBezTo>
                    <a:pt x="76" y="1022"/>
                    <a:pt x="107" y="1068"/>
                    <a:pt x="142" y="1097"/>
                  </a:cubicBezTo>
                  <a:cubicBezTo>
                    <a:pt x="171" y="1131"/>
                    <a:pt x="213" y="1152"/>
                    <a:pt x="261" y="1152"/>
                  </a:cubicBezTo>
                  <a:cubicBezTo>
                    <a:pt x="661" y="1152"/>
                    <a:pt x="661" y="1152"/>
                    <a:pt x="661" y="1152"/>
                  </a:cubicBezTo>
                  <a:cubicBezTo>
                    <a:pt x="528" y="1621"/>
                    <a:pt x="528" y="1621"/>
                    <a:pt x="528" y="1621"/>
                  </a:cubicBezTo>
                  <a:cubicBezTo>
                    <a:pt x="505" y="1704"/>
                    <a:pt x="553" y="1790"/>
                    <a:pt x="636" y="1813"/>
                  </a:cubicBezTo>
                  <a:cubicBezTo>
                    <a:pt x="650" y="1817"/>
                    <a:pt x="664" y="1819"/>
                    <a:pt x="678" y="1819"/>
                  </a:cubicBezTo>
                  <a:cubicBezTo>
                    <a:pt x="746" y="1819"/>
                    <a:pt x="808" y="1774"/>
                    <a:pt x="828" y="1706"/>
                  </a:cubicBezTo>
                  <a:cubicBezTo>
                    <a:pt x="1003" y="1088"/>
                    <a:pt x="1003" y="1088"/>
                    <a:pt x="1003" y="1088"/>
                  </a:cubicBezTo>
                  <a:cubicBezTo>
                    <a:pt x="1003" y="1812"/>
                    <a:pt x="1003" y="1812"/>
                    <a:pt x="1003" y="1812"/>
                  </a:cubicBezTo>
                  <a:cubicBezTo>
                    <a:pt x="1136" y="1812"/>
                    <a:pt x="1136" y="1812"/>
                    <a:pt x="1136" y="1812"/>
                  </a:cubicBezTo>
                  <a:cubicBezTo>
                    <a:pt x="1136" y="649"/>
                    <a:pt x="1136" y="649"/>
                    <a:pt x="1136" y="649"/>
                  </a:cubicBezTo>
                  <a:cubicBezTo>
                    <a:pt x="1982" y="649"/>
                    <a:pt x="1982" y="649"/>
                    <a:pt x="1982" y="649"/>
                  </a:cubicBezTo>
                  <a:cubicBezTo>
                    <a:pt x="1982" y="1812"/>
                    <a:pt x="1982" y="1812"/>
                    <a:pt x="1982" y="1812"/>
                  </a:cubicBezTo>
                  <a:cubicBezTo>
                    <a:pt x="2114" y="1812"/>
                    <a:pt x="2114" y="1812"/>
                    <a:pt x="2114" y="1812"/>
                  </a:cubicBezTo>
                  <a:cubicBezTo>
                    <a:pt x="2114" y="649"/>
                    <a:pt x="2114" y="649"/>
                    <a:pt x="2114" y="649"/>
                  </a:cubicBezTo>
                  <a:cubicBezTo>
                    <a:pt x="2234" y="649"/>
                    <a:pt x="2234" y="649"/>
                    <a:pt x="2234" y="649"/>
                  </a:cubicBezTo>
                  <a:cubicBezTo>
                    <a:pt x="2234" y="525"/>
                    <a:pt x="2234" y="525"/>
                    <a:pt x="2234" y="525"/>
                  </a:cubicBezTo>
                  <a:cubicBezTo>
                    <a:pt x="884" y="525"/>
                    <a:pt x="884" y="525"/>
                    <a:pt x="884" y="525"/>
                  </a:cubicBezTo>
                  <a:cubicBezTo>
                    <a:pt x="884" y="649"/>
                    <a:pt x="884" y="649"/>
                    <a:pt x="884" y="649"/>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21" name="Freeform 55"/>
            <p:cNvSpPr>
              <a:spLocks/>
            </p:cNvSpPr>
            <p:nvPr/>
          </p:nvSpPr>
          <p:spPr bwMode="auto">
            <a:xfrm>
              <a:off x="7340600" y="3011488"/>
              <a:ext cx="1717675" cy="1284287"/>
            </a:xfrm>
            <a:custGeom>
              <a:avLst/>
              <a:gdLst>
                <a:gd name="T0" fmla="*/ 148 w 899"/>
                <a:gd name="T1" fmla="*/ 635 h 672"/>
                <a:gd name="T2" fmla="*/ 0 w 899"/>
                <a:gd name="T3" fmla="*/ 672 h 672"/>
                <a:gd name="T4" fmla="*/ 642 w 899"/>
                <a:gd name="T5" fmla="*/ 672 h 672"/>
                <a:gd name="T6" fmla="*/ 642 w 899"/>
                <a:gd name="T7" fmla="*/ 605 h 672"/>
                <a:gd name="T8" fmla="*/ 899 w 899"/>
                <a:gd name="T9" fmla="*/ 36 h 672"/>
                <a:gd name="T10" fmla="*/ 819 w 899"/>
                <a:gd name="T11" fmla="*/ 0 h 672"/>
                <a:gd name="T12" fmla="*/ 556 w 899"/>
                <a:gd name="T13" fmla="*/ 585 h 672"/>
                <a:gd name="T14" fmla="*/ 214 w 899"/>
                <a:gd name="T15" fmla="*/ 585 h 672"/>
                <a:gd name="T16" fmla="*/ 148 w 899"/>
                <a:gd name="T17" fmla="*/ 635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99" h="672">
                  <a:moveTo>
                    <a:pt x="148" y="635"/>
                  </a:moveTo>
                  <a:cubicBezTo>
                    <a:pt x="98" y="651"/>
                    <a:pt x="49" y="663"/>
                    <a:pt x="0" y="672"/>
                  </a:cubicBezTo>
                  <a:cubicBezTo>
                    <a:pt x="642" y="672"/>
                    <a:pt x="642" y="672"/>
                    <a:pt x="642" y="672"/>
                  </a:cubicBezTo>
                  <a:cubicBezTo>
                    <a:pt x="642" y="605"/>
                    <a:pt x="642" y="605"/>
                    <a:pt x="642" y="605"/>
                  </a:cubicBezTo>
                  <a:cubicBezTo>
                    <a:pt x="899" y="36"/>
                    <a:pt x="899" y="36"/>
                    <a:pt x="899" y="36"/>
                  </a:cubicBezTo>
                  <a:cubicBezTo>
                    <a:pt x="819" y="0"/>
                    <a:pt x="819" y="0"/>
                    <a:pt x="819" y="0"/>
                  </a:cubicBezTo>
                  <a:cubicBezTo>
                    <a:pt x="556" y="585"/>
                    <a:pt x="556" y="585"/>
                    <a:pt x="556" y="585"/>
                  </a:cubicBezTo>
                  <a:cubicBezTo>
                    <a:pt x="214" y="585"/>
                    <a:pt x="214" y="585"/>
                    <a:pt x="214" y="585"/>
                  </a:cubicBezTo>
                  <a:cubicBezTo>
                    <a:pt x="199" y="608"/>
                    <a:pt x="176" y="627"/>
                    <a:pt x="148" y="635"/>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22" name="Freeform 56"/>
            <p:cNvSpPr>
              <a:spLocks/>
            </p:cNvSpPr>
            <p:nvPr/>
          </p:nvSpPr>
          <p:spPr bwMode="auto">
            <a:xfrm>
              <a:off x="5791200" y="3617913"/>
              <a:ext cx="1973262" cy="669925"/>
            </a:xfrm>
            <a:custGeom>
              <a:avLst/>
              <a:gdLst>
                <a:gd name="T0" fmla="*/ 197 w 1033"/>
                <a:gd name="T1" fmla="*/ 49 h 351"/>
                <a:gd name="T2" fmla="*/ 178 w 1033"/>
                <a:gd name="T3" fmla="*/ 37 h 351"/>
                <a:gd name="T4" fmla="*/ 174 w 1033"/>
                <a:gd name="T5" fmla="*/ 34 h 351"/>
                <a:gd name="T6" fmla="*/ 174 w 1033"/>
                <a:gd name="T7" fmla="*/ 34 h 351"/>
                <a:gd name="T8" fmla="*/ 34 w 1033"/>
                <a:gd name="T9" fmla="*/ 51 h 351"/>
                <a:gd name="T10" fmla="*/ 51 w 1033"/>
                <a:gd name="T11" fmla="*/ 191 h 351"/>
                <a:gd name="T12" fmla="*/ 51 w 1033"/>
                <a:gd name="T13" fmla="*/ 191 h 351"/>
                <a:gd name="T14" fmla="*/ 594 w 1033"/>
                <a:gd name="T15" fmla="*/ 351 h 351"/>
                <a:gd name="T16" fmla="*/ 594 w 1033"/>
                <a:gd name="T17" fmla="*/ 351 h 351"/>
                <a:gd name="T18" fmla="*/ 951 w 1033"/>
                <a:gd name="T19" fmla="*/ 295 h 351"/>
                <a:gd name="T20" fmla="*/ 1016 w 1033"/>
                <a:gd name="T21" fmla="*/ 170 h 351"/>
                <a:gd name="T22" fmla="*/ 892 w 1033"/>
                <a:gd name="T23" fmla="*/ 105 h 351"/>
                <a:gd name="T24" fmla="*/ 594 w 1033"/>
                <a:gd name="T25" fmla="*/ 152 h 351"/>
                <a:gd name="T26" fmla="*/ 278 w 1033"/>
                <a:gd name="T27" fmla="*/ 90 h 351"/>
                <a:gd name="T28" fmla="*/ 197 w 1033"/>
                <a:gd name="T29" fmla="*/ 49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33" h="351">
                  <a:moveTo>
                    <a:pt x="197" y="49"/>
                  </a:moveTo>
                  <a:cubicBezTo>
                    <a:pt x="188" y="44"/>
                    <a:pt x="182" y="40"/>
                    <a:pt x="178" y="37"/>
                  </a:cubicBezTo>
                  <a:cubicBezTo>
                    <a:pt x="176" y="35"/>
                    <a:pt x="174" y="35"/>
                    <a:pt x="174" y="34"/>
                  </a:cubicBezTo>
                  <a:cubicBezTo>
                    <a:pt x="174" y="34"/>
                    <a:pt x="174" y="34"/>
                    <a:pt x="174" y="34"/>
                  </a:cubicBezTo>
                  <a:cubicBezTo>
                    <a:pt x="130" y="0"/>
                    <a:pt x="68" y="8"/>
                    <a:pt x="34" y="51"/>
                  </a:cubicBezTo>
                  <a:cubicBezTo>
                    <a:pt x="0" y="95"/>
                    <a:pt x="8" y="157"/>
                    <a:pt x="51" y="191"/>
                  </a:cubicBezTo>
                  <a:cubicBezTo>
                    <a:pt x="51" y="191"/>
                    <a:pt x="51" y="191"/>
                    <a:pt x="51" y="191"/>
                  </a:cubicBezTo>
                  <a:cubicBezTo>
                    <a:pt x="62" y="199"/>
                    <a:pt x="259" y="351"/>
                    <a:pt x="594" y="351"/>
                  </a:cubicBezTo>
                  <a:cubicBezTo>
                    <a:pt x="594" y="351"/>
                    <a:pt x="594" y="351"/>
                    <a:pt x="594" y="351"/>
                  </a:cubicBezTo>
                  <a:cubicBezTo>
                    <a:pt x="701" y="351"/>
                    <a:pt x="821" y="335"/>
                    <a:pt x="951" y="295"/>
                  </a:cubicBezTo>
                  <a:cubicBezTo>
                    <a:pt x="1004" y="278"/>
                    <a:pt x="1033" y="222"/>
                    <a:pt x="1016" y="170"/>
                  </a:cubicBezTo>
                  <a:cubicBezTo>
                    <a:pt x="1000" y="118"/>
                    <a:pt x="944" y="88"/>
                    <a:pt x="892" y="105"/>
                  </a:cubicBezTo>
                  <a:cubicBezTo>
                    <a:pt x="781" y="139"/>
                    <a:pt x="681" y="152"/>
                    <a:pt x="594" y="152"/>
                  </a:cubicBezTo>
                  <a:cubicBezTo>
                    <a:pt x="458" y="152"/>
                    <a:pt x="351" y="121"/>
                    <a:pt x="278" y="90"/>
                  </a:cubicBezTo>
                  <a:cubicBezTo>
                    <a:pt x="242" y="75"/>
                    <a:pt x="215" y="60"/>
                    <a:pt x="197" y="49"/>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323" name="man_walking_satchel_blue"/>
          <p:cNvGrpSpPr/>
          <p:nvPr userDrawn="1"/>
        </p:nvGrpSpPr>
        <p:grpSpPr>
          <a:xfrm>
            <a:off x="10765602" y="219087"/>
            <a:ext cx="608167" cy="1373329"/>
            <a:chOff x="5776912" y="2701925"/>
            <a:chExt cx="1851026" cy="4179888"/>
          </a:xfrm>
          <a:solidFill>
            <a:srgbClr val="1A475F"/>
          </a:solidFill>
        </p:grpSpPr>
        <p:sp>
          <p:nvSpPr>
            <p:cNvPr id="324" name="Freeform 60"/>
            <p:cNvSpPr>
              <a:spLocks/>
            </p:cNvSpPr>
            <p:nvPr/>
          </p:nvSpPr>
          <p:spPr bwMode="auto">
            <a:xfrm>
              <a:off x="6275388" y="3530600"/>
              <a:ext cx="755650" cy="1681163"/>
            </a:xfrm>
            <a:custGeom>
              <a:avLst/>
              <a:gdLst>
                <a:gd name="T0" fmla="*/ 1 w 437"/>
                <a:gd name="T1" fmla="*/ 528 h 973"/>
                <a:gd name="T2" fmla="*/ 26 w 437"/>
                <a:gd name="T3" fmla="*/ 787 h 973"/>
                <a:gd name="T4" fmla="*/ 89 w 437"/>
                <a:gd name="T5" fmla="*/ 906 h 973"/>
                <a:gd name="T6" fmla="*/ 316 w 437"/>
                <a:gd name="T7" fmla="*/ 951 h 973"/>
                <a:gd name="T8" fmla="*/ 353 w 437"/>
                <a:gd name="T9" fmla="*/ 973 h 973"/>
                <a:gd name="T10" fmla="*/ 437 w 437"/>
                <a:gd name="T11" fmla="*/ 845 h 973"/>
                <a:gd name="T12" fmla="*/ 396 w 437"/>
                <a:gd name="T13" fmla="*/ 787 h 973"/>
                <a:gd name="T14" fmla="*/ 385 w 437"/>
                <a:gd name="T15" fmla="*/ 679 h 973"/>
                <a:gd name="T16" fmla="*/ 345 w 437"/>
                <a:gd name="T17" fmla="*/ 686 h 973"/>
                <a:gd name="T18" fmla="*/ 332 w 437"/>
                <a:gd name="T19" fmla="*/ 688 h 973"/>
                <a:gd name="T20" fmla="*/ 221 w 437"/>
                <a:gd name="T21" fmla="*/ 604 h 973"/>
                <a:gd name="T22" fmla="*/ 141 w 437"/>
                <a:gd name="T23" fmla="*/ 235 h 973"/>
                <a:gd name="T24" fmla="*/ 223 w 437"/>
                <a:gd name="T25" fmla="*/ 108 h 973"/>
                <a:gd name="T26" fmla="*/ 239 w 437"/>
                <a:gd name="T27" fmla="*/ 106 h 973"/>
                <a:gd name="T28" fmla="*/ 350 w 437"/>
                <a:gd name="T29" fmla="*/ 189 h 973"/>
                <a:gd name="T30" fmla="*/ 399 w 437"/>
                <a:gd name="T31" fmla="*/ 418 h 973"/>
                <a:gd name="T32" fmla="*/ 421 w 437"/>
                <a:gd name="T33" fmla="*/ 260 h 973"/>
                <a:gd name="T34" fmla="*/ 427 w 437"/>
                <a:gd name="T35" fmla="*/ 189 h 973"/>
                <a:gd name="T36" fmla="*/ 422 w 437"/>
                <a:gd name="T37" fmla="*/ 158 h 973"/>
                <a:gd name="T38" fmla="*/ 415 w 437"/>
                <a:gd name="T39" fmla="*/ 130 h 973"/>
                <a:gd name="T40" fmla="*/ 391 w 437"/>
                <a:gd name="T41" fmla="*/ 75 h 973"/>
                <a:gd name="T42" fmla="*/ 310 w 437"/>
                <a:gd name="T43" fmla="*/ 17 h 973"/>
                <a:gd name="T44" fmla="*/ 52 w 437"/>
                <a:gd name="T45" fmla="*/ 210 h 973"/>
                <a:gd name="T46" fmla="*/ 29 w 437"/>
                <a:gd name="T47" fmla="*/ 300 h 973"/>
                <a:gd name="T48" fmla="*/ 6 w 437"/>
                <a:gd name="T49" fmla="*/ 414 h 973"/>
                <a:gd name="T50" fmla="*/ 2 w 437"/>
                <a:gd name="T51" fmla="*/ 485 h 973"/>
                <a:gd name="T52" fmla="*/ 1 w 437"/>
                <a:gd name="T53" fmla="*/ 528 h 9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37" h="973">
                  <a:moveTo>
                    <a:pt x="1" y="528"/>
                  </a:moveTo>
                  <a:cubicBezTo>
                    <a:pt x="0" y="607"/>
                    <a:pt x="9" y="688"/>
                    <a:pt x="26" y="787"/>
                  </a:cubicBezTo>
                  <a:cubicBezTo>
                    <a:pt x="40" y="842"/>
                    <a:pt x="62" y="880"/>
                    <a:pt x="89" y="906"/>
                  </a:cubicBezTo>
                  <a:cubicBezTo>
                    <a:pt x="316" y="951"/>
                    <a:pt x="316" y="951"/>
                    <a:pt x="316" y="951"/>
                  </a:cubicBezTo>
                  <a:cubicBezTo>
                    <a:pt x="331" y="954"/>
                    <a:pt x="344" y="962"/>
                    <a:pt x="353" y="973"/>
                  </a:cubicBezTo>
                  <a:cubicBezTo>
                    <a:pt x="437" y="845"/>
                    <a:pt x="437" y="845"/>
                    <a:pt x="437" y="845"/>
                  </a:cubicBezTo>
                  <a:cubicBezTo>
                    <a:pt x="423" y="824"/>
                    <a:pt x="409" y="804"/>
                    <a:pt x="396" y="787"/>
                  </a:cubicBezTo>
                  <a:cubicBezTo>
                    <a:pt x="390" y="752"/>
                    <a:pt x="386" y="716"/>
                    <a:pt x="385" y="679"/>
                  </a:cubicBezTo>
                  <a:cubicBezTo>
                    <a:pt x="345" y="686"/>
                    <a:pt x="345" y="686"/>
                    <a:pt x="345" y="686"/>
                  </a:cubicBezTo>
                  <a:cubicBezTo>
                    <a:pt x="341" y="687"/>
                    <a:pt x="336" y="687"/>
                    <a:pt x="332" y="688"/>
                  </a:cubicBezTo>
                  <a:cubicBezTo>
                    <a:pt x="279" y="691"/>
                    <a:pt x="233" y="655"/>
                    <a:pt x="221" y="604"/>
                  </a:cubicBezTo>
                  <a:cubicBezTo>
                    <a:pt x="141" y="235"/>
                    <a:pt x="141" y="235"/>
                    <a:pt x="141" y="235"/>
                  </a:cubicBezTo>
                  <a:cubicBezTo>
                    <a:pt x="129" y="177"/>
                    <a:pt x="165" y="120"/>
                    <a:pt x="223" y="108"/>
                  </a:cubicBezTo>
                  <a:cubicBezTo>
                    <a:pt x="228" y="107"/>
                    <a:pt x="234" y="106"/>
                    <a:pt x="239" y="106"/>
                  </a:cubicBezTo>
                  <a:cubicBezTo>
                    <a:pt x="292" y="103"/>
                    <a:pt x="338" y="138"/>
                    <a:pt x="350" y="189"/>
                  </a:cubicBezTo>
                  <a:cubicBezTo>
                    <a:pt x="399" y="418"/>
                    <a:pt x="399" y="418"/>
                    <a:pt x="399" y="418"/>
                  </a:cubicBezTo>
                  <a:cubicBezTo>
                    <a:pt x="407" y="361"/>
                    <a:pt x="415" y="307"/>
                    <a:pt x="421" y="260"/>
                  </a:cubicBezTo>
                  <a:cubicBezTo>
                    <a:pt x="427" y="237"/>
                    <a:pt x="429" y="213"/>
                    <a:pt x="427" y="189"/>
                  </a:cubicBezTo>
                  <a:cubicBezTo>
                    <a:pt x="422" y="158"/>
                    <a:pt x="422" y="158"/>
                    <a:pt x="422" y="158"/>
                  </a:cubicBezTo>
                  <a:cubicBezTo>
                    <a:pt x="415" y="130"/>
                    <a:pt x="415" y="130"/>
                    <a:pt x="415" y="130"/>
                  </a:cubicBezTo>
                  <a:cubicBezTo>
                    <a:pt x="391" y="75"/>
                    <a:pt x="391" y="75"/>
                    <a:pt x="391" y="75"/>
                  </a:cubicBezTo>
                  <a:cubicBezTo>
                    <a:pt x="371" y="45"/>
                    <a:pt x="344" y="24"/>
                    <a:pt x="310" y="17"/>
                  </a:cubicBezTo>
                  <a:cubicBezTo>
                    <a:pt x="220" y="0"/>
                    <a:pt x="95" y="56"/>
                    <a:pt x="52" y="210"/>
                  </a:cubicBezTo>
                  <a:cubicBezTo>
                    <a:pt x="43" y="242"/>
                    <a:pt x="36" y="271"/>
                    <a:pt x="29" y="300"/>
                  </a:cubicBezTo>
                  <a:cubicBezTo>
                    <a:pt x="6" y="414"/>
                    <a:pt x="6" y="414"/>
                    <a:pt x="6" y="414"/>
                  </a:cubicBezTo>
                  <a:cubicBezTo>
                    <a:pt x="2" y="485"/>
                    <a:pt x="2" y="485"/>
                    <a:pt x="2" y="485"/>
                  </a:cubicBezTo>
                  <a:cubicBezTo>
                    <a:pt x="1" y="528"/>
                    <a:pt x="1" y="528"/>
                    <a:pt x="1" y="528"/>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25" name="Freeform 61"/>
            <p:cNvSpPr>
              <a:spLocks/>
            </p:cNvSpPr>
            <p:nvPr/>
          </p:nvSpPr>
          <p:spPr bwMode="auto">
            <a:xfrm>
              <a:off x="6886575" y="4625975"/>
              <a:ext cx="473075" cy="676275"/>
            </a:xfrm>
            <a:custGeom>
              <a:avLst/>
              <a:gdLst>
                <a:gd name="T0" fmla="*/ 273 w 273"/>
                <a:gd name="T1" fmla="*/ 0 h 392"/>
                <a:gd name="T2" fmla="*/ 216 w 273"/>
                <a:gd name="T3" fmla="*/ 10 h 392"/>
                <a:gd name="T4" fmla="*/ 83 w 273"/>
                <a:gd name="T5" fmla="*/ 211 h 392"/>
                <a:gd name="T6" fmla="*/ 83 w 273"/>
                <a:gd name="T7" fmla="*/ 211 h 392"/>
                <a:gd name="T8" fmla="*/ 0 w 273"/>
                <a:gd name="T9" fmla="*/ 337 h 392"/>
                <a:gd name="T10" fmla="*/ 14 w 273"/>
                <a:gd name="T11" fmla="*/ 392 h 392"/>
                <a:gd name="T12" fmla="*/ 14 w 273"/>
                <a:gd name="T13" fmla="*/ 392 h 392"/>
                <a:gd name="T14" fmla="*/ 108 w 273"/>
                <a:gd name="T15" fmla="*/ 249 h 392"/>
                <a:gd name="T16" fmla="*/ 108 w 273"/>
                <a:gd name="T17" fmla="*/ 249 h 392"/>
                <a:gd name="T18" fmla="*/ 273 w 273"/>
                <a:gd name="T19" fmla="*/ 0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3" h="392">
                  <a:moveTo>
                    <a:pt x="273" y="0"/>
                  </a:moveTo>
                  <a:cubicBezTo>
                    <a:pt x="216" y="10"/>
                    <a:pt x="216" y="10"/>
                    <a:pt x="216" y="10"/>
                  </a:cubicBezTo>
                  <a:cubicBezTo>
                    <a:pt x="83" y="211"/>
                    <a:pt x="83" y="211"/>
                    <a:pt x="83" y="211"/>
                  </a:cubicBezTo>
                  <a:cubicBezTo>
                    <a:pt x="83" y="211"/>
                    <a:pt x="83" y="211"/>
                    <a:pt x="83" y="211"/>
                  </a:cubicBezTo>
                  <a:cubicBezTo>
                    <a:pt x="0" y="337"/>
                    <a:pt x="0" y="337"/>
                    <a:pt x="0" y="337"/>
                  </a:cubicBezTo>
                  <a:cubicBezTo>
                    <a:pt x="14" y="392"/>
                    <a:pt x="14" y="392"/>
                    <a:pt x="14" y="392"/>
                  </a:cubicBezTo>
                  <a:cubicBezTo>
                    <a:pt x="14" y="392"/>
                    <a:pt x="14" y="392"/>
                    <a:pt x="14" y="392"/>
                  </a:cubicBezTo>
                  <a:cubicBezTo>
                    <a:pt x="108" y="249"/>
                    <a:pt x="108" y="249"/>
                    <a:pt x="108" y="249"/>
                  </a:cubicBezTo>
                  <a:cubicBezTo>
                    <a:pt x="108" y="249"/>
                    <a:pt x="108" y="249"/>
                    <a:pt x="108" y="249"/>
                  </a:cubicBezTo>
                  <a:cubicBezTo>
                    <a:pt x="273" y="0"/>
                    <a:pt x="273" y="0"/>
                    <a:pt x="273"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26" name="Freeform 62"/>
            <p:cNvSpPr>
              <a:spLocks/>
            </p:cNvSpPr>
            <p:nvPr/>
          </p:nvSpPr>
          <p:spPr bwMode="auto">
            <a:xfrm>
              <a:off x="6886575" y="4989513"/>
              <a:ext cx="144463" cy="217488"/>
            </a:xfrm>
            <a:custGeom>
              <a:avLst/>
              <a:gdLst>
                <a:gd name="T0" fmla="*/ 83 w 83"/>
                <a:gd name="T1" fmla="*/ 0 h 126"/>
                <a:gd name="T2" fmla="*/ 0 w 83"/>
                <a:gd name="T3" fmla="*/ 125 h 126"/>
                <a:gd name="T4" fmla="*/ 0 w 83"/>
                <a:gd name="T5" fmla="*/ 126 h 126"/>
                <a:gd name="T6" fmla="*/ 83 w 83"/>
                <a:gd name="T7" fmla="*/ 0 h 126"/>
                <a:gd name="T8" fmla="*/ 83 w 83"/>
                <a:gd name="T9" fmla="*/ 0 h 126"/>
              </a:gdLst>
              <a:ahLst/>
              <a:cxnLst>
                <a:cxn ang="0">
                  <a:pos x="T0" y="T1"/>
                </a:cxn>
                <a:cxn ang="0">
                  <a:pos x="T2" y="T3"/>
                </a:cxn>
                <a:cxn ang="0">
                  <a:pos x="T4" y="T5"/>
                </a:cxn>
                <a:cxn ang="0">
                  <a:pos x="T6" y="T7"/>
                </a:cxn>
                <a:cxn ang="0">
                  <a:pos x="T8" y="T9"/>
                </a:cxn>
              </a:cxnLst>
              <a:rect l="0" t="0" r="r" b="b"/>
              <a:pathLst>
                <a:path w="83" h="126">
                  <a:moveTo>
                    <a:pt x="83" y="0"/>
                  </a:moveTo>
                  <a:cubicBezTo>
                    <a:pt x="0" y="125"/>
                    <a:pt x="0" y="125"/>
                    <a:pt x="0" y="125"/>
                  </a:cubicBezTo>
                  <a:cubicBezTo>
                    <a:pt x="0" y="126"/>
                    <a:pt x="0" y="126"/>
                    <a:pt x="0" y="126"/>
                  </a:cubicBezTo>
                  <a:cubicBezTo>
                    <a:pt x="83" y="0"/>
                    <a:pt x="83" y="0"/>
                    <a:pt x="83" y="0"/>
                  </a:cubicBezTo>
                  <a:cubicBezTo>
                    <a:pt x="83" y="0"/>
                    <a:pt x="83" y="0"/>
                    <a:pt x="83"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27" name="Freeform 63"/>
            <p:cNvSpPr>
              <a:spLocks/>
            </p:cNvSpPr>
            <p:nvPr/>
          </p:nvSpPr>
          <p:spPr bwMode="auto">
            <a:xfrm>
              <a:off x="6016625" y="5056188"/>
              <a:ext cx="1595438" cy="1825625"/>
            </a:xfrm>
            <a:custGeom>
              <a:avLst/>
              <a:gdLst>
                <a:gd name="T0" fmla="*/ 516 w 922"/>
                <a:gd name="T1" fmla="*/ 145 h 1058"/>
                <a:gd name="T2" fmla="*/ 470 w 922"/>
                <a:gd name="T3" fmla="*/ 376 h 1058"/>
                <a:gd name="T4" fmla="*/ 449 w 922"/>
                <a:gd name="T5" fmla="*/ 413 h 1058"/>
                <a:gd name="T6" fmla="*/ 424 w 922"/>
                <a:gd name="T7" fmla="*/ 538 h 1058"/>
                <a:gd name="T8" fmla="*/ 263 w 922"/>
                <a:gd name="T9" fmla="*/ 506 h 1058"/>
                <a:gd name="T10" fmla="*/ 56 w 922"/>
                <a:gd name="T11" fmla="*/ 820 h 1058"/>
                <a:gd name="T12" fmla="*/ 49 w 922"/>
                <a:gd name="T13" fmla="*/ 1002 h 1058"/>
                <a:gd name="T14" fmla="*/ 231 w 922"/>
                <a:gd name="T15" fmla="*/ 1010 h 1058"/>
                <a:gd name="T16" fmla="*/ 545 w 922"/>
                <a:gd name="T17" fmla="*/ 445 h 1058"/>
                <a:gd name="T18" fmla="*/ 656 w 922"/>
                <a:gd name="T19" fmla="*/ 895 h 1058"/>
                <a:gd name="T20" fmla="*/ 792 w 922"/>
                <a:gd name="T21" fmla="*/ 1007 h 1058"/>
                <a:gd name="T22" fmla="*/ 802 w 922"/>
                <a:gd name="T23" fmla="*/ 1006 h 1058"/>
                <a:gd name="T24" fmla="*/ 913 w 922"/>
                <a:gd name="T25" fmla="*/ 860 h 1058"/>
                <a:gd name="T26" fmla="*/ 611 w 922"/>
                <a:gd name="T27" fmla="*/ 0 h 1058"/>
                <a:gd name="T28" fmla="*/ 517 w 922"/>
                <a:gd name="T29" fmla="*/ 143 h 1058"/>
                <a:gd name="T30" fmla="*/ 516 w 922"/>
                <a:gd name="T31" fmla="*/ 145 h 10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22" h="1058">
                  <a:moveTo>
                    <a:pt x="516" y="145"/>
                  </a:moveTo>
                  <a:cubicBezTo>
                    <a:pt x="470" y="376"/>
                    <a:pt x="470" y="376"/>
                    <a:pt x="470" y="376"/>
                  </a:cubicBezTo>
                  <a:cubicBezTo>
                    <a:pt x="468" y="391"/>
                    <a:pt x="460" y="404"/>
                    <a:pt x="449" y="413"/>
                  </a:cubicBezTo>
                  <a:cubicBezTo>
                    <a:pt x="424" y="538"/>
                    <a:pt x="424" y="538"/>
                    <a:pt x="424" y="538"/>
                  </a:cubicBezTo>
                  <a:cubicBezTo>
                    <a:pt x="263" y="506"/>
                    <a:pt x="263" y="506"/>
                    <a:pt x="263" y="506"/>
                  </a:cubicBezTo>
                  <a:cubicBezTo>
                    <a:pt x="227" y="611"/>
                    <a:pt x="164" y="720"/>
                    <a:pt x="56" y="820"/>
                  </a:cubicBezTo>
                  <a:cubicBezTo>
                    <a:pt x="3" y="868"/>
                    <a:pt x="0" y="950"/>
                    <a:pt x="49" y="1002"/>
                  </a:cubicBezTo>
                  <a:cubicBezTo>
                    <a:pt x="97" y="1055"/>
                    <a:pt x="179" y="1058"/>
                    <a:pt x="231" y="1010"/>
                  </a:cubicBezTo>
                  <a:cubicBezTo>
                    <a:pt x="400" y="854"/>
                    <a:pt x="506" y="661"/>
                    <a:pt x="545" y="445"/>
                  </a:cubicBezTo>
                  <a:cubicBezTo>
                    <a:pt x="591" y="569"/>
                    <a:pt x="632" y="719"/>
                    <a:pt x="656" y="895"/>
                  </a:cubicBezTo>
                  <a:cubicBezTo>
                    <a:pt x="665" y="963"/>
                    <a:pt x="725" y="1011"/>
                    <a:pt x="792" y="1007"/>
                  </a:cubicBezTo>
                  <a:cubicBezTo>
                    <a:pt x="795" y="1007"/>
                    <a:pt x="799" y="1006"/>
                    <a:pt x="802" y="1006"/>
                  </a:cubicBezTo>
                  <a:cubicBezTo>
                    <a:pt x="873" y="996"/>
                    <a:pt x="922" y="931"/>
                    <a:pt x="913" y="860"/>
                  </a:cubicBezTo>
                  <a:cubicBezTo>
                    <a:pt x="858" y="457"/>
                    <a:pt x="721" y="173"/>
                    <a:pt x="611" y="0"/>
                  </a:cubicBezTo>
                  <a:cubicBezTo>
                    <a:pt x="517" y="143"/>
                    <a:pt x="517" y="143"/>
                    <a:pt x="517" y="143"/>
                  </a:cubicBezTo>
                  <a:cubicBezTo>
                    <a:pt x="517" y="143"/>
                    <a:pt x="517" y="144"/>
                    <a:pt x="516" y="14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28" name="Freeform 64"/>
            <p:cNvSpPr>
              <a:spLocks/>
            </p:cNvSpPr>
            <p:nvPr/>
          </p:nvSpPr>
          <p:spPr bwMode="auto">
            <a:xfrm>
              <a:off x="6670675" y="2701925"/>
              <a:ext cx="830263" cy="828675"/>
            </a:xfrm>
            <a:custGeom>
              <a:avLst/>
              <a:gdLst>
                <a:gd name="T0" fmla="*/ 253 w 480"/>
                <a:gd name="T1" fmla="*/ 473 h 480"/>
                <a:gd name="T2" fmla="*/ 472 w 480"/>
                <a:gd name="T3" fmla="*/ 227 h 480"/>
                <a:gd name="T4" fmla="*/ 226 w 480"/>
                <a:gd name="T5" fmla="*/ 7 h 480"/>
                <a:gd name="T6" fmla="*/ 7 w 480"/>
                <a:gd name="T7" fmla="*/ 253 h 480"/>
                <a:gd name="T8" fmla="*/ 253 w 480"/>
                <a:gd name="T9" fmla="*/ 473 h 480"/>
              </a:gdLst>
              <a:ahLst/>
              <a:cxnLst>
                <a:cxn ang="0">
                  <a:pos x="T0" y="T1"/>
                </a:cxn>
                <a:cxn ang="0">
                  <a:pos x="T2" y="T3"/>
                </a:cxn>
                <a:cxn ang="0">
                  <a:pos x="T4" y="T5"/>
                </a:cxn>
                <a:cxn ang="0">
                  <a:pos x="T6" y="T7"/>
                </a:cxn>
                <a:cxn ang="0">
                  <a:pos x="T8" y="T9"/>
                </a:cxn>
              </a:cxnLst>
              <a:rect l="0" t="0" r="r" b="b"/>
              <a:pathLst>
                <a:path w="480" h="480">
                  <a:moveTo>
                    <a:pt x="253" y="473"/>
                  </a:moveTo>
                  <a:cubicBezTo>
                    <a:pt x="382" y="465"/>
                    <a:pt x="480" y="355"/>
                    <a:pt x="472" y="227"/>
                  </a:cubicBezTo>
                  <a:cubicBezTo>
                    <a:pt x="465" y="98"/>
                    <a:pt x="355" y="0"/>
                    <a:pt x="226" y="7"/>
                  </a:cubicBezTo>
                  <a:cubicBezTo>
                    <a:pt x="98" y="15"/>
                    <a:pt x="0" y="125"/>
                    <a:pt x="7" y="253"/>
                  </a:cubicBezTo>
                  <a:cubicBezTo>
                    <a:pt x="15" y="382"/>
                    <a:pt x="125" y="480"/>
                    <a:pt x="253" y="47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29" name="Freeform 65"/>
            <p:cNvSpPr>
              <a:spLocks/>
            </p:cNvSpPr>
            <p:nvPr/>
          </p:nvSpPr>
          <p:spPr bwMode="auto">
            <a:xfrm>
              <a:off x="5776912" y="5607050"/>
              <a:ext cx="969963" cy="328613"/>
            </a:xfrm>
            <a:custGeom>
              <a:avLst/>
              <a:gdLst>
                <a:gd name="T0" fmla="*/ 16 w 561"/>
                <a:gd name="T1" fmla="*/ 0 h 191"/>
                <a:gd name="T2" fmla="*/ 0 w 561"/>
                <a:gd name="T3" fmla="*/ 83 h 191"/>
                <a:gd name="T4" fmla="*/ 545 w 561"/>
                <a:gd name="T5" fmla="*/ 191 h 191"/>
                <a:gd name="T6" fmla="*/ 561 w 561"/>
                <a:gd name="T7" fmla="*/ 108 h 191"/>
                <a:gd name="T8" fmla="*/ 545 w 561"/>
                <a:gd name="T9" fmla="*/ 110 h 191"/>
                <a:gd name="T10" fmla="*/ 533 w 561"/>
                <a:gd name="T11" fmla="*/ 109 h 191"/>
                <a:gd name="T12" fmla="*/ 494 w 561"/>
                <a:gd name="T13" fmla="*/ 101 h 191"/>
                <a:gd name="T14" fmla="*/ 488 w 561"/>
                <a:gd name="T15" fmla="*/ 131 h 191"/>
                <a:gd name="T16" fmla="*/ 447 w 561"/>
                <a:gd name="T17" fmla="*/ 123 h 191"/>
                <a:gd name="T18" fmla="*/ 453 w 561"/>
                <a:gd name="T19" fmla="*/ 93 h 191"/>
                <a:gd name="T20" fmla="*/ 122 w 561"/>
                <a:gd name="T21" fmla="*/ 27 h 191"/>
                <a:gd name="T22" fmla="*/ 116 w 561"/>
                <a:gd name="T23" fmla="*/ 58 h 191"/>
                <a:gd name="T24" fmla="*/ 75 w 561"/>
                <a:gd name="T25" fmla="*/ 50 h 191"/>
                <a:gd name="T26" fmla="*/ 81 w 561"/>
                <a:gd name="T27" fmla="*/ 19 h 191"/>
                <a:gd name="T28" fmla="*/ 42 w 561"/>
                <a:gd name="T29" fmla="*/ 11 h 191"/>
                <a:gd name="T30" fmla="*/ 16 w 561"/>
                <a:gd name="T31" fmla="*/ 0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61" h="191">
                  <a:moveTo>
                    <a:pt x="16" y="0"/>
                  </a:moveTo>
                  <a:cubicBezTo>
                    <a:pt x="0" y="83"/>
                    <a:pt x="0" y="83"/>
                    <a:pt x="0" y="83"/>
                  </a:cubicBezTo>
                  <a:cubicBezTo>
                    <a:pt x="545" y="191"/>
                    <a:pt x="545" y="191"/>
                    <a:pt x="545" y="191"/>
                  </a:cubicBezTo>
                  <a:cubicBezTo>
                    <a:pt x="561" y="108"/>
                    <a:pt x="561" y="108"/>
                    <a:pt x="561" y="108"/>
                  </a:cubicBezTo>
                  <a:cubicBezTo>
                    <a:pt x="556" y="109"/>
                    <a:pt x="551" y="110"/>
                    <a:pt x="545" y="110"/>
                  </a:cubicBezTo>
                  <a:cubicBezTo>
                    <a:pt x="541" y="110"/>
                    <a:pt x="537" y="110"/>
                    <a:pt x="533" y="109"/>
                  </a:cubicBezTo>
                  <a:cubicBezTo>
                    <a:pt x="494" y="101"/>
                    <a:pt x="494" y="101"/>
                    <a:pt x="494" y="101"/>
                  </a:cubicBezTo>
                  <a:cubicBezTo>
                    <a:pt x="488" y="131"/>
                    <a:pt x="488" y="131"/>
                    <a:pt x="488" y="131"/>
                  </a:cubicBezTo>
                  <a:cubicBezTo>
                    <a:pt x="447" y="123"/>
                    <a:pt x="447" y="123"/>
                    <a:pt x="447" y="123"/>
                  </a:cubicBezTo>
                  <a:cubicBezTo>
                    <a:pt x="453" y="93"/>
                    <a:pt x="453" y="93"/>
                    <a:pt x="453" y="93"/>
                  </a:cubicBezTo>
                  <a:cubicBezTo>
                    <a:pt x="122" y="27"/>
                    <a:pt x="122" y="27"/>
                    <a:pt x="122" y="27"/>
                  </a:cubicBezTo>
                  <a:cubicBezTo>
                    <a:pt x="116" y="58"/>
                    <a:pt x="116" y="58"/>
                    <a:pt x="116" y="58"/>
                  </a:cubicBezTo>
                  <a:cubicBezTo>
                    <a:pt x="75" y="50"/>
                    <a:pt x="75" y="50"/>
                    <a:pt x="75" y="50"/>
                  </a:cubicBezTo>
                  <a:cubicBezTo>
                    <a:pt x="81" y="19"/>
                    <a:pt x="81" y="19"/>
                    <a:pt x="81" y="19"/>
                  </a:cubicBezTo>
                  <a:cubicBezTo>
                    <a:pt x="42" y="11"/>
                    <a:pt x="42" y="11"/>
                    <a:pt x="42" y="11"/>
                  </a:cubicBezTo>
                  <a:cubicBezTo>
                    <a:pt x="32" y="9"/>
                    <a:pt x="23" y="5"/>
                    <a:pt x="16"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30" name="Freeform 66"/>
            <p:cNvSpPr>
              <a:spLocks/>
            </p:cNvSpPr>
            <p:nvPr/>
          </p:nvSpPr>
          <p:spPr bwMode="auto">
            <a:xfrm>
              <a:off x="5794375" y="5043488"/>
              <a:ext cx="1084263" cy="711200"/>
            </a:xfrm>
            <a:custGeom>
              <a:avLst/>
              <a:gdLst>
                <a:gd name="T0" fmla="*/ 91 w 627"/>
                <a:gd name="T1" fmla="*/ 0 h 412"/>
                <a:gd name="T2" fmla="*/ 50 w 627"/>
                <a:gd name="T3" fmla="*/ 33 h 412"/>
                <a:gd name="T4" fmla="*/ 4 w 627"/>
                <a:gd name="T5" fmla="*/ 265 h 412"/>
                <a:gd name="T6" fmla="*/ 37 w 627"/>
                <a:gd name="T7" fmla="*/ 314 h 412"/>
                <a:gd name="T8" fmla="*/ 76 w 627"/>
                <a:gd name="T9" fmla="*/ 322 h 412"/>
                <a:gd name="T10" fmla="*/ 85 w 627"/>
                <a:gd name="T11" fmla="*/ 273 h 412"/>
                <a:gd name="T12" fmla="*/ 126 w 627"/>
                <a:gd name="T13" fmla="*/ 281 h 412"/>
                <a:gd name="T14" fmla="*/ 116 w 627"/>
                <a:gd name="T15" fmla="*/ 330 h 412"/>
                <a:gd name="T16" fmla="*/ 448 w 627"/>
                <a:gd name="T17" fmla="*/ 396 h 412"/>
                <a:gd name="T18" fmla="*/ 457 w 627"/>
                <a:gd name="T19" fmla="*/ 346 h 412"/>
                <a:gd name="T20" fmla="*/ 498 w 627"/>
                <a:gd name="T21" fmla="*/ 355 h 412"/>
                <a:gd name="T22" fmla="*/ 488 w 627"/>
                <a:gd name="T23" fmla="*/ 404 h 412"/>
                <a:gd name="T24" fmla="*/ 527 w 627"/>
                <a:gd name="T25" fmla="*/ 411 h 412"/>
                <a:gd name="T26" fmla="*/ 535 w 627"/>
                <a:gd name="T27" fmla="*/ 412 h 412"/>
                <a:gd name="T28" fmla="*/ 576 w 627"/>
                <a:gd name="T29" fmla="*/ 379 h 412"/>
                <a:gd name="T30" fmla="*/ 622 w 627"/>
                <a:gd name="T31" fmla="*/ 147 h 412"/>
                <a:gd name="T32" fmla="*/ 590 w 627"/>
                <a:gd name="T33" fmla="*/ 98 h 412"/>
                <a:gd name="T34" fmla="*/ 99 w 627"/>
                <a:gd name="T35" fmla="*/ 1 h 412"/>
                <a:gd name="T36" fmla="*/ 91 w 627"/>
                <a:gd name="T37" fmla="*/ 0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27" h="412">
                  <a:moveTo>
                    <a:pt x="91" y="0"/>
                  </a:moveTo>
                  <a:cubicBezTo>
                    <a:pt x="71" y="0"/>
                    <a:pt x="54" y="14"/>
                    <a:pt x="50" y="33"/>
                  </a:cubicBezTo>
                  <a:cubicBezTo>
                    <a:pt x="4" y="265"/>
                    <a:pt x="4" y="265"/>
                    <a:pt x="4" y="265"/>
                  </a:cubicBezTo>
                  <a:cubicBezTo>
                    <a:pt x="0" y="288"/>
                    <a:pt x="14" y="310"/>
                    <a:pt x="37" y="314"/>
                  </a:cubicBezTo>
                  <a:cubicBezTo>
                    <a:pt x="76" y="322"/>
                    <a:pt x="76" y="322"/>
                    <a:pt x="76" y="322"/>
                  </a:cubicBezTo>
                  <a:cubicBezTo>
                    <a:pt x="85" y="273"/>
                    <a:pt x="85" y="273"/>
                    <a:pt x="85" y="273"/>
                  </a:cubicBezTo>
                  <a:cubicBezTo>
                    <a:pt x="126" y="281"/>
                    <a:pt x="126" y="281"/>
                    <a:pt x="126" y="281"/>
                  </a:cubicBezTo>
                  <a:cubicBezTo>
                    <a:pt x="116" y="330"/>
                    <a:pt x="116" y="330"/>
                    <a:pt x="116" y="330"/>
                  </a:cubicBezTo>
                  <a:cubicBezTo>
                    <a:pt x="448" y="396"/>
                    <a:pt x="448" y="396"/>
                    <a:pt x="448" y="396"/>
                  </a:cubicBezTo>
                  <a:cubicBezTo>
                    <a:pt x="457" y="346"/>
                    <a:pt x="457" y="346"/>
                    <a:pt x="457" y="346"/>
                  </a:cubicBezTo>
                  <a:cubicBezTo>
                    <a:pt x="498" y="355"/>
                    <a:pt x="498" y="355"/>
                    <a:pt x="498" y="355"/>
                  </a:cubicBezTo>
                  <a:cubicBezTo>
                    <a:pt x="488" y="404"/>
                    <a:pt x="488" y="404"/>
                    <a:pt x="488" y="404"/>
                  </a:cubicBezTo>
                  <a:cubicBezTo>
                    <a:pt x="527" y="411"/>
                    <a:pt x="527" y="411"/>
                    <a:pt x="527" y="411"/>
                  </a:cubicBezTo>
                  <a:cubicBezTo>
                    <a:pt x="530" y="412"/>
                    <a:pt x="533" y="412"/>
                    <a:pt x="535" y="412"/>
                  </a:cubicBezTo>
                  <a:cubicBezTo>
                    <a:pt x="555" y="412"/>
                    <a:pt x="572" y="398"/>
                    <a:pt x="576" y="379"/>
                  </a:cubicBezTo>
                  <a:cubicBezTo>
                    <a:pt x="622" y="147"/>
                    <a:pt x="622" y="147"/>
                    <a:pt x="622" y="147"/>
                  </a:cubicBezTo>
                  <a:cubicBezTo>
                    <a:pt x="627" y="125"/>
                    <a:pt x="612" y="103"/>
                    <a:pt x="590" y="98"/>
                  </a:cubicBezTo>
                  <a:cubicBezTo>
                    <a:pt x="99" y="1"/>
                    <a:pt x="99" y="1"/>
                    <a:pt x="99" y="1"/>
                  </a:cubicBezTo>
                  <a:cubicBezTo>
                    <a:pt x="96" y="0"/>
                    <a:pt x="93" y="0"/>
                    <a:pt x="91"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31" name="Freeform 67"/>
            <p:cNvSpPr>
              <a:spLocks/>
            </p:cNvSpPr>
            <p:nvPr/>
          </p:nvSpPr>
          <p:spPr bwMode="auto">
            <a:xfrm>
              <a:off x="6494463" y="3589338"/>
              <a:ext cx="1133475" cy="1092200"/>
            </a:xfrm>
            <a:custGeom>
              <a:avLst/>
              <a:gdLst>
                <a:gd name="T0" fmla="*/ 0 w 655"/>
                <a:gd name="T1" fmla="*/ 103 h 632"/>
                <a:gd name="T2" fmla="*/ 118 w 655"/>
                <a:gd name="T3" fmla="*/ 565 h 632"/>
                <a:gd name="T4" fmla="*/ 203 w 655"/>
                <a:gd name="T5" fmla="*/ 630 h 632"/>
                <a:gd name="T6" fmla="*/ 214 w 655"/>
                <a:gd name="T7" fmla="*/ 629 h 632"/>
                <a:gd name="T8" fmla="*/ 581 w 655"/>
                <a:gd name="T9" fmla="*/ 561 h 632"/>
                <a:gd name="T10" fmla="*/ 647 w 655"/>
                <a:gd name="T11" fmla="*/ 464 h 632"/>
                <a:gd name="T12" fmla="*/ 550 w 655"/>
                <a:gd name="T13" fmla="*/ 398 h 632"/>
                <a:gd name="T14" fmla="*/ 263 w 655"/>
                <a:gd name="T15" fmla="*/ 451 h 632"/>
                <a:gd name="T16" fmla="*/ 184 w 655"/>
                <a:gd name="T17" fmla="*/ 0 h 632"/>
                <a:gd name="T18" fmla="*/ 0 w 655"/>
                <a:gd name="T19" fmla="*/ 103 h 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5" h="632">
                  <a:moveTo>
                    <a:pt x="0" y="103"/>
                  </a:moveTo>
                  <a:cubicBezTo>
                    <a:pt x="118" y="565"/>
                    <a:pt x="118" y="565"/>
                    <a:pt x="118" y="565"/>
                  </a:cubicBezTo>
                  <a:cubicBezTo>
                    <a:pt x="126" y="605"/>
                    <a:pt x="163" y="632"/>
                    <a:pt x="203" y="630"/>
                  </a:cubicBezTo>
                  <a:cubicBezTo>
                    <a:pt x="207" y="630"/>
                    <a:pt x="210" y="629"/>
                    <a:pt x="214" y="629"/>
                  </a:cubicBezTo>
                  <a:cubicBezTo>
                    <a:pt x="581" y="561"/>
                    <a:pt x="581" y="561"/>
                    <a:pt x="581" y="561"/>
                  </a:cubicBezTo>
                  <a:cubicBezTo>
                    <a:pt x="626" y="552"/>
                    <a:pt x="655" y="509"/>
                    <a:pt x="647" y="464"/>
                  </a:cubicBezTo>
                  <a:cubicBezTo>
                    <a:pt x="639" y="419"/>
                    <a:pt x="596" y="390"/>
                    <a:pt x="550" y="398"/>
                  </a:cubicBezTo>
                  <a:cubicBezTo>
                    <a:pt x="263" y="451"/>
                    <a:pt x="263" y="451"/>
                    <a:pt x="263" y="451"/>
                  </a:cubicBezTo>
                  <a:cubicBezTo>
                    <a:pt x="184" y="0"/>
                    <a:pt x="184" y="0"/>
                    <a:pt x="184" y="0"/>
                  </a:cubicBezTo>
                  <a:lnTo>
                    <a:pt x="0" y="1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32" name="Freeform 68"/>
            <p:cNvSpPr>
              <a:spLocks/>
            </p:cNvSpPr>
            <p:nvPr/>
          </p:nvSpPr>
          <p:spPr bwMode="auto">
            <a:xfrm>
              <a:off x="6022975" y="3935413"/>
              <a:ext cx="330200" cy="1092200"/>
            </a:xfrm>
            <a:custGeom>
              <a:avLst/>
              <a:gdLst>
                <a:gd name="T0" fmla="*/ 191 w 191"/>
                <a:gd name="T1" fmla="*/ 0 h 633"/>
                <a:gd name="T2" fmla="*/ 0 w 191"/>
                <a:gd name="T3" fmla="*/ 625 h 633"/>
                <a:gd name="T4" fmla="*/ 41 w 191"/>
                <a:gd name="T5" fmla="*/ 633 h 633"/>
                <a:gd name="T6" fmla="*/ 147 w 191"/>
                <a:gd name="T7" fmla="*/ 297 h 633"/>
                <a:gd name="T8" fmla="*/ 147 w 191"/>
                <a:gd name="T9" fmla="*/ 296 h 633"/>
                <a:gd name="T10" fmla="*/ 147 w 191"/>
                <a:gd name="T11" fmla="*/ 294 h 633"/>
                <a:gd name="T12" fmla="*/ 148 w 191"/>
                <a:gd name="T13" fmla="*/ 251 h 633"/>
                <a:gd name="T14" fmla="*/ 152 w 191"/>
                <a:gd name="T15" fmla="*/ 180 h 633"/>
                <a:gd name="T16" fmla="*/ 175 w 191"/>
                <a:gd name="T17" fmla="*/ 66 h 633"/>
                <a:gd name="T18" fmla="*/ 191 w 191"/>
                <a:gd name="T19" fmla="*/ 0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1" h="633">
                  <a:moveTo>
                    <a:pt x="191" y="0"/>
                  </a:moveTo>
                  <a:cubicBezTo>
                    <a:pt x="0" y="625"/>
                    <a:pt x="0" y="625"/>
                    <a:pt x="0" y="625"/>
                  </a:cubicBezTo>
                  <a:cubicBezTo>
                    <a:pt x="41" y="633"/>
                    <a:pt x="41" y="633"/>
                    <a:pt x="41" y="633"/>
                  </a:cubicBezTo>
                  <a:cubicBezTo>
                    <a:pt x="147" y="297"/>
                    <a:pt x="147" y="297"/>
                    <a:pt x="147" y="297"/>
                  </a:cubicBezTo>
                  <a:cubicBezTo>
                    <a:pt x="147" y="296"/>
                    <a:pt x="147" y="296"/>
                    <a:pt x="147" y="296"/>
                  </a:cubicBezTo>
                  <a:cubicBezTo>
                    <a:pt x="147" y="295"/>
                    <a:pt x="147" y="295"/>
                    <a:pt x="147" y="294"/>
                  </a:cubicBezTo>
                  <a:cubicBezTo>
                    <a:pt x="148" y="251"/>
                    <a:pt x="148" y="251"/>
                    <a:pt x="148" y="251"/>
                  </a:cubicBezTo>
                  <a:cubicBezTo>
                    <a:pt x="152" y="180"/>
                    <a:pt x="152" y="180"/>
                    <a:pt x="152" y="180"/>
                  </a:cubicBezTo>
                  <a:cubicBezTo>
                    <a:pt x="175" y="66"/>
                    <a:pt x="175" y="66"/>
                    <a:pt x="175" y="66"/>
                  </a:cubicBezTo>
                  <a:cubicBezTo>
                    <a:pt x="180" y="45"/>
                    <a:pt x="185" y="23"/>
                    <a:pt x="191"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33" name="Freeform 69"/>
            <p:cNvSpPr>
              <a:spLocks/>
            </p:cNvSpPr>
            <p:nvPr/>
          </p:nvSpPr>
          <p:spPr bwMode="auto">
            <a:xfrm>
              <a:off x="6276975" y="3838575"/>
              <a:ext cx="104775" cy="608013"/>
            </a:xfrm>
            <a:custGeom>
              <a:avLst/>
              <a:gdLst>
                <a:gd name="T0" fmla="*/ 61 w 61"/>
                <a:gd name="T1" fmla="*/ 0 h 352"/>
                <a:gd name="T2" fmla="*/ 44 w 61"/>
                <a:gd name="T3" fmla="*/ 56 h 352"/>
                <a:gd name="T4" fmla="*/ 28 w 61"/>
                <a:gd name="T5" fmla="*/ 122 h 352"/>
                <a:gd name="T6" fmla="*/ 5 w 61"/>
                <a:gd name="T7" fmla="*/ 236 h 352"/>
                <a:gd name="T8" fmla="*/ 1 w 61"/>
                <a:gd name="T9" fmla="*/ 307 h 352"/>
                <a:gd name="T10" fmla="*/ 0 w 61"/>
                <a:gd name="T11" fmla="*/ 350 h 352"/>
                <a:gd name="T12" fmla="*/ 0 w 61"/>
                <a:gd name="T13" fmla="*/ 352 h 352"/>
                <a:gd name="T14" fmla="*/ 61 w 61"/>
                <a:gd name="T15" fmla="*/ 0 h 3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 h="352">
                  <a:moveTo>
                    <a:pt x="61" y="0"/>
                  </a:moveTo>
                  <a:cubicBezTo>
                    <a:pt x="44" y="56"/>
                    <a:pt x="44" y="56"/>
                    <a:pt x="44" y="56"/>
                  </a:cubicBezTo>
                  <a:cubicBezTo>
                    <a:pt x="38" y="79"/>
                    <a:pt x="33" y="101"/>
                    <a:pt x="28" y="122"/>
                  </a:cubicBezTo>
                  <a:cubicBezTo>
                    <a:pt x="5" y="236"/>
                    <a:pt x="5" y="236"/>
                    <a:pt x="5" y="236"/>
                  </a:cubicBezTo>
                  <a:cubicBezTo>
                    <a:pt x="1" y="307"/>
                    <a:pt x="1" y="307"/>
                    <a:pt x="1" y="307"/>
                  </a:cubicBezTo>
                  <a:cubicBezTo>
                    <a:pt x="0" y="350"/>
                    <a:pt x="0" y="350"/>
                    <a:pt x="0" y="350"/>
                  </a:cubicBezTo>
                  <a:cubicBezTo>
                    <a:pt x="0" y="351"/>
                    <a:pt x="0" y="351"/>
                    <a:pt x="0" y="352"/>
                  </a:cubicBezTo>
                  <a:cubicBezTo>
                    <a:pt x="61" y="0"/>
                    <a:pt x="61" y="0"/>
                    <a:pt x="61"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34" name="Freeform 70"/>
            <p:cNvSpPr>
              <a:spLocks/>
            </p:cNvSpPr>
            <p:nvPr/>
          </p:nvSpPr>
          <p:spPr bwMode="auto">
            <a:xfrm>
              <a:off x="6940550" y="3643313"/>
              <a:ext cx="461963" cy="609600"/>
            </a:xfrm>
            <a:custGeom>
              <a:avLst/>
              <a:gdLst>
                <a:gd name="T0" fmla="*/ 0 w 267"/>
                <a:gd name="T1" fmla="*/ 0 h 353"/>
                <a:gd name="T2" fmla="*/ 1 w 267"/>
                <a:gd name="T3" fmla="*/ 2 h 353"/>
                <a:gd name="T4" fmla="*/ 6 w 267"/>
                <a:gd name="T5" fmla="*/ 10 h 353"/>
                <a:gd name="T6" fmla="*/ 30 w 267"/>
                <a:gd name="T7" fmla="*/ 65 h 353"/>
                <a:gd name="T8" fmla="*/ 37 w 267"/>
                <a:gd name="T9" fmla="*/ 93 h 353"/>
                <a:gd name="T10" fmla="*/ 42 w 267"/>
                <a:gd name="T11" fmla="*/ 124 h 353"/>
                <a:gd name="T12" fmla="*/ 217 w 267"/>
                <a:gd name="T13" fmla="*/ 353 h 353"/>
                <a:gd name="T14" fmla="*/ 267 w 267"/>
                <a:gd name="T15" fmla="*/ 347 h 353"/>
                <a:gd name="T16" fmla="*/ 0 w 267"/>
                <a:gd name="T17" fmla="*/ 0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7" h="353">
                  <a:moveTo>
                    <a:pt x="0" y="0"/>
                  </a:moveTo>
                  <a:cubicBezTo>
                    <a:pt x="1" y="2"/>
                    <a:pt x="1" y="2"/>
                    <a:pt x="1" y="2"/>
                  </a:cubicBezTo>
                  <a:cubicBezTo>
                    <a:pt x="3" y="5"/>
                    <a:pt x="5" y="7"/>
                    <a:pt x="6" y="10"/>
                  </a:cubicBezTo>
                  <a:cubicBezTo>
                    <a:pt x="30" y="65"/>
                    <a:pt x="30" y="65"/>
                    <a:pt x="30" y="65"/>
                  </a:cubicBezTo>
                  <a:cubicBezTo>
                    <a:pt x="37" y="93"/>
                    <a:pt x="37" y="93"/>
                    <a:pt x="37" y="93"/>
                  </a:cubicBezTo>
                  <a:cubicBezTo>
                    <a:pt x="42" y="124"/>
                    <a:pt x="42" y="124"/>
                    <a:pt x="42" y="124"/>
                  </a:cubicBezTo>
                  <a:cubicBezTo>
                    <a:pt x="217" y="353"/>
                    <a:pt x="217" y="353"/>
                    <a:pt x="217" y="353"/>
                  </a:cubicBezTo>
                  <a:cubicBezTo>
                    <a:pt x="267" y="347"/>
                    <a:pt x="267" y="347"/>
                    <a:pt x="267" y="347"/>
                  </a:cubicBezTo>
                  <a:cubicBezTo>
                    <a:pt x="0" y="0"/>
                    <a:pt x="0" y="0"/>
                    <a:pt x="0"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35" name="Freeform 71"/>
            <p:cNvSpPr>
              <a:spLocks/>
            </p:cNvSpPr>
            <p:nvPr/>
          </p:nvSpPr>
          <p:spPr bwMode="auto">
            <a:xfrm>
              <a:off x="6942138" y="3646488"/>
              <a:ext cx="71438" cy="211138"/>
            </a:xfrm>
            <a:custGeom>
              <a:avLst/>
              <a:gdLst>
                <a:gd name="T0" fmla="*/ 0 w 41"/>
                <a:gd name="T1" fmla="*/ 0 h 122"/>
                <a:gd name="T2" fmla="*/ 41 w 41"/>
                <a:gd name="T3" fmla="*/ 122 h 122"/>
                <a:gd name="T4" fmla="*/ 36 w 41"/>
                <a:gd name="T5" fmla="*/ 91 h 122"/>
                <a:gd name="T6" fmla="*/ 29 w 41"/>
                <a:gd name="T7" fmla="*/ 63 h 122"/>
                <a:gd name="T8" fmla="*/ 5 w 41"/>
                <a:gd name="T9" fmla="*/ 8 h 122"/>
                <a:gd name="T10" fmla="*/ 0 w 41"/>
                <a:gd name="T11" fmla="*/ 0 h 122"/>
              </a:gdLst>
              <a:ahLst/>
              <a:cxnLst>
                <a:cxn ang="0">
                  <a:pos x="T0" y="T1"/>
                </a:cxn>
                <a:cxn ang="0">
                  <a:pos x="T2" y="T3"/>
                </a:cxn>
                <a:cxn ang="0">
                  <a:pos x="T4" y="T5"/>
                </a:cxn>
                <a:cxn ang="0">
                  <a:pos x="T6" y="T7"/>
                </a:cxn>
                <a:cxn ang="0">
                  <a:pos x="T8" y="T9"/>
                </a:cxn>
                <a:cxn ang="0">
                  <a:pos x="T10" y="T11"/>
                </a:cxn>
              </a:cxnLst>
              <a:rect l="0" t="0" r="r" b="b"/>
              <a:pathLst>
                <a:path w="41" h="122">
                  <a:moveTo>
                    <a:pt x="0" y="0"/>
                  </a:moveTo>
                  <a:cubicBezTo>
                    <a:pt x="41" y="122"/>
                    <a:pt x="41" y="122"/>
                    <a:pt x="41" y="122"/>
                  </a:cubicBezTo>
                  <a:cubicBezTo>
                    <a:pt x="36" y="91"/>
                    <a:pt x="36" y="91"/>
                    <a:pt x="36" y="91"/>
                  </a:cubicBezTo>
                  <a:cubicBezTo>
                    <a:pt x="29" y="63"/>
                    <a:pt x="29" y="63"/>
                    <a:pt x="29" y="63"/>
                  </a:cubicBezTo>
                  <a:cubicBezTo>
                    <a:pt x="5" y="8"/>
                    <a:pt x="5" y="8"/>
                    <a:pt x="5" y="8"/>
                  </a:cubicBezTo>
                  <a:cubicBezTo>
                    <a:pt x="4" y="5"/>
                    <a:pt x="2" y="3"/>
                    <a:pt x="0"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336" name="man_walking_upstairs_blue"/>
          <p:cNvGrpSpPr/>
          <p:nvPr userDrawn="1"/>
        </p:nvGrpSpPr>
        <p:grpSpPr>
          <a:xfrm>
            <a:off x="629926" y="1957837"/>
            <a:ext cx="909039" cy="1241439"/>
            <a:chOff x="5213351" y="2406650"/>
            <a:chExt cx="2209800" cy="3017838"/>
          </a:xfrm>
        </p:grpSpPr>
        <p:sp>
          <p:nvSpPr>
            <p:cNvPr id="337" name="Freeform 75"/>
            <p:cNvSpPr>
              <a:spLocks noEditPoints="1"/>
            </p:cNvSpPr>
            <p:nvPr/>
          </p:nvSpPr>
          <p:spPr bwMode="auto">
            <a:xfrm>
              <a:off x="5213351" y="3870325"/>
              <a:ext cx="739775" cy="595313"/>
            </a:xfrm>
            <a:custGeom>
              <a:avLst/>
              <a:gdLst>
                <a:gd name="T0" fmla="*/ 295 w 590"/>
                <a:gd name="T1" fmla="*/ 240 h 474"/>
                <a:gd name="T2" fmla="*/ 312 w 590"/>
                <a:gd name="T3" fmla="*/ 223 h 474"/>
                <a:gd name="T4" fmla="*/ 295 w 590"/>
                <a:gd name="T5" fmla="*/ 207 h 474"/>
                <a:gd name="T6" fmla="*/ 278 w 590"/>
                <a:gd name="T7" fmla="*/ 223 h 474"/>
                <a:gd name="T8" fmla="*/ 295 w 590"/>
                <a:gd name="T9" fmla="*/ 240 h 474"/>
                <a:gd name="T10" fmla="*/ 415 w 590"/>
                <a:gd name="T11" fmla="*/ 273 h 474"/>
                <a:gd name="T12" fmla="*/ 412 w 590"/>
                <a:gd name="T13" fmla="*/ 242 h 474"/>
                <a:gd name="T14" fmla="*/ 295 w 590"/>
                <a:gd name="T15" fmla="*/ 273 h 474"/>
                <a:gd name="T16" fmla="*/ 30 w 590"/>
                <a:gd name="T17" fmla="*/ 203 h 474"/>
                <a:gd name="T18" fmla="*/ 30 w 590"/>
                <a:gd name="T19" fmla="*/ 234 h 474"/>
                <a:gd name="T20" fmla="*/ 293 w 590"/>
                <a:gd name="T21" fmla="*/ 305 h 474"/>
                <a:gd name="T22" fmla="*/ 297 w 590"/>
                <a:gd name="T23" fmla="*/ 305 h 474"/>
                <a:gd name="T24" fmla="*/ 415 w 590"/>
                <a:gd name="T25" fmla="*/ 273 h 474"/>
                <a:gd name="T26" fmla="*/ 348 w 590"/>
                <a:gd name="T27" fmla="*/ 92 h 474"/>
                <a:gd name="T28" fmla="*/ 348 w 590"/>
                <a:gd name="T29" fmla="*/ 54 h 474"/>
                <a:gd name="T30" fmla="*/ 236 w 590"/>
                <a:gd name="T31" fmla="*/ 54 h 474"/>
                <a:gd name="T32" fmla="*/ 236 w 590"/>
                <a:gd name="T33" fmla="*/ 92 h 474"/>
                <a:gd name="T34" fmla="*/ 348 w 590"/>
                <a:gd name="T35" fmla="*/ 92 h 474"/>
                <a:gd name="T36" fmla="*/ 18 w 590"/>
                <a:gd name="T37" fmla="*/ 474 h 474"/>
                <a:gd name="T38" fmla="*/ 0 w 590"/>
                <a:gd name="T39" fmla="*/ 455 h 474"/>
                <a:gd name="T40" fmla="*/ 0 w 590"/>
                <a:gd name="T41" fmla="*/ 111 h 474"/>
                <a:gd name="T42" fmla="*/ 18 w 590"/>
                <a:gd name="T43" fmla="*/ 92 h 474"/>
                <a:gd name="T44" fmla="*/ 183 w 590"/>
                <a:gd name="T45" fmla="*/ 92 h 474"/>
                <a:gd name="T46" fmla="*/ 183 w 590"/>
                <a:gd name="T47" fmla="*/ 27 h 474"/>
                <a:gd name="T48" fmla="*/ 209 w 590"/>
                <a:gd name="T49" fmla="*/ 0 h 474"/>
                <a:gd name="T50" fmla="*/ 374 w 590"/>
                <a:gd name="T51" fmla="*/ 0 h 474"/>
                <a:gd name="T52" fmla="*/ 401 w 590"/>
                <a:gd name="T53" fmla="*/ 27 h 474"/>
                <a:gd name="T54" fmla="*/ 401 w 590"/>
                <a:gd name="T55" fmla="*/ 92 h 474"/>
                <a:gd name="T56" fmla="*/ 583 w 590"/>
                <a:gd name="T57" fmla="*/ 91 h 474"/>
                <a:gd name="T58" fmla="*/ 579 w 590"/>
                <a:gd name="T59" fmla="*/ 474 h 474"/>
                <a:gd name="T60" fmla="*/ 18 w 590"/>
                <a:gd name="T61" fmla="*/ 474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90" h="474">
                  <a:moveTo>
                    <a:pt x="295" y="240"/>
                  </a:moveTo>
                  <a:cubicBezTo>
                    <a:pt x="304" y="240"/>
                    <a:pt x="312" y="233"/>
                    <a:pt x="312" y="223"/>
                  </a:cubicBezTo>
                  <a:cubicBezTo>
                    <a:pt x="312" y="214"/>
                    <a:pt x="304" y="207"/>
                    <a:pt x="295" y="207"/>
                  </a:cubicBezTo>
                  <a:cubicBezTo>
                    <a:pt x="286" y="207"/>
                    <a:pt x="278" y="214"/>
                    <a:pt x="278" y="223"/>
                  </a:cubicBezTo>
                  <a:cubicBezTo>
                    <a:pt x="278" y="233"/>
                    <a:pt x="286" y="240"/>
                    <a:pt x="295" y="240"/>
                  </a:cubicBezTo>
                  <a:close/>
                  <a:moveTo>
                    <a:pt x="415" y="273"/>
                  </a:moveTo>
                  <a:cubicBezTo>
                    <a:pt x="412" y="242"/>
                    <a:pt x="412" y="242"/>
                    <a:pt x="412" y="242"/>
                  </a:cubicBezTo>
                  <a:cubicBezTo>
                    <a:pt x="295" y="273"/>
                    <a:pt x="295" y="273"/>
                    <a:pt x="295" y="273"/>
                  </a:cubicBezTo>
                  <a:cubicBezTo>
                    <a:pt x="30" y="203"/>
                    <a:pt x="30" y="203"/>
                    <a:pt x="30" y="203"/>
                  </a:cubicBezTo>
                  <a:cubicBezTo>
                    <a:pt x="30" y="234"/>
                    <a:pt x="30" y="234"/>
                    <a:pt x="30" y="234"/>
                  </a:cubicBezTo>
                  <a:cubicBezTo>
                    <a:pt x="293" y="305"/>
                    <a:pt x="293" y="305"/>
                    <a:pt x="293" y="305"/>
                  </a:cubicBezTo>
                  <a:cubicBezTo>
                    <a:pt x="297" y="305"/>
                    <a:pt x="297" y="305"/>
                    <a:pt x="297" y="305"/>
                  </a:cubicBezTo>
                  <a:cubicBezTo>
                    <a:pt x="415" y="273"/>
                    <a:pt x="415" y="273"/>
                    <a:pt x="415" y="273"/>
                  </a:cubicBezTo>
                  <a:close/>
                  <a:moveTo>
                    <a:pt x="348" y="92"/>
                  </a:moveTo>
                  <a:cubicBezTo>
                    <a:pt x="348" y="54"/>
                    <a:pt x="348" y="54"/>
                    <a:pt x="348" y="54"/>
                  </a:cubicBezTo>
                  <a:cubicBezTo>
                    <a:pt x="236" y="54"/>
                    <a:pt x="236" y="54"/>
                    <a:pt x="236" y="54"/>
                  </a:cubicBezTo>
                  <a:cubicBezTo>
                    <a:pt x="236" y="92"/>
                    <a:pt x="236" y="92"/>
                    <a:pt x="236" y="92"/>
                  </a:cubicBezTo>
                  <a:cubicBezTo>
                    <a:pt x="348" y="92"/>
                    <a:pt x="348" y="92"/>
                    <a:pt x="348" y="92"/>
                  </a:cubicBezTo>
                  <a:close/>
                  <a:moveTo>
                    <a:pt x="18" y="474"/>
                  </a:moveTo>
                  <a:cubicBezTo>
                    <a:pt x="8" y="474"/>
                    <a:pt x="0" y="465"/>
                    <a:pt x="0" y="455"/>
                  </a:cubicBezTo>
                  <a:cubicBezTo>
                    <a:pt x="0" y="111"/>
                    <a:pt x="0" y="111"/>
                    <a:pt x="0" y="111"/>
                  </a:cubicBezTo>
                  <a:cubicBezTo>
                    <a:pt x="0" y="101"/>
                    <a:pt x="8" y="92"/>
                    <a:pt x="18" y="92"/>
                  </a:cubicBezTo>
                  <a:cubicBezTo>
                    <a:pt x="183" y="92"/>
                    <a:pt x="183" y="92"/>
                    <a:pt x="183" y="92"/>
                  </a:cubicBezTo>
                  <a:cubicBezTo>
                    <a:pt x="183" y="27"/>
                    <a:pt x="183" y="27"/>
                    <a:pt x="183" y="27"/>
                  </a:cubicBezTo>
                  <a:cubicBezTo>
                    <a:pt x="183" y="12"/>
                    <a:pt x="195" y="0"/>
                    <a:pt x="209" y="0"/>
                  </a:cubicBezTo>
                  <a:cubicBezTo>
                    <a:pt x="374" y="0"/>
                    <a:pt x="374" y="0"/>
                    <a:pt x="374" y="0"/>
                  </a:cubicBezTo>
                  <a:cubicBezTo>
                    <a:pt x="389" y="0"/>
                    <a:pt x="401" y="12"/>
                    <a:pt x="401" y="27"/>
                  </a:cubicBezTo>
                  <a:cubicBezTo>
                    <a:pt x="401" y="92"/>
                    <a:pt x="401" y="92"/>
                    <a:pt x="401" y="92"/>
                  </a:cubicBezTo>
                  <a:cubicBezTo>
                    <a:pt x="583" y="91"/>
                    <a:pt x="583" y="91"/>
                    <a:pt x="583" y="91"/>
                  </a:cubicBezTo>
                  <a:cubicBezTo>
                    <a:pt x="590" y="217"/>
                    <a:pt x="570" y="347"/>
                    <a:pt x="579" y="474"/>
                  </a:cubicBezTo>
                  <a:cubicBezTo>
                    <a:pt x="18" y="474"/>
                    <a:pt x="18" y="474"/>
                    <a:pt x="18" y="474"/>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38" name="Freeform 76"/>
            <p:cNvSpPr>
              <a:spLocks noEditPoints="1"/>
            </p:cNvSpPr>
            <p:nvPr/>
          </p:nvSpPr>
          <p:spPr bwMode="auto">
            <a:xfrm>
              <a:off x="5213351" y="3870325"/>
              <a:ext cx="739775" cy="595313"/>
            </a:xfrm>
            <a:custGeom>
              <a:avLst/>
              <a:gdLst>
                <a:gd name="T0" fmla="*/ 295 w 590"/>
                <a:gd name="T1" fmla="*/ 240 h 474"/>
                <a:gd name="T2" fmla="*/ 312 w 590"/>
                <a:gd name="T3" fmla="*/ 223 h 474"/>
                <a:gd name="T4" fmla="*/ 295 w 590"/>
                <a:gd name="T5" fmla="*/ 207 h 474"/>
                <a:gd name="T6" fmla="*/ 278 w 590"/>
                <a:gd name="T7" fmla="*/ 223 h 474"/>
                <a:gd name="T8" fmla="*/ 295 w 590"/>
                <a:gd name="T9" fmla="*/ 240 h 474"/>
                <a:gd name="T10" fmla="*/ 415 w 590"/>
                <a:gd name="T11" fmla="*/ 273 h 474"/>
                <a:gd name="T12" fmla="*/ 412 w 590"/>
                <a:gd name="T13" fmla="*/ 242 h 474"/>
                <a:gd name="T14" fmla="*/ 295 w 590"/>
                <a:gd name="T15" fmla="*/ 273 h 474"/>
                <a:gd name="T16" fmla="*/ 30 w 590"/>
                <a:gd name="T17" fmla="*/ 203 h 474"/>
                <a:gd name="T18" fmla="*/ 30 w 590"/>
                <a:gd name="T19" fmla="*/ 234 h 474"/>
                <a:gd name="T20" fmla="*/ 293 w 590"/>
                <a:gd name="T21" fmla="*/ 305 h 474"/>
                <a:gd name="T22" fmla="*/ 297 w 590"/>
                <a:gd name="T23" fmla="*/ 305 h 474"/>
                <a:gd name="T24" fmla="*/ 415 w 590"/>
                <a:gd name="T25" fmla="*/ 273 h 474"/>
                <a:gd name="T26" fmla="*/ 348 w 590"/>
                <a:gd name="T27" fmla="*/ 92 h 474"/>
                <a:gd name="T28" fmla="*/ 348 w 590"/>
                <a:gd name="T29" fmla="*/ 54 h 474"/>
                <a:gd name="T30" fmla="*/ 236 w 590"/>
                <a:gd name="T31" fmla="*/ 54 h 474"/>
                <a:gd name="T32" fmla="*/ 236 w 590"/>
                <a:gd name="T33" fmla="*/ 92 h 474"/>
                <a:gd name="T34" fmla="*/ 348 w 590"/>
                <a:gd name="T35" fmla="*/ 92 h 474"/>
                <a:gd name="T36" fmla="*/ 18 w 590"/>
                <a:gd name="T37" fmla="*/ 474 h 474"/>
                <a:gd name="T38" fmla="*/ 0 w 590"/>
                <a:gd name="T39" fmla="*/ 455 h 474"/>
                <a:gd name="T40" fmla="*/ 0 w 590"/>
                <a:gd name="T41" fmla="*/ 111 h 474"/>
                <a:gd name="T42" fmla="*/ 18 w 590"/>
                <a:gd name="T43" fmla="*/ 92 h 474"/>
                <a:gd name="T44" fmla="*/ 183 w 590"/>
                <a:gd name="T45" fmla="*/ 92 h 474"/>
                <a:gd name="T46" fmla="*/ 183 w 590"/>
                <a:gd name="T47" fmla="*/ 27 h 474"/>
                <a:gd name="T48" fmla="*/ 209 w 590"/>
                <a:gd name="T49" fmla="*/ 0 h 474"/>
                <a:gd name="T50" fmla="*/ 374 w 590"/>
                <a:gd name="T51" fmla="*/ 0 h 474"/>
                <a:gd name="T52" fmla="*/ 401 w 590"/>
                <a:gd name="T53" fmla="*/ 27 h 474"/>
                <a:gd name="T54" fmla="*/ 401 w 590"/>
                <a:gd name="T55" fmla="*/ 92 h 474"/>
                <a:gd name="T56" fmla="*/ 583 w 590"/>
                <a:gd name="T57" fmla="*/ 91 h 474"/>
                <a:gd name="T58" fmla="*/ 579 w 590"/>
                <a:gd name="T59" fmla="*/ 474 h 474"/>
                <a:gd name="T60" fmla="*/ 18 w 590"/>
                <a:gd name="T61" fmla="*/ 474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90" h="474">
                  <a:moveTo>
                    <a:pt x="295" y="240"/>
                  </a:moveTo>
                  <a:cubicBezTo>
                    <a:pt x="304" y="240"/>
                    <a:pt x="312" y="233"/>
                    <a:pt x="312" y="223"/>
                  </a:cubicBezTo>
                  <a:cubicBezTo>
                    <a:pt x="312" y="214"/>
                    <a:pt x="304" y="207"/>
                    <a:pt x="295" y="207"/>
                  </a:cubicBezTo>
                  <a:cubicBezTo>
                    <a:pt x="286" y="207"/>
                    <a:pt x="278" y="214"/>
                    <a:pt x="278" y="223"/>
                  </a:cubicBezTo>
                  <a:cubicBezTo>
                    <a:pt x="278" y="233"/>
                    <a:pt x="286" y="240"/>
                    <a:pt x="295" y="240"/>
                  </a:cubicBezTo>
                  <a:close/>
                  <a:moveTo>
                    <a:pt x="415" y="273"/>
                  </a:moveTo>
                  <a:cubicBezTo>
                    <a:pt x="412" y="242"/>
                    <a:pt x="412" y="242"/>
                    <a:pt x="412" y="242"/>
                  </a:cubicBezTo>
                  <a:cubicBezTo>
                    <a:pt x="295" y="273"/>
                    <a:pt x="295" y="273"/>
                    <a:pt x="295" y="273"/>
                  </a:cubicBezTo>
                  <a:cubicBezTo>
                    <a:pt x="30" y="203"/>
                    <a:pt x="30" y="203"/>
                    <a:pt x="30" y="203"/>
                  </a:cubicBezTo>
                  <a:cubicBezTo>
                    <a:pt x="30" y="234"/>
                    <a:pt x="30" y="234"/>
                    <a:pt x="30" y="234"/>
                  </a:cubicBezTo>
                  <a:cubicBezTo>
                    <a:pt x="293" y="305"/>
                    <a:pt x="293" y="305"/>
                    <a:pt x="293" y="305"/>
                  </a:cubicBezTo>
                  <a:cubicBezTo>
                    <a:pt x="297" y="305"/>
                    <a:pt x="297" y="305"/>
                    <a:pt x="297" y="305"/>
                  </a:cubicBezTo>
                  <a:cubicBezTo>
                    <a:pt x="415" y="273"/>
                    <a:pt x="415" y="273"/>
                    <a:pt x="415" y="273"/>
                  </a:cubicBezTo>
                  <a:close/>
                  <a:moveTo>
                    <a:pt x="348" y="92"/>
                  </a:moveTo>
                  <a:cubicBezTo>
                    <a:pt x="348" y="54"/>
                    <a:pt x="348" y="54"/>
                    <a:pt x="348" y="54"/>
                  </a:cubicBezTo>
                  <a:cubicBezTo>
                    <a:pt x="236" y="54"/>
                    <a:pt x="236" y="54"/>
                    <a:pt x="236" y="54"/>
                  </a:cubicBezTo>
                  <a:cubicBezTo>
                    <a:pt x="236" y="92"/>
                    <a:pt x="236" y="92"/>
                    <a:pt x="236" y="92"/>
                  </a:cubicBezTo>
                  <a:cubicBezTo>
                    <a:pt x="348" y="92"/>
                    <a:pt x="348" y="92"/>
                    <a:pt x="348" y="92"/>
                  </a:cubicBezTo>
                  <a:close/>
                  <a:moveTo>
                    <a:pt x="18" y="474"/>
                  </a:moveTo>
                  <a:cubicBezTo>
                    <a:pt x="8" y="474"/>
                    <a:pt x="0" y="465"/>
                    <a:pt x="0" y="455"/>
                  </a:cubicBezTo>
                  <a:cubicBezTo>
                    <a:pt x="0" y="111"/>
                    <a:pt x="0" y="111"/>
                    <a:pt x="0" y="111"/>
                  </a:cubicBezTo>
                  <a:cubicBezTo>
                    <a:pt x="0" y="101"/>
                    <a:pt x="8" y="92"/>
                    <a:pt x="18" y="92"/>
                  </a:cubicBezTo>
                  <a:cubicBezTo>
                    <a:pt x="183" y="92"/>
                    <a:pt x="183" y="92"/>
                    <a:pt x="183" y="92"/>
                  </a:cubicBezTo>
                  <a:cubicBezTo>
                    <a:pt x="183" y="27"/>
                    <a:pt x="183" y="27"/>
                    <a:pt x="183" y="27"/>
                  </a:cubicBezTo>
                  <a:cubicBezTo>
                    <a:pt x="183" y="12"/>
                    <a:pt x="195" y="0"/>
                    <a:pt x="209" y="0"/>
                  </a:cubicBezTo>
                  <a:cubicBezTo>
                    <a:pt x="374" y="0"/>
                    <a:pt x="374" y="0"/>
                    <a:pt x="374" y="0"/>
                  </a:cubicBezTo>
                  <a:cubicBezTo>
                    <a:pt x="389" y="0"/>
                    <a:pt x="401" y="12"/>
                    <a:pt x="401" y="27"/>
                  </a:cubicBezTo>
                  <a:cubicBezTo>
                    <a:pt x="401" y="92"/>
                    <a:pt x="401" y="92"/>
                    <a:pt x="401" y="92"/>
                  </a:cubicBezTo>
                  <a:cubicBezTo>
                    <a:pt x="583" y="91"/>
                    <a:pt x="583" y="91"/>
                    <a:pt x="583" y="91"/>
                  </a:cubicBezTo>
                  <a:cubicBezTo>
                    <a:pt x="590" y="217"/>
                    <a:pt x="570" y="347"/>
                    <a:pt x="579" y="474"/>
                  </a:cubicBezTo>
                  <a:cubicBezTo>
                    <a:pt x="18" y="474"/>
                    <a:pt x="18" y="474"/>
                    <a:pt x="18" y="474"/>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39" name="Freeform 77"/>
            <p:cNvSpPr>
              <a:spLocks/>
            </p:cNvSpPr>
            <p:nvPr/>
          </p:nvSpPr>
          <p:spPr bwMode="auto">
            <a:xfrm>
              <a:off x="5765801" y="2406650"/>
              <a:ext cx="547688" cy="536575"/>
            </a:xfrm>
            <a:custGeom>
              <a:avLst/>
              <a:gdLst>
                <a:gd name="T0" fmla="*/ 245 w 436"/>
                <a:gd name="T1" fmla="*/ 0 h 428"/>
                <a:gd name="T2" fmla="*/ 266 w 436"/>
                <a:gd name="T3" fmla="*/ 5 h 428"/>
                <a:gd name="T4" fmla="*/ 430 w 436"/>
                <a:gd name="T5" fmla="*/ 224 h 428"/>
                <a:gd name="T6" fmla="*/ 244 w 436"/>
                <a:gd name="T7" fmla="*/ 416 h 428"/>
                <a:gd name="T8" fmla="*/ 15 w 436"/>
                <a:gd name="T9" fmla="*/ 235 h 428"/>
                <a:gd name="T10" fmla="*/ 190 w 436"/>
                <a:gd name="T11" fmla="*/ 2 h 428"/>
                <a:gd name="T12" fmla="*/ 200 w 436"/>
                <a:gd name="T13" fmla="*/ 0 h 428"/>
                <a:gd name="T14" fmla="*/ 245 w 436"/>
                <a:gd name="T15" fmla="*/ 0 h 4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6" h="428">
                  <a:moveTo>
                    <a:pt x="245" y="0"/>
                  </a:moveTo>
                  <a:cubicBezTo>
                    <a:pt x="252" y="2"/>
                    <a:pt x="259" y="3"/>
                    <a:pt x="266" y="5"/>
                  </a:cubicBezTo>
                  <a:cubicBezTo>
                    <a:pt x="367" y="26"/>
                    <a:pt x="436" y="118"/>
                    <a:pt x="430" y="224"/>
                  </a:cubicBezTo>
                  <a:cubicBezTo>
                    <a:pt x="425" y="323"/>
                    <a:pt x="344" y="406"/>
                    <a:pt x="244" y="416"/>
                  </a:cubicBezTo>
                  <a:cubicBezTo>
                    <a:pt x="131" y="428"/>
                    <a:pt x="29" y="348"/>
                    <a:pt x="15" y="235"/>
                  </a:cubicBezTo>
                  <a:cubicBezTo>
                    <a:pt x="0" y="124"/>
                    <a:pt x="78" y="21"/>
                    <a:pt x="190" y="2"/>
                  </a:cubicBezTo>
                  <a:cubicBezTo>
                    <a:pt x="193" y="2"/>
                    <a:pt x="196" y="1"/>
                    <a:pt x="200" y="0"/>
                  </a:cubicBezTo>
                  <a:cubicBezTo>
                    <a:pt x="215" y="0"/>
                    <a:pt x="230" y="0"/>
                    <a:pt x="245" y="0"/>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40" name="Freeform 78"/>
            <p:cNvSpPr>
              <a:spLocks/>
            </p:cNvSpPr>
            <p:nvPr/>
          </p:nvSpPr>
          <p:spPr bwMode="auto">
            <a:xfrm>
              <a:off x="5537201" y="2973388"/>
              <a:ext cx="1076325" cy="2287588"/>
            </a:xfrm>
            <a:custGeom>
              <a:avLst/>
              <a:gdLst>
                <a:gd name="T0" fmla="*/ 170 w 857"/>
                <a:gd name="T1" fmla="*/ 307 h 1823"/>
                <a:gd name="T2" fmla="*/ 194 w 857"/>
                <a:gd name="T3" fmla="*/ 802 h 1823"/>
                <a:gd name="T4" fmla="*/ 211 w 857"/>
                <a:gd name="T5" fmla="*/ 869 h 1823"/>
                <a:gd name="T6" fmla="*/ 14 w 857"/>
                <a:gd name="T7" fmla="*/ 1688 h 1823"/>
                <a:gd name="T8" fmla="*/ 95 w 857"/>
                <a:gd name="T9" fmla="*/ 1820 h 1823"/>
                <a:gd name="T10" fmla="*/ 121 w 857"/>
                <a:gd name="T11" fmla="*/ 1823 h 1823"/>
                <a:gd name="T12" fmla="*/ 228 w 857"/>
                <a:gd name="T13" fmla="*/ 1739 h 1823"/>
                <a:gd name="T14" fmla="*/ 416 w 857"/>
                <a:gd name="T15" fmla="*/ 959 h 1823"/>
                <a:gd name="T16" fmla="*/ 630 w 857"/>
                <a:gd name="T17" fmla="*/ 1061 h 1823"/>
                <a:gd name="T18" fmla="*/ 612 w 857"/>
                <a:gd name="T19" fmla="*/ 1351 h 1823"/>
                <a:gd name="T20" fmla="*/ 715 w 857"/>
                <a:gd name="T21" fmla="*/ 1467 h 1823"/>
                <a:gd name="T22" fmla="*/ 722 w 857"/>
                <a:gd name="T23" fmla="*/ 1468 h 1823"/>
                <a:gd name="T24" fmla="*/ 832 w 857"/>
                <a:gd name="T25" fmla="*/ 1364 h 1823"/>
                <a:gd name="T26" fmla="*/ 854 w 857"/>
                <a:gd name="T27" fmla="*/ 1001 h 1823"/>
                <a:gd name="T28" fmla="*/ 792 w 857"/>
                <a:gd name="T29" fmla="*/ 895 h 1823"/>
                <a:gd name="T30" fmla="*/ 507 w 857"/>
                <a:gd name="T31" fmla="*/ 738 h 1823"/>
                <a:gd name="T32" fmla="*/ 488 w 857"/>
                <a:gd name="T33" fmla="*/ 428 h 1823"/>
                <a:gd name="T34" fmla="*/ 487 w 857"/>
                <a:gd name="T35" fmla="*/ 200 h 1823"/>
                <a:gd name="T36" fmla="*/ 454 w 857"/>
                <a:gd name="T37" fmla="*/ 67 h 1823"/>
                <a:gd name="T38" fmla="*/ 385 w 857"/>
                <a:gd name="T39" fmla="*/ 5 h 1823"/>
                <a:gd name="T40" fmla="*/ 341 w 857"/>
                <a:gd name="T41" fmla="*/ 0 h 1823"/>
                <a:gd name="T42" fmla="*/ 307 w 857"/>
                <a:gd name="T43" fmla="*/ 5 h 1823"/>
                <a:gd name="T44" fmla="*/ 227 w 857"/>
                <a:gd name="T45" fmla="*/ 50 h 1823"/>
                <a:gd name="T46" fmla="*/ 176 w 857"/>
                <a:gd name="T47" fmla="*/ 147 h 18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57" h="1823">
                  <a:moveTo>
                    <a:pt x="170" y="307"/>
                  </a:moveTo>
                  <a:cubicBezTo>
                    <a:pt x="194" y="802"/>
                    <a:pt x="194" y="802"/>
                    <a:pt x="194" y="802"/>
                  </a:cubicBezTo>
                  <a:cubicBezTo>
                    <a:pt x="194" y="826"/>
                    <a:pt x="201" y="849"/>
                    <a:pt x="211" y="869"/>
                  </a:cubicBezTo>
                  <a:cubicBezTo>
                    <a:pt x="14" y="1688"/>
                    <a:pt x="14" y="1688"/>
                    <a:pt x="14" y="1688"/>
                  </a:cubicBezTo>
                  <a:cubicBezTo>
                    <a:pt x="0" y="1747"/>
                    <a:pt x="36" y="1806"/>
                    <a:pt x="95" y="1820"/>
                  </a:cubicBezTo>
                  <a:cubicBezTo>
                    <a:pt x="104" y="1822"/>
                    <a:pt x="112" y="1823"/>
                    <a:pt x="121" y="1823"/>
                  </a:cubicBezTo>
                  <a:cubicBezTo>
                    <a:pt x="171" y="1823"/>
                    <a:pt x="216" y="1790"/>
                    <a:pt x="228" y="1739"/>
                  </a:cubicBezTo>
                  <a:cubicBezTo>
                    <a:pt x="416" y="959"/>
                    <a:pt x="416" y="959"/>
                    <a:pt x="416" y="959"/>
                  </a:cubicBezTo>
                  <a:cubicBezTo>
                    <a:pt x="630" y="1061"/>
                    <a:pt x="630" y="1061"/>
                    <a:pt x="630" y="1061"/>
                  </a:cubicBezTo>
                  <a:cubicBezTo>
                    <a:pt x="612" y="1351"/>
                    <a:pt x="612" y="1351"/>
                    <a:pt x="612" y="1351"/>
                  </a:cubicBezTo>
                  <a:cubicBezTo>
                    <a:pt x="608" y="1411"/>
                    <a:pt x="654" y="1464"/>
                    <a:pt x="715" y="1467"/>
                  </a:cubicBezTo>
                  <a:cubicBezTo>
                    <a:pt x="717" y="1468"/>
                    <a:pt x="720" y="1468"/>
                    <a:pt x="722" y="1468"/>
                  </a:cubicBezTo>
                  <a:cubicBezTo>
                    <a:pt x="780" y="1468"/>
                    <a:pt x="828" y="1423"/>
                    <a:pt x="832" y="1364"/>
                  </a:cubicBezTo>
                  <a:cubicBezTo>
                    <a:pt x="854" y="1001"/>
                    <a:pt x="854" y="1001"/>
                    <a:pt x="854" y="1001"/>
                  </a:cubicBezTo>
                  <a:cubicBezTo>
                    <a:pt x="857" y="956"/>
                    <a:pt x="832" y="914"/>
                    <a:pt x="792" y="895"/>
                  </a:cubicBezTo>
                  <a:cubicBezTo>
                    <a:pt x="507" y="738"/>
                    <a:pt x="507" y="738"/>
                    <a:pt x="507" y="738"/>
                  </a:cubicBezTo>
                  <a:cubicBezTo>
                    <a:pt x="488" y="428"/>
                    <a:pt x="488" y="428"/>
                    <a:pt x="488" y="428"/>
                  </a:cubicBezTo>
                  <a:cubicBezTo>
                    <a:pt x="490" y="335"/>
                    <a:pt x="492" y="257"/>
                    <a:pt x="487" y="200"/>
                  </a:cubicBezTo>
                  <a:cubicBezTo>
                    <a:pt x="486" y="183"/>
                    <a:pt x="480" y="121"/>
                    <a:pt x="454" y="67"/>
                  </a:cubicBezTo>
                  <a:cubicBezTo>
                    <a:pt x="430" y="14"/>
                    <a:pt x="399" y="10"/>
                    <a:pt x="385" y="5"/>
                  </a:cubicBezTo>
                  <a:cubicBezTo>
                    <a:pt x="369" y="0"/>
                    <a:pt x="345" y="0"/>
                    <a:pt x="341" y="0"/>
                  </a:cubicBezTo>
                  <a:cubicBezTo>
                    <a:pt x="333" y="1"/>
                    <a:pt x="320" y="1"/>
                    <a:pt x="307" y="5"/>
                  </a:cubicBezTo>
                  <a:cubicBezTo>
                    <a:pt x="279" y="14"/>
                    <a:pt x="240" y="34"/>
                    <a:pt x="227" y="50"/>
                  </a:cubicBezTo>
                  <a:cubicBezTo>
                    <a:pt x="196" y="87"/>
                    <a:pt x="181" y="120"/>
                    <a:pt x="176" y="147"/>
                  </a:cubicBezTo>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41" name="Freeform 79"/>
            <p:cNvSpPr>
              <a:spLocks/>
            </p:cNvSpPr>
            <p:nvPr/>
          </p:nvSpPr>
          <p:spPr bwMode="auto">
            <a:xfrm>
              <a:off x="5287963" y="3941763"/>
              <a:ext cx="2135188" cy="1482725"/>
            </a:xfrm>
            <a:custGeom>
              <a:avLst/>
              <a:gdLst>
                <a:gd name="T0" fmla="*/ 1701 w 1701"/>
                <a:gd name="T1" fmla="*/ 0 h 1182"/>
                <a:gd name="T2" fmla="*/ 1431 w 1701"/>
                <a:gd name="T3" fmla="*/ 85 h 1182"/>
                <a:gd name="T4" fmla="*/ 1493 w 1701"/>
                <a:gd name="T5" fmla="*/ 147 h 1182"/>
                <a:gd name="T6" fmla="*/ 1198 w 1701"/>
                <a:gd name="T7" fmla="*/ 384 h 1182"/>
                <a:gd name="T8" fmla="*/ 1184 w 1701"/>
                <a:gd name="T9" fmla="*/ 412 h 1182"/>
                <a:gd name="T10" fmla="*/ 1184 w 1701"/>
                <a:gd name="T11" fmla="*/ 742 h 1182"/>
                <a:gd name="T12" fmla="*/ 629 w 1701"/>
                <a:gd name="T13" fmla="*/ 742 h 1182"/>
                <a:gd name="T14" fmla="*/ 592 w 1701"/>
                <a:gd name="T15" fmla="*/ 779 h 1182"/>
                <a:gd name="T16" fmla="*/ 592 w 1701"/>
                <a:gd name="T17" fmla="*/ 1109 h 1182"/>
                <a:gd name="T18" fmla="*/ 37 w 1701"/>
                <a:gd name="T19" fmla="*/ 1109 h 1182"/>
                <a:gd name="T20" fmla="*/ 0 w 1701"/>
                <a:gd name="T21" fmla="*/ 1146 h 1182"/>
                <a:gd name="T22" fmla="*/ 37 w 1701"/>
                <a:gd name="T23" fmla="*/ 1182 h 1182"/>
                <a:gd name="T24" fmla="*/ 629 w 1701"/>
                <a:gd name="T25" fmla="*/ 1182 h 1182"/>
                <a:gd name="T26" fmla="*/ 665 w 1701"/>
                <a:gd name="T27" fmla="*/ 1146 h 1182"/>
                <a:gd name="T28" fmla="*/ 665 w 1701"/>
                <a:gd name="T29" fmla="*/ 816 h 1182"/>
                <a:gd name="T30" fmla="*/ 1221 w 1701"/>
                <a:gd name="T31" fmla="*/ 816 h 1182"/>
                <a:gd name="T32" fmla="*/ 1257 w 1701"/>
                <a:gd name="T33" fmla="*/ 779 h 1182"/>
                <a:gd name="T34" fmla="*/ 1257 w 1701"/>
                <a:gd name="T35" fmla="*/ 430 h 1182"/>
                <a:gd name="T36" fmla="*/ 1545 w 1701"/>
                <a:gd name="T37" fmla="*/ 199 h 1182"/>
                <a:gd name="T38" fmla="*/ 1617 w 1701"/>
                <a:gd name="T39" fmla="*/ 270 h 1182"/>
                <a:gd name="T40" fmla="*/ 1701 w 1701"/>
                <a:gd name="T41" fmla="*/ 0 h 1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01" h="1182">
                  <a:moveTo>
                    <a:pt x="1701" y="0"/>
                  </a:moveTo>
                  <a:cubicBezTo>
                    <a:pt x="1431" y="85"/>
                    <a:pt x="1431" y="85"/>
                    <a:pt x="1431" y="85"/>
                  </a:cubicBezTo>
                  <a:cubicBezTo>
                    <a:pt x="1493" y="147"/>
                    <a:pt x="1493" y="147"/>
                    <a:pt x="1493" y="147"/>
                  </a:cubicBezTo>
                  <a:cubicBezTo>
                    <a:pt x="1198" y="384"/>
                    <a:pt x="1198" y="384"/>
                    <a:pt x="1198" y="384"/>
                  </a:cubicBezTo>
                  <a:cubicBezTo>
                    <a:pt x="1189" y="391"/>
                    <a:pt x="1184" y="401"/>
                    <a:pt x="1184" y="412"/>
                  </a:cubicBezTo>
                  <a:cubicBezTo>
                    <a:pt x="1184" y="742"/>
                    <a:pt x="1184" y="742"/>
                    <a:pt x="1184" y="742"/>
                  </a:cubicBezTo>
                  <a:cubicBezTo>
                    <a:pt x="629" y="742"/>
                    <a:pt x="629" y="742"/>
                    <a:pt x="629" y="742"/>
                  </a:cubicBezTo>
                  <a:cubicBezTo>
                    <a:pt x="609" y="742"/>
                    <a:pt x="592" y="759"/>
                    <a:pt x="592" y="779"/>
                  </a:cubicBezTo>
                  <a:cubicBezTo>
                    <a:pt x="592" y="1109"/>
                    <a:pt x="592" y="1109"/>
                    <a:pt x="592" y="1109"/>
                  </a:cubicBezTo>
                  <a:cubicBezTo>
                    <a:pt x="37" y="1109"/>
                    <a:pt x="37" y="1109"/>
                    <a:pt x="37" y="1109"/>
                  </a:cubicBezTo>
                  <a:cubicBezTo>
                    <a:pt x="17" y="1109"/>
                    <a:pt x="0" y="1125"/>
                    <a:pt x="0" y="1146"/>
                  </a:cubicBezTo>
                  <a:cubicBezTo>
                    <a:pt x="0" y="1166"/>
                    <a:pt x="17" y="1182"/>
                    <a:pt x="37" y="1182"/>
                  </a:cubicBezTo>
                  <a:cubicBezTo>
                    <a:pt x="629" y="1182"/>
                    <a:pt x="629" y="1182"/>
                    <a:pt x="629" y="1182"/>
                  </a:cubicBezTo>
                  <a:cubicBezTo>
                    <a:pt x="649" y="1182"/>
                    <a:pt x="665" y="1166"/>
                    <a:pt x="665" y="1146"/>
                  </a:cubicBezTo>
                  <a:cubicBezTo>
                    <a:pt x="665" y="816"/>
                    <a:pt x="665" y="816"/>
                    <a:pt x="665" y="816"/>
                  </a:cubicBezTo>
                  <a:cubicBezTo>
                    <a:pt x="1221" y="816"/>
                    <a:pt x="1221" y="816"/>
                    <a:pt x="1221" y="816"/>
                  </a:cubicBezTo>
                  <a:cubicBezTo>
                    <a:pt x="1241" y="816"/>
                    <a:pt x="1257" y="799"/>
                    <a:pt x="1257" y="779"/>
                  </a:cubicBezTo>
                  <a:cubicBezTo>
                    <a:pt x="1257" y="430"/>
                    <a:pt x="1257" y="430"/>
                    <a:pt x="1257" y="430"/>
                  </a:cubicBezTo>
                  <a:cubicBezTo>
                    <a:pt x="1545" y="199"/>
                    <a:pt x="1545" y="199"/>
                    <a:pt x="1545" y="199"/>
                  </a:cubicBezTo>
                  <a:cubicBezTo>
                    <a:pt x="1617" y="270"/>
                    <a:pt x="1617" y="270"/>
                    <a:pt x="1617" y="270"/>
                  </a:cubicBezTo>
                  <a:lnTo>
                    <a:pt x="1701" y="0"/>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42" name="Freeform 80"/>
            <p:cNvSpPr>
              <a:spLocks/>
            </p:cNvSpPr>
            <p:nvPr/>
          </p:nvSpPr>
          <p:spPr bwMode="auto">
            <a:xfrm>
              <a:off x="5364163" y="3006725"/>
              <a:ext cx="619125" cy="968375"/>
            </a:xfrm>
            <a:custGeom>
              <a:avLst/>
              <a:gdLst>
                <a:gd name="T0" fmla="*/ 57 w 493"/>
                <a:gd name="T1" fmla="*/ 760 h 772"/>
                <a:gd name="T2" fmla="*/ 104 w 493"/>
                <a:gd name="T3" fmla="*/ 769 h 772"/>
                <a:gd name="T4" fmla="*/ 130 w 493"/>
                <a:gd name="T5" fmla="*/ 755 h 772"/>
                <a:gd name="T6" fmla="*/ 145 w 493"/>
                <a:gd name="T7" fmla="*/ 734 h 772"/>
                <a:gd name="T8" fmla="*/ 151 w 493"/>
                <a:gd name="T9" fmla="*/ 698 h 772"/>
                <a:gd name="T10" fmla="*/ 150 w 493"/>
                <a:gd name="T11" fmla="*/ 693 h 772"/>
                <a:gd name="T12" fmla="*/ 139 w 493"/>
                <a:gd name="T13" fmla="*/ 634 h 772"/>
                <a:gd name="T14" fmla="*/ 161 w 493"/>
                <a:gd name="T15" fmla="*/ 381 h 772"/>
                <a:gd name="T16" fmla="*/ 281 w 493"/>
                <a:gd name="T17" fmla="*/ 218 h 772"/>
                <a:gd name="T18" fmla="*/ 331 w 493"/>
                <a:gd name="T19" fmla="*/ 183 h 772"/>
                <a:gd name="T20" fmla="*/ 412 w 493"/>
                <a:gd name="T21" fmla="*/ 143 h 772"/>
                <a:gd name="T22" fmla="*/ 435 w 493"/>
                <a:gd name="T23" fmla="*/ 134 h 772"/>
                <a:gd name="T24" fmla="*/ 442 w 493"/>
                <a:gd name="T25" fmla="*/ 132 h 772"/>
                <a:gd name="T26" fmla="*/ 442 w 493"/>
                <a:gd name="T27" fmla="*/ 132 h 772"/>
                <a:gd name="T28" fmla="*/ 443 w 493"/>
                <a:gd name="T29" fmla="*/ 132 h 772"/>
                <a:gd name="T30" fmla="*/ 488 w 493"/>
                <a:gd name="T31" fmla="*/ 61 h 772"/>
                <a:gd name="T32" fmla="*/ 487 w 493"/>
                <a:gd name="T33" fmla="*/ 55 h 772"/>
                <a:gd name="T34" fmla="*/ 412 w 493"/>
                <a:gd name="T35" fmla="*/ 8 h 772"/>
                <a:gd name="T36" fmla="*/ 413 w 493"/>
                <a:gd name="T37" fmla="*/ 8 h 772"/>
                <a:gd name="T38" fmla="*/ 411 w 493"/>
                <a:gd name="T39" fmla="*/ 8 h 772"/>
                <a:gd name="T40" fmla="*/ 187 w 493"/>
                <a:gd name="T41" fmla="*/ 132 h 772"/>
                <a:gd name="T42" fmla="*/ 112 w 493"/>
                <a:gd name="T43" fmla="*/ 215 h 772"/>
                <a:gd name="T44" fmla="*/ 47 w 493"/>
                <a:gd name="T45" fmla="*/ 332 h 772"/>
                <a:gd name="T46" fmla="*/ 17 w 493"/>
                <a:gd name="T47" fmla="*/ 650 h 772"/>
                <a:gd name="T48" fmla="*/ 17 w 493"/>
                <a:gd name="T49" fmla="*/ 651 h 772"/>
                <a:gd name="T50" fmla="*/ 25 w 493"/>
                <a:gd name="T51" fmla="*/ 696 h 772"/>
                <a:gd name="T52" fmla="*/ 29 w 493"/>
                <a:gd name="T53" fmla="*/ 719 h 772"/>
                <a:gd name="T54" fmla="*/ 30 w 493"/>
                <a:gd name="T55" fmla="*/ 720 h 772"/>
                <a:gd name="T56" fmla="*/ 57 w 493"/>
                <a:gd name="T57" fmla="*/ 760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93" h="772">
                  <a:moveTo>
                    <a:pt x="57" y="760"/>
                  </a:moveTo>
                  <a:cubicBezTo>
                    <a:pt x="71" y="769"/>
                    <a:pt x="88" y="772"/>
                    <a:pt x="104" y="769"/>
                  </a:cubicBezTo>
                  <a:cubicBezTo>
                    <a:pt x="114" y="766"/>
                    <a:pt x="123" y="761"/>
                    <a:pt x="130" y="755"/>
                  </a:cubicBezTo>
                  <a:cubicBezTo>
                    <a:pt x="137" y="749"/>
                    <a:pt x="142" y="742"/>
                    <a:pt x="145" y="734"/>
                  </a:cubicBezTo>
                  <a:cubicBezTo>
                    <a:pt x="150" y="723"/>
                    <a:pt x="153" y="711"/>
                    <a:pt x="151" y="698"/>
                  </a:cubicBezTo>
                  <a:cubicBezTo>
                    <a:pt x="150" y="696"/>
                    <a:pt x="150" y="694"/>
                    <a:pt x="150" y="693"/>
                  </a:cubicBezTo>
                  <a:cubicBezTo>
                    <a:pt x="145" y="673"/>
                    <a:pt x="142" y="653"/>
                    <a:pt x="139" y="634"/>
                  </a:cubicBezTo>
                  <a:cubicBezTo>
                    <a:pt x="125" y="537"/>
                    <a:pt x="133" y="455"/>
                    <a:pt x="161" y="381"/>
                  </a:cubicBezTo>
                  <a:cubicBezTo>
                    <a:pt x="186" y="317"/>
                    <a:pt x="227" y="263"/>
                    <a:pt x="281" y="218"/>
                  </a:cubicBezTo>
                  <a:cubicBezTo>
                    <a:pt x="297" y="206"/>
                    <a:pt x="313" y="194"/>
                    <a:pt x="331" y="183"/>
                  </a:cubicBezTo>
                  <a:cubicBezTo>
                    <a:pt x="363" y="163"/>
                    <a:pt x="393" y="150"/>
                    <a:pt x="412" y="143"/>
                  </a:cubicBezTo>
                  <a:cubicBezTo>
                    <a:pt x="420" y="139"/>
                    <a:pt x="428" y="136"/>
                    <a:pt x="435" y="134"/>
                  </a:cubicBezTo>
                  <a:cubicBezTo>
                    <a:pt x="438" y="133"/>
                    <a:pt x="440" y="133"/>
                    <a:pt x="442" y="132"/>
                  </a:cubicBezTo>
                  <a:cubicBezTo>
                    <a:pt x="442" y="132"/>
                    <a:pt x="442" y="132"/>
                    <a:pt x="442" y="132"/>
                  </a:cubicBezTo>
                  <a:cubicBezTo>
                    <a:pt x="443" y="132"/>
                    <a:pt x="443" y="132"/>
                    <a:pt x="443" y="132"/>
                  </a:cubicBezTo>
                  <a:cubicBezTo>
                    <a:pt x="473" y="124"/>
                    <a:pt x="493" y="94"/>
                    <a:pt x="488" y="61"/>
                  </a:cubicBezTo>
                  <a:cubicBezTo>
                    <a:pt x="488" y="59"/>
                    <a:pt x="487" y="57"/>
                    <a:pt x="487" y="55"/>
                  </a:cubicBezTo>
                  <a:cubicBezTo>
                    <a:pt x="479" y="21"/>
                    <a:pt x="445" y="0"/>
                    <a:pt x="412" y="8"/>
                  </a:cubicBezTo>
                  <a:cubicBezTo>
                    <a:pt x="413" y="8"/>
                    <a:pt x="413" y="8"/>
                    <a:pt x="413" y="8"/>
                  </a:cubicBezTo>
                  <a:cubicBezTo>
                    <a:pt x="411" y="8"/>
                    <a:pt x="411" y="8"/>
                    <a:pt x="411" y="8"/>
                  </a:cubicBezTo>
                  <a:cubicBezTo>
                    <a:pt x="374" y="19"/>
                    <a:pt x="280" y="51"/>
                    <a:pt x="187" y="132"/>
                  </a:cubicBezTo>
                  <a:cubicBezTo>
                    <a:pt x="159" y="158"/>
                    <a:pt x="134" y="185"/>
                    <a:pt x="112" y="215"/>
                  </a:cubicBezTo>
                  <a:cubicBezTo>
                    <a:pt x="85" y="251"/>
                    <a:pt x="64" y="290"/>
                    <a:pt x="47" y="332"/>
                  </a:cubicBezTo>
                  <a:cubicBezTo>
                    <a:pt x="10" y="425"/>
                    <a:pt x="0" y="533"/>
                    <a:pt x="17" y="650"/>
                  </a:cubicBezTo>
                  <a:cubicBezTo>
                    <a:pt x="17" y="651"/>
                    <a:pt x="17" y="651"/>
                    <a:pt x="17" y="651"/>
                  </a:cubicBezTo>
                  <a:cubicBezTo>
                    <a:pt x="19" y="666"/>
                    <a:pt x="22" y="681"/>
                    <a:pt x="25" y="696"/>
                  </a:cubicBezTo>
                  <a:cubicBezTo>
                    <a:pt x="26" y="703"/>
                    <a:pt x="28" y="711"/>
                    <a:pt x="29" y="719"/>
                  </a:cubicBezTo>
                  <a:cubicBezTo>
                    <a:pt x="30" y="719"/>
                    <a:pt x="30" y="720"/>
                    <a:pt x="30" y="720"/>
                  </a:cubicBezTo>
                  <a:cubicBezTo>
                    <a:pt x="33" y="737"/>
                    <a:pt x="43" y="751"/>
                    <a:pt x="57" y="760"/>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43" name="Freeform 81"/>
            <p:cNvSpPr>
              <a:spLocks/>
            </p:cNvSpPr>
            <p:nvPr/>
          </p:nvSpPr>
          <p:spPr bwMode="auto">
            <a:xfrm rot="21070371">
              <a:off x="5935663" y="2970329"/>
              <a:ext cx="904875" cy="784225"/>
            </a:xfrm>
            <a:custGeom>
              <a:avLst/>
              <a:gdLst>
                <a:gd name="T0" fmla="*/ 705 w 721"/>
                <a:gd name="T1" fmla="*/ 598 h 625"/>
                <a:gd name="T2" fmla="*/ 720 w 721"/>
                <a:gd name="T3" fmla="*/ 547 h 625"/>
                <a:gd name="T4" fmla="*/ 710 w 721"/>
                <a:gd name="T5" fmla="*/ 515 h 625"/>
                <a:gd name="T6" fmla="*/ 691 w 721"/>
                <a:gd name="T7" fmla="*/ 494 h 625"/>
                <a:gd name="T8" fmla="*/ 656 w 721"/>
                <a:gd name="T9" fmla="*/ 482 h 625"/>
                <a:gd name="T10" fmla="*/ 650 w 721"/>
                <a:gd name="T11" fmla="*/ 483 h 625"/>
                <a:gd name="T12" fmla="*/ 590 w 721"/>
                <a:gd name="T13" fmla="*/ 485 h 625"/>
                <a:gd name="T14" fmla="*/ 340 w 721"/>
                <a:gd name="T15" fmla="*/ 419 h 625"/>
                <a:gd name="T16" fmla="*/ 195 w 721"/>
                <a:gd name="T17" fmla="*/ 258 h 625"/>
                <a:gd name="T18" fmla="*/ 167 w 721"/>
                <a:gd name="T19" fmla="*/ 196 h 625"/>
                <a:gd name="T20" fmla="*/ 138 w 721"/>
                <a:gd name="T21" fmla="*/ 99 h 625"/>
                <a:gd name="T22" fmla="*/ 133 w 721"/>
                <a:gd name="T23" fmla="*/ 71 h 625"/>
                <a:gd name="T24" fmla="*/ 132 w 721"/>
                <a:gd name="T25" fmla="*/ 64 h 625"/>
                <a:gd name="T26" fmla="*/ 132 w 721"/>
                <a:gd name="T27" fmla="*/ 63 h 625"/>
                <a:gd name="T28" fmla="*/ 132 w 721"/>
                <a:gd name="T29" fmla="*/ 63 h 625"/>
                <a:gd name="T30" fmla="*/ 68 w 721"/>
                <a:gd name="T31" fmla="*/ 0 h 625"/>
                <a:gd name="T32" fmla="*/ 61 w 721"/>
                <a:gd name="T33" fmla="*/ 0 h 625"/>
                <a:gd name="T34" fmla="*/ 3 w 721"/>
                <a:gd name="T35" fmla="*/ 77 h 625"/>
                <a:gd name="T36" fmla="*/ 3 w 721"/>
                <a:gd name="T37" fmla="*/ 76 h 625"/>
                <a:gd name="T38" fmla="*/ 4 w 721"/>
                <a:gd name="T39" fmla="*/ 79 h 625"/>
                <a:gd name="T40" fmla="*/ 96 w 721"/>
                <a:gd name="T41" fmla="*/ 350 h 625"/>
                <a:gd name="T42" fmla="*/ 167 w 721"/>
                <a:gd name="T43" fmla="*/ 448 h 625"/>
                <a:gd name="T44" fmla="*/ 275 w 721"/>
                <a:gd name="T45" fmla="*/ 540 h 625"/>
                <a:gd name="T46" fmla="*/ 589 w 721"/>
                <a:gd name="T47" fmla="*/ 625 h 625"/>
                <a:gd name="T48" fmla="*/ 590 w 721"/>
                <a:gd name="T49" fmla="*/ 625 h 625"/>
                <a:gd name="T50" fmla="*/ 635 w 721"/>
                <a:gd name="T51" fmla="*/ 624 h 625"/>
                <a:gd name="T52" fmla="*/ 659 w 721"/>
                <a:gd name="T53" fmla="*/ 622 h 625"/>
                <a:gd name="T54" fmla="*/ 661 w 721"/>
                <a:gd name="T55" fmla="*/ 622 h 625"/>
                <a:gd name="T56" fmla="*/ 705 w 721"/>
                <a:gd name="T57" fmla="*/ 598 h 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21" h="625">
                  <a:moveTo>
                    <a:pt x="705" y="598"/>
                  </a:moveTo>
                  <a:cubicBezTo>
                    <a:pt x="716" y="584"/>
                    <a:pt x="721" y="565"/>
                    <a:pt x="720" y="547"/>
                  </a:cubicBezTo>
                  <a:cubicBezTo>
                    <a:pt x="719" y="535"/>
                    <a:pt x="715" y="524"/>
                    <a:pt x="710" y="515"/>
                  </a:cubicBezTo>
                  <a:cubicBezTo>
                    <a:pt x="705" y="507"/>
                    <a:pt x="699" y="500"/>
                    <a:pt x="691" y="494"/>
                  </a:cubicBezTo>
                  <a:cubicBezTo>
                    <a:pt x="681" y="487"/>
                    <a:pt x="669" y="482"/>
                    <a:pt x="656" y="482"/>
                  </a:cubicBezTo>
                  <a:cubicBezTo>
                    <a:pt x="654" y="482"/>
                    <a:pt x="652" y="482"/>
                    <a:pt x="650" y="483"/>
                  </a:cubicBezTo>
                  <a:cubicBezTo>
                    <a:pt x="630" y="484"/>
                    <a:pt x="610" y="485"/>
                    <a:pt x="590" y="485"/>
                  </a:cubicBezTo>
                  <a:cubicBezTo>
                    <a:pt x="492" y="485"/>
                    <a:pt x="410" y="463"/>
                    <a:pt x="340" y="419"/>
                  </a:cubicBezTo>
                  <a:cubicBezTo>
                    <a:pt x="281" y="381"/>
                    <a:pt x="232" y="327"/>
                    <a:pt x="195" y="258"/>
                  </a:cubicBezTo>
                  <a:cubicBezTo>
                    <a:pt x="185" y="238"/>
                    <a:pt x="175" y="218"/>
                    <a:pt x="167" y="196"/>
                  </a:cubicBezTo>
                  <a:cubicBezTo>
                    <a:pt x="151" y="157"/>
                    <a:pt x="143" y="122"/>
                    <a:pt x="138" y="99"/>
                  </a:cubicBezTo>
                  <a:cubicBezTo>
                    <a:pt x="136" y="89"/>
                    <a:pt x="134" y="80"/>
                    <a:pt x="133" y="71"/>
                  </a:cubicBezTo>
                  <a:cubicBezTo>
                    <a:pt x="132" y="68"/>
                    <a:pt x="132" y="65"/>
                    <a:pt x="132" y="64"/>
                  </a:cubicBezTo>
                  <a:cubicBezTo>
                    <a:pt x="132" y="63"/>
                    <a:pt x="132" y="63"/>
                    <a:pt x="132" y="63"/>
                  </a:cubicBezTo>
                  <a:cubicBezTo>
                    <a:pt x="132" y="63"/>
                    <a:pt x="132" y="63"/>
                    <a:pt x="132" y="63"/>
                  </a:cubicBezTo>
                  <a:cubicBezTo>
                    <a:pt x="128" y="27"/>
                    <a:pt x="101" y="0"/>
                    <a:pt x="68" y="0"/>
                  </a:cubicBezTo>
                  <a:cubicBezTo>
                    <a:pt x="66" y="0"/>
                    <a:pt x="63" y="0"/>
                    <a:pt x="61" y="0"/>
                  </a:cubicBezTo>
                  <a:cubicBezTo>
                    <a:pt x="26" y="4"/>
                    <a:pt x="0" y="39"/>
                    <a:pt x="3" y="77"/>
                  </a:cubicBezTo>
                  <a:cubicBezTo>
                    <a:pt x="3" y="76"/>
                    <a:pt x="3" y="76"/>
                    <a:pt x="3" y="76"/>
                  </a:cubicBezTo>
                  <a:cubicBezTo>
                    <a:pt x="4" y="79"/>
                    <a:pt x="4" y="79"/>
                    <a:pt x="4" y="79"/>
                  </a:cubicBezTo>
                  <a:cubicBezTo>
                    <a:pt x="9" y="121"/>
                    <a:pt x="28" y="233"/>
                    <a:pt x="96" y="350"/>
                  </a:cubicBezTo>
                  <a:cubicBezTo>
                    <a:pt x="117" y="386"/>
                    <a:pt x="141" y="419"/>
                    <a:pt x="167" y="448"/>
                  </a:cubicBezTo>
                  <a:cubicBezTo>
                    <a:pt x="199" y="484"/>
                    <a:pt x="235" y="515"/>
                    <a:pt x="275" y="540"/>
                  </a:cubicBezTo>
                  <a:cubicBezTo>
                    <a:pt x="363" y="597"/>
                    <a:pt x="469" y="625"/>
                    <a:pt x="589" y="625"/>
                  </a:cubicBezTo>
                  <a:cubicBezTo>
                    <a:pt x="590" y="625"/>
                    <a:pt x="590" y="625"/>
                    <a:pt x="590" y="625"/>
                  </a:cubicBezTo>
                  <a:cubicBezTo>
                    <a:pt x="605" y="625"/>
                    <a:pt x="620" y="625"/>
                    <a:pt x="635" y="624"/>
                  </a:cubicBezTo>
                  <a:cubicBezTo>
                    <a:pt x="643" y="623"/>
                    <a:pt x="651" y="623"/>
                    <a:pt x="659" y="622"/>
                  </a:cubicBezTo>
                  <a:cubicBezTo>
                    <a:pt x="660" y="622"/>
                    <a:pt x="660" y="622"/>
                    <a:pt x="661" y="622"/>
                  </a:cubicBezTo>
                  <a:cubicBezTo>
                    <a:pt x="678" y="621"/>
                    <a:pt x="693" y="612"/>
                    <a:pt x="705" y="598"/>
                  </a:cubicBezTo>
                  <a:close/>
                </a:path>
              </a:pathLst>
            </a:custGeom>
            <a:solidFill>
              <a:srgbClr val="1A475F"/>
            </a:solidFill>
            <a:ln w="20638" cap="flat">
              <a:noFill/>
              <a:prstDash val="solid"/>
              <a:miter lim="800000"/>
              <a:headEnd/>
              <a:tailEnd/>
            </a:ln>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344" name="man_working_blue"/>
          <p:cNvGrpSpPr/>
          <p:nvPr userDrawn="1"/>
        </p:nvGrpSpPr>
        <p:grpSpPr>
          <a:xfrm>
            <a:off x="2302054" y="1981883"/>
            <a:ext cx="649679" cy="1200879"/>
            <a:chOff x="4001575" y="2470923"/>
            <a:chExt cx="1455738" cy="2690813"/>
          </a:xfrm>
        </p:grpSpPr>
        <p:sp>
          <p:nvSpPr>
            <p:cNvPr id="345" name="Freeform 85"/>
            <p:cNvSpPr>
              <a:spLocks/>
            </p:cNvSpPr>
            <p:nvPr/>
          </p:nvSpPr>
          <p:spPr bwMode="auto">
            <a:xfrm>
              <a:off x="4001575" y="3740923"/>
              <a:ext cx="311150" cy="312737"/>
            </a:xfrm>
            <a:custGeom>
              <a:avLst/>
              <a:gdLst>
                <a:gd name="T0" fmla="*/ 60 w 278"/>
                <a:gd name="T1" fmla="*/ 30 h 279"/>
                <a:gd name="T2" fmla="*/ 60 w 278"/>
                <a:gd name="T3" fmla="*/ 30 h 279"/>
                <a:gd name="T4" fmla="*/ 5 w 278"/>
                <a:gd name="T5" fmla="*/ 29 h 279"/>
                <a:gd name="T6" fmla="*/ 172 w 278"/>
                <a:gd name="T7" fmla="*/ 257 h 279"/>
                <a:gd name="T8" fmla="*/ 221 w 278"/>
                <a:gd name="T9" fmla="*/ 271 h 279"/>
                <a:gd name="T10" fmla="*/ 278 w 278"/>
                <a:gd name="T11" fmla="*/ 279 h 279"/>
                <a:gd name="T12" fmla="*/ 278 w 278"/>
                <a:gd name="T13" fmla="*/ 0 h 279"/>
                <a:gd name="T14" fmla="*/ 60 w 278"/>
                <a:gd name="T15" fmla="*/ 30 h 2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8" h="279">
                  <a:moveTo>
                    <a:pt x="60" y="30"/>
                  </a:moveTo>
                  <a:cubicBezTo>
                    <a:pt x="60" y="30"/>
                    <a:pt x="60" y="30"/>
                    <a:pt x="60" y="30"/>
                  </a:cubicBezTo>
                  <a:cubicBezTo>
                    <a:pt x="42" y="30"/>
                    <a:pt x="24" y="30"/>
                    <a:pt x="5" y="29"/>
                  </a:cubicBezTo>
                  <a:cubicBezTo>
                    <a:pt x="0" y="132"/>
                    <a:pt x="68" y="229"/>
                    <a:pt x="172" y="257"/>
                  </a:cubicBezTo>
                  <a:cubicBezTo>
                    <a:pt x="221" y="271"/>
                    <a:pt x="221" y="271"/>
                    <a:pt x="221" y="271"/>
                  </a:cubicBezTo>
                  <a:cubicBezTo>
                    <a:pt x="240" y="276"/>
                    <a:pt x="259" y="279"/>
                    <a:pt x="278" y="279"/>
                  </a:cubicBezTo>
                  <a:cubicBezTo>
                    <a:pt x="278" y="0"/>
                    <a:pt x="278" y="0"/>
                    <a:pt x="278" y="0"/>
                  </a:cubicBezTo>
                  <a:cubicBezTo>
                    <a:pt x="219" y="19"/>
                    <a:pt x="147" y="30"/>
                    <a:pt x="60" y="3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46" name="Freeform 86"/>
            <p:cNvSpPr>
              <a:spLocks/>
            </p:cNvSpPr>
            <p:nvPr/>
          </p:nvSpPr>
          <p:spPr bwMode="auto">
            <a:xfrm>
              <a:off x="4022213" y="3475811"/>
              <a:ext cx="290513" cy="217487"/>
            </a:xfrm>
            <a:custGeom>
              <a:avLst/>
              <a:gdLst>
                <a:gd name="T0" fmla="*/ 259 w 259"/>
                <a:gd name="T1" fmla="*/ 160 h 195"/>
                <a:gd name="T2" fmla="*/ 259 w 259"/>
                <a:gd name="T3" fmla="*/ 117 h 195"/>
                <a:gd name="T4" fmla="*/ 212 w 259"/>
                <a:gd name="T5" fmla="*/ 122 h 195"/>
                <a:gd name="T6" fmla="*/ 212 w 259"/>
                <a:gd name="T7" fmla="*/ 122 h 195"/>
                <a:gd name="T8" fmla="*/ 212 w 259"/>
                <a:gd name="T9" fmla="*/ 122 h 195"/>
                <a:gd name="T10" fmla="*/ 145 w 259"/>
                <a:gd name="T11" fmla="*/ 110 h 195"/>
                <a:gd name="T12" fmla="*/ 86 w 259"/>
                <a:gd name="T13" fmla="*/ 67 h 195"/>
                <a:gd name="T14" fmla="*/ 53 w 259"/>
                <a:gd name="T15" fmla="*/ 0 h 195"/>
                <a:gd name="T16" fmla="*/ 0 w 259"/>
                <a:gd name="T17" fmla="*/ 194 h 195"/>
                <a:gd name="T18" fmla="*/ 41 w 259"/>
                <a:gd name="T19" fmla="*/ 195 h 195"/>
                <a:gd name="T20" fmla="*/ 259 w 259"/>
                <a:gd name="T21" fmla="*/ 160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9" h="195">
                  <a:moveTo>
                    <a:pt x="259" y="160"/>
                  </a:moveTo>
                  <a:cubicBezTo>
                    <a:pt x="259" y="117"/>
                    <a:pt x="259" y="117"/>
                    <a:pt x="259" y="117"/>
                  </a:cubicBezTo>
                  <a:cubicBezTo>
                    <a:pt x="243" y="120"/>
                    <a:pt x="228" y="122"/>
                    <a:pt x="212" y="122"/>
                  </a:cubicBezTo>
                  <a:cubicBezTo>
                    <a:pt x="212" y="122"/>
                    <a:pt x="212" y="122"/>
                    <a:pt x="212" y="122"/>
                  </a:cubicBezTo>
                  <a:cubicBezTo>
                    <a:pt x="212" y="122"/>
                    <a:pt x="212" y="122"/>
                    <a:pt x="212" y="122"/>
                  </a:cubicBezTo>
                  <a:cubicBezTo>
                    <a:pt x="188" y="122"/>
                    <a:pt x="165" y="118"/>
                    <a:pt x="145" y="110"/>
                  </a:cubicBezTo>
                  <a:cubicBezTo>
                    <a:pt x="122" y="101"/>
                    <a:pt x="101" y="85"/>
                    <a:pt x="86" y="67"/>
                  </a:cubicBezTo>
                  <a:cubicBezTo>
                    <a:pt x="70" y="47"/>
                    <a:pt x="59" y="25"/>
                    <a:pt x="53" y="0"/>
                  </a:cubicBezTo>
                  <a:cubicBezTo>
                    <a:pt x="0" y="194"/>
                    <a:pt x="0" y="194"/>
                    <a:pt x="0" y="194"/>
                  </a:cubicBezTo>
                  <a:cubicBezTo>
                    <a:pt x="14" y="195"/>
                    <a:pt x="28" y="195"/>
                    <a:pt x="41" y="195"/>
                  </a:cubicBezTo>
                  <a:cubicBezTo>
                    <a:pt x="135" y="195"/>
                    <a:pt x="206" y="182"/>
                    <a:pt x="259" y="16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47" name="Freeform 87"/>
            <p:cNvSpPr>
              <a:spLocks/>
            </p:cNvSpPr>
            <p:nvPr/>
          </p:nvSpPr>
          <p:spPr bwMode="auto">
            <a:xfrm>
              <a:off x="4336538" y="3558361"/>
              <a:ext cx="106363" cy="85725"/>
            </a:xfrm>
            <a:custGeom>
              <a:avLst/>
              <a:gdLst>
                <a:gd name="T0" fmla="*/ 95 w 95"/>
                <a:gd name="T1" fmla="*/ 0 h 77"/>
                <a:gd name="T2" fmla="*/ 58 w 95"/>
                <a:gd name="T3" fmla="*/ 17 h 77"/>
                <a:gd name="T4" fmla="*/ 0 w 95"/>
                <a:gd name="T5" fmla="*/ 38 h 77"/>
                <a:gd name="T6" fmla="*/ 0 w 95"/>
                <a:gd name="T7" fmla="*/ 77 h 77"/>
                <a:gd name="T8" fmla="*/ 70 w 95"/>
                <a:gd name="T9" fmla="*/ 30 h 77"/>
                <a:gd name="T10" fmla="*/ 95 w 95"/>
                <a:gd name="T11" fmla="*/ 0 h 77"/>
              </a:gdLst>
              <a:ahLst/>
              <a:cxnLst>
                <a:cxn ang="0">
                  <a:pos x="T0" y="T1"/>
                </a:cxn>
                <a:cxn ang="0">
                  <a:pos x="T2" y="T3"/>
                </a:cxn>
                <a:cxn ang="0">
                  <a:pos x="T4" y="T5"/>
                </a:cxn>
                <a:cxn ang="0">
                  <a:pos x="T6" y="T7"/>
                </a:cxn>
                <a:cxn ang="0">
                  <a:pos x="T8" y="T9"/>
                </a:cxn>
                <a:cxn ang="0">
                  <a:pos x="T10" y="T11"/>
                </a:cxn>
              </a:cxnLst>
              <a:rect l="0" t="0" r="r" b="b"/>
              <a:pathLst>
                <a:path w="95" h="77">
                  <a:moveTo>
                    <a:pt x="95" y="0"/>
                  </a:moveTo>
                  <a:cubicBezTo>
                    <a:pt x="83" y="6"/>
                    <a:pt x="70" y="12"/>
                    <a:pt x="58" y="17"/>
                  </a:cubicBezTo>
                  <a:cubicBezTo>
                    <a:pt x="37" y="26"/>
                    <a:pt x="18" y="33"/>
                    <a:pt x="0" y="38"/>
                  </a:cubicBezTo>
                  <a:cubicBezTo>
                    <a:pt x="0" y="77"/>
                    <a:pt x="0" y="77"/>
                    <a:pt x="0" y="77"/>
                  </a:cubicBezTo>
                  <a:cubicBezTo>
                    <a:pt x="28" y="64"/>
                    <a:pt x="51" y="47"/>
                    <a:pt x="70" y="30"/>
                  </a:cubicBezTo>
                  <a:cubicBezTo>
                    <a:pt x="79" y="20"/>
                    <a:pt x="88" y="10"/>
                    <a:pt x="95" y="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48" name="Oval 88"/>
            <p:cNvSpPr>
              <a:spLocks noChangeArrowheads="1"/>
            </p:cNvSpPr>
            <p:nvPr/>
          </p:nvSpPr>
          <p:spPr bwMode="auto">
            <a:xfrm>
              <a:off x="4442900" y="2470923"/>
              <a:ext cx="517525" cy="515937"/>
            </a:xfrm>
            <a:prstGeom prst="ellipse">
              <a:avLst/>
            </a:pr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49" name="Freeform 89"/>
            <p:cNvSpPr>
              <a:spLocks/>
            </p:cNvSpPr>
            <p:nvPr/>
          </p:nvSpPr>
          <p:spPr bwMode="auto">
            <a:xfrm>
              <a:off x="4098413" y="3020198"/>
              <a:ext cx="508000" cy="569912"/>
            </a:xfrm>
            <a:custGeom>
              <a:avLst/>
              <a:gdLst>
                <a:gd name="T0" fmla="*/ 262 w 452"/>
                <a:gd name="T1" fmla="*/ 479 h 508"/>
                <a:gd name="T2" fmla="*/ 405 w 452"/>
                <a:gd name="T3" fmla="*/ 397 h 508"/>
                <a:gd name="T4" fmla="*/ 427 w 452"/>
                <a:gd name="T5" fmla="*/ 283 h 508"/>
                <a:gd name="T6" fmla="*/ 313 w 452"/>
                <a:gd name="T7" fmla="*/ 261 h 508"/>
                <a:gd name="T8" fmla="*/ 197 w 452"/>
                <a:gd name="T9" fmla="*/ 328 h 508"/>
                <a:gd name="T10" fmla="*/ 166 w 452"/>
                <a:gd name="T11" fmla="*/ 340 h 508"/>
                <a:gd name="T12" fmla="*/ 175 w 452"/>
                <a:gd name="T13" fmla="*/ 309 h 508"/>
                <a:gd name="T14" fmla="*/ 210 w 452"/>
                <a:gd name="T15" fmla="*/ 242 h 508"/>
                <a:gd name="T16" fmla="*/ 210 w 452"/>
                <a:gd name="T17" fmla="*/ 242 h 508"/>
                <a:gd name="T18" fmla="*/ 243 w 452"/>
                <a:gd name="T19" fmla="*/ 199 h 508"/>
                <a:gd name="T20" fmla="*/ 227 w 452"/>
                <a:gd name="T21" fmla="*/ 253 h 508"/>
                <a:gd name="T22" fmla="*/ 212 w 452"/>
                <a:gd name="T23" fmla="*/ 278 h 508"/>
                <a:gd name="T24" fmla="*/ 212 w 452"/>
                <a:gd name="T25" fmla="*/ 298 h 508"/>
                <a:gd name="T26" fmla="*/ 302 w 452"/>
                <a:gd name="T27" fmla="*/ 244 h 508"/>
                <a:gd name="T28" fmla="*/ 347 w 452"/>
                <a:gd name="T29" fmla="*/ 227 h 508"/>
                <a:gd name="T30" fmla="*/ 276 w 452"/>
                <a:gd name="T31" fmla="*/ 2 h 508"/>
                <a:gd name="T32" fmla="*/ 275 w 452"/>
                <a:gd name="T33" fmla="*/ 0 h 508"/>
                <a:gd name="T34" fmla="*/ 162 w 452"/>
                <a:gd name="T35" fmla="*/ 51 h 508"/>
                <a:gd name="T36" fmla="*/ 72 w 452"/>
                <a:gd name="T37" fmla="*/ 152 h 508"/>
                <a:gd name="T38" fmla="*/ 72 w 452"/>
                <a:gd name="T39" fmla="*/ 153 h 508"/>
                <a:gd name="T40" fmla="*/ 22 w 452"/>
                <a:gd name="T41" fmla="*/ 252 h 508"/>
                <a:gd name="T42" fmla="*/ 0 w 452"/>
                <a:gd name="T43" fmla="*/ 358 h 508"/>
                <a:gd name="T44" fmla="*/ 34 w 452"/>
                <a:gd name="T45" fmla="*/ 460 h 508"/>
                <a:gd name="T46" fmla="*/ 85 w 452"/>
                <a:gd name="T47" fmla="*/ 497 h 508"/>
                <a:gd name="T48" fmla="*/ 144 w 452"/>
                <a:gd name="T49" fmla="*/ 508 h 508"/>
                <a:gd name="T50" fmla="*/ 262 w 452"/>
                <a:gd name="T51" fmla="*/ 479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52" h="508">
                  <a:moveTo>
                    <a:pt x="262" y="479"/>
                  </a:moveTo>
                  <a:cubicBezTo>
                    <a:pt x="304" y="460"/>
                    <a:pt x="351" y="434"/>
                    <a:pt x="405" y="397"/>
                  </a:cubicBezTo>
                  <a:cubicBezTo>
                    <a:pt x="443" y="371"/>
                    <a:pt x="452" y="320"/>
                    <a:pt x="427" y="283"/>
                  </a:cubicBezTo>
                  <a:cubicBezTo>
                    <a:pt x="402" y="246"/>
                    <a:pt x="351" y="236"/>
                    <a:pt x="313" y="261"/>
                  </a:cubicBezTo>
                  <a:cubicBezTo>
                    <a:pt x="265" y="294"/>
                    <a:pt x="226" y="316"/>
                    <a:pt x="197" y="328"/>
                  </a:cubicBezTo>
                  <a:cubicBezTo>
                    <a:pt x="185" y="334"/>
                    <a:pt x="175" y="337"/>
                    <a:pt x="166" y="340"/>
                  </a:cubicBezTo>
                  <a:cubicBezTo>
                    <a:pt x="168" y="331"/>
                    <a:pt x="171" y="320"/>
                    <a:pt x="175" y="309"/>
                  </a:cubicBezTo>
                  <a:cubicBezTo>
                    <a:pt x="183" y="288"/>
                    <a:pt x="195" y="264"/>
                    <a:pt x="210" y="242"/>
                  </a:cubicBezTo>
                  <a:cubicBezTo>
                    <a:pt x="210" y="242"/>
                    <a:pt x="210" y="242"/>
                    <a:pt x="210" y="242"/>
                  </a:cubicBezTo>
                  <a:cubicBezTo>
                    <a:pt x="220" y="226"/>
                    <a:pt x="232" y="211"/>
                    <a:pt x="243" y="199"/>
                  </a:cubicBezTo>
                  <a:cubicBezTo>
                    <a:pt x="243" y="218"/>
                    <a:pt x="238" y="237"/>
                    <a:pt x="227" y="253"/>
                  </a:cubicBezTo>
                  <a:cubicBezTo>
                    <a:pt x="221" y="262"/>
                    <a:pt x="217" y="270"/>
                    <a:pt x="212" y="278"/>
                  </a:cubicBezTo>
                  <a:cubicBezTo>
                    <a:pt x="212" y="298"/>
                    <a:pt x="212" y="298"/>
                    <a:pt x="212" y="298"/>
                  </a:cubicBezTo>
                  <a:cubicBezTo>
                    <a:pt x="234" y="287"/>
                    <a:pt x="263" y="270"/>
                    <a:pt x="302" y="244"/>
                  </a:cubicBezTo>
                  <a:cubicBezTo>
                    <a:pt x="315" y="235"/>
                    <a:pt x="331" y="229"/>
                    <a:pt x="347" y="227"/>
                  </a:cubicBezTo>
                  <a:cubicBezTo>
                    <a:pt x="331" y="122"/>
                    <a:pt x="288" y="27"/>
                    <a:pt x="276" y="2"/>
                  </a:cubicBezTo>
                  <a:cubicBezTo>
                    <a:pt x="276" y="1"/>
                    <a:pt x="275" y="1"/>
                    <a:pt x="275" y="0"/>
                  </a:cubicBezTo>
                  <a:cubicBezTo>
                    <a:pt x="230" y="5"/>
                    <a:pt x="193" y="27"/>
                    <a:pt x="162" y="51"/>
                  </a:cubicBezTo>
                  <a:cubicBezTo>
                    <a:pt x="127" y="79"/>
                    <a:pt x="97" y="115"/>
                    <a:pt x="72" y="152"/>
                  </a:cubicBezTo>
                  <a:cubicBezTo>
                    <a:pt x="72" y="153"/>
                    <a:pt x="72" y="153"/>
                    <a:pt x="72" y="153"/>
                  </a:cubicBezTo>
                  <a:cubicBezTo>
                    <a:pt x="52" y="184"/>
                    <a:pt x="34" y="218"/>
                    <a:pt x="22" y="252"/>
                  </a:cubicBezTo>
                  <a:cubicBezTo>
                    <a:pt x="9" y="287"/>
                    <a:pt x="0" y="321"/>
                    <a:pt x="0" y="358"/>
                  </a:cubicBezTo>
                  <a:cubicBezTo>
                    <a:pt x="0" y="390"/>
                    <a:pt x="7" y="427"/>
                    <a:pt x="34" y="460"/>
                  </a:cubicBezTo>
                  <a:cubicBezTo>
                    <a:pt x="47" y="476"/>
                    <a:pt x="65" y="489"/>
                    <a:pt x="85" y="497"/>
                  </a:cubicBezTo>
                  <a:cubicBezTo>
                    <a:pt x="104" y="505"/>
                    <a:pt x="124" y="508"/>
                    <a:pt x="144" y="508"/>
                  </a:cubicBezTo>
                  <a:cubicBezTo>
                    <a:pt x="183" y="507"/>
                    <a:pt x="220" y="497"/>
                    <a:pt x="262" y="479"/>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50" name="Freeform 90"/>
            <p:cNvSpPr>
              <a:spLocks/>
            </p:cNvSpPr>
            <p:nvPr/>
          </p:nvSpPr>
          <p:spPr bwMode="auto">
            <a:xfrm>
              <a:off x="5073138" y="4287023"/>
              <a:ext cx="136525" cy="85725"/>
            </a:xfrm>
            <a:custGeom>
              <a:avLst/>
              <a:gdLst>
                <a:gd name="T0" fmla="*/ 14 w 122"/>
                <a:gd name="T1" fmla="*/ 0 h 76"/>
                <a:gd name="T2" fmla="*/ 0 w 122"/>
                <a:gd name="T3" fmla="*/ 14 h 76"/>
                <a:gd name="T4" fmla="*/ 0 w 122"/>
                <a:gd name="T5" fmla="*/ 61 h 76"/>
                <a:gd name="T6" fmla="*/ 14 w 122"/>
                <a:gd name="T7" fmla="*/ 76 h 76"/>
                <a:gd name="T8" fmla="*/ 108 w 122"/>
                <a:gd name="T9" fmla="*/ 76 h 76"/>
                <a:gd name="T10" fmla="*/ 120 w 122"/>
                <a:gd name="T11" fmla="*/ 68 h 76"/>
                <a:gd name="T12" fmla="*/ 122 w 122"/>
                <a:gd name="T13" fmla="*/ 68 h 76"/>
                <a:gd name="T14" fmla="*/ 122 w 122"/>
                <a:gd name="T15" fmla="*/ 14 h 76"/>
                <a:gd name="T16" fmla="*/ 108 w 122"/>
                <a:gd name="T17" fmla="*/ 0 h 76"/>
                <a:gd name="T18" fmla="*/ 14 w 122"/>
                <a:gd name="T19"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 h="76">
                  <a:moveTo>
                    <a:pt x="14" y="0"/>
                  </a:moveTo>
                  <a:cubicBezTo>
                    <a:pt x="6" y="0"/>
                    <a:pt x="0" y="6"/>
                    <a:pt x="0" y="14"/>
                  </a:cubicBezTo>
                  <a:cubicBezTo>
                    <a:pt x="0" y="61"/>
                    <a:pt x="0" y="61"/>
                    <a:pt x="0" y="61"/>
                  </a:cubicBezTo>
                  <a:cubicBezTo>
                    <a:pt x="0" y="69"/>
                    <a:pt x="6" y="76"/>
                    <a:pt x="14" y="76"/>
                  </a:cubicBezTo>
                  <a:cubicBezTo>
                    <a:pt x="108" y="76"/>
                    <a:pt x="108" y="76"/>
                    <a:pt x="108" y="76"/>
                  </a:cubicBezTo>
                  <a:cubicBezTo>
                    <a:pt x="113" y="76"/>
                    <a:pt x="118" y="73"/>
                    <a:pt x="120" y="68"/>
                  </a:cubicBezTo>
                  <a:cubicBezTo>
                    <a:pt x="122" y="68"/>
                    <a:pt x="122" y="68"/>
                    <a:pt x="122" y="68"/>
                  </a:cubicBezTo>
                  <a:cubicBezTo>
                    <a:pt x="122" y="14"/>
                    <a:pt x="122" y="14"/>
                    <a:pt x="122" y="14"/>
                  </a:cubicBezTo>
                  <a:cubicBezTo>
                    <a:pt x="122" y="6"/>
                    <a:pt x="116" y="0"/>
                    <a:pt x="108" y="0"/>
                  </a:cubicBezTo>
                  <a:lnTo>
                    <a:pt x="14" y="0"/>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51" name="Freeform 91"/>
            <p:cNvSpPr>
              <a:spLocks noEditPoints="1"/>
            </p:cNvSpPr>
            <p:nvPr/>
          </p:nvSpPr>
          <p:spPr bwMode="auto">
            <a:xfrm>
              <a:off x="4336538" y="3018611"/>
              <a:ext cx="1120775" cy="2143125"/>
            </a:xfrm>
            <a:custGeom>
              <a:avLst/>
              <a:gdLst>
                <a:gd name="T0" fmla="*/ 998 w 998"/>
                <a:gd name="T1" fmla="*/ 1038 h 1911"/>
                <a:gd name="T2" fmla="*/ 834 w 998"/>
                <a:gd name="T3" fmla="*/ 987 h 1911"/>
                <a:gd name="T4" fmla="*/ 784 w 998"/>
                <a:gd name="T5" fmla="*/ 895 h 1911"/>
                <a:gd name="T6" fmla="*/ 672 w 998"/>
                <a:gd name="T7" fmla="*/ 124 h 1911"/>
                <a:gd name="T8" fmla="*/ 552 w 998"/>
                <a:gd name="T9" fmla="*/ 17 h 1911"/>
                <a:gd name="T10" fmla="*/ 462 w 998"/>
                <a:gd name="T11" fmla="*/ 1 h 1911"/>
                <a:gd name="T12" fmla="*/ 142 w 998"/>
                <a:gd name="T13" fmla="*/ 1 h 1911"/>
                <a:gd name="T14" fmla="*/ 232 w 998"/>
                <a:gd name="T15" fmla="*/ 272 h 1911"/>
                <a:gd name="T16" fmla="*/ 205 w 998"/>
                <a:gd name="T17" fmla="*/ 415 h 1911"/>
                <a:gd name="T18" fmla="*/ 120 w 998"/>
                <a:gd name="T19" fmla="*/ 562 h 1911"/>
                <a:gd name="T20" fmla="*/ 0 w 998"/>
                <a:gd name="T21" fmla="*/ 1785 h 1911"/>
                <a:gd name="T22" fmla="*/ 253 w 998"/>
                <a:gd name="T23" fmla="*/ 1785 h 1911"/>
                <a:gd name="T24" fmla="*/ 301 w 998"/>
                <a:gd name="T25" fmla="*/ 860 h 1911"/>
                <a:gd name="T26" fmla="*/ 427 w 998"/>
                <a:gd name="T27" fmla="*/ 1911 h 1911"/>
                <a:gd name="T28" fmla="*/ 554 w 998"/>
                <a:gd name="T29" fmla="*/ 1390 h 1911"/>
                <a:gd name="T30" fmla="*/ 998 w 998"/>
                <a:gd name="T31" fmla="*/ 1340 h 1911"/>
                <a:gd name="T32" fmla="*/ 791 w 998"/>
                <a:gd name="T33" fmla="*/ 1178 h 1911"/>
                <a:gd name="T34" fmla="*/ 764 w 998"/>
                <a:gd name="T35" fmla="*/ 1221 h 1911"/>
                <a:gd name="T36" fmla="*/ 643 w 998"/>
                <a:gd name="T37" fmla="*/ 1192 h 1911"/>
                <a:gd name="T38" fmla="*/ 554 w 998"/>
                <a:gd name="T39" fmla="*/ 1168 h 1911"/>
                <a:gd name="T40" fmla="*/ 643 w 998"/>
                <a:gd name="T41" fmla="*/ 1155 h 1911"/>
                <a:gd name="T42" fmla="*/ 670 w 998"/>
                <a:gd name="T43" fmla="*/ 1117 h 1911"/>
                <a:gd name="T44" fmla="*/ 791 w 998"/>
                <a:gd name="T45" fmla="*/ 1145 h 1911"/>
                <a:gd name="T46" fmla="*/ 998 w 998"/>
                <a:gd name="T47" fmla="*/ 1119 h 1911"/>
                <a:gd name="T48" fmla="*/ 554 w 998"/>
                <a:gd name="T49" fmla="*/ 987 h 1911"/>
                <a:gd name="T50" fmla="*/ 572 w 998"/>
                <a:gd name="T51" fmla="*/ 291 h 1911"/>
                <a:gd name="T52" fmla="*/ 626 w 998"/>
                <a:gd name="T53" fmla="*/ 707 h 1911"/>
                <a:gd name="T54" fmla="*/ 621 w 998"/>
                <a:gd name="T55" fmla="*/ 911 h 1911"/>
                <a:gd name="T56" fmla="*/ 600 w 998"/>
                <a:gd name="T57" fmla="*/ 987 h 1911"/>
                <a:gd name="T58" fmla="*/ 638 w 998"/>
                <a:gd name="T59" fmla="*/ 962 h 1911"/>
                <a:gd name="T60" fmla="*/ 697 w 998"/>
                <a:gd name="T61" fmla="*/ 980 h 1911"/>
                <a:gd name="T62" fmla="*/ 777 w 998"/>
                <a:gd name="T63" fmla="*/ 931 h 1911"/>
                <a:gd name="T64" fmla="*/ 796 w 998"/>
                <a:gd name="T65" fmla="*/ 987 h 19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98" h="1911">
                  <a:moveTo>
                    <a:pt x="998" y="1119"/>
                  </a:moveTo>
                  <a:cubicBezTo>
                    <a:pt x="998" y="1038"/>
                    <a:pt x="998" y="1038"/>
                    <a:pt x="998" y="1038"/>
                  </a:cubicBezTo>
                  <a:cubicBezTo>
                    <a:pt x="998" y="1010"/>
                    <a:pt x="976" y="987"/>
                    <a:pt x="949" y="987"/>
                  </a:cubicBezTo>
                  <a:cubicBezTo>
                    <a:pt x="834" y="987"/>
                    <a:pt x="834" y="987"/>
                    <a:pt x="834" y="987"/>
                  </a:cubicBezTo>
                  <a:cubicBezTo>
                    <a:pt x="834" y="966"/>
                    <a:pt x="834" y="966"/>
                    <a:pt x="834" y="966"/>
                  </a:cubicBezTo>
                  <a:cubicBezTo>
                    <a:pt x="834" y="930"/>
                    <a:pt x="812" y="900"/>
                    <a:pt x="784" y="895"/>
                  </a:cubicBezTo>
                  <a:cubicBezTo>
                    <a:pt x="788" y="827"/>
                    <a:pt x="789" y="765"/>
                    <a:pt x="789" y="707"/>
                  </a:cubicBezTo>
                  <a:cubicBezTo>
                    <a:pt x="789" y="398"/>
                    <a:pt x="740" y="227"/>
                    <a:pt x="672" y="124"/>
                  </a:cubicBezTo>
                  <a:cubicBezTo>
                    <a:pt x="639" y="73"/>
                    <a:pt x="599" y="40"/>
                    <a:pt x="563" y="22"/>
                  </a:cubicBezTo>
                  <a:cubicBezTo>
                    <a:pt x="559" y="20"/>
                    <a:pt x="556" y="18"/>
                    <a:pt x="552" y="17"/>
                  </a:cubicBezTo>
                  <a:cubicBezTo>
                    <a:pt x="520" y="3"/>
                    <a:pt x="493" y="0"/>
                    <a:pt x="476" y="0"/>
                  </a:cubicBezTo>
                  <a:cubicBezTo>
                    <a:pt x="470" y="0"/>
                    <a:pt x="465" y="0"/>
                    <a:pt x="462" y="1"/>
                  </a:cubicBezTo>
                  <a:cubicBezTo>
                    <a:pt x="462" y="1"/>
                    <a:pt x="462" y="1"/>
                    <a:pt x="462" y="1"/>
                  </a:cubicBezTo>
                  <a:cubicBezTo>
                    <a:pt x="142" y="1"/>
                    <a:pt x="142" y="1"/>
                    <a:pt x="142" y="1"/>
                  </a:cubicBezTo>
                  <a:cubicBezTo>
                    <a:pt x="163" y="50"/>
                    <a:pt x="199" y="145"/>
                    <a:pt x="210" y="250"/>
                  </a:cubicBezTo>
                  <a:cubicBezTo>
                    <a:pt x="219" y="256"/>
                    <a:pt x="226" y="264"/>
                    <a:pt x="232" y="272"/>
                  </a:cubicBezTo>
                  <a:cubicBezTo>
                    <a:pt x="247" y="295"/>
                    <a:pt x="253" y="322"/>
                    <a:pt x="248" y="349"/>
                  </a:cubicBezTo>
                  <a:cubicBezTo>
                    <a:pt x="243" y="376"/>
                    <a:pt x="227" y="399"/>
                    <a:pt x="205" y="415"/>
                  </a:cubicBezTo>
                  <a:cubicBezTo>
                    <a:pt x="204" y="415"/>
                    <a:pt x="203" y="416"/>
                    <a:pt x="202" y="417"/>
                  </a:cubicBezTo>
                  <a:cubicBezTo>
                    <a:pt x="188" y="469"/>
                    <a:pt x="163" y="520"/>
                    <a:pt x="120" y="562"/>
                  </a:cubicBezTo>
                  <a:cubicBezTo>
                    <a:pt x="88" y="593"/>
                    <a:pt x="49" y="618"/>
                    <a:pt x="0" y="636"/>
                  </a:cubicBezTo>
                  <a:cubicBezTo>
                    <a:pt x="0" y="1785"/>
                    <a:pt x="0" y="1785"/>
                    <a:pt x="0" y="1785"/>
                  </a:cubicBezTo>
                  <a:cubicBezTo>
                    <a:pt x="0" y="1855"/>
                    <a:pt x="57" y="1911"/>
                    <a:pt x="127" y="1911"/>
                  </a:cubicBezTo>
                  <a:cubicBezTo>
                    <a:pt x="197" y="1911"/>
                    <a:pt x="253" y="1855"/>
                    <a:pt x="253" y="1785"/>
                  </a:cubicBezTo>
                  <a:cubicBezTo>
                    <a:pt x="253" y="860"/>
                    <a:pt x="253" y="860"/>
                    <a:pt x="253" y="860"/>
                  </a:cubicBezTo>
                  <a:cubicBezTo>
                    <a:pt x="301" y="860"/>
                    <a:pt x="301" y="860"/>
                    <a:pt x="301" y="860"/>
                  </a:cubicBezTo>
                  <a:cubicBezTo>
                    <a:pt x="301" y="1785"/>
                    <a:pt x="301" y="1785"/>
                    <a:pt x="301" y="1785"/>
                  </a:cubicBezTo>
                  <a:cubicBezTo>
                    <a:pt x="301" y="1855"/>
                    <a:pt x="358" y="1911"/>
                    <a:pt x="427" y="1911"/>
                  </a:cubicBezTo>
                  <a:cubicBezTo>
                    <a:pt x="497" y="1911"/>
                    <a:pt x="554" y="1855"/>
                    <a:pt x="554" y="1785"/>
                  </a:cubicBezTo>
                  <a:cubicBezTo>
                    <a:pt x="554" y="1390"/>
                    <a:pt x="554" y="1390"/>
                    <a:pt x="554" y="1390"/>
                  </a:cubicBezTo>
                  <a:cubicBezTo>
                    <a:pt x="949" y="1390"/>
                    <a:pt x="949" y="1390"/>
                    <a:pt x="949" y="1390"/>
                  </a:cubicBezTo>
                  <a:cubicBezTo>
                    <a:pt x="976" y="1390"/>
                    <a:pt x="998" y="1368"/>
                    <a:pt x="998" y="1340"/>
                  </a:cubicBezTo>
                  <a:cubicBezTo>
                    <a:pt x="998" y="1142"/>
                    <a:pt x="998" y="1142"/>
                    <a:pt x="998" y="1142"/>
                  </a:cubicBezTo>
                  <a:cubicBezTo>
                    <a:pt x="932" y="1161"/>
                    <a:pt x="862" y="1173"/>
                    <a:pt x="791" y="1178"/>
                  </a:cubicBezTo>
                  <a:cubicBezTo>
                    <a:pt x="791" y="1192"/>
                    <a:pt x="791" y="1192"/>
                    <a:pt x="791" y="1192"/>
                  </a:cubicBezTo>
                  <a:cubicBezTo>
                    <a:pt x="791" y="1208"/>
                    <a:pt x="779" y="1221"/>
                    <a:pt x="764" y="1221"/>
                  </a:cubicBezTo>
                  <a:cubicBezTo>
                    <a:pt x="670" y="1221"/>
                    <a:pt x="670" y="1221"/>
                    <a:pt x="670" y="1221"/>
                  </a:cubicBezTo>
                  <a:cubicBezTo>
                    <a:pt x="655" y="1221"/>
                    <a:pt x="643" y="1208"/>
                    <a:pt x="643" y="1192"/>
                  </a:cubicBezTo>
                  <a:cubicBezTo>
                    <a:pt x="643" y="1178"/>
                    <a:pt x="643" y="1178"/>
                    <a:pt x="643" y="1178"/>
                  </a:cubicBezTo>
                  <a:cubicBezTo>
                    <a:pt x="613" y="1176"/>
                    <a:pt x="583" y="1172"/>
                    <a:pt x="554" y="1168"/>
                  </a:cubicBezTo>
                  <a:cubicBezTo>
                    <a:pt x="554" y="1145"/>
                    <a:pt x="554" y="1145"/>
                    <a:pt x="554" y="1145"/>
                  </a:cubicBezTo>
                  <a:cubicBezTo>
                    <a:pt x="583" y="1149"/>
                    <a:pt x="613" y="1153"/>
                    <a:pt x="643" y="1155"/>
                  </a:cubicBezTo>
                  <a:cubicBezTo>
                    <a:pt x="643" y="1145"/>
                    <a:pt x="643" y="1145"/>
                    <a:pt x="643" y="1145"/>
                  </a:cubicBezTo>
                  <a:cubicBezTo>
                    <a:pt x="643" y="1130"/>
                    <a:pt x="655" y="1117"/>
                    <a:pt x="670" y="1117"/>
                  </a:cubicBezTo>
                  <a:cubicBezTo>
                    <a:pt x="764" y="1117"/>
                    <a:pt x="764" y="1117"/>
                    <a:pt x="764" y="1117"/>
                  </a:cubicBezTo>
                  <a:cubicBezTo>
                    <a:pt x="779" y="1117"/>
                    <a:pt x="791" y="1130"/>
                    <a:pt x="791" y="1145"/>
                  </a:cubicBezTo>
                  <a:cubicBezTo>
                    <a:pt x="791" y="1155"/>
                    <a:pt x="791" y="1155"/>
                    <a:pt x="791" y="1155"/>
                  </a:cubicBezTo>
                  <a:cubicBezTo>
                    <a:pt x="862" y="1150"/>
                    <a:pt x="932" y="1138"/>
                    <a:pt x="998" y="1119"/>
                  </a:cubicBezTo>
                  <a:close/>
                  <a:moveTo>
                    <a:pt x="600" y="987"/>
                  </a:moveTo>
                  <a:cubicBezTo>
                    <a:pt x="554" y="987"/>
                    <a:pt x="554" y="987"/>
                    <a:pt x="554" y="987"/>
                  </a:cubicBezTo>
                  <a:cubicBezTo>
                    <a:pt x="554" y="247"/>
                    <a:pt x="554" y="247"/>
                    <a:pt x="554" y="247"/>
                  </a:cubicBezTo>
                  <a:cubicBezTo>
                    <a:pt x="560" y="260"/>
                    <a:pt x="566" y="274"/>
                    <a:pt x="572" y="291"/>
                  </a:cubicBezTo>
                  <a:cubicBezTo>
                    <a:pt x="573" y="293"/>
                    <a:pt x="574" y="295"/>
                    <a:pt x="575" y="297"/>
                  </a:cubicBezTo>
                  <a:cubicBezTo>
                    <a:pt x="603" y="378"/>
                    <a:pt x="626" y="507"/>
                    <a:pt x="626" y="707"/>
                  </a:cubicBezTo>
                  <a:cubicBezTo>
                    <a:pt x="626" y="763"/>
                    <a:pt x="624" y="826"/>
                    <a:pt x="620" y="894"/>
                  </a:cubicBezTo>
                  <a:cubicBezTo>
                    <a:pt x="619" y="900"/>
                    <a:pt x="620" y="906"/>
                    <a:pt x="621" y="911"/>
                  </a:cubicBezTo>
                  <a:cubicBezTo>
                    <a:pt x="608" y="925"/>
                    <a:pt x="600" y="944"/>
                    <a:pt x="600" y="966"/>
                  </a:cubicBezTo>
                  <a:lnTo>
                    <a:pt x="600" y="987"/>
                  </a:lnTo>
                  <a:close/>
                  <a:moveTo>
                    <a:pt x="638" y="987"/>
                  </a:moveTo>
                  <a:cubicBezTo>
                    <a:pt x="638" y="962"/>
                    <a:pt x="638" y="962"/>
                    <a:pt x="638" y="962"/>
                  </a:cubicBezTo>
                  <a:cubicBezTo>
                    <a:pt x="638" y="958"/>
                    <a:pt x="638" y="955"/>
                    <a:pt x="639" y="951"/>
                  </a:cubicBezTo>
                  <a:cubicBezTo>
                    <a:pt x="653" y="968"/>
                    <a:pt x="673" y="979"/>
                    <a:pt x="697" y="980"/>
                  </a:cubicBezTo>
                  <a:cubicBezTo>
                    <a:pt x="698" y="980"/>
                    <a:pt x="700" y="980"/>
                    <a:pt x="702" y="980"/>
                  </a:cubicBezTo>
                  <a:cubicBezTo>
                    <a:pt x="735" y="980"/>
                    <a:pt x="764" y="960"/>
                    <a:pt x="777" y="931"/>
                  </a:cubicBezTo>
                  <a:cubicBezTo>
                    <a:pt x="787" y="932"/>
                    <a:pt x="796" y="945"/>
                    <a:pt x="796" y="962"/>
                  </a:cubicBezTo>
                  <a:cubicBezTo>
                    <a:pt x="796" y="987"/>
                    <a:pt x="796" y="987"/>
                    <a:pt x="796" y="987"/>
                  </a:cubicBezTo>
                  <a:lnTo>
                    <a:pt x="638" y="987"/>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352" name="man_working_filing_blue"/>
          <p:cNvGrpSpPr/>
          <p:nvPr userDrawn="1"/>
        </p:nvGrpSpPr>
        <p:grpSpPr>
          <a:xfrm>
            <a:off x="3696008" y="1969113"/>
            <a:ext cx="1042089" cy="1222411"/>
            <a:chOff x="5440507" y="2393900"/>
            <a:chExt cx="3073400" cy="3605213"/>
          </a:xfrm>
        </p:grpSpPr>
        <p:sp>
          <p:nvSpPr>
            <p:cNvPr id="353" name="Freeform 95"/>
            <p:cNvSpPr>
              <a:spLocks/>
            </p:cNvSpPr>
            <p:nvPr/>
          </p:nvSpPr>
          <p:spPr bwMode="auto">
            <a:xfrm>
              <a:off x="6016769" y="2393900"/>
              <a:ext cx="769938" cy="769938"/>
            </a:xfrm>
            <a:custGeom>
              <a:avLst/>
              <a:gdLst>
                <a:gd name="T0" fmla="*/ 488 w 517"/>
                <a:gd name="T1" fmla="*/ 205 h 518"/>
                <a:gd name="T2" fmla="*/ 312 w 517"/>
                <a:gd name="T3" fmla="*/ 488 h 518"/>
                <a:gd name="T4" fmla="*/ 29 w 517"/>
                <a:gd name="T5" fmla="*/ 312 h 518"/>
                <a:gd name="T6" fmla="*/ 205 w 517"/>
                <a:gd name="T7" fmla="*/ 29 h 518"/>
                <a:gd name="T8" fmla="*/ 488 w 517"/>
                <a:gd name="T9" fmla="*/ 205 h 518"/>
              </a:gdLst>
              <a:ahLst/>
              <a:cxnLst>
                <a:cxn ang="0">
                  <a:pos x="T0" y="T1"/>
                </a:cxn>
                <a:cxn ang="0">
                  <a:pos x="T2" y="T3"/>
                </a:cxn>
                <a:cxn ang="0">
                  <a:pos x="T4" y="T5"/>
                </a:cxn>
                <a:cxn ang="0">
                  <a:pos x="T6" y="T7"/>
                </a:cxn>
                <a:cxn ang="0">
                  <a:pos x="T8" y="T9"/>
                </a:cxn>
              </a:cxnLst>
              <a:rect l="0" t="0" r="r" b="b"/>
              <a:pathLst>
                <a:path w="517" h="518">
                  <a:moveTo>
                    <a:pt x="488" y="205"/>
                  </a:moveTo>
                  <a:cubicBezTo>
                    <a:pt x="517" y="332"/>
                    <a:pt x="439" y="458"/>
                    <a:pt x="312" y="488"/>
                  </a:cubicBezTo>
                  <a:cubicBezTo>
                    <a:pt x="185" y="518"/>
                    <a:pt x="59" y="439"/>
                    <a:pt x="29" y="312"/>
                  </a:cubicBezTo>
                  <a:cubicBezTo>
                    <a:pt x="0" y="185"/>
                    <a:pt x="78" y="59"/>
                    <a:pt x="205" y="29"/>
                  </a:cubicBezTo>
                  <a:cubicBezTo>
                    <a:pt x="332" y="0"/>
                    <a:pt x="458" y="79"/>
                    <a:pt x="488" y="205"/>
                  </a:cubicBezTo>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54" name="Freeform 96"/>
            <p:cNvSpPr>
              <a:spLocks/>
            </p:cNvSpPr>
            <p:nvPr/>
          </p:nvSpPr>
          <p:spPr bwMode="auto">
            <a:xfrm>
              <a:off x="5440507" y="3794075"/>
              <a:ext cx="436563" cy="652463"/>
            </a:xfrm>
            <a:custGeom>
              <a:avLst/>
              <a:gdLst>
                <a:gd name="T0" fmla="*/ 201 w 293"/>
                <a:gd name="T1" fmla="*/ 253 h 439"/>
                <a:gd name="T2" fmla="*/ 141 w 293"/>
                <a:gd name="T3" fmla="*/ 29 h 439"/>
                <a:gd name="T4" fmla="*/ 142 w 293"/>
                <a:gd name="T5" fmla="*/ 0 h 439"/>
                <a:gd name="T6" fmla="*/ 0 w 293"/>
                <a:gd name="T7" fmla="*/ 62 h 439"/>
                <a:gd name="T8" fmla="*/ 165 w 293"/>
                <a:gd name="T9" fmla="*/ 439 h 439"/>
                <a:gd name="T10" fmla="*/ 293 w 293"/>
                <a:gd name="T11" fmla="*/ 384 h 439"/>
                <a:gd name="T12" fmla="*/ 220 w 293"/>
                <a:gd name="T13" fmla="*/ 286 h 439"/>
                <a:gd name="T14" fmla="*/ 201 w 293"/>
                <a:gd name="T15" fmla="*/ 253 h 4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3" h="439">
                  <a:moveTo>
                    <a:pt x="201" y="253"/>
                  </a:moveTo>
                  <a:cubicBezTo>
                    <a:pt x="161" y="180"/>
                    <a:pt x="141" y="104"/>
                    <a:pt x="141" y="29"/>
                  </a:cubicBezTo>
                  <a:cubicBezTo>
                    <a:pt x="141" y="19"/>
                    <a:pt x="141" y="10"/>
                    <a:pt x="142" y="0"/>
                  </a:cubicBezTo>
                  <a:cubicBezTo>
                    <a:pt x="0" y="62"/>
                    <a:pt x="0" y="62"/>
                    <a:pt x="0" y="62"/>
                  </a:cubicBezTo>
                  <a:cubicBezTo>
                    <a:pt x="165" y="439"/>
                    <a:pt x="165" y="439"/>
                    <a:pt x="165" y="439"/>
                  </a:cubicBezTo>
                  <a:cubicBezTo>
                    <a:pt x="293" y="384"/>
                    <a:pt x="293" y="384"/>
                    <a:pt x="293" y="384"/>
                  </a:cubicBezTo>
                  <a:cubicBezTo>
                    <a:pt x="265" y="351"/>
                    <a:pt x="240" y="319"/>
                    <a:pt x="220" y="286"/>
                  </a:cubicBezTo>
                  <a:cubicBezTo>
                    <a:pt x="213" y="275"/>
                    <a:pt x="207" y="264"/>
                    <a:pt x="201" y="253"/>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55" name="Freeform 97"/>
            <p:cNvSpPr>
              <a:spLocks/>
            </p:cNvSpPr>
            <p:nvPr/>
          </p:nvSpPr>
          <p:spPr bwMode="auto">
            <a:xfrm>
              <a:off x="5961207" y="3503563"/>
              <a:ext cx="600075" cy="727075"/>
            </a:xfrm>
            <a:custGeom>
              <a:avLst/>
              <a:gdLst>
                <a:gd name="T0" fmla="*/ 321 w 403"/>
                <a:gd name="T1" fmla="*/ 413 h 489"/>
                <a:gd name="T2" fmla="*/ 403 w 403"/>
                <a:gd name="T3" fmla="*/ 377 h 489"/>
                <a:gd name="T4" fmla="*/ 375 w 403"/>
                <a:gd name="T5" fmla="*/ 312 h 489"/>
                <a:gd name="T6" fmla="*/ 238 w 403"/>
                <a:gd name="T7" fmla="*/ 0 h 489"/>
                <a:gd name="T8" fmla="*/ 47 w 403"/>
                <a:gd name="T9" fmla="*/ 83 h 489"/>
                <a:gd name="T10" fmla="*/ 12 w 403"/>
                <a:gd name="T11" fmla="*/ 153 h 489"/>
                <a:gd name="T12" fmla="*/ 0 w 403"/>
                <a:gd name="T13" fmla="*/ 224 h 489"/>
                <a:gd name="T14" fmla="*/ 12 w 403"/>
                <a:gd name="T15" fmla="*/ 296 h 489"/>
                <a:gd name="T16" fmla="*/ 34 w 403"/>
                <a:gd name="T17" fmla="*/ 346 h 489"/>
                <a:gd name="T18" fmla="*/ 35 w 403"/>
                <a:gd name="T19" fmla="*/ 349 h 489"/>
                <a:gd name="T20" fmla="*/ 139 w 403"/>
                <a:gd name="T21" fmla="*/ 481 h 489"/>
                <a:gd name="T22" fmla="*/ 147 w 403"/>
                <a:gd name="T23" fmla="*/ 489 h 489"/>
                <a:gd name="T24" fmla="*/ 271 w 403"/>
                <a:gd name="T25" fmla="*/ 435 h 489"/>
                <a:gd name="T26" fmla="*/ 321 w 403"/>
                <a:gd name="T27" fmla="*/ 413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3" h="489">
                  <a:moveTo>
                    <a:pt x="321" y="413"/>
                  </a:moveTo>
                  <a:cubicBezTo>
                    <a:pt x="403" y="377"/>
                    <a:pt x="403" y="377"/>
                    <a:pt x="403" y="377"/>
                  </a:cubicBezTo>
                  <a:cubicBezTo>
                    <a:pt x="375" y="312"/>
                    <a:pt x="375" y="312"/>
                    <a:pt x="375" y="312"/>
                  </a:cubicBezTo>
                  <a:cubicBezTo>
                    <a:pt x="238" y="0"/>
                    <a:pt x="238" y="0"/>
                    <a:pt x="238" y="0"/>
                  </a:cubicBezTo>
                  <a:cubicBezTo>
                    <a:pt x="47" y="83"/>
                    <a:pt x="47" y="83"/>
                    <a:pt x="47" y="83"/>
                  </a:cubicBezTo>
                  <a:cubicBezTo>
                    <a:pt x="34" y="103"/>
                    <a:pt x="21" y="127"/>
                    <a:pt x="12" y="153"/>
                  </a:cubicBezTo>
                  <a:cubicBezTo>
                    <a:pt x="5" y="175"/>
                    <a:pt x="0" y="198"/>
                    <a:pt x="0" y="224"/>
                  </a:cubicBezTo>
                  <a:cubicBezTo>
                    <a:pt x="0" y="248"/>
                    <a:pt x="5" y="271"/>
                    <a:pt x="12" y="296"/>
                  </a:cubicBezTo>
                  <a:cubicBezTo>
                    <a:pt x="18" y="312"/>
                    <a:pt x="25" y="329"/>
                    <a:pt x="34" y="346"/>
                  </a:cubicBezTo>
                  <a:cubicBezTo>
                    <a:pt x="34" y="347"/>
                    <a:pt x="35" y="348"/>
                    <a:pt x="35" y="349"/>
                  </a:cubicBezTo>
                  <a:cubicBezTo>
                    <a:pt x="58" y="392"/>
                    <a:pt x="93" y="437"/>
                    <a:pt x="139" y="481"/>
                  </a:cubicBezTo>
                  <a:cubicBezTo>
                    <a:pt x="142" y="484"/>
                    <a:pt x="145" y="486"/>
                    <a:pt x="147" y="489"/>
                  </a:cubicBezTo>
                  <a:cubicBezTo>
                    <a:pt x="271" y="435"/>
                    <a:pt x="271" y="435"/>
                    <a:pt x="271" y="435"/>
                  </a:cubicBezTo>
                  <a:lnTo>
                    <a:pt x="321" y="413"/>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56" name="Freeform 98"/>
            <p:cNvSpPr>
              <a:spLocks/>
            </p:cNvSpPr>
            <p:nvPr/>
          </p:nvSpPr>
          <p:spPr bwMode="auto">
            <a:xfrm>
              <a:off x="5681807" y="3232100"/>
              <a:ext cx="1484313" cy="2767013"/>
            </a:xfrm>
            <a:custGeom>
              <a:avLst/>
              <a:gdLst>
                <a:gd name="T0" fmla="*/ 0 w 997"/>
                <a:gd name="T1" fmla="*/ 406 h 1859"/>
                <a:gd name="T2" fmla="*/ 83 w 997"/>
                <a:gd name="T3" fmla="*/ 663 h 1859"/>
                <a:gd name="T4" fmla="*/ 166 w 997"/>
                <a:gd name="T5" fmla="*/ 768 h 1859"/>
                <a:gd name="T6" fmla="*/ 201 w 997"/>
                <a:gd name="T7" fmla="*/ 803 h 1859"/>
                <a:gd name="T8" fmla="*/ 302 w 997"/>
                <a:gd name="T9" fmla="*/ 866 h 1859"/>
                <a:gd name="T10" fmla="*/ 356 w 997"/>
                <a:gd name="T11" fmla="*/ 718 h 1859"/>
                <a:gd name="T12" fmla="*/ 315 w 997"/>
                <a:gd name="T13" fmla="*/ 680 h 1859"/>
                <a:gd name="T14" fmla="*/ 210 w 997"/>
                <a:gd name="T15" fmla="*/ 550 h 1859"/>
                <a:gd name="T16" fmla="*/ 200 w 997"/>
                <a:gd name="T17" fmla="*/ 532 h 1859"/>
                <a:gd name="T18" fmla="*/ 200 w 997"/>
                <a:gd name="T19" fmla="*/ 283 h 1859"/>
                <a:gd name="T20" fmla="*/ 219 w 997"/>
                <a:gd name="T21" fmla="*/ 251 h 1859"/>
                <a:gd name="T22" fmla="*/ 418 w 997"/>
                <a:gd name="T23" fmla="*/ 163 h 1859"/>
                <a:gd name="T24" fmla="*/ 446 w 997"/>
                <a:gd name="T25" fmla="*/ 173 h 1859"/>
                <a:gd name="T26" fmla="*/ 611 w 997"/>
                <a:gd name="T27" fmla="*/ 551 h 1859"/>
                <a:gd name="T28" fmla="*/ 600 w 997"/>
                <a:gd name="T29" fmla="*/ 578 h 1859"/>
                <a:gd name="T30" fmla="*/ 459 w 997"/>
                <a:gd name="T31" fmla="*/ 640 h 1859"/>
                <a:gd name="T32" fmla="*/ 370 w 997"/>
                <a:gd name="T33" fmla="*/ 702 h 1859"/>
                <a:gd name="T34" fmla="*/ 342 w 997"/>
                <a:gd name="T35" fmla="*/ 878 h 1859"/>
                <a:gd name="T36" fmla="*/ 245 w 997"/>
                <a:gd name="T37" fmla="*/ 870 h 1859"/>
                <a:gd name="T38" fmla="*/ 217 w 997"/>
                <a:gd name="T39" fmla="*/ 847 h 1859"/>
                <a:gd name="T40" fmla="*/ 201 w 997"/>
                <a:gd name="T41" fmla="*/ 1729 h 1859"/>
                <a:gd name="T42" fmla="*/ 459 w 997"/>
                <a:gd name="T43" fmla="*/ 1729 h 1859"/>
                <a:gd name="T44" fmla="*/ 509 w 997"/>
                <a:gd name="T45" fmla="*/ 878 h 1859"/>
                <a:gd name="T46" fmla="*/ 639 w 997"/>
                <a:gd name="T47" fmla="*/ 1859 h 1859"/>
                <a:gd name="T48" fmla="*/ 768 w 997"/>
                <a:gd name="T49" fmla="*/ 599 h 1859"/>
                <a:gd name="T50" fmla="*/ 767 w 997"/>
                <a:gd name="T51" fmla="*/ 423 h 1859"/>
                <a:gd name="T52" fmla="*/ 988 w 997"/>
                <a:gd name="T53" fmla="*/ 572 h 1859"/>
                <a:gd name="T54" fmla="*/ 997 w 997"/>
                <a:gd name="T55" fmla="*/ 455 h 1859"/>
                <a:gd name="T56" fmla="*/ 805 w 997"/>
                <a:gd name="T57" fmla="*/ 129 h 1859"/>
                <a:gd name="T58" fmla="*/ 782 w 997"/>
                <a:gd name="T59" fmla="*/ 67 h 1859"/>
                <a:gd name="T60" fmla="*/ 781 w 997"/>
                <a:gd name="T61" fmla="*/ 63 h 1859"/>
                <a:gd name="T62" fmla="*/ 686 w 997"/>
                <a:gd name="T63" fmla="*/ 0 h 1859"/>
                <a:gd name="T64" fmla="*/ 262 w 997"/>
                <a:gd name="T65" fmla="*/ 3 h 1859"/>
                <a:gd name="T66" fmla="*/ 109 w 997"/>
                <a:gd name="T67" fmla="*/ 120 h 1859"/>
                <a:gd name="T68" fmla="*/ 5 w 997"/>
                <a:gd name="T69" fmla="*/ 343 h 1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97" h="1859">
                  <a:moveTo>
                    <a:pt x="2" y="368"/>
                  </a:moveTo>
                  <a:cubicBezTo>
                    <a:pt x="1" y="380"/>
                    <a:pt x="0" y="393"/>
                    <a:pt x="0" y="406"/>
                  </a:cubicBezTo>
                  <a:cubicBezTo>
                    <a:pt x="0" y="473"/>
                    <a:pt x="17" y="546"/>
                    <a:pt x="57" y="620"/>
                  </a:cubicBezTo>
                  <a:cubicBezTo>
                    <a:pt x="65" y="635"/>
                    <a:pt x="73" y="649"/>
                    <a:pt x="83" y="663"/>
                  </a:cubicBezTo>
                  <a:cubicBezTo>
                    <a:pt x="102" y="693"/>
                    <a:pt x="125" y="722"/>
                    <a:pt x="151" y="752"/>
                  </a:cubicBezTo>
                  <a:cubicBezTo>
                    <a:pt x="156" y="757"/>
                    <a:pt x="161" y="763"/>
                    <a:pt x="166" y="768"/>
                  </a:cubicBezTo>
                  <a:cubicBezTo>
                    <a:pt x="177" y="780"/>
                    <a:pt x="188" y="791"/>
                    <a:pt x="200" y="803"/>
                  </a:cubicBezTo>
                  <a:cubicBezTo>
                    <a:pt x="200" y="803"/>
                    <a:pt x="201" y="803"/>
                    <a:pt x="201" y="803"/>
                  </a:cubicBezTo>
                  <a:cubicBezTo>
                    <a:pt x="215" y="817"/>
                    <a:pt x="231" y="831"/>
                    <a:pt x="247" y="845"/>
                  </a:cubicBezTo>
                  <a:cubicBezTo>
                    <a:pt x="263" y="859"/>
                    <a:pt x="283" y="866"/>
                    <a:pt x="302" y="866"/>
                  </a:cubicBezTo>
                  <a:cubicBezTo>
                    <a:pt x="326" y="866"/>
                    <a:pt x="349" y="856"/>
                    <a:pt x="365" y="836"/>
                  </a:cubicBezTo>
                  <a:cubicBezTo>
                    <a:pt x="396" y="801"/>
                    <a:pt x="391" y="748"/>
                    <a:pt x="356" y="718"/>
                  </a:cubicBezTo>
                  <a:cubicBezTo>
                    <a:pt x="348" y="711"/>
                    <a:pt x="339" y="703"/>
                    <a:pt x="331" y="696"/>
                  </a:cubicBezTo>
                  <a:cubicBezTo>
                    <a:pt x="326" y="691"/>
                    <a:pt x="320" y="685"/>
                    <a:pt x="315" y="680"/>
                  </a:cubicBezTo>
                  <a:cubicBezTo>
                    <a:pt x="309" y="675"/>
                    <a:pt x="303" y="669"/>
                    <a:pt x="298" y="663"/>
                  </a:cubicBezTo>
                  <a:cubicBezTo>
                    <a:pt x="258" y="623"/>
                    <a:pt x="230" y="585"/>
                    <a:pt x="210" y="550"/>
                  </a:cubicBezTo>
                  <a:cubicBezTo>
                    <a:pt x="208" y="547"/>
                    <a:pt x="206" y="544"/>
                    <a:pt x="205" y="541"/>
                  </a:cubicBezTo>
                  <a:cubicBezTo>
                    <a:pt x="203" y="538"/>
                    <a:pt x="202" y="535"/>
                    <a:pt x="200" y="532"/>
                  </a:cubicBezTo>
                  <a:cubicBezTo>
                    <a:pt x="176" y="484"/>
                    <a:pt x="168" y="443"/>
                    <a:pt x="167" y="406"/>
                  </a:cubicBezTo>
                  <a:cubicBezTo>
                    <a:pt x="167" y="361"/>
                    <a:pt x="181" y="319"/>
                    <a:pt x="200" y="283"/>
                  </a:cubicBezTo>
                  <a:cubicBezTo>
                    <a:pt x="201" y="282"/>
                    <a:pt x="201" y="281"/>
                    <a:pt x="202" y="280"/>
                  </a:cubicBezTo>
                  <a:cubicBezTo>
                    <a:pt x="207" y="270"/>
                    <a:pt x="213" y="261"/>
                    <a:pt x="219" y="251"/>
                  </a:cubicBezTo>
                  <a:cubicBezTo>
                    <a:pt x="220" y="250"/>
                    <a:pt x="221" y="250"/>
                    <a:pt x="221" y="249"/>
                  </a:cubicBezTo>
                  <a:cubicBezTo>
                    <a:pt x="418" y="163"/>
                    <a:pt x="418" y="163"/>
                    <a:pt x="418" y="163"/>
                  </a:cubicBezTo>
                  <a:cubicBezTo>
                    <a:pt x="437" y="154"/>
                    <a:pt x="437" y="154"/>
                    <a:pt x="437" y="154"/>
                  </a:cubicBezTo>
                  <a:cubicBezTo>
                    <a:pt x="446" y="173"/>
                    <a:pt x="446" y="173"/>
                    <a:pt x="446" y="173"/>
                  </a:cubicBezTo>
                  <a:cubicBezTo>
                    <a:pt x="581" y="483"/>
                    <a:pt x="581" y="483"/>
                    <a:pt x="581" y="483"/>
                  </a:cubicBezTo>
                  <a:cubicBezTo>
                    <a:pt x="611" y="551"/>
                    <a:pt x="611" y="551"/>
                    <a:pt x="611" y="551"/>
                  </a:cubicBezTo>
                  <a:cubicBezTo>
                    <a:pt x="619" y="570"/>
                    <a:pt x="619" y="570"/>
                    <a:pt x="619" y="570"/>
                  </a:cubicBezTo>
                  <a:cubicBezTo>
                    <a:pt x="600" y="578"/>
                    <a:pt x="600" y="578"/>
                    <a:pt x="600" y="578"/>
                  </a:cubicBezTo>
                  <a:cubicBezTo>
                    <a:pt x="509" y="618"/>
                    <a:pt x="509" y="618"/>
                    <a:pt x="509" y="618"/>
                  </a:cubicBezTo>
                  <a:cubicBezTo>
                    <a:pt x="459" y="640"/>
                    <a:pt x="459" y="640"/>
                    <a:pt x="459" y="640"/>
                  </a:cubicBezTo>
                  <a:cubicBezTo>
                    <a:pt x="353" y="687"/>
                    <a:pt x="353" y="687"/>
                    <a:pt x="353" y="687"/>
                  </a:cubicBezTo>
                  <a:cubicBezTo>
                    <a:pt x="358" y="692"/>
                    <a:pt x="364" y="697"/>
                    <a:pt x="370" y="702"/>
                  </a:cubicBezTo>
                  <a:cubicBezTo>
                    <a:pt x="414" y="740"/>
                    <a:pt x="419" y="806"/>
                    <a:pt x="382" y="850"/>
                  </a:cubicBezTo>
                  <a:cubicBezTo>
                    <a:pt x="371" y="863"/>
                    <a:pt x="357" y="872"/>
                    <a:pt x="342" y="878"/>
                  </a:cubicBezTo>
                  <a:cubicBezTo>
                    <a:pt x="330" y="884"/>
                    <a:pt x="316" y="887"/>
                    <a:pt x="302" y="887"/>
                  </a:cubicBezTo>
                  <a:cubicBezTo>
                    <a:pt x="282" y="887"/>
                    <a:pt x="262" y="881"/>
                    <a:pt x="245" y="870"/>
                  </a:cubicBezTo>
                  <a:cubicBezTo>
                    <a:pt x="241" y="867"/>
                    <a:pt x="238" y="864"/>
                    <a:pt x="234" y="861"/>
                  </a:cubicBezTo>
                  <a:cubicBezTo>
                    <a:pt x="228" y="856"/>
                    <a:pt x="223" y="852"/>
                    <a:pt x="217" y="847"/>
                  </a:cubicBezTo>
                  <a:cubicBezTo>
                    <a:pt x="212" y="842"/>
                    <a:pt x="206" y="837"/>
                    <a:pt x="201" y="831"/>
                  </a:cubicBezTo>
                  <a:cubicBezTo>
                    <a:pt x="201" y="1729"/>
                    <a:pt x="201" y="1729"/>
                    <a:pt x="201" y="1729"/>
                  </a:cubicBezTo>
                  <a:cubicBezTo>
                    <a:pt x="201" y="1801"/>
                    <a:pt x="258" y="1859"/>
                    <a:pt x="330" y="1859"/>
                  </a:cubicBezTo>
                  <a:cubicBezTo>
                    <a:pt x="401" y="1859"/>
                    <a:pt x="459" y="1801"/>
                    <a:pt x="459" y="1729"/>
                  </a:cubicBezTo>
                  <a:cubicBezTo>
                    <a:pt x="459" y="878"/>
                    <a:pt x="459" y="878"/>
                    <a:pt x="459" y="878"/>
                  </a:cubicBezTo>
                  <a:cubicBezTo>
                    <a:pt x="509" y="878"/>
                    <a:pt x="509" y="878"/>
                    <a:pt x="509" y="878"/>
                  </a:cubicBezTo>
                  <a:cubicBezTo>
                    <a:pt x="509" y="1729"/>
                    <a:pt x="509" y="1729"/>
                    <a:pt x="509" y="1729"/>
                  </a:cubicBezTo>
                  <a:cubicBezTo>
                    <a:pt x="509" y="1801"/>
                    <a:pt x="567" y="1859"/>
                    <a:pt x="639" y="1859"/>
                  </a:cubicBezTo>
                  <a:cubicBezTo>
                    <a:pt x="710" y="1859"/>
                    <a:pt x="768" y="1801"/>
                    <a:pt x="768" y="1729"/>
                  </a:cubicBezTo>
                  <a:cubicBezTo>
                    <a:pt x="768" y="599"/>
                    <a:pt x="768" y="599"/>
                    <a:pt x="768" y="599"/>
                  </a:cubicBezTo>
                  <a:cubicBezTo>
                    <a:pt x="768" y="593"/>
                    <a:pt x="767" y="587"/>
                    <a:pt x="767" y="581"/>
                  </a:cubicBezTo>
                  <a:cubicBezTo>
                    <a:pt x="767" y="423"/>
                    <a:pt x="767" y="423"/>
                    <a:pt x="767" y="423"/>
                  </a:cubicBezTo>
                  <a:cubicBezTo>
                    <a:pt x="821" y="511"/>
                    <a:pt x="894" y="604"/>
                    <a:pt x="988" y="682"/>
                  </a:cubicBezTo>
                  <a:cubicBezTo>
                    <a:pt x="988" y="572"/>
                    <a:pt x="988" y="572"/>
                    <a:pt x="988" y="572"/>
                  </a:cubicBezTo>
                  <a:cubicBezTo>
                    <a:pt x="997" y="572"/>
                    <a:pt x="997" y="572"/>
                    <a:pt x="997" y="572"/>
                  </a:cubicBezTo>
                  <a:cubicBezTo>
                    <a:pt x="997" y="455"/>
                    <a:pt x="997" y="455"/>
                    <a:pt x="997" y="455"/>
                  </a:cubicBezTo>
                  <a:cubicBezTo>
                    <a:pt x="952" y="402"/>
                    <a:pt x="914" y="346"/>
                    <a:pt x="883" y="292"/>
                  </a:cubicBezTo>
                  <a:cubicBezTo>
                    <a:pt x="847" y="229"/>
                    <a:pt x="821" y="171"/>
                    <a:pt x="805" y="129"/>
                  </a:cubicBezTo>
                  <a:cubicBezTo>
                    <a:pt x="796" y="108"/>
                    <a:pt x="790" y="91"/>
                    <a:pt x="787" y="79"/>
                  </a:cubicBezTo>
                  <a:cubicBezTo>
                    <a:pt x="785" y="74"/>
                    <a:pt x="783" y="69"/>
                    <a:pt x="782" y="67"/>
                  </a:cubicBezTo>
                  <a:cubicBezTo>
                    <a:pt x="782" y="65"/>
                    <a:pt x="782" y="64"/>
                    <a:pt x="781" y="64"/>
                  </a:cubicBezTo>
                  <a:cubicBezTo>
                    <a:pt x="781" y="63"/>
                    <a:pt x="781" y="63"/>
                    <a:pt x="781" y="63"/>
                  </a:cubicBezTo>
                  <a:cubicBezTo>
                    <a:pt x="771" y="28"/>
                    <a:pt x="740" y="5"/>
                    <a:pt x="706" y="3"/>
                  </a:cubicBezTo>
                  <a:cubicBezTo>
                    <a:pt x="699" y="1"/>
                    <a:pt x="693" y="0"/>
                    <a:pt x="686" y="0"/>
                  </a:cubicBezTo>
                  <a:cubicBezTo>
                    <a:pt x="281" y="0"/>
                    <a:pt x="281" y="0"/>
                    <a:pt x="281" y="0"/>
                  </a:cubicBezTo>
                  <a:cubicBezTo>
                    <a:pt x="274" y="0"/>
                    <a:pt x="268" y="1"/>
                    <a:pt x="262" y="3"/>
                  </a:cubicBezTo>
                  <a:cubicBezTo>
                    <a:pt x="246" y="3"/>
                    <a:pt x="230" y="8"/>
                    <a:pt x="217" y="17"/>
                  </a:cubicBezTo>
                  <a:cubicBezTo>
                    <a:pt x="212" y="20"/>
                    <a:pt x="161" y="55"/>
                    <a:pt x="109" y="120"/>
                  </a:cubicBezTo>
                  <a:cubicBezTo>
                    <a:pt x="81" y="154"/>
                    <a:pt x="51" y="198"/>
                    <a:pt x="30" y="251"/>
                  </a:cubicBezTo>
                  <a:cubicBezTo>
                    <a:pt x="19" y="280"/>
                    <a:pt x="10" y="310"/>
                    <a:pt x="5" y="343"/>
                  </a:cubicBezTo>
                  <a:cubicBezTo>
                    <a:pt x="4" y="351"/>
                    <a:pt x="3" y="359"/>
                    <a:pt x="2" y="368"/>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57" name="Freeform 99"/>
            <p:cNvSpPr>
              <a:spLocks noEditPoints="1"/>
            </p:cNvSpPr>
            <p:nvPr/>
          </p:nvSpPr>
          <p:spPr bwMode="auto">
            <a:xfrm>
              <a:off x="7183582" y="3179713"/>
              <a:ext cx="1330325" cy="2808288"/>
            </a:xfrm>
            <a:custGeom>
              <a:avLst/>
              <a:gdLst>
                <a:gd name="T0" fmla="*/ 9 w 838"/>
                <a:gd name="T1" fmla="*/ 589 h 1769"/>
                <a:gd name="T2" fmla="*/ 0 w 838"/>
                <a:gd name="T3" fmla="*/ 589 h 1769"/>
                <a:gd name="T4" fmla="*/ 0 w 838"/>
                <a:gd name="T5" fmla="*/ 703 h 1769"/>
                <a:gd name="T6" fmla="*/ 9 w 838"/>
                <a:gd name="T7" fmla="*/ 703 h 1769"/>
                <a:gd name="T8" fmla="*/ 9 w 838"/>
                <a:gd name="T9" fmla="*/ 1178 h 1769"/>
                <a:gd name="T10" fmla="*/ 0 w 838"/>
                <a:gd name="T11" fmla="*/ 1178 h 1769"/>
                <a:gd name="T12" fmla="*/ 0 w 838"/>
                <a:gd name="T13" fmla="*/ 1292 h 1769"/>
                <a:gd name="T14" fmla="*/ 9 w 838"/>
                <a:gd name="T15" fmla="*/ 1292 h 1769"/>
                <a:gd name="T16" fmla="*/ 9 w 838"/>
                <a:gd name="T17" fmla="*/ 1769 h 1769"/>
                <a:gd name="T18" fmla="*/ 830 w 838"/>
                <a:gd name="T19" fmla="*/ 1769 h 1769"/>
                <a:gd name="T20" fmla="*/ 830 w 838"/>
                <a:gd name="T21" fmla="*/ 1292 h 1769"/>
                <a:gd name="T22" fmla="*/ 838 w 838"/>
                <a:gd name="T23" fmla="*/ 1292 h 1769"/>
                <a:gd name="T24" fmla="*/ 838 w 838"/>
                <a:gd name="T25" fmla="*/ 1178 h 1769"/>
                <a:gd name="T26" fmla="*/ 830 w 838"/>
                <a:gd name="T27" fmla="*/ 1178 h 1769"/>
                <a:gd name="T28" fmla="*/ 830 w 838"/>
                <a:gd name="T29" fmla="*/ 703 h 1769"/>
                <a:gd name="T30" fmla="*/ 838 w 838"/>
                <a:gd name="T31" fmla="*/ 703 h 1769"/>
                <a:gd name="T32" fmla="*/ 838 w 838"/>
                <a:gd name="T33" fmla="*/ 589 h 1769"/>
                <a:gd name="T34" fmla="*/ 830 w 838"/>
                <a:gd name="T35" fmla="*/ 589 h 1769"/>
                <a:gd name="T36" fmla="*/ 830 w 838"/>
                <a:gd name="T37" fmla="*/ 114 h 1769"/>
                <a:gd name="T38" fmla="*/ 838 w 838"/>
                <a:gd name="T39" fmla="*/ 114 h 1769"/>
                <a:gd name="T40" fmla="*/ 838 w 838"/>
                <a:gd name="T41" fmla="*/ 0 h 1769"/>
                <a:gd name="T42" fmla="*/ 0 w 838"/>
                <a:gd name="T43" fmla="*/ 0 h 1769"/>
                <a:gd name="T44" fmla="*/ 0 w 838"/>
                <a:gd name="T45" fmla="*/ 114 h 1769"/>
                <a:gd name="T46" fmla="*/ 9 w 838"/>
                <a:gd name="T47" fmla="*/ 114 h 1769"/>
                <a:gd name="T48" fmla="*/ 9 w 838"/>
                <a:gd name="T49" fmla="*/ 482 h 1769"/>
                <a:gd name="T50" fmla="*/ 9 w 838"/>
                <a:gd name="T51" fmla="*/ 589 h 1769"/>
                <a:gd name="T52" fmla="*/ 9 w 838"/>
                <a:gd name="T53" fmla="*/ 589 h 1769"/>
                <a:gd name="T54" fmla="*/ 279 w 838"/>
                <a:gd name="T55" fmla="*/ 223 h 1769"/>
                <a:gd name="T56" fmla="*/ 559 w 838"/>
                <a:gd name="T57" fmla="*/ 223 h 1769"/>
                <a:gd name="T58" fmla="*/ 559 w 838"/>
                <a:gd name="T59" fmla="*/ 300 h 1769"/>
                <a:gd name="T60" fmla="*/ 279 w 838"/>
                <a:gd name="T61" fmla="*/ 300 h 1769"/>
                <a:gd name="T62" fmla="*/ 279 w 838"/>
                <a:gd name="T63" fmla="*/ 223 h 1769"/>
                <a:gd name="T64" fmla="*/ 559 w 838"/>
                <a:gd name="T65" fmla="*/ 1478 h 1769"/>
                <a:gd name="T66" fmla="*/ 279 w 838"/>
                <a:gd name="T67" fmla="*/ 1478 h 1769"/>
                <a:gd name="T68" fmla="*/ 279 w 838"/>
                <a:gd name="T69" fmla="*/ 1400 h 1769"/>
                <a:gd name="T70" fmla="*/ 559 w 838"/>
                <a:gd name="T71" fmla="*/ 1400 h 1769"/>
                <a:gd name="T72" fmla="*/ 559 w 838"/>
                <a:gd name="T73" fmla="*/ 1478 h 1769"/>
                <a:gd name="T74" fmla="*/ 559 w 838"/>
                <a:gd name="T75" fmla="*/ 811 h 1769"/>
                <a:gd name="T76" fmla="*/ 559 w 838"/>
                <a:gd name="T77" fmla="*/ 889 h 1769"/>
                <a:gd name="T78" fmla="*/ 279 w 838"/>
                <a:gd name="T79" fmla="*/ 889 h 1769"/>
                <a:gd name="T80" fmla="*/ 279 w 838"/>
                <a:gd name="T81" fmla="*/ 811 h 1769"/>
                <a:gd name="T82" fmla="*/ 559 w 838"/>
                <a:gd name="T83" fmla="*/ 811 h 17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838" h="1769">
                  <a:moveTo>
                    <a:pt x="9" y="589"/>
                  </a:moveTo>
                  <a:lnTo>
                    <a:pt x="0" y="589"/>
                  </a:lnTo>
                  <a:lnTo>
                    <a:pt x="0" y="703"/>
                  </a:lnTo>
                  <a:lnTo>
                    <a:pt x="9" y="703"/>
                  </a:lnTo>
                  <a:lnTo>
                    <a:pt x="9" y="1178"/>
                  </a:lnTo>
                  <a:lnTo>
                    <a:pt x="0" y="1178"/>
                  </a:lnTo>
                  <a:lnTo>
                    <a:pt x="0" y="1292"/>
                  </a:lnTo>
                  <a:lnTo>
                    <a:pt x="9" y="1292"/>
                  </a:lnTo>
                  <a:lnTo>
                    <a:pt x="9" y="1769"/>
                  </a:lnTo>
                  <a:lnTo>
                    <a:pt x="830" y="1769"/>
                  </a:lnTo>
                  <a:lnTo>
                    <a:pt x="830" y="1292"/>
                  </a:lnTo>
                  <a:lnTo>
                    <a:pt x="838" y="1292"/>
                  </a:lnTo>
                  <a:lnTo>
                    <a:pt x="838" y="1178"/>
                  </a:lnTo>
                  <a:lnTo>
                    <a:pt x="830" y="1178"/>
                  </a:lnTo>
                  <a:lnTo>
                    <a:pt x="830" y="703"/>
                  </a:lnTo>
                  <a:lnTo>
                    <a:pt x="838" y="703"/>
                  </a:lnTo>
                  <a:lnTo>
                    <a:pt x="838" y="589"/>
                  </a:lnTo>
                  <a:lnTo>
                    <a:pt x="830" y="589"/>
                  </a:lnTo>
                  <a:lnTo>
                    <a:pt x="830" y="114"/>
                  </a:lnTo>
                  <a:lnTo>
                    <a:pt x="838" y="114"/>
                  </a:lnTo>
                  <a:lnTo>
                    <a:pt x="838" y="0"/>
                  </a:lnTo>
                  <a:lnTo>
                    <a:pt x="0" y="0"/>
                  </a:lnTo>
                  <a:lnTo>
                    <a:pt x="0" y="114"/>
                  </a:lnTo>
                  <a:lnTo>
                    <a:pt x="9" y="114"/>
                  </a:lnTo>
                  <a:lnTo>
                    <a:pt x="9" y="482"/>
                  </a:lnTo>
                  <a:lnTo>
                    <a:pt x="9" y="589"/>
                  </a:lnTo>
                  <a:lnTo>
                    <a:pt x="9" y="589"/>
                  </a:lnTo>
                  <a:close/>
                  <a:moveTo>
                    <a:pt x="279" y="223"/>
                  </a:moveTo>
                  <a:lnTo>
                    <a:pt x="559" y="223"/>
                  </a:lnTo>
                  <a:lnTo>
                    <a:pt x="559" y="300"/>
                  </a:lnTo>
                  <a:lnTo>
                    <a:pt x="279" y="300"/>
                  </a:lnTo>
                  <a:lnTo>
                    <a:pt x="279" y="223"/>
                  </a:lnTo>
                  <a:close/>
                  <a:moveTo>
                    <a:pt x="559" y="1478"/>
                  </a:moveTo>
                  <a:lnTo>
                    <a:pt x="279" y="1478"/>
                  </a:lnTo>
                  <a:lnTo>
                    <a:pt x="279" y="1400"/>
                  </a:lnTo>
                  <a:lnTo>
                    <a:pt x="559" y="1400"/>
                  </a:lnTo>
                  <a:lnTo>
                    <a:pt x="559" y="1478"/>
                  </a:lnTo>
                  <a:close/>
                  <a:moveTo>
                    <a:pt x="559" y="811"/>
                  </a:moveTo>
                  <a:lnTo>
                    <a:pt x="559" y="889"/>
                  </a:lnTo>
                  <a:lnTo>
                    <a:pt x="279" y="889"/>
                  </a:lnTo>
                  <a:lnTo>
                    <a:pt x="279" y="811"/>
                  </a:lnTo>
                  <a:lnTo>
                    <a:pt x="559" y="811"/>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358" name="man_working_outwards_arrows_blue"/>
          <p:cNvGrpSpPr/>
          <p:nvPr userDrawn="1"/>
        </p:nvGrpSpPr>
        <p:grpSpPr>
          <a:xfrm>
            <a:off x="5555707" y="1943765"/>
            <a:ext cx="1445415" cy="1265163"/>
            <a:chOff x="5973763" y="2232026"/>
            <a:chExt cx="3373437" cy="2952749"/>
          </a:xfrm>
        </p:grpSpPr>
        <p:sp>
          <p:nvSpPr>
            <p:cNvPr id="359" name="Freeform 103"/>
            <p:cNvSpPr>
              <a:spLocks/>
            </p:cNvSpPr>
            <p:nvPr/>
          </p:nvSpPr>
          <p:spPr bwMode="auto">
            <a:xfrm>
              <a:off x="6924675" y="3625850"/>
              <a:ext cx="341313" cy="344487"/>
            </a:xfrm>
            <a:custGeom>
              <a:avLst/>
              <a:gdLst>
                <a:gd name="T0" fmla="*/ 59 w 277"/>
                <a:gd name="T1" fmla="*/ 30 h 279"/>
                <a:gd name="T2" fmla="*/ 59 w 277"/>
                <a:gd name="T3" fmla="*/ 30 h 279"/>
                <a:gd name="T4" fmla="*/ 4 w 277"/>
                <a:gd name="T5" fmla="*/ 29 h 279"/>
                <a:gd name="T6" fmla="*/ 171 w 277"/>
                <a:gd name="T7" fmla="*/ 257 h 279"/>
                <a:gd name="T8" fmla="*/ 220 w 277"/>
                <a:gd name="T9" fmla="*/ 271 h 279"/>
                <a:gd name="T10" fmla="*/ 277 w 277"/>
                <a:gd name="T11" fmla="*/ 279 h 279"/>
                <a:gd name="T12" fmla="*/ 277 w 277"/>
                <a:gd name="T13" fmla="*/ 0 h 279"/>
                <a:gd name="T14" fmla="*/ 59 w 277"/>
                <a:gd name="T15" fmla="*/ 30 h 2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7" h="279">
                  <a:moveTo>
                    <a:pt x="59" y="30"/>
                  </a:moveTo>
                  <a:cubicBezTo>
                    <a:pt x="59" y="30"/>
                    <a:pt x="59" y="30"/>
                    <a:pt x="59" y="30"/>
                  </a:cubicBezTo>
                  <a:cubicBezTo>
                    <a:pt x="41" y="30"/>
                    <a:pt x="23" y="30"/>
                    <a:pt x="4" y="29"/>
                  </a:cubicBezTo>
                  <a:cubicBezTo>
                    <a:pt x="0" y="132"/>
                    <a:pt x="67" y="229"/>
                    <a:pt x="171" y="257"/>
                  </a:cubicBezTo>
                  <a:cubicBezTo>
                    <a:pt x="220" y="271"/>
                    <a:pt x="220" y="271"/>
                    <a:pt x="220" y="271"/>
                  </a:cubicBezTo>
                  <a:cubicBezTo>
                    <a:pt x="239" y="276"/>
                    <a:pt x="258" y="279"/>
                    <a:pt x="277" y="279"/>
                  </a:cubicBezTo>
                  <a:cubicBezTo>
                    <a:pt x="277" y="0"/>
                    <a:pt x="277" y="0"/>
                    <a:pt x="277" y="0"/>
                  </a:cubicBezTo>
                  <a:cubicBezTo>
                    <a:pt x="218" y="19"/>
                    <a:pt x="146" y="30"/>
                    <a:pt x="59" y="3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60" name="Freeform 104"/>
            <p:cNvSpPr>
              <a:spLocks/>
            </p:cNvSpPr>
            <p:nvPr/>
          </p:nvSpPr>
          <p:spPr bwMode="auto">
            <a:xfrm>
              <a:off x="6946900" y="3335338"/>
              <a:ext cx="319088" cy="239712"/>
            </a:xfrm>
            <a:custGeom>
              <a:avLst/>
              <a:gdLst>
                <a:gd name="T0" fmla="*/ 259 w 259"/>
                <a:gd name="T1" fmla="*/ 160 h 195"/>
                <a:gd name="T2" fmla="*/ 259 w 259"/>
                <a:gd name="T3" fmla="*/ 116 h 195"/>
                <a:gd name="T4" fmla="*/ 212 w 259"/>
                <a:gd name="T5" fmla="*/ 121 h 195"/>
                <a:gd name="T6" fmla="*/ 212 w 259"/>
                <a:gd name="T7" fmla="*/ 121 h 195"/>
                <a:gd name="T8" fmla="*/ 212 w 259"/>
                <a:gd name="T9" fmla="*/ 121 h 195"/>
                <a:gd name="T10" fmla="*/ 145 w 259"/>
                <a:gd name="T11" fmla="*/ 109 h 195"/>
                <a:gd name="T12" fmla="*/ 86 w 259"/>
                <a:gd name="T13" fmla="*/ 66 h 195"/>
                <a:gd name="T14" fmla="*/ 53 w 259"/>
                <a:gd name="T15" fmla="*/ 0 h 195"/>
                <a:gd name="T16" fmla="*/ 0 w 259"/>
                <a:gd name="T17" fmla="*/ 194 h 195"/>
                <a:gd name="T18" fmla="*/ 41 w 259"/>
                <a:gd name="T19" fmla="*/ 195 h 195"/>
                <a:gd name="T20" fmla="*/ 259 w 259"/>
                <a:gd name="T21" fmla="*/ 160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9" h="195">
                  <a:moveTo>
                    <a:pt x="259" y="160"/>
                  </a:moveTo>
                  <a:cubicBezTo>
                    <a:pt x="259" y="116"/>
                    <a:pt x="259" y="116"/>
                    <a:pt x="259" y="116"/>
                  </a:cubicBezTo>
                  <a:cubicBezTo>
                    <a:pt x="243" y="120"/>
                    <a:pt x="228" y="121"/>
                    <a:pt x="212" y="121"/>
                  </a:cubicBezTo>
                  <a:cubicBezTo>
                    <a:pt x="212" y="121"/>
                    <a:pt x="212" y="121"/>
                    <a:pt x="212" y="121"/>
                  </a:cubicBezTo>
                  <a:cubicBezTo>
                    <a:pt x="212" y="121"/>
                    <a:pt x="212" y="121"/>
                    <a:pt x="212" y="121"/>
                  </a:cubicBezTo>
                  <a:cubicBezTo>
                    <a:pt x="188" y="121"/>
                    <a:pt x="165" y="117"/>
                    <a:pt x="145" y="109"/>
                  </a:cubicBezTo>
                  <a:cubicBezTo>
                    <a:pt x="122" y="100"/>
                    <a:pt x="101" y="85"/>
                    <a:pt x="86" y="66"/>
                  </a:cubicBezTo>
                  <a:cubicBezTo>
                    <a:pt x="70" y="46"/>
                    <a:pt x="59" y="25"/>
                    <a:pt x="53" y="0"/>
                  </a:cubicBezTo>
                  <a:cubicBezTo>
                    <a:pt x="0" y="194"/>
                    <a:pt x="0" y="194"/>
                    <a:pt x="0" y="194"/>
                  </a:cubicBezTo>
                  <a:cubicBezTo>
                    <a:pt x="14" y="194"/>
                    <a:pt x="28" y="195"/>
                    <a:pt x="41" y="195"/>
                  </a:cubicBezTo>
                  <a:cubicBezTo>
                    <a:pt x="135" y="194"/>
                    <a:pt x="206" y="181"/>
                    <a:pt x="259" y="16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61" name="Freeform 105"/>
            <p:cNvSpPr>
              <a:spLocks/>
            </p:cNvSpPr>
            <p:nvPr/>
          </p:nvSpPr>
          <p:spPr bwMode="auto">
            <a:xfrm>
              <a:off x="7292975" y="3425825"/>
              <a:ext cx="115888" cy="95250"/>
            </a:xfrm>
            <a:custGeom>
              <a:avLst/>
              <a:gdLst>
                <a:gd name="T0" fmla="*/ 95 w 95"/>
                <a:gd name="T1" fmla="*/ 0 h 78"/>
                <a:gd name="T2" fmla="*/ 58 w 95"/>
                <a:gd name="T3" fmla="*/ 18 h 78"/>
                <a:gd name="T4" fmla="*/ 0 w 95"/>
                <a:gd name="T5" fmla="*/ 38 h 78"/>
                <a:gd name="T6" fmla="*/ 0 w 95"/>
                <a:gd name="T7" fmla="*/ 78 h 78"/>
                <a:gd name="T8" fmla="*/ 69 w 95"/>
                <a:gd name="T9" fmla="*/ 30 h 78"/>
                <a:gd name="T10" fmla="*/ 95 w 95"/>
                <a:gd name="T11" fmla="*/ 0 h 78"/>
              </a:gdLst>
              <a:ahLst/>
              <a:cxnLst>
                <a:cxn ang="0">
                  <a:pos x="T0" y="T1"/>
                </a:cxn>
                <a:cxn ang="0">
                  <a:pos x="T2" y="T3"/>
                </a:cxn>
                <a:cxn ang="0">
                  <a:pos x="T4" y="T5"/>
                </a:cxn>
                <a:cxn ang="0">
                  <a:pos x="T6" y="T7"/>
                </a:cxn>
                <a:cxn ang="0">
                  <a:pos x="T8" y="T9"/>
                </a:cxn>
                <a:cxn ang="0">
                  <a:pos x="T10" y="T11"/>
                </a:cxn>
              </a:cxnLst>
              <a:rect l="0" t="0" r="r" b="b"/>
              <a:pathLst>
                <a:path w="95" h="78">
                  <a:moveTo>
                    <a:pt x="95" y="0"/>
                  </a:moveTo>
                  <a:cubicBezTo>
                    <a:pt x="82" y="7"/>
                    <a:pt x="70" y="12"/>
                    <a:pt x="58" y="18"/>
                  </a:cubicBezTo>
                  <a:cubicBezTo>
                    <a:pt x="37" y="27"/>
                    <a:pt x="18" y="34"/>
                    <a:pt x="0" y="38"/>
                  </a:cubicBezTo>
                  <a:cubicBezTo>
                    <a:pt x="0" y="78"/>
                    <a:pt x="0" y="78"/>
                    <a:pt x="0" y="78"/>
                  </a:cubicBezTo>
                  <a:cubicBezTo>
                    <a:pt x="28" y="64"/>
                    <a:pt x="51" y="48"/>
                    <a:pt x="69" y="30"/>
                  </a:cubicBezTo>
                  <a:cubicBezTo>
                    <a:pt x="79" y="21"/>
                    <a:pt x="87" y="11"/>
                    <a:pt x="95" y="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62" name="Oval 106"/>
            <p:cNvSpPr>
              <a:spLocks noChangeArrowheads="1"/>
            </p:cNvSpPr>
            <p:nvPr/>
          </p:nvSpPr>
          <p:spPr bwMode="auto">
            <a:xfrm>
              <a:off x="7408863" y="2232026"/>
              <a:ext cx="568325" cy="568325"/>
            </a:xfrm>
            <a:prstGeom prst="ellipse">
              <a:avLst/>
            </a:pr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63" name="Freeform 107"/>
            <p:cNvSpPr>
              <a:spLocks/>
            </p:cNvSpPr>
            <p:nvPr/>
          </p:nvSpPr>
          <p:spPr bwMode="auto">
            <a:xfrm>
              <a:off x="7031038" y="2835275"/>
              <a:ext cx="557213" cy="623887"/>
            </a:xfrm>
            <a:custGeom>
              <a:avLst/>
              <a:gdLst>
                <a:gd name="T0" fmla="*/ 262 w 452"/>
                <a:gd name="T1" fmla="*/ 478 h 507"/>
                <a:gd name="T2" fmla="*/ 405 w 452"/>
                <a:gd name="T3" fmla="*/ 396 h 507"/>
                <a:gd name="T4" fmla="*/ 427 w 452"/>
                <a:gd name="T5" fmla="*/ 282 h 507"/>
                <a:gd name="T6" fmla="*/ 313 w 452"/>
                <a:gd name="T7" fmla="*/ 261 h 507"/>
                <a:gd name="T8" fmla="*/ 197 w 452"/>
                <a:gd name="T9" fmla="*/ 328 h 507"/>
                <a:gd name="T10" fmla="*/ 166 w 452"/>
                <a:gd name="T11" fmla="*/ 339 h 507"/>
                <a:gd name="T12" fmla="*/ 175 w 452"/>
                <a:gd name="T13" fmla="*/ 309 h 507"/>
                <a:gd name="T14" fmla="*/ 209 w 452"/>
                <a:gd name="T15" fmla="*/ 242 h 507"/>
                <a:gd name="T16" fmla="*/ 209 w 452"/>
                <a:gd name="T17" fmla="*/ 242 h 507"/>
                <a:gd name="T18" fmla="*/ 243 w 452"/>
                <a:gd name="T19" fmla="*/ 199 h 507"/>
                <a:gd name="T20" fmla="*/ 227 w 452"/>
                <a:gd name="T21" fmla="*/ 253 h 507"/>
                <a:gd name="T22" fmla="*/ 212 w 452"/>
                <a:gd name="T23" fmla="*/ 278 h 507"/>
                <a:gd name="T24" fmla="*/ 212 w 452"/>
                <a:gd name="T25" fmla="*/ 298 h 507"/>
                <a:gd name="T26" fmla="*/ 301 w 452"/>
                <a:gd name="T27" fmla="*/ 244 h 507"/>
                <a:gd name="T28" fmla="*/ 347 w 452"/>
                <a:gd name="T29" fmla="*/ 227 h 507"/>
                <a:gd name="T30" fmla="*/ 276 w 452"/>
                <a:gd name="T31" fmla="*/ 2 h 507"/>
                <a:gd name="T32" fmla="*/ 275 w 452"/>
                <a:gd name="T33" fmla="*/ 0 h 507"/>
                <a:gd name="T34" fmla="*/ 162 w 452"/>
                <a:gd name="T35" fmla="*/ 51 h 507"/>
                <a:gd name="T36" fmla="*/ 72 w 452"/>
                <a:gd name="T37" fmla="*/ 152 h 507"/>
                <a:gd name="T38" fmla="*/ 72 w 452"/>
                <a:gd name="T39" fmla="*/ 152 h 507"/>
                <a:gd name="T40" fmla="*/ 22 w 452"/>
                <a:gd name="T41" fmla="*/ 252 h 507"/>
                <a:gd name="T42" fmla="*/ 0 w 452"/>
                <a:gd name="T43" fmla="*/ 358 h 507"/>
                <a:gd name="T44" fmla="*/ 34 w 452"/>
                <a:gd name="T45" fmla="*/ 459 h 507"/>
                <a:gd name="T46" fmla="*/ 85 w 452"/>
                <a:gd name="T47" fmla="*/ 496 h 507"/>
                <a:gd name="T48" fmla="*/ 144 w 452"/>
                <a:gd name="T49" fmla="*/ 507 h 507"/>
                <a:gd name="T50" fmla="*/ 262 w 452"/>
                <a:gd name="T51" fmla="*/ 478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52" h="507">
                  <a:moveTo>
                    <a:pt x="262" y="478"/>
                  </a:moveTo>
                  <a:cubicBezTo>
                    <a:pt x="304" y="460"/>
                    <a:pt x="351" y="433"/>
                    <a:pt x="405" y="396"/>
                  </a:cubicBezTo>
                  <a:cubicBezTo>
                    <a:pt x="442" y="371"/>
                    <a:pt x="452" y="320"/>
                    <a:pt x="427" y="282"/>
                  </a:cubicBezTo>
                  <a:cubicBezTo>
                    <a:pt x="401" y="245"/>
                    <a:pt x="350" y="235"/>
                    <a:pt x="313" y="261"/>
                  </a:cubicBezTo>
                  <a:cubicBezTo>
                    <a:pt x="265" y="293"/>
                    <a:pt x="226" y="315"/>
                    <a:pt x="197" y="328"/>
                  </a:cubicBezTo>
                  <a:cubicBezTo>
                    <a:pt x="185" y="333"/>
                    <a:pt x="175" y="337"/>
                    <a:pt x="166" y="339"/>
                  </a:cubicBezTo>
                  <a:cubicBezTo>
                    <a:pt x="168" y="330"/>
                    <a:pt x="171" y="320"/>
                    <a:pt x="175" y="309"/>
                  </a:cubicBezTo>
                  <a:cubicBezTo>
                    <a:pt x="183" y="287"/>
                    <a:pt x="195" y="264"/>
                    <a:pt x="209" y="242"/>
                  </a:cubicBezTo>
                  <a:cubicBezTo>
                    <a:pt x="209" y="242"/>
                    <a:pt x="209" y="242"/>
                    <a:pt x="209" y="242"/>
                  </a:cubicBezTo>
                  <a:cubicBezTo>
                    <a:pt x="220" y="226"/>
                    <a:pt x="232" y="211"/>
                    <a:pt x="243" y="199"/>
                  </a:cubicBezTo>
                  <a:cubicBezTo>
                    <a:pt x="243" y="217"/>
                    <a:pt x="238" y="236"/>
                    <a:pt x="227" y="253"/>
                  </a:cubicBezTo>
                  <a:cubicBezTo>
                    <a:pt x="221" y="261"/>
                    <a:pt x="216" y="269"/>
                    <a:pt x="212" y="278"/>
                  </a:cubicBezTo>
                  <a:cubicBezTo>
                    <a:pt x="212" y="298"/>
                    <a:pt x="212" y="298"/>
                    <a:pt x="212" y="298"/>
                  </a:cubicBezTo>
                  <a:cubicBezTo>
                    <a:pt x="234" y="287"/>
                    <a:pt x="263" y="270"/>
                    <a:pt x="301" y="244"/>
                  </a:cubicBezTo>
                  <a:cubicBezTo>
                    <a:pt x="315" y="234"/>
                    <a:pt x="331" y="229"/>
                    <a:pt x="347" y="227"/>
                  </a:cubicBezTo>
                  <a:cubicBezTo>
                    <a:pt x="330" y="122"/>
                    <a:pt x="288" y="27"/>
                    <a:pt x="276" y="2"/>
                  </a:cubicBezTo>
                  <a:cubicBezTo>
                    <a:pt x="275" y="1"/>
                    <a:pt x="275" y="0"/>
                    <a:pt x="275" y="0"/>
                  </a:cubicBezTo>
                  <a:cubicBezTo>
                    <a:pt x="230" y="5"/>
                    <a:pt x="193" y="26"/>
                    <a:pt x="162" y="51"/>
                  </a:cubicBezTo>
                  <a:cubicBezTo>
                    <a:pt x="127" y="79"/>
                    <a:pt x="97" y="114"/>
                    <a:pt x="72" y="152"/>
                  </a:cubicBezTo>
                  <a:cubicBezTo>
                    <a:pt x="72" y="152"/>
                    <a:pt x="72" y="152"/>
                    <a:pt x="72" y="152"/>
                  </a:cubicBezTo>
                  <a:cubicBezTo>
                    <a:pt x="52" y="184"/>
                    <a:pt x="34" y="218"/>
                    <a:pt x="22" y="252"/>
                  </a:cubicBezTo>
                  <a:cubicBezTo>
                    <a:pt x="9" y="286"/>
                    <a:pt x="0" y="321"/>
                    <a:pt x="0" y="358"/>
                  </a:cubicBezTo>
                  <a:cubicBezTo>
                    <a:pt x="0" y="389"/>
                    <a:pt x="7" y="426"/>
                    <a:pt x="34" y="459"/>
                  </a:cubicBezTo>
                  <a:cubicBezTo>
                    <a:pt x="47" y="475"/>
                    <a:pt x="65" y="488"/>
                    <a:pt x="85" y="496"/>
                  </a:cubicBezTo>
                  <a:cubicBezTo>
                    <a:pt x="104" y="504"/>
                    <a:pt x="124" y="507"/>
                    <a:pt x="144" y="507"/>
                  </a:cubicBezTo>
                  <a:cubicBezTo>
                    <a:pt x="183" y="507"/>
                    <a:pt x="220" y="496"/>
                    <a:pt x="262" y="478"/>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64" name="Freeform 108"/>
            <p:cNvSpPr>
              <a:spLocks/>
            </p:cNvSpPr>
            <p:nvPr/>
          </p:nvSpPr>
          <p:spPr bwMode="auto">
            <a:xfrm>
              <a:off x="8099425" y="4224338"/>
              <a:ext cx="149225" cy="95250"/>
            </a:xfrm>
            <a:custGeom>
              <a:avLst/>
              <a:gdLst>
                <a:gd name="T0" fmla="*/ 14 w 122"/>
                <a:gd name="T1" fmla="*/ 0 h 77"/>
                <a:gd name="T2" fmla="*/ 0 w 122"/>
                <a:gd name="T3" fmla="*/ 15 h 77"/>
                <a:gd name="T4" fmla="*/ 0 w 122"/>
                <a:gd name="T5" fmla="*/ 62 h 77"/>
                <a:gd name="T6" fmla="*/ 14 w 122"/>
                <a:gd name="T7" fmla="*/ 77 h 77"/>
                <a:gd name="T8" fmla="*/ 108 w 122"/>
                <a:gd name="T9" fmla="*/ 77 h 77"/>
                <a:gd name="T10" fmla="*/ 121 w 122"/>
                <a:gd name="T11" fmla="*/ 68 h 77"/>
                <a:gd name="T12" fmla="*/ 122 w 122"/>
                <a:gd name="T13" fmla="*/ 68 h 77"/>
                <a:gd name="T14" fmla="*/ 122 w 122"/>
                <a:gd name="T15" fmla="*/ 15 h 77"/>
                <a:gd name="T16" fmla="*/ 108 w 122"/>
                <a:gd name="T17" fmla="*/ 0 h 77"/>
                <a:gd name="T18" fmla="*/ 14 w 122"/>
                <a:gd name="T19"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 h="77">
                  <a:moveTo>
                    <a:pt x="14" y="0"/>
                  </a:moveTo>
                  <a:cubicBezTo>
                    <a:pt x="6" y="0"/>
                    <a:pt x="0" y="7"/>
                    <a:pt x="0" y="15"/>
                  </a:cubicBezTo>
                  <a:cubicBezTo>
                    <a:pt x="0" y="62"/>
                    <a:pt x="0" y="62"/>
                    <a:pt x="0" y="62"/>
                  </a:cubicBezTo>
                  <a:cubicBezTo>
                    <a:pt x="0" y="70"/>
                    <a:pt x="6" y="77"/>
                    <a:pt x="14" y="77"/>
                  </a:cubicBezTo>
                  <a:cubicBezTo>
                    <a:pt x="108" y="77"/>
                    <a:pt x="108" y="77"/>
                    <a:pt x="108" y="77"/>
                  </a:cubicBezTo>
                  <a:cubicBezTo>
                    <a:pt x="113" y="77"/>
                    <a:pt x="118" y="73"/>
                    <a:pt x="121" y="68"/>
                  </a:cubicBezTo>
                  <a:cubicBezTo>
                    <a:pt x="122" y="68"/>
                    <a:pt x="122" y="68"/>
                    <a:pt x="122" y="68"/>
                  </a:cubicBezTo>
                  <a:cubicBezTo>
                    <a:pt x="122" y="15"/>
                    <a:pt x="122" y="15"/>
                    <a:pt x="122" y="15"/>
                  </a:cubicBezTo>
                  <a:cubicBezTo>
                    <a:pt x="122" y="7"/>
                    <a:pt x="116" y="0"/>
                    <a:pt x="108" y="0"/>
                  </a:cubicBezTo>
                  <a:lnTo>
                    <a:pt x="14" y="0"/>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65" name="Freeform 109"/>
            <p:cNvSpPr>
              <a:spLocks noEditPoints="1"/>
            </p:cNvSpPr>
            <p:nvPr/>
          </p:nvSpPr>
          <p:spPr bwMode="auto">
            <a:xfrm>
              <a:off x="7292975" y="2833688"/>
              <a:ext cx="1227138" cy="2351087"/>
            </a:xfrm>
            <a:custGeom>
              <a:avLst/>
              <a:gdLst>
                <a:gd name="T0" fmla="*/ 997 w 997"/>
                <a:gd name="T1" fmla="*/ 1038 h 1910"/>
                <a:gd name="T2" fmla="*/ 833 w 997"/>
                <a:gd name="T3" fmla="*/ 987 h 1910"/>
                <a:gd name="T4" fmla="*/ 783 w 997"/>
                <a:gd name="T5" fmla="*/ 895 h 1910"/>
                <a:gd name="T6" fmla="*/ 672 w 997"/>
                <a:gd name="T7" fmla="*/ 124 h 1910"/>
                <a:gd name="T8" fmla="*/ 551 w 997"/>
                <a:gd name="T9" fmla="*/ 17 h 1910"/>
                <a:gd name="T10" fmla="*/ 461 w 997"/>
                <a:gd name="T11" fmla="*/ 1 h 1910"/>
                <a:gd name="T12" fmla="*/ 141 w 997"/>
                <a:gd name="T13" fmla="*/ 1 h 1910"/>
                <a:gd name="T14" fmla="*/ 232 w 997"/>
                <a:gd name="T15" fmla="*/ 273 h 1910"/>
                <a:gd name="T16" fmla="*/ 204 w 997"/>
                <a:gd name="T17" fmla="*/ 415 h 1910"/>
                <a:gd name="T18" fmla="*/ 119 w 997"/>
                <a:gd name="T19" fmla="*/ 562 h 1910"/>
                <a:gd name="T20" fmla="*/ 0 w 997"/>
                <a:gd name="T21" fmla="*/ 1784 h 1910"/>
                <a:gd name="T22" fmla="*/ 253 w 997"/>
                <a:gd name="T23" fmla="*/ 1784 h 1910"/>
                <a:gd name="T24" fmla="*/ 300 w 997"/>
                <a:gd name="T25" fmla="*/ 860 h 1910"/>
                <a:gd name="T26" fmla="*/ 427 w 997"/>
                <a:gd name="T27" fmla="*/ 1910 h 1910"/>
                <a:gd name="T28" fmla="*/ 554 w 997"/>
                <a:gd name="T29" fmla="*/ 1390 h 1910"/>
                <a:gd name="T30" fmla="*/ 997 w 997"/>
                <a:gd name="T31" fmla="*/ 1340 h 1910"/>
                <a:gd name="T32" fmla="*/ 790 w 997"/>
                <a:gd name="T33" fmla="*/ 1177 h 1910"/>
                <a:gd name="T34" fmla="*/ 763 w 997"/>
                <a:gd name="T35" fmla="*/ 1220 h 1910"/>
                <a:gd name="T36" fmla="*/ 642 w 997"/>
                <a:gd name="T37" fmla="*/ 1192 h 1910"/>
                <a:gd name="T38" fmla="*/ 554 w 997"/>
                <a:gd name="T39" fmla="*/ 1167 h 1910"/>
                <a:gd name="T40" fmla="*/ 642 w 997"/>
                <a:gd name="T41" fmla="*/ 1154 h 1910"/>
                <a:gd name="T42" fmla="*/ 669 w 997"/>
                <a:gd name="T43" fmla="*/ 1117 h 1910"/>
                <a:gd name="T44" fmla="*/ 790 w 997"/>
                <a:gd name="T45" fmla="*/ 1145 h 1910"/>
                <a:gd name="T46" fmla="*/ 997 w 997"/>
                <a:gd name="T47" fmla="*/ 1119 h 1910"/>
                <a:gd name="T48" fmla="*/ 554 w 997"/>
                <a:gd name="T49" fmla="*/ 987 h 1910"/>
                <a:gd name="T50" fmla="*/ 572 w 997"/>
                <a:gd name="T51" fmla="*/ 291 h 1910"/>
                <a:gd name="T52" fmla="*/ 625 w 997"/>
                <a:gd name="T53" fmla="*/ 707 h 1910"/>
                <a:gd name="T54" fmla="*/ 620 w 997"/>
                <a:gd name="T55" fmla="*/ 911 h 1910"/>
                <a:gd name="T56" fmla="*/ 599 w 997"/>
                <a:gd name="T57" fmla="*/ 987 h 1910"/>
                <a:gd name="T58" fmla="*/ 637 w 997"/>
                <a:gd name="T59" fmla="*/ 961 h 1910"/>
                <a:gd name="T60" fmla="*/ 696 w 997"/>
                <a:gd name="T61" fmla="*/ 980 h 1910"/>
                <a:gd name="T62" fmla="*/ 776 w 997"/>
                <a:gd name="T63" fmla="*/ 931 h 1910"/>
                <a:gd name="T64" fmla="*/ 795 w 997"/>
                <a:gd name="T65" fmla="*/ 987 h 19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97" h="1910">
                  <a:moveTo>
                    <a:pt x="997" y="1119"/>
                  </a:moveTo>
                  <a:cubicBezTo>
                    <a:pt x="997" y="1038"/>
                    <a:pt x="997" y="1038"/>
                    <a:pt x="997" y="1038"/>
                  </a:cubicBezTo>
                  <a:cubicBezTo>
                    <a:pt x="997" y="1010"/>
                    <a:pt x="975" y="987"/>
                    <a:pt x="948" y="987"/>
                  </a:cubicBezTo>
                  <a:cubicBezTo>
                    <a:pt x="833" y="987"/>
                    <a:pt x="833" y="987"/>
                    <a:pt x="833" y="987"/>
                  </a:cubicBezTo>
                  <a:cubicBezTo>
                    <a:pt x="833" y="966"/>
                    <a:pt x="833" y="966"/>
                    <a:pt x="833" y="966"/>
                  </a:cubicBezTo>
                  <a:cubicBezTo>
                    <a:pt x="833" y="930"/>
                    <a:pt x="811" y="900"/>
                    <a:pt x="783" y="895"/>
                  </a:cubicBezTo>
                  <a:cubicBezTo>
                    <a:pt x="787" y="827"/>
                    <a:pt x="789" y="765"/>
                    <a:pt x="789" y="707"/>
                  </a:cubicBezTo>
                  <a:cubicBezTo>
                    <a:pt x="788" y="398"/>
                    <a:pt x="739" y="227"/>
                    <a:pt x="672" y="124"/>
                  </a:cubicBezTo>
                  <a:cubicBezTo>
                    <a:pt x="638" y="73"/>
                    <a:pt x="599" y="40"/>
                    <a:pt x="562" y="22"/>
                  </a:cubicBezTo>
                  <a:cubicBezTo>
                    <a:pt x="559" y="20"/>
                    <a:pt x="555" y="19"/>
                    <a:pt x="551" y="17"/>
                  </a:cubicBezTo>
                  <a:cubicBezTo>
                    <a:pt x="520" y="3"/>
                    <a:pt x="492" y="0"/>
                    <a:pt x="476" y="0"/>
                  </a:cubicBezTo>
                  <a:cubicBezTo>
                    <a:pt x="469" y="0"/>
                    <a:pt x="464" y="1"/>
                    <a:pt x="461" y="1"/>
                  </a:cubicBezTo>
                  <a:cubicBezTo>
                    <a:pt x="461" y="1"/>
                    <a:pt x="461" y="1"/>
                    <a:pt x="461" y="1"/>
                  </a:cubicBezTo>
                  <a:cubicBezTo>
                    <a:pt x="141" y="1"/>
                    <a:pt x="141" y="1"/>
                    <a:pt x="141" y="1"/>
                  </a:cubicBezTo>
                  <a:cubicBezTo>
                    <a:pt x="163" y="51"/>
                    <a:pt x="199" y="146"/>
                    <a:pt x="210" y="250"/>
                  </a:cubicBezTo>
                  <a:cubicBezTo>
                    <a:pt x="218" y="257"/>
                    <a:pt x="226" y="264"/>
                    <a:pt x="232" y="273"/>
                  </a:cubicBezTo>
                  <a:cubicBezTo>
                    <a:pt x="247" y="296"/>
                    <a:pt x="253" y="323"/>
                    <a:pt x="247" y="350"/>
                  </a:cubicBezTo>
                  <a:cubicBezTo>
                    <a:pt x="242" y="376"/>
                    <a:pt x="227" y="400"/>
                    <a:pt x="204" y="415"/>
                  </a:cubicBezTo>
                  <a:cubicBezTo>
                    <a:pt x="203" y="416"/>
                    <a:pt x="202" y="416"/>
                    <a:pt x="201" y="417"/>
                  </a:cubicBezTo>
                  <a:cubicBezTo>
                    <a:pt x="188" y="470"/>
                    <a:pt x="163" y="520"/>
                    <a:pt x="119" y="562"/>
                  </a:cubicBezTo>
                  <a:cubicBezTo>
                    <a:pt x="88" y="593"/>
                    <a:pt x="49" y="618"/>
                    <a:pt x="0" y="637"/>
                  </a:cubicBezTo>
                  <a:cubicBezTo>
                    <a:pt x="0" y="1784"/>
                    <a:pt x="0" y="1784"/>
                    <a:pt x="0" y="1784"/>
                  </a:cubicBezTo>
                  <a:cubicBezTo>
                    <a:pt x="0" y="1854"/>
                    <a:pt x="57" y="1910"/>
                    <a:pt x="126" y="1910"/>
                  </a:cubicBezTo>
                  <a:cubicBezTo>
                    <a:pt x="196" y="1910"/>
                    <a:pt x="253" y="1854"/>
                    <a:pt x="253" y="1784"/>
                  </a:cubicBezTo>
                  <a:cubicBezTo>
                    <a:pt x="253" y="860"/>
                    <a:pt x="253" y="860"/>
                    <a:pt x="253" y="860"/>
                  </a:cubicBezTo>
                  <a:cubicBezTo>
                    <a:pt x="300" y="860"/>
                    <a:pt x="300" y="860"/>
                    <a:pt x="300" y="860"/>
                  </a:cubicBezTo>
                  <a:cubicBezTo>
                    <a:pt x="300" y="1784"/>
                    <a:pt x="300" y="1784"/>
                    <a:pt x="300" y="1784"/>
                  </a:cubicBezTo>
                  <a:cubicBezTo>
                    <a:pt x="300" y="1854"/>
                    <a:pt x="357" y="1910"/>
                    <a:pt x="427" y="1910"/>
                  </a:cubicBezTo>
                  <a:cubicBezTo>
                    <a:pt x="497" y="1910"/>
                    <a:pt x="554" y="1854"/>
                    <a:pt x="554" y="1784"/>
                  </a:cubicBezTo>
                  <a:cubicBezTo>
                    <a:pt x="554" y="1390"/>
                    <a:pt x="554" y="1390"/>
                    <a:pt x="554" y="1390"/>
                  </a:cubicBezTo>
                  <a:cubicBezTo>
                    <a:pt x="948" y="1390"/>
                    <a:pt x="948" y="1390"/>
                    <a:pt x="948" y="1390"/>
                  </a:cubicBezTo>
                  <a:cubicBezTo>
                    <a:pt x="975" y="1390"/>
                    <a:pt x="997" y="1367"/>
                    <a:pt x="997" y="1340"/>
                  </a:cubicBezTo>
                  <a:cubicBezTo>
                    <a:pt x="997" y="1142"/>
                    <a:pt x="997" y="1142"/>
                    <a:pt x="997" y="1142"/>
                  </a:cubicBezTo>
                  <a:cubicBezTo>
                    <a:pt x="931" y="1160"/>
                    <a:pt x="861" y="1172"/>
                    <a:pt x="790" y="1177"/>
                  </a:cubicBezTo>
                  <a:cubicBezTo>
                    <a:pt x="790" y="1192"/>
                    <a:pt x="790" y="1192"/>
                    <a:pt x="790" y="1192"/>
                  </a:cubicBezTo>
                  <a:cubicBezTo>
                    <a:pt x="790" y="1208"/>
                    <a:pt x="778" y="1220"/>
                    <a:pt x="763" y="1220"/>
                  </a:cubicBezTo>
                  <a:cubicBezTo>
                    <a:pt x="669" y="1220"/>
                    <a:pt x="669" y="1220"/>
                    <a:pt x="669" y="1220"/>
                  </a:cubicBezTo>
                  <a:cubicBezTo>
                    <a:pt x="654" y="1220"/>
                    <a:pt x="642" y="1208"/>
                    <a:pt x="642" y="1192"/>
                  </a:cubicBezTo>
                  <a:cubicBezTo>
                    <a:pt x="642" y="1177"/>
                    <a:pt x="642" y="1177"/>
                    <a:pt x="642" y="1177"/>
                  </a:cubicBezTo>
                  <a:cubicBezTo>
                    <a:pt x="612" y="1175"/>
                    <a:pt x="583" y="1172"/>
                    <a:pt x="554" y="1167"/>
                  </a:cubicBezTo>
                  <a:cubicBezTo>
                    <a:pt x="554" y="1144"/>
                    <a:pt x="554" y="1144"/>
                    <a:pt x="554" y="1144"/>
                  </a:cubicBezTo>
                  <a:cubicBezTo>
                    <a:pt x="583" y="1149"/>
                    <a:pt x="612" y="1152"/>
                    <a:pt x="642" y="1154"/>
                  </a:cubicBezTo>
                  <a:cubicBezTo>
                    <a:pt x="642" y="1145"/>
                    <a:pt x="642" y="1145"/>
                    <a:pt x="642" y="1145"/>
                  </a:cubicBezTo>
                  <a:cubicBezTo>
                    <a:pt x="642" y="1129"/>
                    <a:pt x="654" y="1117"/>
                    <a:pt x="669" y="1117"/>
                  </a:cubicBezTo>
                  <a:cubicBezTo>
                    <a:pt x="763" y="1117"/>
                    <a:pt x="763" y="1117"/>
                    <a:pt x="763" y="1117"/>
                  </a:cubicBezTo>
                  <a:cubicBezTo>
                    <a:pt x="778" y="1117"/>
                    <a:pt x="790" y="1129"/>
                    <a:pt x="790" y="1145"/>
                  </a:cubicBezTo>
                  <a:cubicBezTo>
                    <a:pt x="790" y="1154"/>
                    <a:pt x="790" y="1154"/>
                    <a:pt x="790" y="1154"/>
                  </a:cubicBezTo>
                  <a:cubicBezTo>
                    <a:pt x="861" y="1149"/>
                    <a:pt x="931" y="1137"/>
                    <a:pt x="997" y="1119"/>
                  </a:cubicBezTo>
                  <a:close/>
                  <a:moveTo>
                    <a:pt x="599" y="987"/>
                  </a:moveTo>
                  <a:cubicBezTo>
                    <a:pt x="554" y="987"/>
                    <a:pt x="554" y="987"/>
                    <a:pt x="554" y="987"/>
                  </a:cubicBezTo>
                  <a:cubicBezTo>
                    <a:pt x="554" y="248"/>
                    <a:pt x="554" y="248"/>
                    <a:pt x="554" y="248"/>
                  </a:cubicBezTo>
                  <a:cubicBezTo>
                    <a:pt x="560" y="260"/>
                    <a:pt x="566" y="274"/>
                    <a:pt x="572" y="291"/>
                  </a:cubicBezTo>
                  <a:cubicBezTo>
                    <a:pt x="573" y="293"/>
                    <a:pt x="573" y="295"/>
                    <a:pt x="574" y="298"/>
                  </a:cubicBezTo>
                  <a:cubicBezTo>
                    <a:pt x="602" y="378"/>
                    <a:pt x="625" y="508"/>
                    <a:pt x="625" y="707"/>
                  </a:cubicBezTo>
                  <a:cubicBezTo>
                    <a:pt x="625" y="763"/>
                    <a:pt x="623" y="825"/>
                    <a:pt x="619" y="894"/>
                  </a:cubicBezTo>
                  <a:cubicBezTo>
                    <a:pt x="619" y="900"/>
                    <a:pt x="619" y="906"/>
                    <a:pt x="620" y="911"/>
                  </a:cubicBezTo>
                  <a:cubicBezTo>
                    <a:pt x="607" y="925"/>
                    <a:pt x="599" y="944"/>
                    <a:pt x="599" y="966"/>
                  </a:cubicBezTo>
                  <a:lnTo>
                    <a:pt x="599" y="987"/>
                  </a:lnTo>
                  <a:close/>
                  <a:moveTo>
                    <a:pt x="637" y="987"/>
                  </a:moveTo>
                  <a:cubicBezTo>
                    <a:pt x="637" y="961"/>
                    <a:pt x="637" y="961"/>
                    <a:pt x="637" y="961"/>
                  </a:cubicBezTo>
                  <a:cubicBezTo>
                    <a:pt x="637" y="958"/>
                    <a:pt x="637" y="954"/>
                    <a:pt x="638" y="951"/>
                  </a:cubicBezTo>
                  <a:cubicBezTo>
                    <a:pt x="652" y="968"/>
                    <a:pt x="673" y="979"/>
                    <a:pt x="696" y="980"/>
                  </a:cubicBezTo>
                  <a:cubicBezTo>
                    <a:pt x="698" y="980"/>
                    <a:pt x="699" y="980"/>
                    <a:pt x="701" y="980"/>
                  </a:cubicBezTo>
                  <a:cubicBezTo>
                    <a:pt x="734" y="980"/>
                    <a:pt x="763" y="960"/>
                    <a:pt x="776" y="931"/>
                  </a:cubicBezTo>
                  <a:cubicBezTo>
                    <a:pt x="787" y="932"/>
                    <a:pt x="795" y="945"/>
                    <a:pt x="795" y="961"/>
                  </a:cubicBezTo>
                  <a:cubicBezTo>
                    <a:pt x="795" y="987"/>
                    <a:pt x="795" y="987"/>
                    <a:pt x="795" y="987"/>
                  </a:cubicBezTo>
                  <a:lnTo>
                    <a:pt x="637" y="987"/>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66" name="Freeform 110"/>
            <p:cNvSpPr>
              <a:spLocks/>
            </p:cNvSpPr>
            <p:nvPr/>
          </p:nvSpPr>
          <p:spPr bwMode="auto">
            <a:xfrm>
              <a:off x="8451850" y="2820988"/>
              <a:ext cx="403225" cy="403225"/>
            </a:xfrm>
            <a:custGeom>
              <a:avLst/>
              <a:gdLst>
                <a:gd name="T0" fmla="*/ 0 w 254"/>
                <a:gd name="T1" fmla="*/ 225 h 254"/>
                <a:gd name="T2" fmla="*/ 224 w 254"/>
                <a:gd name="T3" fmla="*/ 0 h 254"/>
                <a:gd name="T4" fmla="*/ 254 w 254"/>
                <a:gd name="T5" fmla="*/ 29 h 254"/>
                <a:gd name="T6" fmla="*/ 29 w 254"/>
                <a:gd name="T7" fmla="*/ 254 h 254"/>
                <a:gd name="T8" fmla="*/ 0 w 254"/>
                <a:gd name="T9" fmla="*/ 225 h 254"/>
              </a:gdLst>
              <a:ahLst/>
              <a:cxnLst>
                <a:cxn ang="0">
                  <a:pos x="T0" y="T1"/>
                </a:cxn>
                <a:cxn ang="0">
                  <a:pos x="T2" y="T3"/>
                </a:cxn>
                <a:cxn ang="0">
                  <a:pos x="T4" y="T5"/>
                </a:cxn>
                <a:cxn ang="0">
                  <a:pos x="T6" y="T7"/>
                </a:cxn>
                <a:cxn ang="0">
                  <a:pos x="T8" y="T9"/>
                </a:cxn>
              </a:cxnLst>
              <a:rect l="0" t="0" r="r" b="b"/>
              <a:pathLst>
                <a:path w="254" h="254">
                  <a:moveTo>
                    <a:pt x="0" y="225"/>
                  </a:moveTo>
                  <a:lnTo>
                    <a:pt x="224" y="0"/>
                  </a:lnTo>
                  <a:lnTo>
                    <a:pt x="254" y="29"/>
                  </a:lnTo>
                  <a:lnTo>
                    <a:pt x="29" y="254"/>
                  </a:lnTo>
                  <a:lnTo>
                    <a:pt x="0" y="225"/>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67" name="Freeform 111"/>
            <p:cNvSpPr>
              <a:spLocks/>
            </p:cNvSpPr>
            <p:nvPr/>
          </p:nvSpPr>
          <p:spPr bwMode="auto">
            <a:xfrm>
              <a:off x="8577263" y="2789238"/>
              <a:ext cx="309563" cy="307975"/>
            </a:xfrm>
            <a:custGeom>
              <a:avLst/>
              <a:gdLst>
                <a:gd name="T0" fmla="*/ 195 w 195"/>
                <a:gd name="T1" fmla="*/ 194 h 194"/>
                <a:gd name="T2" fmla="*/ 155 w 195"/>
                <a:gd name="T3" fmla="*/ 194 h 194"/>
                <a:gd name="T4" fmla="*/ 155 w 195"/>
                <a:gd name="T5" fmla="*/ 40 h 194"/>
                <a:gd name="T6" fmla="*/ 0 w 195"/>
                <a:gd name="T7" fmla="*/ 40 h 194"/>
                <a:gd name="T8" fmla="*/ 0 w 195"/>
                <a:gd name="T9" fmla="*/ 0 h 194"/>
                <a:gd name="T10" fmla="*/ 195 w 195"/>
                <a:gd name="T11" fmla="*/ 0 h 194"/>
                <a:gd name="T12" fmla="*/ 195 w 195"/>
                <a:gd name="T13" fmla="*/ 194 h 194"/>
              </a:gdLst>
              <a:ahLst/>
              <a:cxnLst>
                <a:cxn ang="0">
                  <a:pos x="T0" y="T1"/>
                </a:cxn>
                <a:cxn ang="0">
                  <a:pos x="T2" y="T3"/>
                </a:cxn>
                <a:cxn ang="0">
                  <a:pos x="T4" y="T5"/>
                </a:cxn>
                <a:cxn ang="0">
                  <a:pos x="T6" y="T7"/>
                </a:cxn>
                <a:cxn ang="0">
                  <a:pos x="T8" y="T9"/>
                </a:cxn>
                <a:cxn ang="0">
                  <a:pos x="T10" y="T11"/>
                </a:cxn>
                <a:cxn ang="0">
                  <a:pos x="T12" y="T13"/>
                </a:cxn>
              </a:cxnLst>
              <a:rect l="0" t="0" r="r" b="b"/>
              <a:pathLst>
                <a:path w="195" h="194">
                  <a:moveTo>
                    <a:pt x="195" y="194"/>
                  </a:moveTo>
                  <a:lnTo>
                    <a:pt x="155" y="194"/>
                  </a:lnTo>
                  <a:lnTo>
                    <a:pt x="155" y="40"/>
                  </a:lnTo>
                  <a:lnTo>
                    <a:pt x="0" y="40"/>
                  </a:lnTo>
                  <a:lnTo>
                    <a:pt x="0" y="0"/>
                  </a:lnTo>
                  <a:lnTo>
                    <a:pt x="195" y="0"/>
                  </a:lnTo>
                  <a:lnTo>
                    <a:pt x="195" y="194"/>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68" name="Rectangle 112"/>
            <p:cNvSpPr>
              <a:spLocks noChangeArrowheads="1"/>
            </p:cNvSpPr>
            <p:nvPr/>
          </p:nvSpPr>
          <p:spPr bwMode="auto">
            <a:xfrm>
              <a:off x="8764588" y="3935413"/>
              <a:ext cx="504825" cy="65087"/>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69" name="Freeform 113"/>
            <p:cNvSpPr>
              <a:spLocks/>
            </p:cNvSpPr>
            <p:nvPr/>
          </p:nvSpPr>
          <p:spPr bwMode="auto">
            <a:xfrm>
              <a:off x="9083675" y="3749675"/>
              <a:ext cx="263525" cy="436562"/>
            </a:xfrm>
            <a:custGeom>
              <a:avLst/>
              <a:gdLst>
                <a:gd name="T0" fmla="*/ 29 w 166"/>
                <a:gd name="T1" fmla="*/ 275 h 275"/>
                <a:gd name="T2" fmla="*/ 0 w 166"/>
                <a:gd name="T3" fmla="*/ 246 h 275"/>
                <a:gd name="T4" fmla="*/ 109 w 166"/>
                <a:gd name="T5" fmla="*/ 138 h 275"/>
                <a:gd name="T6" fmla="*/ 0 w 166"/>
                <a:gd name="T7" fmla="*/ 28 h 275"/>
                <a:gd name="T8" fmla="*/ 29 w 166"/>
                <a:gd name="T9" fmla="*/ 0 h 275"/>
                <a:gd name="T10" fmla="*/ 166 w 166"/>
                <a:gd name="T11" fmla="*/ 138 h 275"/>
                <a:gd name="T12" fmla="*/ 29 w 166"/>
                <a:gd name="T13" fmla="*/ 275 h 275"/>
              </a:gdLst>
              <a:ahLst/>
              <a:cxnLst>
                <a:cxn ang="0">
                  <a:pos x="T0" y="T1"/>
                </a:cxn>
                <a:cxn ang="0">
                  <a:pos x="T2" y="T3"/>
                </a:cxn>
                <a:cxn ang="0">
                  <a:pos x="T4" y="T5"/>
                </a:cxn>
                <a:cxn ang="0">
                  <a:pos x="T6" y="T7"/>
                </a:cxn>
                <a:cxn ang="0">
                  <a:pos x="T8" y="T9"/>
                </a:cxn>
                <a:cxn ang="0">
                  <a:pos x="T10" y="T11"/>
                </a:cxn>
                <a:cxn ang="0">
                  <a:pos x="T12" y="T13"/>
                </a:cxn>
              </a:cxnLst>
              <a:rect l="0" t="0" r="r" b="b"/>
              <a:pathLst>
                <a:path w="166" h="275">
                  <a:moveTo>
                    <a:pt x="29" y="275"/>
                  </a:moveTo>
                  <a:lnTo>
                    <a:pt x="0" y="246"/>
                  </a:lnTo>
                  <a:lnTo>
                    <a:pt x="109" y="138"/>
                  </a:lnTo>
                  <a:lnTo>
                    <a:pt x="0" y="28"/>
                  </a:lnTo>
                  <a:lnTo>
                    <a:pt x="29" y="0"/>
                  </a:lnTo>
                  <a:lnTo>
                    <a:pt x="166" y="138"/>
                  </a:lnTo>
                  <a:lnTo>
                    <a:pt x="29" y="275"/>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70" name="Freeform 114"/>
            <p:cNvSpPr>
              <a:spLocks/>
            </p:cNvSpPr>
            <p:nvPr/>
          </p:nvSpPr>
          <p:spPr bwMode="auto">
            <a:xfrm>
              <a:off x="8440738" y="4700588"/>
              <a:ext cx="404813" cy="404812"/>
            </a:xfrm>
            <a:custGeom>
              <a:avLst/>
              <a:gdLst>
                <a:gd name="T0" fmla="*/ 30 w 255"/>
                <a:gd name="T1" fmla="*/ 0 h 255"/>
                <a:gd name="T2" fmla="*/ 255 w 255"/>
                <a:gd name="T3" fmla="*/ 225 h 255"/>
                <a:gd name="T4" fmla="*/ 225 w 255"/>
                <a:gd name="T5" fmla="*/ 255 h 255"/>
                <a:gd name="T6" fmla="*/ 0 w 255"/>
                <a:gd name="T7" fmla="*/ 30 h 255"/>
                <a:gd name="T8" fmla="*/ 30 w 255"/>
                <a:gd name="T9" fmla="*/ 0 h 255"/>
              </a:gdLst>
              <a:ahLst/>
              <a:cxnLst>
                <a:cxn ang="0">
                  <a:pos x="T0" y="T1"/>
                </a:cxn>
                <a:cxn ang="0">
                  <a:pos x="T2" y="T3"/>
                </a:cxn>
                <a:cxn ang="0">
                  <a:pos x="T4" y="T5"/>
                </a:cxn>
                <a:cxn ang="0">
                  <a:pos x="T6" y="T7"/>
                </a:cxn>
                <a:cxn ang="0">
                  <a:pos x="T8" y="T9"/>
                </a:cxn>
              </a:cxnLst>
              <a:rect l="0" t="0" r="r" b="b"/>
              <a:pathLst>
                <a:path w="255" h="255">
                  <a:moveTo>
                    <a:pt x="30" y="0"/>
                  </a:moveTo>
                  <a:lnTo>
                    <a:pt x="255" y="225"/>
                  </a:lnTo>
                  <a:lnTo>
                    <a:pt x="225" y="255"/>
                  </a:lnTo>
                  <a:lnTo>
                    <a:pt x="0" y="30"/>
                  </a:lnTo>
                  <a:lnTo>
                    <a:pt x="30" y="0"/>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71" name="Freeform 115"/>
            <p:cNvSpPr>
              <a:spLocks/>
            </p:cNvSpPr>
            <p:nvPr/>
          </p:nvSpPr>
          <p:spPr bwMode="auto">
            <a:xfrm>
              <a:off x="8567738" y="4827588"/>
              <a:ext cx="309563" cy="309562"/>
            </a:xfrm>
            <a:custGeom>
              <a:avLst/>
              <a:gdLst>
                <a:gd name="T0" fmla="*/ 0 w 195"/>
                <a:gd name="T1" fmla="*/ 195 h 195"/>
                <a:gd name="T2" fmla="*/ 0 w 195"/>
                <a:gd name="T3" fmla="*/ 154 h 195"/>
                <a:gd name="T4" fmla="*/ 155 w 195"/>
                <a:gd name="T5" fmla="*/ 154 h 195"/>
                <a:gd name="T6" fmla="*/ 154 w 195"/>
                <a:gd name="T7" fmla="*/ 0 h 195"/>
                <a:gd name="T8" fmla="*/ 195 w 195"/>
                <a:gd name="T9" fmla="*/ 0 h 195"/>
                <a:gd name="T10" fmla="*/ 195 w 195"/>
                <a:gd name="T11" fmla="*/ 195 h 195"/>
                <a:gd name="T12" fmla="*/ 0 w 195"/>
                <a:gd name="T13" fmla="*/ 195 h 195"/>
              </a:gdLst>
              <a:ahLst/>
              <a:cxnLst>
                <a:cxn ang="0">
                  <a:pos x="T0" y="T1"/>
                </a:cxn>
                <a:cxn ang="0">
                  <a:pos x="T2" y="T3"/>
                </a:cxn>
                <a:cxn ang="0">
                  <a:pos x="T4" y="T5"/>
                </a:cxn>
                <a:cxn ang="0">
                  <a:pos x="T6" y="T7"/>
                </a:cxn>
                <a:cxn ang="0">
                  <a:pos x="T8" y="T9"/>
                </a:cxn>
                <a:cxn ang="0">
                  <a:pos x="T10" y="T11"/>
                </a:cxn>
                <a:cxn ang="0">
                  <a:pos x="T12" y="T13"/>
                </a:cxn>
              </a:cxnLst>
              <a:rect l="0" t="0" r="r" b="b"/>
              <a:pathLst>
                <a:path w="195" h="195">
                  <a:moveTo>
                    <a:pt x="0" y="195"/>
                  </a:moveTo>
                  <a:lnTo>
                    <a:pt x="0" y="154"/>
                  </a:lnTo>
                  <a:lnTo>
                    <a:pt x="155" y="154"/>
                  </a:lnTo>
                  <a:lnTo>
                    <a:pt x="154" y="0"/>
                  </a:lnTo>
                  <a:lnTo>
                    <a:pt x="195" y="0"/>
                  </a:lnTo>
                  <a:lnTo>
                    <a:pt x="195" y="195"/>
                  </a:lnTo>
                  <a:lnTo>
                    <a:pt x="0" y="195"/>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72" name="Freeform 116"/>
            <p:cNvSpPr>
              <a:spLocks/>
            </p:cNvSpPr>
            <p:nvPr/>
          </p:nvSpPr>
          <p:spPr bwMode="auto">
            <a:xfrm>
              <a:off x="6465888" y="2820988"/>
              <a:ext cx="404813" cy="403225"/>
            </a:xfrm>
            <a:custGeom>
              <a:avLst/>
              <a:gdLst>
                <a:gd name="T0" fmla="*/ 225 w 255"/>
                <a:gd name="T1" fmla="*/ 254 h 254"/>
                <a:gd name="T2" fmla="*/ 0 w 255"/>
                <a:gd name="T3" fmla="*/ 29 h 254"/>
                <a:gd name="T4" fmla="*/ 30 w 255"/>
                <a:gd name="T5" fmla="*/ 0 h 254"/>
                <a:gd name="T6" fmla="*/ 255 w 255"/>
                <a:gd name="T7" fmla="*/ 225 h 254"/>
                <a:gd name="T8" fmla="*/ 225 w 255"/>
                <a:gd name="T9" fmla="*/ 254 h 254"/>
              </a:gdLst>
              <a:ahLst/>
              <a:cxnLst>
                <a:cxn ang="0">
                  <a:pos x="T0" y="T1"/>
                </a:cxn>
                <a:cxn ang="0">
                  <a:pos x="T2" y="T3"/>
                </a:cxn>
                <a:cxn ang="0">
                  <a:pos x="T4" y="T5"/>
                </a:cxn>
                <a:cxn ang="0">
                  <a:pos x="T6" y="T7"/>
                </a:cxn>
                <a:cxn ang="0">
                  <a:pos x="T8" y="T9"/>
                </a:cxn>
              </a:cxnLst>
              <a:rect l="0" t="0" r="r" b="b"/>
              <a:pathLst>
                <a:path w="255" h="254">
                  <a:moveTo>
                    <a:pt x="225" y="254"/>
                  </a:moveTo>
                  <a:lnTo>
                    <a:pt x="0" y="29"/>
                  </a:lnTo>
                  <a:lnTo>
                    <a:pt x="30" y="0"/>
                  </a:lnTo>
                  <a:lnTo>
                    <a:pt x="255" y="225"/>
                  </a:lnTo>
                  <a:lnTo>
                    <a:pt x="225" y="254"/>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73" name="Freeform 117"/>
            <p:cNvSpPr>
              <a:spLocks/>
            </p:cNvSpPr>
            <p:nvPr/>
          </p:nvSpPr>
          <p:spPr bwMode="auto">
            <a:xfrm>
              <a:off x="6434138" y="2789238"/>
              <a:ext cx="309563" cy="307975"/>
            </a:xfrm>
            <a:custGeom>
              <a:avLst/>
              <a:gdLst>
                <a:gd name="T0" fmla="*/ 0 w 195"/>
                <a:gd name="T1" fmla="*/ 0 h 194"/>
                <a:gd name="T2" fmla="*/ 195 w 195"/>
                <a:gd name="T3" fmla="*/ 0 h 194"/>
                <a:gd name="T4" fmla="*/ 195 w 195"/>
                <a:gd name="T5" fmla="*/ 40 h 194"/>
                <a:gd name="T6" fmla="*/ 40 w 195"/>
                <a:gd name="T7" fmla="*/ 40 h 194"/>
                <a:gd name="T8" fmla="*/ 40 w 195"/>
                <a:gd name="T9" fmla="*/ 194 h 194"/>
                <a:gd name="T10" fmla="*/ 0 w 195"/>
                <a:gd name="T11" fmla="*/ 194 h 194"/>
                <a:gd name="T12" fmla="*/ 0 w 195"/>
                <a:gd name="T13" fmla="*/ 0 h 194"/>
              </a:gdLst>
              <a:ahLst/>
              <a:cxnLst>
                <a:cxn ang="0">
                  <a:pos x="T0" y="T1"/>
                </a:cxn>
                <a:cxn ang="0">
                  <a:pos x="T2" y="T3"/>
                </a:cxn>
                <a:cxn ang="0">
                  <a:pos x="T4" y="T5"/>
                </a:cxn>
                <a:cxn ang="0">
                  <a:pos x="T6" y="T7"/>
                </a:cxn>
                <a:cxn ang="0">
                  <a:pos x="T8" y="T9"/>
                </a:cxn>
                <a:cxn ang="0">
                  <a:pos x="T10" y="T11"/>
                </a:cxn>
                <a:cxn ang="0">
                  <a:pos x="T12" y="T13"/>
                </a:cxn>
              </a:cxnLst>
              <a:rect l="0" t="0" r="r" b="b"/>
              <a:pathLst>
                <a:path w="195" h="194">
                  <a:moveTo>
                    <a:pt x="0" y="0"/>
                  </a:moveTo>
                  <a:lnTo>
                    <a:pt x="195" y="0"/>
                  </a:lnTo>
                  <a:lnTo>
                    <a:pt x="195" y="40"/>
                  </a:lnTo>
                  <a:lnTo>
                    <a:pt x="40" y="40"/>
                  </a:lnTo>
                  <a:lnTo>
                    <a:pt x="40" y="194"/>
                  </a:lnTo>
                  <a:lnTo>
                    <a:pt x="0" y="194"/>
                  </a:lnTo>
                  <a:lnTo>
                    <a:pt x="0" y="0"/>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74" name="Rectangle 118"/>
            <p:cNvSpPr>
              <a:spLocks noChangeArrowheads="1"/>
            </p:cNvSpPr>
            <p:nvPr/>
          </p:nvSpPr>
          <p:spPr bwMode="auto">
            <a:xfrm>
              <a:off x="6051550" y="3935413"/>
              <a:ext cx="504825" cy="65087"/>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75" name="Freeform 119"/>
            <p:cNvSpPr>
              <a:spLocks/>
            </p:cNvSpPr>
            <p:nvPr/>
          </p:nvSpPr>
          <p:spPr bwMode="auto">
            <a:xfrm>
              <a:off x="5973763" y="3749675"/>
              <a:ext cx="263525" cy="436562"/>
            </a:xfrm>
            <a:custGeom>
              <a:avLst/>
              <a:gdLst>
                <a:gd name="T0" fmla="*/ 0 w 166"/>
                <a:gd name="T1" fmla="*/ 138 h 275"/>
                <a:gd name="T2" fmla="*/ 137 w 166"/>
                <a:gd name="T3" fmla="*/ 0 h 275"/>
                <a:gd name="T4" fmla="*/ 166 w 166"/>
                <a:gd name="T5" fmla="*/ 28 h 275"/>
                <a:gd name="T6" fmla="*/ 57 w 166"/>
                <a:gd name="T7" fmla="*/ 138 h 275"/>
                <a:gd name="T8" fmla="*/ 166 w 166"/>
                <a:gd name="T9" fmla="*/ 246 h 275"/>
                <a:gd name="T10" fmla="*/ 137 w 166"/>
                <a:gd name="T11" fmla="*/ 275 h 275"/>
                <a:gd name="T12" fmla="*/ 0 w 166"/>
                <a:gd name="T13" fmla="*/ 138 h 275"/>
              </a:gdLst>
              <a:ahLst/>
              <a:cxnLst>
                <a:cxn ang="0">
                  <a:pos x="T0" y="T1"/>
                </a:cxn>
                <a:cxn ang="0">
                  <a:pos x="T2" y="T3"/>
                </a:cxn>
                <a:cxn ang="0">
                  <a:pos x="T4" y="T5"/>
                </a:cxn>
                <a:cxn ang="0">
                  <a:pos x="T6" y="T7"/>
                </a:cxn>
                <a:cxn ang="0">
                  <a:pos x="T8" y="T9"/>
                </a:cxn>
                <a:cxn ang="0">
                  <a:pos x="T10" y="T11"/>
                </a:cxn>
                <a:cxn ang="0">
                  <a:pos x="T12" y="T13"/>
                </a:cxn>
              </a:cxnLst>
              <a:rect l="0" t="0" r="r" b="b"/>
              <a:pathLst>
                <a:path w="166" h="275">
                  <a:moveTo>
                    <a:pt x="0" y="138"/>
                  </a:moveTo>
                  <a:lnTo>
                    <a:pt x="137" y="0"/>
                  </a:lnTo>
                  <a:lnTo>
                    <a:pt x="166" y="28"/>
                  </a:lnTo>
                  <a:lnTo>
                    <a:pt x="57" y="138"/>
                  </a:lnTo>
                  <a:lnTo>
                    <a:pt x="166" y="246"/>
                  </a:lnTo>
                  <a:lnTo>
                    <a:pt x="137" y="275"/>
                  </a:lnTo>
                  <a:lnTo>
                    <a:pt x="0" y="138"/>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76" name="Freeform 120"/>
            <p:cNvSpPr>
              <a:spLocks/>
            </p:cNvSpPr>
            <p:nvPr/>
          </p:nvSpPr>
          <p:spPr bwMode="auto">
            <a:xfrm>
              <a:off x="6475413" y="4700588"/>
              <a:ext cx="404813" cy="404812"/>
            </a:xfrm>
            <a:custGeom>
              <a:avLst/>
              <a:gdLst>
                <a:gd name="T0" fmla="*/ 255 w 255"/>
                <a:gd name="T1" fmla="*/ 30 h 255"/>
                <a:gd name="T2" fmla="*/ 30 w 255"/>
                <a:gd name="T3" fmla="*/ 255 h 255"/>
                <a:gd name="T4" fmla="*/ 0 w 255"/>
                <a:gd name="T5" fmla="*/ 225 h 255"/>
                <a:gd name="T6" fmla="*/ 225 w 255"/>
                <a:gd name="T7" fmla="*/ 0 h 255"/>
                <a:gd name="T8" fmla="*/ 255 w 255"/>
                <a:gd name="T9" fmla="*/ 30 h 255"/>
              </a:gdLst>
              <a:ahLst/>
              <a:cxnLst>
                <a:cxn ang="0">
                  <a:pos x="T0" y="T1"/>
                </a:cxn>
                <a:cxn ang="0">
                  <a:pos x="T2" y="T3"/>
                </a:cxn>
                <a:cxn ang="0">
                  <a:pos x="T4" y="T5"/>
                </a:cxn>
                <a:cxn ang="0">
                  <a:pos x="T6" y="T7"/>
                </a:cxn>
                <a:cxn ang="0">
                  <a:pos x="T8" y="T9"/>
                </a:cxn>
              </a:cxnLst>
              <a:rect l="0" t="0" r="r" b="b"/>
              <a:pathLst>
                <a:path w="255" h="255">
                  <a:moveTo>
                    <a:pt x="255" y="30"/>
                  </a:moveTo>
                  <a:lnTo>
                    <a:pt x="30" y="255"/>
                  </a:lnTo>
                  <a:lnTo>
                    <a:pt x="0" y="225"/>
                  </a:lnTo>
                  <a:lnTo>
                    <a:pt x="225" y="0"/>
                  </a:lnTo>
                  <a:lnTo>
                    <a:pt x="255" y="30"/>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77" name="Freeform 121"/>
            <p:cNvSpPr>
              <a:spLocks/>
            </p:cNvSpPr>
            <p:nvPr/>
          </p:nvSpPr>
          <p:spPr bwMode="auto">
            <a:xfrm>
              <a:off x="6443663" y="4827588"/>
              <a:ext cx="309563" cy="309562"/>
            </a:xfrm>
            <a:custGeom>
              <a:avLst/>
              <a:gdLst>
                <a:gd name="T0" fmla="*/ 0 w 195"/>
                <a:gd name="T1" fmla="*/ 195 h 195"/>
                <a:gd name="T2" fmla="*/ 0 w 195"/>
                <a:gd name="T3" fmla="*/ 0 h 195"/>
                <a:gd name="T4" fmla="*/ 41 w 195"/>
                <a:gd name="T5" fmla="*/ 0 h 195"/>
                <a:gd name="T6" fmla="*/ 40 w 195"/>
                <a:gd name="T7" fmla="*/ 154 h 195"/>
                <a:gd name="T8" fmla="*/ 195 w 195"/>
                <a:gd name="T9" fmla="*/ 154 h 195"/>
                <a:gd name="T10" fmla="*/ 195 w 195"/>
                <a:gd name="T11" fmla="*/ 195 h 195"/>
                <a:gd name="T12" fmla="*/ 0 w 195"/>
                <a:gd name="T13" fmla="*/ 195 h 195"/>
              </a:gdLst>
              <a:ahLst/>
              <a:cxnLst>
                <a:cxn ang="0">
                  <a:pos x="T0" y="T1"/>
                </a:cxn>
                <a:cxn ang="0">
                  <a:pos x="T2" y="T3"/>
                </a:cxn>
                <a:cxn ang="0">
                  <a:pos x="T4" y="T5"/>
                </a:cxn>
                <a:cxn ang="0">
                  <a:pos x="T6" y="T7"/>
                </a:cxn>
                <a:cxn ang="0">
                  <a:pos x="T8" y="T9"/>
                </a:cxn>
                <a:cxn ang="0">
                  <a:pos x="T10" y="T11"/>
                </a:cxn>
                <a:cxn ang="0">
                  <a:pos x="T12" y="T13"/>
                </a:cxn>
              </a:cxnLst>
              <a:rect l="0" t="0" r="r" b="b"/>
              <a:pathLst>
                <a:path w="195" h="195">
                  <a:moveTo>
                    <a:pt x="0" y="195"/>
                  </a:moveTo>
                  <a:lnTo>
                    <a:pt x="0" y="0"/>
                  </a:lnTo>
                  <a:lnTo>
                    <a:pt x="41" y="0"/>
                  </a:lnTo>
                  <a:lnTo>
                    <a:pt x="40" y="154"/>
                  </a:lnTo>
                  <a:lnTo>
                    <a:pt x="195" y="154"/>
                  </a:lnTo>
                  <a:lnTo>
                    <a:pt x="195" y="195"/>
                  </a:lnTo>
                  <a:lnTo>
                    <a:pt x="0" y="195"/>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378" name="man_working_right_arrows_blue"/>
          <p:cNvGrpSpPr/>
          <p:nvPr userDrawn="1"/>
        </p:nvGrpSpPr>
        <p:grpSpPr>
          <a:xfrm>
            <a:off x="7874795" y="1946973"/>
            <a:ext cx="1431056" cy="1259755"/>
            <a:chOff x="7629526" y="2541588"/>
            <a:chExt cx="2771775" cy="2439987"/>
          </a:xfrm>
        </p:grpSpPr>
        <p:sp>
          <p:nvSpPr>
            <p:cNvPr id="379" name="Freeform 125"/>
            <p:cNvSpPr>
              <a:spLocks/>
            </p:cNvSpPr>
            <p:nvPr/>
          </p:nvSpPr>
          <p:spPr bwMode="auto">
            <a:xfrm>
              <a:off x="7629526" y="3692525"/>
              <a:ext cx="284163" cy="284163"/>
            </a:xfrm>
            <a:custGeom>
              <a:avLst/>
              <a:gdLst>
                <a:gd name="T0" fmla="*/ 59 w 278"/>
                <a:gd name="T1" fmla="*/ 30 h 279"/>
                <a:gd name="T2" fmla="*/ 5 w 278"/>
                <a:gd name="T3" fmla="*/ 29 h 279"/>
                <a:gd name="T4" fmla="*/ 171 w 278"/>
                <a:gd name="T5" fmla="*/ 258 h 279"/>
                <a:gd name="T6" fmla="*/ 220 w 278"/>
                <a:gd name="T7" fmla="*/ 271 h 279"/>
                <a:gd name="T8" fmla="*/ 278 w 278"/>
                <a:gd name="T9" fmla="*/ 279 h 279"/>
                <a:gd name="T10" fmla="*/ 278 w 278"/>
                <a:gd name="T11" fmla="*/ 0 h 279"/>
                <a:gd name="T12" fmla="*/ 60 w 278"/>
                <a:gd name="T13" fmla="*/ 30 h 279"/>
                <a:gd name="T14" fmla="*/ 59 w 278"/>
                <a:gd name="T15" fmla="*/ 30 h 2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8" h="279">
                  <a:moveTo>
                    <a:pt x="59" y="30"/>
                  </a:moveTo>
                  <a:cubicBezTo>
                    <a:pt x="42" y="30"/>
                    <a:pt x="23" y="30"/>
                    <a:pt x="5" y="29"/>
                  </a:cubicBezTo>
                  <a:cubicBezTo>
                    <a:pt x="0" y="133"/>
                    <a:pt x="67" y="229"/>
                    <a:pt x="171" y="258"/>
                  </a:cubicBezTo>
                  <a:cubicBezTo>
                    <a:pt x="220" y="271"/>
                    <a:pt x="220" y="271"/>
                    <a:pt x="220" y="271"/>
                  </a:cubicBezTo>
                  <a:cubicBezTo>
                    <a:pt x="239" y="276"/>
                    <a:pt x="259" y="279"/>
                    <a:pt x="278" y="279"/>
                  </a:cubicBezTo>
                  <a:cubicBezTo>
                    <a:pt x="278" y="0"/>
                    <a:pt x="278" y="0"/>
                    <a:pt x="278" y="0"/>
                  </a:cubicBezTo>
                  <a:cubicBezTo>
                    <a:pt x="218" y="20"/>
                    <a:pt x="146" y="30"/>
                    <a:pt x="60" y="30"/>
                  </a:cubicBezTo>
                  <a:cubicBezTo>
                    <a:pt x="60" y="30"/>
                    <a:pt x="59" y="30"/>
                    <a:pt x="59" y="3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80" name="Freeform 126"/>
            <p:cNvSpPr>
              <a:spLocks/>
            </p:cNvSpPr>
            <p:nvPr/>
          </p:nvSpPr>
          <p:spPr bwMode="auto">
            <a:xfrm>
              <a:off x="7648576" y="3452813"/>
              <a:ext cx="265113" cy="198438"/>
            </a:xfrm>
            <a:custGeom>
              <a:avLst/>
              <a:gdLst>
                <a:gd name="T0" fmla="*/ 212 w 260"/>
                <a:gd name="T1" fmla="*/ 122 h 195"/>
                <a:gd name="T2" fmla="*/ 212 w 260"/>
                <a:gd name="T3" fmla="*/ 122 h 195"/>
                <a:gd name="T4" fmla="*/ 145 w 260"/>
                <a:gd name="T5" fmla="*/ 109 h 195"/>
                <a:gd name="T6" fmla="*/ 86 w 260"/>
                <a:gd name="T7" fmla="*/ 66 h 195"/>
                <a:gd name="T8" fmla="*/ 54 w 260"/>
                <a:gd name="T9" fmla="*/ 0 h 195"/>
                <a:gd name="T10" fmla="*/ 0 w 260"/>
                <a:gd name="T11" fmla="*/ 194 h 195"/>
                <a:gd name="T12" fmla="*/ 41 w 260"/>
                <a:gd name="T13" fmla="*/ 195 h 195"/>
                <a:gd name="T14" fmla="*/ 260 w 260"/>
                <a:gd name="T15" fmla="*/ 160 h 195"/>
                <a:gd name="T16" fmla="*/ 260 w 260"/>
                <a:gd name="T17" fmla="*/ 117 h 195"/>
                <a:gd name="T18" fmla="*/ 212 w 260"/>
                <a:gd name="T19" fmla="*/ 122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0" h="195">
                  <a:moveTo>
                    <a:pt x="212" y="122"/>
                  </a:moveTo>
                  <a:cubicBezTo>
                    <a:pt x="212" y="122"/>
                    <a:pt x="212" y="122"/>
                    <a:pt x="212" y="122"/>
                  </a:cubicBezTo>
                  <a:cubicBezTo>
                    <a:pt x="188" y="122"/>
                    <a:pt x="166" y="118"/>
                    <a:pt x="145" y="109"/>
                  </a:cubicBezTo>
                  <a:cubicBezTo>
                    <a:pt x="123" y="100"/>
                    <a:pt x="102" y="85"/>
                    <a:pt x="86" y="66"/>
                  </a:cubicBezTo>
                  <a:cubicBezTo>
                    <a:pt x="70" y="47"/>
                    <a:pt x="59" y="25"/>
                    <a:pt x="54" y="0"/>
                  </a:cubicBezTo>
                  <a:cubicBezTo>
                    <a:pt x="0" y="194"/>
                    <a:pt x="0" y="194"/>
                    <a:pt x="0" y="194"/>
                  </a:cubicBezTo>
                  <a:cubicBezTo>
                    <a:pt x="14" y="194"/>
                    <a:pt x="28" y="195"/>
                    <a:pt x="41" y="195"/>
                  </a:cubicBezTo>
                  <a:cubicBezTo>
                    <a:pt x="135" y="195"/>
                    <a:pt x="206" y="181"/>
                    <a:pt x="260" y="160"/>
                  </a:cubicBezTo>
                  <a:cubicBezTo>
                    <a:pt x="260" y="117"/>
                    <a:pt x="260" y="117"/>
                    <a:pt x="260" y="117"/>
                  </a:cubicBezTo>
                  <a:cubicBezTo>
                    <a:pt x="243" y="120"/>
                    <a:pt x="228" y="122"/>
                    <a:pt x="212" y="122"/>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81" name="Freeform 127"/>
            <p:cNvSpPr>
              <a:spLocks/>
            </p:cNvSpPr>
            <p:nvPr/>
          </p:nvSpPr>
          <p:spPr bwMode="auto">
            <a:xfrm>
              <a:off x="7932738" y="3525838"/>
              <a:ext cx="96838" cy="79375"/>
            </a:xfrm>
            <a:custGeom>
              <a:avLst/>
              <a:gdLst>
                <a:gd name="T0" fmla="*/ 0 w 95"/>
                <a:gd name="T1" fmla="*/ 78 h 78"/>
                <a:gd name="T2" fmla="*/ 70 w 95"/>
                <a:gd name="T3" fmla="*/ 30 h 78"/>
                <a:gd name="T4" fmla="*/ 95 w 95"/>
                <a:gd name="T5" fmla="*/ 0 h 78"/>
                <a:gd name="T6" fmla="*/ 59 w 95"/>
                <a:gd name="T7" fmla="*/ 18 h 78"/>
                <a:gd name="T8" fmla="*/ 0 w 95"/>
                <a:gd name="T9" fmla="*/ 39 h 78"/>
                <a:gd name="T10" fmla="*/ 0 w 95"/>
                <a:gd name="T11" fmla="*/ 78 h 78"/>
              </a:gdLst>
              <a:ahLst/>
              <a:cxnLst>
                <a:cxn ang="0">
                  <a:pos x="T0" y="T1"/>
                </a:cxn>
                <a:cxn ang="0">
                  <a:pos x="T2" y="T3"/>
                </a:cxn>
                <a:cxn ang="0">
                  <a:pos x="T4" y="T5"/>
                </a:cxn>
                <a:cxn ang="0">
                  <a:pos x="T6" y="T7"/>
                </a:cxn>
                <a:cxn ang="0">
                  <a:pos x="T8" y="T9"/>
                </a:cxn>
                <a:cxn ang="0">
                  <a:pos x="T10" y="T11"/>
                </a:cxn>
              </a:cxnLst>
              <a:rect l="0" t="0" r="r" b="b"/>
              <a:pathLst>
                <a:path w="95" h="78">
                  <a:moveTo>
                    <a:pt x="0" y="78"/>
                  </a:moveTo>
                  <a:cubicBezTo>
                    <a:pt x="29" y="64"/>
                    <a:pt x="51" y="48"/>
                    <a:pt x="70" y="30"/>
                  </a:cubicBezTo>
                  <a:cubicBezTo>
                    <a:pt x="79" y="21"/>
                    <a:pt x="88" y="11"/>
                    <a:pt x="95" y="0"/>
                  </a:cubicBezTo>
                  <a:cubicBezTo>
                    <a:pt x="83" y="7"/>
                    <a:pt x="70" y="13"/>
                    <a:pt x="59" y="18"/>
                  </a:cubicBezTo>
                  <a:cubicBezTo>
                    <a:pt x="37" y="27"/>
                    <a:pt x="18" y="34"/>
                    <a:pt x="0" y="39"/>
                  </a:cubicBezTo>
                  <a:lnTo>
                    <a:pt x="0" y="78"/>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82" name="Oval 128"/>
            <p:cNvSpPr>
              <a:spLocks noChangeArrowheads="1"/>
            </p:cNvSpPr>
            <p:nvPr/>
          </p:nvSpPr>
          <p:spPr bwMode="auto">
            <a:xfrm>
              <a:off x="8029576" y="2541588"/>
              <a:ext cx="469900" cy="468313"/>
            </a:xfrm>
            <a:prstGeom prst="ellipse">
              <a:avLst/>
            </a:pr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83" name="Freeform 129"/>
            <p:cNvSpPr>
              <a:spLocks/>
            </p:cNvSpPr>
            <p:nvPr/>
          </p:nvSpPr>
          <p:spPr bwMode="auto">
            <a:xfrm>
              <a:off x="7718426" y="3038475"/>
              <a:ext cx="458788" cy="515938"/>
            </a:xfrm>
            <a:custGeom>
              <a:avLst/>
              <a:gdLst>
                <a:gd name="T0" fmla="*/ 84 w 451"/>
                <a:gd name="T1" fmla="*/ 496 h 507"/>
                <a:gd name="T2" fmla="*/ 143 w 451"/>
                <a:gd name="T3" fmla="*/ 507 h 507"/>
                <a:gd name="T4" fmla="*/ 261 w 451"/>
                <a:gd name="T5" fmla="*/ 478 h 507"/>
                <a:gd name="T6" fmla="*/ 404 w 451"/>
                <a:gd name="T7" fmla="*/ 397 h 507"/>
                <a:gd name="T8" fmla="*/ 426 w 451"/>
                <a:gd name="T9" fmla="*/ 283 h 507"/>
                <a:gd name="T10" fmla="*/ 312 w 451"/>
                <a:gd name="T11" fmla="*/ 261 h 507"/>
                <a:gd name="T12" fmla="*/ 196 w 451"/>
                <a:gd name="T13" fmla="*/ 328 h 507"/>
                <a:gd name="T14" fmla="*/ 166 w 451"/>
                <a:gd name="T15" fmla="*/ 339 h 507"/>
                <a:gd name="T16" fmla="*/ 175 w 451"/>
                <a:gd name="T17" fmla="*/ 309 h 507"/>
                <a:gd name="T18" fmla="*/ 209 w 451"/>
                <a:gd name="T19" fmla="*/ 242 h 507"/>
                <a:gd name="T20" fmla="*/ 209 w 451"/>
                <a:gd name="T21" fmla="*/ 242 h 507"/>
                <a:gd name="T22" fmla="*/ 243 w 451"/>
                <a:gd name="T23" fmla="*/ 199 h 507"/>
                <a:gd name="T24" fmla="*/ 226 w 451"/>
                <a:gd name="T25" fmla="*/ 253 h 507"/>
                <a:gd name="T26" fmla="*/ 211 w 451"/>
                <a:gd name="T27" fmla="*/ 278 h 507"/>
                <a:gd name="T28" fmla="*/ 211 w 451"/>
                <a:gd name="T29" fmla="*/ 298 h 507"/>
                <a:gd name="T30" fmla="*/ 301 w 451"/>
                <a:gd name="T31" fmla="*/ 244 h 507"/>
                <a:gd name="T32" fmla="*/ 346 w 451"/>
                <a:gd name="T33" fmla="*/ 227 h 507"/>
                <a:gd name="T34" fmla="*/ 275 w 451"/>
                <a:gd name="T35" fmla="*/ 2 h 507"/>
                <a:gd name="T36" fmla="*/ 274 w 451"/>
                <a:gd name="T37" fmla="*/ 0 h 507"/>
                <a:gd name="T38" fmla="*/ 161 w 451"/>
                <a:gd name="T39" fmla="*/ 51 h 507"/>
                <a:gd name="T40" fmla="*/ 72 w 451"/>
                <a:gd name="T41" fmla="*/ 152 h 507"/>
                <a:gd name="T42" fmla="*/ 72 w 451"/>
                <a:gd name="T43" fmla="*/ 153 h 507"/>
                <a:gd name="T44" fmla="*/ 21 w 451"/>
                <a:gd name="T45" fmla="*/ 252 h 507"/>
                <a:gd name="T46" fmla="*/ 0 w 451"/>
                <a:gd name="T47" fmla="*/ 358 h 507"/>
                <a:gd name="T48" fmla="*/ 33 w 451"/>
                <a:gd name="T49" fmla="*/ 459 h 507"/>
                <a:gd name="T50" fmla="*/ 84 w 451"/>
                <a:gd name="T51" fmla="*/ 496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51" h="507">
                  <a:moveTo>
                    <a:pt x="84" y="496"/>
                  </a:moveTo>
                  <a:cubicBezTo>
                    <a:pt x="104" y="504"/>
                    <a:pt x="124" y="507"/>
                    <a:pt x="143" y="507"/>
                  </a:cubicBezTo>
                  <a:cubicBezTo>
                    <a:pt x="182" y="507"/>
                    <a:pt x="219" y="496"/>
                    <a:pt x="261" y="478"/>
                  </a:cubicBezTo>
                  <a:cubicBezTo>
                    <a:pt x="303" y="460"/>
                    <a:pt x="350" y="433"/>
                    <a:pt x="404" y="397"/>
                  </a:cubicBezTo>
                  <a:cubicBezTo>
                    <a:pt x="442" y="371"/>
                    <a:pt x="451" y="320"/>
                    <a:pt x="426" y="283"/>
                  </a:cubicBezTo>
                  <a:cubicBezTo>
                    <a:pt x="401" y="245"/>
                    <a:pt x="350" y="236"/>
                    <a:pt x="312" y="261"/>
                  </a:cubicBezTo>
                  <a:cubicBezTo>
                    <a:pt x="264" y="294"/>
                    <a:pt x="225" y="316"/>
                    <a:pt x="196" y="328"/>
                  </a:cubicBezTo>
                  <a:cubicBezTo>
                    <a:pt x="184" y="333"/>
                    <a:pt x="174" y="337"/>
                    <a:pt x="166" y="339"/>
                  </a:cubicBezTo>
                  <a:cubicBezTo>
                    <a:pt x="167" y="331"/>
                    <a:pt x="170" y="320"/>
                    <a:pt x="175" y="309"/>
                  </a:cubicBezTo>
                  <a:cubicBezTo>
                    <a:pt x="182" y="288"/>
                    <a:pt x="194" y="264"/>
                    <a:pt x="209" y="242"/>
                  </a:cubicBezTo>
                  <a:cubicBezTo>
                    <a:pt x="209" y="242"/>
                    <a:pt x="209" y="242"/>
                    <a:pt x="209" y="242"/>
                  </a:cubicBezTo>
                  <a:cubicBezTo>
                    <a:pt x="219" y="226"/>
                    <a:pt x="231" y="211"/>
                    <a:pt x="243" y="199"/>
                  </a:cubicBezTo>
                  <a:cubicBezTo>
                    <a:pt x="242" y="218"/>
                    <a:pt x="237" y="237"/>
                    <a:pt x="226" y="253"/>
                  </a:cubicBezTo>
                  <a:cubicBezTo>
                    <a:pt x="221" y="261"/>
                    <a:pt x="216" y="270"/>
                    <a:pt x="211" y="278"/>
                  </a:cubicBezTo>
                  <a:cubicBezTo>
                    <a:pt x="211" y="298"/>
                    <a:pt x="211" y="298"/>
                    <a:pt x="211" y="298"/>
                  </a:cubicBezTo>
                  <a:cubicBezTo>
                    <a:pt x="233" y="287"/>
                    <a:pt x="262" y="270"/>
                    <a:pt x="301" y="244"/>
                  </a:cubicBezTo>
                  <a:cubicBezTo>
                    <a:pt x="314" y="235"/>
                    <a:pt x="330" y="229"/>
                    <a:pt x="346" y="227"/>
                  </a:cubicBezTo>
                  <a:cubicBezTo>
                    <a:pt x="330" y="122"/>
                    <a:pt x="287" y="27"/>
                    <a:pt x="275" y="2"/>
                  </a:cubicBezTo>
                  <a:cubicBezTo>
                    <a:pt x="275" y="1"/>
                    <a:pt x="274" y="1"/>
                    <a:pt x="274" y="0"/>
                  </a:cubicBezTo>
                  <a:cubicBezTo>
                    <a:pt x="229" y="6"/>
                    <a:pt x="192" y="27"/>
                    <a:pt x="161" y="51"/>
                  </a:cubicBezTo>
                  <a:cubicBezTo>
                    <a:pt x="126" y="80"/>
                    <a:pt x="97" y="115"/>
                    <a:pt x="72" y="152"/>
                  </a:cubicBezTo>
                  <a:cubicBezTo>
                    <a:pt x="72" y="153"/>
                    <a:pt x="72" y="153"/>
                    <a:pt x="72" y="153"/>
                  </a:cubicBezTo>
                  <a:cubicBezTo>
                    <a:pt x="51" y="184"/>
                    <a:pt x="34" y="218"/>
                    <a:pt x="21" y="252"/>
                  </a:cubicBezTo>
                  <a:cubicBezTo>
                    <a:pt x="8" y="287"/>
                    <a:pt x="0" y="321"/>
                    <a:pt x="0" y="358"/>
                  </a:cubicBezTo>
                  <a:cubicBezTo>
                    <a:pt x="0" y="390"/>
                    <a:pt x="6" y="427"/>
                    <a:pt x="33" y="459"/>
                  </a:cubicBezTo>
                  <a:cubicBezTo>
                    <a:pt x="46" y="475"/>
                    <a:pt x="65" y="488"/>
                    <a:pt x="84" y="496"/>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84" name="Freeform 130"/>
            <p:cNvSpPr>
              <a:spLocks/>
            </p:cNvSpPr>
            <p:nvPr/>
          </p:nvSpPr>
          <p:spPr bwMode="auto">
            <a:xfrm>
              <a:off x="8599488" y="4187825"/>
              <a:ext cx="123825" cy="77788"/>
            </a:xfrm>
            <a:custGeom>
              <a:avLst/>
              <a:gdLst>
                <a:gd name="T0" fmla="*/ 14 w 122"/>
                <a:gd name="T1" fmla="*/ 0 h 76"/>
                <a:gd name="T2" fmla="*/ 0 w 122"/>
                <a:gd name="T3" fmla="*/ 14 h 76"/>
                <a:gd name="T4" fmla="*/ 0 w 122"/>
                <a:gd name="T5" fmla="*/ 61 h 76"/>
                <a:gd name="T6" fmla="*/ 14 w 122"/>
                <a:gd name="T7" fmla="*/ 76 h 76"/>
                <a:gd name="T8" fmla="*/ 108 w 122"/>
                <a:gd name="T9" fmla="*/ 76 h 76"/>
                <a:gd name="T10" fmla="*/ 121 w 122"/>
                <a:gd name="T11" fmla="*/ 68 h 76"/>
                <a:gd name="T12" fmla="*/ 122 w 122"/>
                <a:gd name="T13" fmla="*/ 68 h 76"/>
                <a:gd name="T14" fmla="*/ 122 w 122"/>
                <a:gd name="T15" fmla="*/ 14 h 76"/>
                <a:gd name="T16" fmla="*/ 108 w 122"/>
                <a:gd name="T17" fmla="*/ 0 h 76"/>
                <a:gd name="T18" fmla="*/ 14 w 122"/>
                <a:gd name="T19"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 h="76">
                  <a:moveTo>
                    <a:pt x="14" y="0"/>
                  </a:moveTo>
                  <a:cubicBezTo>
                    <a:pt x="7" y="0"/>
                    <a:pt x="0" y="6"/>
                    <a:pt x="0" y="14"/>
                  </a:cubicBezTo>
                  <a:cubicBezTo>
                    <a:pt x="0" y="61"/>
                    <a:pt x="0" y="61"/>
                    <a:pt x="0" y="61"/>
                  </a:cubicBezTo>
                  <a:cubicBezTo>
                    <a:pt x="0" y="69"/>
                    <a:pt x="7" y="76"/>
                    <a:pt x="14" y="76"/>
                  </a:cubicBezTo>
                  <a:cubicBezTo>
                    <a:pt x="108" y="76"/>
                    <a:pt x="108" y="76"/>
                    <a:pt x="108" y="76"/>
                  </a:cubicBezTo>
                  <a:cubicBezTo>
                    <a:pt x="114" y="76"/>
                    <a:pt x="118" y="72"/>
                    <a:pt x="121" y="68"/>
                  </a:cubicBezTo>
                  <a:cubicBezTo>
                    <a:pt x="122" y="68"/>
                    <a:pt x="122" y="68"/>
                    <a:pt x="122" y="68"/>
                  </a:cubicBezTo>
                  <a:cubicBezTo>
                    <a:pt x="122" y="14"/>
                    <a:pt x="122" y="14"/>
                    <a:pt x="122" y="14"/>
                  </a:cubicBezTo>
                  <a:cubicBezTo>
                    <a:pt x="122" y="6"/>
                    <a:pt x="116" y="0"/>
                    <a:pt x="108" y="0"/>
                  </a:cubicBezTo>
                  <a:lnTo>
                    <a:pt x="14" y="0"/>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85" name="Freeform 131"/>
            <p:cNvSpPr>
              <a:spLocks noEditPoints="1"/>
            </p:cNvSpPr>
            <p:nvPr/>
          </p:nvSpPr>
          <p:spPr bwMode="auto">
            <a:xfrm>
              <a:off x="7932738" y="3038475"/>
              <a:ext cx="1014413" cy="1943100"/>
            </a:xfrm>
            <a:custGeom>
              <a:avLst/>
              <a:gdLst>
                <a:gd name="T0" fmla="*/ 997 w 997"/>
                <a:gd name="T1" fmla="*/ 1141 h 1909"/>
                <a:gd name="T2" fmla="*/ 790 w 997"/>
                <a:gd name="T3" fmla="*/ 1191 h 1909"/>
                <a:gd name="T4" fmla="*/ 669 w 997"/>
                <a:gd name="T5" fmla="*/ 1219 h 1909"/>
                <a:gd name="T6" fmla="*/ 642 w 997"/>
                <a:gd name="T7" fmla="*/ 1176 h 1909"/>
                <a:gd name="T8" fmla="*/ 554 w 997"/>
                <a:gd name="T9" fmla="*/ 1144 h 1909"/>
                <a:gd name="T10" fmla="*/ 642 w 997"/>
                <a:gd name="T11" fmla="*/ 1144 h 1909"/>
                <a:gd name="T12" fmla="*/ 763 w 997"/>
                <a:gd name="T13" fmla="*/ 1116 h 1909"/>
                <a:gd name="T14" fmla="*/ 790 w 997"/>
                <a:gd name="T15" fmla="*/ 1154 h 1909"/>
                <a:gd name="T16" fmla="*/ 997 w 997"/>
                <a:gd name="T17" fmla="*/ 1037 h 1909"/>
                <a:gd name="T18" fmla="*/ 833 w 997"/>
                <a:gd name="T19" fmla="*/ 987 h 1909"/>
                <a:gd name="T20" fmla="*/ 783 w 997"/>
                <a:gd name="T21" fmla="*/ 894 h 1909"/>
                <a:gd name="T22" fmla="*/ 672 w 997"/>
                <a:gd name="T23" fmla="*/ 124 h 1909"/>
                <a:gd name="T24" fmla="*/ 552 w 997"/>
                <a:gd name="T25" fmla="*/ 17 h 1909"/>
                <a:gd name="T26" fmla="*/ 462 w 997"/>
                <a:gd name="T27" fmla="*/ 1 h 1909"/>
                <a:gd name="T28" fmla="*/ 142 w 997"/>
                <a:gd name="T29" fmla="*/ 1 h 1909"/>
                <a:gd name="T30" fmla="*/ 232 w 997"/>
                <a:gd name="T31" fmla="*/ 272 h 1909"/>
                <a:gd name="T32" fmla="*/ 205 w 997"/>
                <a:gd name="T33" fmla="*/ 414 h 1909"/>
                <a:gd name="T34" fmla="*/ 120 w 997"/>
                <a:gd name="T35" fmla="*/ 562 h 1909"/>
                <a:gd name="T36" fmla="*/ 0 w 997"/>
                <a:gd name="T37" fmla="*/ 1783 h 1909"/>
                <a:gd name="T38" fmla="*/ 253 w 997"/>
                <a:gd name="T39" fmla="*/ 1783 h 1909"/>
                <a:gd name="T40" fmla="*/ 301 w 997"/>
                <a:gd name="T41" fmla="*/ 859 h 1909"/>
                <a:gd name="T42" fmla="*/ 427 w 997"/>
                <a:gd name="T43" fmla="*/ 1909 h 1909"/>
                <a:gd name="T44" fmla="*/ 554 w 997"/>
                <a:gd name="T45" fmla="*/ 1389 h 1909"/>
                <a:gd name="T46" fmla="*/ 997 w 997"/>
                <a:gd name="T47" fmla="*/ 1339 h 1909"/>
                <a:gd name="T48" fmla="*/ 638 w 997"/>
                <a:gd name="T49" fmla="*/ 950 h 1909"/>
                <a:gd name="T50" fmla="*/ 701 w 997"/>
                <a:gd name="T51" fmla="*/ 979 h 1909"/>
                <a:gd name="T52" fmla="*/ 795 w 997"/>
                <a:gd name="T53" fmla="*/ 961 h 1909"/>
                <a:gd name="T54" fmla="*/ 637 w 997"/>
                <a:gd name="T55" fmla="*/ 987 h 1909"/>
                <a:gd name="T56" fmla="*/ 554 w 997"/>
                <a:gd name="T57" fmla="*/ 247 h 1909"/>
                <a:gd name="T58" fmla="*/ 574 w 997"/>
                <a:gd name="T59" fmla="*/ 297 h 1909"/>
                <a:gd name="T60" fmla="*/ 619 w 997"/>
                <a:gd name="T61" fmla="*/ 893 h 1909"/>
                <a:gd name="T62" fmla="*/ 600 w 997"/>
                <a:gd name="T63" fmla="*/ 965 h 1909"/>
                <a:gd name="T64" fmla="*/ 554 w 997"/>
                <a:gd name="T65" fmla="*/ 987 h 1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97" h="1909">
                  <a:moveTo>
                    <a:pt x="997" y="1339"/>
                  </a:moveTo>
                  <a:cubicBezTo>
                    <a:pt x="997" y="1141"/>
                    <a:pt x="997" y="1141"/>
                    <a:pt x="997" y="1141"/>
                  </a:cubicBezTo>
                  <a:cubicBezTo>
                    <a:pt x="931" y="1160"/>
                    <a:pt x="861" y="1172"/>
                    <a:pt x="790" y="1176"/>
                  </a:cubicBezTo>
                  <a:cubicBezTo>
                    <a:pt x="790" y="1191"/>
                    <a:pt x="790" y="1191"/>
                    <a:pt x="790" y="1191"/>
                  </a:cubicBezTo>
                  <a:cubicBezTo>
                    <a:pt x="790" y="1207"/>
                    <a:pt x="778" y="1219"/>
                    <a:pt x="763" y="1219"/>
                  </a:cubicBezTo>
                  <a:cubicBezTo>
                    <a:pt x="669" y="1219"/>
                    <a:pt x="669" y="1219"/>
                    <a:pt x="669" y="1219"/>
                  </a:cubicBezTo>
                  <a:cubicBezTo>
                    <a:pt x="654" y="1219"/>
                    <a:pt x="642" y="1207"/>
                    <a:pt x="642" y="1191"/>
                  </a:cubicBezTo>
                  <a:cubicBezTo>
                    <a:pt x="642" y="1176"/>
                    <a:pt x="642" y="1176"/>
                    <a:pt x="642" y="1176"/>
                  </a:cubicBezTo>
                  <a:cubicBezTo>
                    <a:pt x="612" y="1174"/>
                    <a:pt x="583" y="1171"/>
                    <a:pt x="554" y="1167"/>
                  </a:cubicBezTo>
                  <a:cubicBezTo>
                    <a:pt x="554" y="1144"/>
                    <a:pt x="554" y="1144"/>
                    <a:pt x="554" y="1144"/>
                  </a:cubicBezTo>
                  <a:cubicBezTo>
                    <a:pt x="583" y="1148"/>
                    <a:pt x="612" y="1151"/>
                    <a:pt x="642" y="1153"/>
                  </a:cubicBezTo>
                  <a:cubicBezTo>
                    <a:pt x="642" y="1144"/>
                    <a:pt x="642" y="1144"/>
                    <a:pt x="642" y="1144"/>
                  </a:cubicBezTo>
                  <a:cubicBezTo>
                    <a:pt x="642" y="1129"/>
                    <a:pt x="654" y="1116"/>
                    <a:pt x="669" y="1116"/>
                  </a:cubicBezTo>
                  <a:cubicBezTo>
                    <a:pt x="763" y="1116"/>
                    <a:pt x="763" y="1116"/>
                    <a:pt x="763" y="1116"/>
                  </a:cubicBezTo>
                  <a:cubicBezTo>
                    <a:pt x="778" y="1116"/>
                    <a:pt x="790" y="1129"/>
                    <a:pt x="790" y="1144"/>
                  </a:cubicBezTo>
                  <a:cubicBezTo>
                    <a:pt x="790" y="1154"/>
                    <a:pt x="790" y="1154"/>
                    <a:pt x="790" y="1154"/>
                  </a:cubicBezTo>
                  <a:cubicBezTo>
                    <a:pt x="861" y="1149"/>
                    <a:pt x="931" y="1137"/>
                    <a:pt x="997" y="1118"/>
                  </a:cubicBezTo>
                  <a:cubicBezTo>
                    <a:pt x="997" y="1037"/>
                    <a:pt x="997" y="1037"/>
                    <a:pt x="997" y="1037"/>
                  </a:cubicBezTo>
                  <a:cubicBezTo>
                    <a:pt x="997" y="1009"/>
                    <a:pt x="976" y="987"/>
                    <a:pt x="949" y="987"/>
                  </a:cubicBezTo>
                  <a:cubicBezTo>
                    <a:pt x="833" y="987"/>
                    <a:pt x="833" y="987"/>
                    <a:pt x="833" y="987"/>
                  </a:cubicBezTo>
                  <a:cubicBezTo>
                    <a:pt x="833" y="965"/>
                    <a:pt x="833" y="965"/>
                    <a:pt x="833" y="965"/>
                  </a:cubicBezTo>
                  <a:cubicBezTo>
                    <a:pt x="833" y="929"/>
                    <a:pt x="811" y="899"/>
                    <a:pt x="783" y="894"/>
                  </a:cubicBezTo>
                  <a:cubicBezTo>
                    <a:pt x="787" y="827"/>
                    <a:pt x="789" y="764"/>
                    <a:pt x="789" y="706"/>
                  </a:cubicBezTo>
                  <a:cubicBezTo>
                    <a:pt x="788" y="397"/>
                    <a:pt x="739" y="226"/>
                    <a:pt x="672" y="124"/>
                  </a:cubicBezTo>
                  <a:cubicBezTo>
                    <a:pt x="638" y="73"/>
                    <a:pt x="599" y="40"/>
                    <a:pt x="562" y="22"/>
                  </a:cubicBezTo>
                  <a:cubicBezTo>
                    <a:pt x="559" y="20"/>
                    <a:pt x="555" y="18"/>
                    <a:pt x="552" y="17"/>
                  </a:cubicBezTo>
                  <a:cubicBezTo>
                    <a:pt x="520" y="3"/>
                    <a:pt x="492" y="0"/>
                    <a:pt x="476" y="0"/>
                  </a:cubicBezTo>
                  <a:cubicBezTo>
                    <a:pt x="470" y="0"/>
                    <a:pt x="465" y="0"/>
                    <a:pt x="462" y="1"/>
                  </a:cubicBezTo>
                  <a:cubicBezTo>
                    <a:pt x="462" y="1"/>
                    <a:pt x="461" y="1"/>
                    <a:pt x="461" y="1"/>
                  </a:cubicBezTo>
                  <a:cubicBezTo>
                    <a:pt x="142" y="1"/>
                    <a:pt x="142" y="1"/>
                    <a:pt x="142" y="1"/>
                  </a:cubicBezTo>
                  <a:cubicBezTo>
                    <a:pt x="163" y="51"/>
                    <a:pt x="199" y="145"/>
                    <a:pt x="210" y="250"/>
                  </a:cubicBezTo>
                  <a:cubicBezTo>
                    <a:pt x="219" y="256"/>
                    <a:pt x="226" y="264"/>
                    <a:pt x="232" y="272"/>
                  </a:cubicBezTo>
                  <a:cubicBezTo>
                    <a:pt x="247" y="295"/>
                    <a:pt x="253" y="322"/>
                    <a:pt x="248" y="349"/>
                  </a:cubicBezTo>
                  <a:cubicBezTo>
                    <a:pt x="243" y="376"/>
                    <a:pt x="227" y="399"/>
                    <a:pt x="205" y="414"/>
                  </a:cubicBezTo>
                  <a:cubicBezTo>
                    <a:pt x="204" y="415"/>
                    <a:pt x="203" y="416"/>
                    <a:pt x="202" y="416"/>
                  </a:cubicBezTo>
                  <a:cubicBezTo>
                    <a:pt x="188" y="469"/>
                    <a:pt x="163" y="519"/>
                    <a:pt x="120" y="562"/>
                  </a:cubicBezTo>
                  <a:cubicBezTo>
                    <a:pt x="88" y="592"/>
                    <a:pt x="49" y="617"/>
                    <a:pt x="0" y="636"/>
                  </a:cubicBezTo>
                  <a:cubicBezTo>
                    <a:pt x="0" y="1783"/>
                    <a:pt x="0" y="1783"/>
                    <a:pt x="0" y="1783"/>
                  </a:cubicBezTo>
                  <a:cubicBezTo>
                    <a:pt x="0" y="1853"/>
                    <a:pt x="57" y="1909"/>
                    <a:pt x="127" y="1909"/>
                  </a:cubicBezTo>
                  <a:cubicBezTo>
                    <a:pt x="197" y="1909"/>
                    <a:pt x="253" y="1853"/>
                    <a:pt x="253" y="1783"/>
                  </a:cubicBezTo>
                  <a:cubicBezTo>
                    <a:pt x="253" y="859"/>
                    <a:pt x="253" y="859"/>
                    <a:pt x="253" y="859"/>
                  </a:cubicBezTo>
                  <a:cubicBezTo>
                    <a:pt x="301" y="859"/>
                    <a:pt x="301" y="859"/>
                    <a:pt x="301" y="859"/>
                  </a:cubicBezTo>
                  <a:cubicBezTo>
                    <a:pt x="301" y="1783"/>
                    <a:pt x="301" y="1783"/>
                    <a:pt x="301" y="1783"/>
                  </a:cubicBezTo>
                  <a:cubicBezTo>
                    <a:pt x="301" y="1853"/>
                    <a:pt x="357" y="1909"/>
                    <a:pt x="427" y="1909"/>
                  </a:cubicBezTo>
                  <a:cubicBezTo>
                    <a:pt x="497" y="1909"/>
                    <a:pt x="554" y="1853"/>
                    <a:pt x="554" y="1783"/>
                  </a:cubicBezTo>
                  <a:cubicBezTo>
                    <a:pt x="554" y="1389"/>
                    <a:pt x="554" y="1389"/>
                    <a:pt x="554" y="1389"/>
                  </a:cubicBezTo>
                  <a:cubicBezTo>
                    <a:pt x="949" y="1389"/>
                    <a:pt x="949" y="1389"/>
                    <a:pt x="949" y="1389"/>
                  </a:cubicBezTo>
                  <a:cubicBezTo>
                    <a:pt x="976" y="1389"/>
                    <a:pt x="997" y="1366"/>
                    <a:pt x="997" y="1339"/>
                  </a:cubicBezTo>
                  <a:close/>
                  <a:moveTo>
                    <a:pt x="637" y="961"/>
                  </a:moveTo>
                  <a:cubicBezTo>
                    <a:pt x="637" y="957"/>
                    <a:pt x="638" y="954"/>
                    <a:pt x="638" y="950"/>
                  </a:cubicBezTo>
                  <a:cubicBezTo>
                    <a:pt x="652" y="967"/>
                    <a:pt x="673" y="978"/>
                    <a:pt x="696" y="979"/>
                  </a:cubicBezTo>
                  <a:cubicBezTo>
                    <a:pt x="698" y="979"/>
                    <a:pt x="699" y="979"/>
                    <a:pt x="701" y="979"/>
                  </a:cubicBezTo>
                  <a:cubicBezTo>
                    <a:pt x="734" y="979"/>
                    <a:pt x="763" y="959"/>
                    <a:pt x="776" y="930"/>
                  </a:cubicBezTo>
                  <a:cubicBezTo>
                    <a:pt x="787" y="931"/>
                    <a:pt x="795" y="944"/>
                    <a:pt x="795" y="961"/>
                  </a:cubicBezTo>
                  <a:cubicBezTo>
                    <a:pt x="795" y="987"/>
                    <a:pt x="795" y="987"/>
                    <a:pt x="795" y="987"/>
                  </a:cubicBezTo>
                  <a:cubicBezTo>
                    <a:pt x="637" y="987"/>
                    <a:pt x="637" y="987"/>
                    <a:pt x="637" y="987"/>
                  </a:cubicBezTo>
                  <a:lnTo>
                    <a:pt x="637" y="961"/>
                  </a:lnTo>
                  <a:close/>
                  <a:moveTo>
                    <a:pt x="554" y="247"/>
                  </a:moveTo>
                  <a:cubicBezTo>
                    <a:pt x="560" y="259"/>
                    <a:pt x="566" y="274"/>
                    <a:pt x="572" y="290"/>
                  </a:cubicBezTo>
                  <a:cubicBezTo>
                    <a:pt x="573" y="293"/>
                    <a:pt x="573" y="295"/>
                    <a:pt x="574" y="297"/>
                  </a:cubicBezTo>
                  <a:cubicBezTo>
                    <a:pt x="602" y="378"/>
                    <a:pt x="625" y="507"/>
                    <a:pt x="625" y="706"/>
                  </a:cubicBezTo>
                  <a:cubicBezTo>
                    <a:pt x="625" y="763"/>
                    <a:pt x="623" y="825"/>
                    <a:pt x="619" y="893"/>
                  </a:cubicBezTo>
                  <a:cubicBezTo>
                    <a:pt x="619" y="899"/>
                    <a:pt x="619" y="905"/>
                    <a:pt x="620" y="911"/>
                  </a:cubicBezTo>
                  <a:cubicBezTo>
                    <a:pt x="608" y="924"/>
                    <a:pt x="600" y="943"/>
                    <a:pt x="600" y="965"/>
                  </a:cubicBezTo>
                  <a:cubicBezTo>
                    <a:pt x="600" y="987"/>
                    <a:pt x="600" y="987"/>
                    <a:pt x="600" y="987"/>
                  </a:cubicBezTo>
                  <a:cubicBezTo>
                    <a:pt x="554" y="987"/>
                    <a:pt x="554" y="987"/>
                    <a:pt x="554" y="987"/>
                  </a:cubicBezTo>
                  <a:lnTo>
                    <a:pt x="554" y="247"/>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86" name="Freeform 132"/>
            <p:cNvSpPr>
              <a:spLocks/>
            </p:cNvSpPr>
            <p:nvPr/>
          </p:nvSpPr>
          <p:spPr bwMode="auto">
            <a:xfrm>
              <a:off x="9105901" y="3579813"/>
              <a:ext cx="1295400" cy="414338"/>
            </a:xfrm>
            <a:custGeom>
              <a:avLst/>
              <a:gdLst>
                <a:gd name="T0" fmla="*/ 688 w 816"/>
                <a:gd name="T1" fmla="*/ 0 h 261"/>
                <a:gd name="T2" fmla="*/ 649 w 816"/>
                <a:gd name="T3" fmla="*/ 41 h 261"/>
                <a:gd name="T4" fmla="*/ 709 w 816"/>
                <a:gd name="T5" fmla="*/ 102 h 261"/>
                <a:gd name="T6" fmla="*/ 0 w 816"/>
                <a:gd name="T7" fmla="*/ 102 h 261"/>
                <a:gd name="T8" fmla="*/ 0 w 816"/>
                <a:gd name="T9" fmla="*/ 159 h 261"/>
                <a:gd name="T10" fmla="*/ 709 w 816"/>
                <a:gd name="T11" fmla="*/ 159 h 261"/>
                <a:gd name="T12" fmla="*/ 649 w 816"/>
                <a:gd name="T13" fmla="*/ 220 h 261"/>
                <a:gd name="T14" fmla="*/ 688 w 816"/>
                <a:gd name="T15" fmla="*/ 261 h 261"/>
                <a:gd name="T16" fmla="*/ 816 w 816"/>
                <a:gd name="T17" fmla="*/ 130 h 261"/>
                <a:gd name="T18" fmla="*/ 688 w 816"/>
                <a:gd name="T19" fmla="*/ 0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16" h="261">
                  <a:moveTo>
                    <a:pt x="688" y="0"/>
                  </a:moveTo>
                  <a:lnTo>
                    <a:pt x="649" y="41"/>
                  </a:lnTo>
                  <a:lnTo>
                    <a:pt x="709" y="102"/>
                  </a:lnTo>
                  <a:lnTo>
                    <a:pt x="0" y="102"/>
                  </a:lnTo>
                  <a:lnTo>
                    <a:pt x="0" y="159"/>
                  </a:lnTo>
                  <a:lnTo>
                    <a:pt x="709" y="159"/>
                  </a:lnTo>
                  <a:lnTo>
                    <a:pt x="649" y="220"/>
                  </a:lnTo>
                  <a:lnTo>
                    <a:pt x="688" y="261"/>
                  </a:lnTo>
                  <a:lnTo>
                    <a:pt x="816" y="130"/>
                  </a:lnTo>
                  <a:lnTo>
                    <a:pt x="688" y="0"/>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87" name="Freeform 133"/>
            <p:cNvSpPr>
              <a:spLocks/>
            </p:cNvSpPr>
            <p:nvPr/>
          </p:nvSpPr>
          <p:spPr bwMode="auto">
            <a:xfrm>
              <a:off x="9105901" y="2695575"/>
              <a:ext cx="728663" cy="728663"/>
            </a:xfrm>
            <a:custGeom>
              <a:avLst/>
              <a:gdLst>
                <a:gd name="T0" fmla="*/ 276 w 459"/>
                <a:gd name="T1" fmla="*/ 0 h 459"/>
                <a:gd name="T2" fmla="*/ 276 w 459"/>
                <a:gd name="T3" fmla="*/ 57 h 459"/>
                <a:gd name="T4" fmla="*/ 363 w 459"/>
                <a:gd name="T5" fmla="*/ 57 h 459"/>
                <a:gd name="T6" fmla="*/ 0 w 459"/>
                <a:gd name="T7" fmla="*/ 419 h 459"/>
                <a:gd name="T8" fmla="*/ 41 w 459"/>
                <a:gd name="T9" fmla="*/ 459 h 459"/>
                <a:gd name="T10" fmla="*/ 402 w 459"/>
                <a:gd name="T11" fmla="*/ 98 h 459"/>
                <a:gd name="T12" fmla="*/ 403 w 459"/>
                <a:gd name="T13" fmla="*/ 183 h 459"/>
                <a:gd name="T14" fmla="*/ 459 w 459"/>
                <a:gd name="T15" fmla="*/ 184 h 459"/>
                <a:gd name="T16" fmla="*/ 458 w 459"/>
                <a:gd name="T17" fmla="*/ 1 h 459"/>
                <a:gd name="T18" fmla="*/ 276 w 459"/>
                <a:gd name="T19" fmla="*/ 0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9" h="459">
                  <a:moveTo>
                    <a:pt x="276" y="0"/>
                  </a:moveTo>
                  <a:lnTo>
                    <a:pt x="276" y="57"/>
                  </a:lnTo>
                  <a:lnTo>
                    <a:pt x="363" y="57"/>
                  </a:lnTo>
                  <a:lnTo>
                    <a:pt x="0" y="419"/>
                  </a:lnTo>
                  <a:lnTo>
                    <a:pt x="41" y="459"/>
                  </a:lnTo>
                  <a:lnTo>
                    <a:pt x="402" y="98"/>
                  </a:lnTo>
                  <a:lnTo>
                    <a:pt x="403" y="183"/>
                  </a:lnTo>
                  <a:lnTo>
                    <a:pt x="459" y="184"/>
                  </a:lnTo>
                  <a:lnTo>
                    <a:pt x="458" y="1"/>
                  </a:lnTo>
                  <a:lnTo>
                    <a:pt x="276" y="0"/>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88" name="Freeform 134"/>
            <p:cNvSpPr>
              <a:spLocks/>
            </p:cNvSpPr>
            <p:nvPr/>
          </p:nvSpPr>
          <p:spPr bwMode="auto">
            <a:xfrm>
              <a:off x="9105901" y="4138613"/>
              <a:ext cx="728663" cy="728663"/>
            </a:xfrm>
            <a:custGeom>
              <a:avLst/>
              <a:gdLst>
                <a:gd name="T0" fmla="*/ 459 w 459"/>
                <a:gd name="T1" fmla="*/ 275 h 459"/>
                <a:gd name="T2" fmla="*/ 403 w 459"/>
                <a:gd name="T3" fmla="*/ 276 h 459"/>
                <a:gd name="T4" fmla="*/ 402 w 459"/>
                <a:gd name="T5" fmla="*/ 362 h 459"/>
                <a:gd name="T6" fmla="*/ 41 w 459"/>
                <a:gd name="T7" fmla="*/ 0 h 459"/>
                <a:gd name="T8" fmla="*/ 0 w 459"/>
                <a:gd name="T9" fmla="*/ 41 h 459"/>
                <a:gd name="T10" fmla="*/ 363 w 459"/>
                <a:gd name="T11" fmla="*/ 402 h 459"/>
                <a:gd name="T12" fmla="*/ 276 w 459"/>
                <a:gd name="T13" fmla="*/ 403 h 459"/>
                <a:gd name="T14" fmla="*/ 276 w 459"/>
                <a:gd name="T15" fmla="*/ 459 h 459"/>
                <a:gd name="T16" fmla="*/ 458 w 459"/>
                <a:gd name="T17" fmla="*/ 458 h 459"/>
                <a:gd name="T18" fmla="*/ 459 w 459"/>
                <a:gd name="T19" fmla="*/ 275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9" h="459">
                  <a:moveTo>
                    <a:pt x="459" y="275"/>
                  </a:moveTo>
                  <a:lnTo>
                    <a:pt x="403" y="276"/>
                  </a:lnTo>
                  <a:lnTo>
                    <a:pt x="402" y="362"/>
                  </a:lnTo>
                  <a:lnTo>
                    <a:pt x="41" y="0"/>
                  </a:lnTo>
                  <a:lnTo>
                    <a:pt x="0" y="41"/>
                  </a:lnTo>
                  <a:lnTo>
                    <a:pt x="363" y="402"/>
                  </a:lnTo>
                  <a:lnTo>
                    <a:pt x="276" y="403"/>
                  </a:lnTo>
                  <a:lnTo>
                    <a:pt x="276" y="459"/>
                  </a:lnTo>
                  <a:lnTo>
                    <a:pt x="458" y="458"/>
                  </a:lnTo>
                  <a:lnTo>
                    <a:pt x="459" y="275"/>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389" name="man_working_right_arrows2_blue"/>
          <p:cNvGrpSpPr/>
          <p:nvPr userDrawn="1"/>
        </p:nvGrpSpPr>
        <p:grpSpPr>
          <a:xfrm>
            <a:off x="10184705" y="1938677"/>
            <a:ext cx="1590655" cy="1273761"/>
            <a:chOff x="6699251" y="3917950"/>
            <a:chExt cx="3673475" cy="2941638"/>
          </a:xfrm>
        </p:grpSpPr>
        <p:sp>
          <p:nvSpPr>
            <p:cNvPr id="390" name="Freeform 138"/>
            <p:cNvSpPr>
              <a:spLocks/>
            </p:cNvSpPr>
            <p:nvPr/>
          </p:nvSpPr>
          <p:spPr bwMode="auto">
            <a:xfrm>
              <a:off x="6699251" y="5305425"/>
              <a:ext cx="341313" cy="342900"/>
            </a:xfrm>
            <a:custGeom>
              <a:avLst/>
              <a:gdLst>
                <a:gd name="T0" fmla="*/ 59 w 278"/>
                <a:gd name="T1" fmla="*/ 30 h 279"/>
                <a:gd name="T2" fmla="*/ 5 w 278"/>
                <a:gd name="T3" fmla="*/ 29 h 279"/>
                <a:gd name="T4" fmla="*/ 171 w 278"/>
                <a:gd name="T5" fmla="*/ 258 h 279"/>
                <a:gd name="T6" fmla="*/ 220 w 278"/>
                <a:gd name="T7" fmla="*/ 271 h 279"/>
                <a:gd name="T8" fmla="*/ 278 w 278"/>
                <a:gd name="T9" fmla="*/ 279 h 279"/>
                <a:gd name="T10" fmla="*/ 278 w 278"/>
                <a:gd name="T11" fmla="*/ 0 h 279"/>
                <a:gd name="T12" fmla="*/ 60 w 278"/>
                <a:gd name="T13" fmla="*/ 30 h 279"/>
                <a:gd name="T14" fmla="*/ 59 w 278"/>
                <a:gd name="T15" fmla="*/ 30 h 2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8" h="279">
                  <a:moveTo>
                    <a:pt x="59" y="30"/>
                  </a:moveTo>
                  <a:cubicBezTo>
                    <a:pt x="42" y="30"/>
                    <a:pt x="24" y="30"/>
                    <a:pt x="5" y="29"/>
                  </a:cubicBezTo>
                  <a:cubicBezTo>
                    <a:pt x="0" y="132"/>
                    <a:pt x="67" y="229"/>
                    <a:pt x="171" y="258"/>
                  </a:cubicBezTo>
                  <a:cubicBezTo>
                    <a:pt x="220" y="271"/>
                    <a:pt x="220" y="271"/>
                    <a:pt x="220" y="271"/>
                  </a:cubicBezTo>
                  <a:cubicBezTo>
                    <a:pt x="240" y="276"/>
                    <a:pt x="259" y="279"/>
                    <a:pt x="278" y="279"/>
                  </a:cubicBezTo>
                  <a:cubicBezTo>
                    <a:pt x="278" y="0"/>
                    <a:pt x="278" y="0"/>
                    <a:pt x="278" y="0"/>
                  </a:cubicBezTo>
                  <a:cubicBezTo>
                    <a:pt x="219" y="20"/>
                    <a:pt x="147" y="30"/>
                    <a:pt x="60" y="30"/>
                  </a:cubicBezTo>
                  <a:cubicBezTo>
                    <a:pt x="60" y="30"/>
                    <a:pt x="60" y="30"/>
                    <a:pt x="59" y="3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91" name="Freeform 139"/>
            <p:cNvSpPr>
              <a:spLocks/>
            </p:cNvSpPr>
            <p:nvPr/>
          </p:nvSpPr>
          <p:spPr bwMode="auto">
            <a:xfrm>
              <a:off x="6723063" y="5016500"/>
              <a:ext cx="317500" cy="238125"/>
            </a:xfrm>
            <a:custGeom>
              <a:avLst/>
              <a:gdLst>
                <a:gd name="T0" fmla="*/ 212 w 259"/>
                <a:gd name="T1" fmla="*/ 122 h 195"/>
                <a:gd name="T2" fmla="*/ 212 w 259"/>
                <a:gd name="T3" fmla="*/ 122 h 195"/>
                <a:gd name="T4" fmla="*/ 145 w 259"/>
                <a:gd name="T5" fmla="*/ 109 h 195"/>
                <a:gd name="T6" fmla="*/ 86 w 259"/>
                <a:gd name="T7" fmla="*/ 66 h 195"/>
                <a:gd name="T8" fmla="*/ 53 w 259"/>
                <a:gd name="T9" fmla="*/ 0 h 195"/>
                <a:gd name="T10" fmla="*/ 0 w 259"/>
                <a:gd name="T11" fmla="*/ 194 h 195"/>
                <a:gd name="T12" fmla="*/ 40 w 259"/>
                <a:gd name="T13" fmla="*/ 195 h 195"/>
                <a:gd name="T14" fmla="*/ 259 w 259"/>
                <a:gd name="T15" fmla="*/ 160 h 195"/>
                <a:gd name="T16" fmla="*/ 259 w 259"/>
                <a:gd name="T17" fmla="*/ 117 h 195"/>
                <a:gd name="T18" fmla="*/ 212 w 259"/>
                <a:gd name="T19" fmla="*/ 122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9" h="195">
                  <a:moveTo>
                    <a:pt x="212" y="122"/>
                  </a:moveTo>
                  <a:cubicBezTo>
                    <a:pt x="212" y="122"/>
                    <a:pt x="212" y="122"/>
                    <a:pt x="212" y="122"/>
                  </a:cubicBezTo>
                  <a:cubicBezTo>
                    <a:pt x="187" y="122"/>
                    <a:pt x="165" y="118"/>
                    <a:pt x="145" y="109"/>
                  </a:cubicBezTo>
                  <a:cubicBezTo>
                    <a:pt x="122" y="100"/>
                    <a:pt x="101" y="85"/>
                    <a:pt x="86" y="66"/>
                  </a:cubicBezTo>
                  <a:cubicBezTo>
                    <a:pt x="70" y="47"/>
                    <a:pt x="59" y="25"/>
                    <a:pt x="53" y="0"/>
                  </a:cubicBezTo>
                  <a:cubicBezTo>
                    <a:pt x="0" y="194"/>
                    <a:pt x="0" y="194"/>
                    <a:pt x="0" y="194"/>
                  </a:cubicBezTo>
                  <a:cubicBezTo>
                    <a:pt x="14" y="194"/>
                    <a:pt x="27" y="195"/>
                    <a:pt x="40" y="195"/>
                  </a:cubicBezTo>
                  <a:cubicBezTo>
                    <a:pt x="134" y="195"/>
                    <a:pt x="205" y="181"/>
                    <a:pt x="259" y="160"/>
                  </a:cubicBezTo>
                  <a:cubicBezTo>
                    <a:pt x="259" y="117"/>
                    <a:pt x="259" y="117"/>
                    <a:pt x="259" y="117"/>
                  </a:cubicBezTo>
                  <a:cubicBezTo>
                    <a:pt x="243" y="120"/>
                    <a:pt x="227" y="122"/>
                    <a:pt x="212" y="122"/>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92" name="Freeform 140"/>
            <p:cNvSpPr>
              <a:spLocks/>
            </p:cNvSpPr>
            <p:nvPr/>
          </p:nvSpPr>
          <p:spPr bwMode="auto">
            <a:xfrm>
              <a:off x="7064376" y="5105400"/>
              <a:ext cx="117475" cy="95250"/>
            </a:xfrm>
            <a:custGeom>
              <a:avLst/>
              <a:gdLst>
                <a:gd name="T0" fmla="*/ 0 w 95"/>
                <a:gd name="T1" fmla="*/ 78 h 78"/>
                <a:gd name="T2" fmla="*/ 70 w 95"/>
                <a:gd name="T3" fmla="*/ 30 h 78"/>
                <a:gd name="T4" fmla="*/ 95 w 95"/>
                <a:gd name="T5" fmla="*/ 0 h 78"/>
                <a:gd name="T6" fmla="*/ 59 w 95"/>
                <a:gd name="T7" fmla="*/ 18 h 78"/>
                <a:gd name="T8" fmla="*/ 0 w 95"/>
                <a:gd name="T9" fmla="*/ 39 h 78"/>
                <a:gd name="T10" fmla="*/ 0 w 95"/>
                <a:gd name="T11" fmla="*/ 78 h 78"/>
              </a:gdLst>
              <a:ahLst/>
              <a:cxnLst>
                <a:cxn ang="0">
                  <a:pos x="T0" y="T1"/>
                </a:cxn>
                <a:cxn ang="0">
                  <a:pos x="T2" y="T3"/>
                </a:cxn>
                <a:cxn ang="0">
                  <a:pos x="T4" y="T5"/>
                </a:cxn>
                <a:cxn ang="0">
                  <a:pos x="T6" y="T7"/>
                </a:cxn>
                <a:cxn ang="0">
                  <a:pos x="T8" y="T9"/>
                </a:cxn>
                <a:cxn ang="0">
                  <a:pos x="T10" y="T11"/>
                </a:cxn>
              </a:cxnLst>
              <a:rect l="0" t="0" r="r" b="b"/>
              <a:pathLst>
                <a:path w="95" h="78">
                  <a:moveTo>
                    <a:pt x="0" y="78"/>
                  </a:moveTo>
                  <a:cubicBezTo>
                    <a:pt x="29" y="64"/>
                    <a:pt x="52" y="48"/>
                    <a:pt x="70" y="30"/>
                  </a:cubicBezTo>
                  <a:cubicBezTo>
                    <a:pt x="80" y="21"/>
                    <a:pt x="88" y="11"/>
                    <a:pt x="95" y="0"/>
                  </a:cubicBezTo>
                  <a:cubicBezTo>
                    <a:pt x="83" y="7"/>
                    <a:pt x="71" y="13"/>
                    <a:pt x="59" y="18"/>
                  </a:cubicBezTo>
                  <a:cubicBezTo>
                    <a:pt x="38" y="27"/>
                    <a:pt x="19" y="34"/>
                    <a:pt x="0" y="39"/>
                  </a:cubicBezTo>
                  <a:lnTo>
                    <a:pt x="0" y="78"/>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93" name="Oval 141"/>
            <p:cNvSpPr>
              <a:spLocks noChangeArrowheads="1"/>
            </p:cNvSpPr>
            <p:nvPr/>
          </p:nvSpPr>
          <p:spPr bwMode="auto">
            <a:xfrm>
              <a:off x="7181851" y="3917950"/>
              <a:ext cx="565150" cy="565150"/>
            </a:xfrm>
            <a:prstGeom prst="ellipse">
              <a:avLst/>
            </a:pr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94" name="Freeform 142"/>
            <p:cNvSpPr>
              <a:spLocks/>
            </p:cNvSpPr>
            <p:nvPr/>
          </p:nvSpPr>
          <p:spPr bwMode="auto">
            <a:xfrm>
              <a:off x="6805613" y="4518025"/>
              <a:ext cx="554038" cy="622300"/>
            </a:xfrm>
            <a:custGeom>
              <a:avLst/>
              <a:gdLst>
                <a:gd name="T0" fmla="*/ 84 w 452"/>
                <a:gd name="T1" fmla="*/ 496 h 507"/>
                <a:gd name="T2" fmla="*/ 144 w 452"/>
                <a:gd name="T3" fmla="*/ 507 h 507"/>
                <a:gd name="T4" fmla="*/ 262 w 452"/>
                <a:gd name="T5" fmla="*/ 478 h 507"/>
                <a:gd name="T6" fmla="*/ 404 w 452"/>
                <a:gd name="T7" fmla="*/ 396 h 507"/>
                <a:gd name="T8" fmla="*/ 426 w 452"/>
                <a:gd name="T9" fmla="*/ 283 h 507"/>
                <a:gd name="T10" fmla="*/ 312 w 452"/>
                <a:gd name="T11" fmla="*/ 261 h 507"/>
                <a:gd name="T12" fmla="*/ 196 w 452"/>
                <a:gd name="T13" fmla="*/ 328 h 507"/>
                <a:gd name="T14" fmla="*/ 166 w 452"/>
                <a:gd name="T15" fmla="*/ 339 h 507"/>
                <a:gd name="T16" fmla="*/ 175 w 452"/>
                <a:gd name="T17" fmla="*/ 309 h 507"/>
                <a:gd name="T18" fmla="*/ 209 w 452"/>
                <a:gd name="T19" fmla="*/ 242 h 507"/>
                <a:gd name="T20" fmla="*/ 209 w 452"/>
                <a:gd name="T21" fmla="*/ 242 h 507"/>
                <a:gd name="T22" fmla="*/ 243 w 452"/>
                <a:gd name="T23" fmla="*/ 199 h 507"/>
                <a:gd name="T24" fmla="*/ 226 w 452"/>
                <a:gd name="T25" fmla="*/ 253 h 507"/>
                <a:gd name="T26" fmla="*/ 211 w 452"/>
                <a:gd name="T27" fmla="*/ 278 h 507"/>
                <a:gd name="T28" fmla="*/ 211 w 452"/>
                <a:gd name="T29" fmla="*/ 298 h 507"/>
                <a:gd name="T30" fmla="*/ 301 w 452"/>
                <a:gd name="T31" fmla="*/ 244 h 507"/>
                <a:gd name="T32" fmla="*/ 347 w 452"/>
                <a:gd name="T33" fmla="*/ 227 h 507"/>
                <a:gd name="T34" fmla="*/ 275 w 452"/>
                <a:gd name="T35" fmla="*/ 2 h 507"/>
                <a:gd name="T36" fmla="*/ 274 w 452"/>
                <a:gd name="T37" fmla="*/ 0 h 507"/>
                <a:gd name="T38" fmla="*/ 162 w 452"/>
                <a:gd name="T39" fmla="*/ 51 h 507"/>
                <a:gd name="T40" fmla="*/ 72 w 452"/>
                <a:gd name="T41" fmla="*/ 152 h 507"/>
                <a:gd name="T42" fmla="*/ 72 w 452"/>
                <a:gd name="T43" fmla="*/ 153 h 507"/>
                <a:gd name="T44" fmla="*/ 21 w 452"/>
                <a:gd name="T45" fmla="*/ 252 h 507"/>
                <a:gd name="T46" fmla="*/ 0 w 452"/>
                <a:gd name="T47" fmla="*/ 358 h 507"/>
                <a:gd name="T48" fmla="*/ 33 w 452"/>
                <a:gd name="T49" fmla="*/ 459 h 507"/>
                <a:gd name="T50" fmla="*/ 84 w 452"/>
                <a:gd name="T51" fmla="*/ 496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52" h="507">
                  <a:moveTo>
                    <a:pt x="84" y="496"/>
                  </a:moveTo>
                  <a:cubicBezTo>
                    <a:pt x="104" y="504"/>
                    <a:pt x="124" y="507"/>
                    <a:pt x="144" y="507"/>
                  </a:cubicBezTo>
                  <a:cubicBezTo>
                    <a:pt x="182" y="507"/>
                    <a:pt x="220" y="496"/>
                    <a:pt x="262" y="478"/>
                  </a:cubicBezTo>
                  <a:cubicBezTo>
                    <a:pt x="303" y="460"/>
                    <a:pt x="350" y="433"/>
                    <a:pt x="404" y="396"/>
                  </a:cubicBezTo>
                  <a:cubicBezTo>
                    <a:pt x="442" y="371"/>
                    <a:pt x="452" y="320"/>
                    <a:pt x="426" y="283"/>
                  </a:cubicBezTo>
                  <a:cubicBezTo>
                    <a:pt x="401" y="245"/>
                    <a:pt x="350" y="236"/>
                    <a:pt x="312" y="261"/>
                  </a:cubicBezTo>
                  <a:cubicBezTo>
                    <a:pt x="264" y="294"/>
                    <a:pt x="225" y="315"/>
                    <a:pt x="196" y="328"/>
                  </a:cubicBezTo>
                  <a:cubicBezTo>
                    <a:pt x="184" y="333"/>
                    <a:pt x="174" y="337"/>
                    <a:pt x="166" y="339"/>
                  </a:cubicBezTo>
                  <a:cubicBezTo>
                    <a:pt x="168" y="331"/>
                    <a:pt x="171" y="320"/>
                    <a:pt x="175" y="309"/>
                  </a:cubicBezTo>
                  <a:cubicBezTo>
                    <a:pt x="183" y="288"/>
                    <a:pt x="195" y="264"/>
                    <a:pt x="209" y="242"/>
                  </a:cubicBezTo>
                  <a:cubicBezTo>
                    <a:pt x="209" y="242"/>
                    <a:pt x="209" y="242"/>
                    <a:pt x="209" y="242"/>
                  </a:cubicBezTo>
                  <a:cubicBezTo>
                    <a:pt x="219" y="226"/>
                    <a:pt x="231" y="211"/>
                    <a:pt x="243" y="199"/>
                  </a:cubicBezTo>
                  <a:cubicBezTo>
                    <a:pt x="243" y="218"/>
                    <a:pt x="237" y="237"/>
                    <a:pt x="226" y="253"/>
                  </a:cubicBezTo>
                  <a:cubicBezTo>
                    <a:pt x="221" y="261"/>
                    <a:pt x="216" y="270"/>
                    <a:pt x="211" y="278"/>
                  </a:cubicBezTo>
                  <a:cubicBezTo>
                    <a:pt x="211" y="298"/>
                    <a:pt x="211" y="298"/>
                    <a:pt x="211" y="298"/>
                  </a:cubicBezTo>
                  <a:cubicBezTo>
                    <a:pt x="233" y="287"/>
                    <a:pt x="263" y="270"/>
                    <a:pt x="301" y="244"/>
                  </a:cubicBezTo>
                  <a:cubicBezTo>
                    <a:pt x="315" y="235"/>
                    <a:pt x="330" y="229"/>
                    <a:pt x="347" y="227"/>
                  </a:cubicBezTo>
                  <a:cubicBezTo>
                    <a:pt x="330" y="122"/>
                    <a:pt x="288" y="27"/>
                    <a:pt x="275" y="2"/>
                  </a:cubicBezTo>
                  <a:cubicBezTo>
                    <a:pt x="275" y="1"/>
                    <a:pt x="275" y="1"/>
                    <a:pt x="274" y="0"/>
                  </a:cubicBezTo>
                  <a:cubicBezTo>
                    <a:pt x="229" y="6"/>
                    <a:pt x="193" y="27"/>
                    <a:pt x="162" y="51"/>
                  </a:cubicBezTo>
                  <a:cubicBezTo>
                    <a:pt x="126" y="80"/>
                    <a:pt x="97" y="115"/>
                    <a:pt x="72" y="152"/>
                  </a:cubicBezTo>
                  <a:cubicBezTo>
                    <a:pt x="72" y="153"/>
                    <a:pt x="72" y="153"/>
                    <a:pt x="72" y="153"/>
                  </a:cubicBezTo>
                  <a:cubicBezTo>
                    <a:pt x="51" y="184"/>
                    <a:pt x="34" y="218"/>
                    <a:pt x="21" y="252"/>
                  </a:cubicBezTo>
                  <a:cubicBezTo>
                    <a:pt x="9" y="287"/>
                    <a:pt x="0" y="321"/>
                    <a:pt x="0" y="358"/>
                  </a:cubicBezTo>
                  <a:cubicBezTo>
                    <a:pt x="0" y="390"/>
                    <a:pt x="6" y="427"/>
                    <a:pt x="33" y="459"/>
                  </a:cubicBezTo>
                  <a:cubicBezTo>
                    <a:pt x="47" y="475"/>
                    <a:pt x="65" y="488"/>
                    <a:pt x="84" y="496"/>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95" name="Freeform 143"/>
            <p:cNvSpPr>
              <a:spLocks/>
            </p:cNvSpPr>
            <p:nvPr/>
          </p:nvSpPr>
          <p:spPr bwMode="auto">
            <a:xfrm>
              <a:off x="7869238" y="5902325"/>
              <a:ext cx="149225" cy="93662"/>
            </a:xfrm>
            <a:custGeom>
              <a:avLst/>
              <a:gdLst>
                <a:gd name="T0" fmla="*/ 15 w 122"/>
                <a:gd name="T1" fmla="*/ 0 h 77"/>
                <a:gd name="T2" fmla="*/ 0 w 122"/>
                <a:gd name="T3" fmla="*/ 15 h 77"/>
                <a:gd name="T4" fmla="*/ 0 w 122"/>
                <a:gd name="T5" fmla="*/ 62 h 77"/>
                <a:gd name="T6" fmla="*/ 15 w 122"/>
                <a:gd name="T7" fmla="*/ 77 h 77"/>
                <a:gd name="T8" fmla="*/ 108 w 122"/>
                <a:gd name="T9" fmla="*/ 77 h 77"/>
                <a:gd name="T10" fmla="*/ 121 w 122"/>
                <a:gd name="T11" fmla="*/ 69 h 77"/>
                <a:gd name="T12" fmla="*/ 122 w 122"/>
                <a:gd name="T13" fmla="*/ 69 h 77"/>
                <a:gd name="T14" fmla="*/ 122 w 122"/>
                <a:gd name="T15" fmla="*/ 15 h 77"/>
                <a:gd name="T16" fmla="*/ 108 w 122"/>
                <a:gd name="T17" fmla="*/ 0 h 77"/>
                <a:gd name="T18" fmla="*/ 15 w 122"/>
                <a:gd name="T19"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 h="77">
                  <a:moveTo>
                    <a:pt x="15" y="0"/>
                  </a:moveTo>
                  <a:cubicBezTo>
                    <a:pt x="7" y="0"/>
                    <a:pt x="0" y="7"/>
                    <a:pt x="0" y="15"/>
                  </a:cubicBezTo>
                  <a:cubicBezTo>
                    <a:pt x="0" y="62"/>
                    <a:pt x="0" y="62"/>
                    <a:pt x="0" y="62"/>
                  </a:cubicBezTo>
                  <a:cubicBezTo>
                    <a:pt x="0" y="70"/>
                    <a:pt x="7" y="77"/>
                    <a:pt x="15" y="77"/>
                  </a:cubicBezTo>
                  <a:cubicBezTo>
                    <a:pt x="108" y="77"/>
                    <a:pt x="108" y="77"/>
                    <a:pt x="108" y="77"/>
                  </a:cubicBezTo>
                  <a:cubicBezTo>
                    <a:pt x="114" y="77"/>
                    <a:pt x="119" y="73"/>
                    <a:pt x="121" y="69"/>
                  </a:cubicBezTo>
                  <a:cubicBezTo>
                    <a:pt x="122" y="69"/>
                    <a:pt x="122" y="69"/>
                    <a:pt x="122" y="69"/>
                  </a:cubicBezTo>
                  <a:cubicBezTo>
                    <a:pt x="122" y="15"/>
                    <a:pt x="122" y="15"/>
                    <a:pt x="122" y="15"/>
                  </a:cubicBezTo>
                  <a:cubicBezTo>
                    <a:pt x="122" y="7"/>
                    <a:pt x="116" y="0"/>
                    <a:pt x="108" y="0"/>
                  </a:cubicBezTo>
                  <a:lnTo>
                    <a:pt x="15" y="0"/>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96" name="Freeform 144"/>
            <p:cNvSpPr>
              <a:spLocks noEditPoints="1"/>
            </p:cNvSpPr>
            <p:nvPr/>
          </p:nvSpPr>
          <p:spPr bwMode="auto">
            <a:xfrm>
              <a:off x="7064376" y="4516438"/>
              <a:ext cx="1225550" cy="2343150"/>
            </a:xfrm>
            <a:custGeom>
              <a:avLst/>
              <a:gdLst>
                <a:gd name="T0" fmla="*/ 998 w 998"/>
                <a:gd name="T1" fmla="*/ 1141 h 1909"/>
                <a:gd name="T2" fmla="*/ 791 w 998"/>
                <a:gd name="T3" fmla="*/ 1191 h 1909"/>
                <a:gd name="T4" fmla="*/ 670 w 998"/>
                <a:gd name="T5" fmla="*/ 1219 h 1909"/>
                <a:gd name="T6" fmla="*/ 642 w 998"/>
                <a:gd name="T7" fmla="*/ 1176 h 1909"/>
                <a:gd name="T8" fmla="*/ 554 w 998"/>
                <a:gd name="T9" fmla="*/ 1144 h 1909"/>
                <a:gd name="T10" fmla="*/ 642 w 998"/>
                <a:gd name="T11" fmla="*/ 1144 h 1909"/>
                <a:gd name="T12" fmla="*/ 763 w 998"/>
                <a:gd name="T13" fmla="*/ 1116 h 1909"/>
                <a:gd name="T14" fmla="*/ 791 w 998"/>
                <a:gd name="T15" fmla="*/ 1153 h 1909"/>
                <a:gd name="T16" fmla="*/ 998 w 998"/>
                <a:gd name="T17" fmla="*/ 1037 h 1909"/>
                <a:gd name="T18" fmla="*/ 833 w 998"/>
                <a:gd name="T19" fmla="*/ 986 h 1909"/>
                <a:gd name="T20" fmla="*/ 783 w 998"/>
                <a:gd name="T21" fmla="*/ 894 h 1909"/>
                <a:gd name="T22" fmla="*/ 672 w 998"/>
                <a:gd name="T23" fmla="*/ 124 h 1909"/>
                <a:gd name="T24" fmla="*/ 552 w 998"/>
                <a:gd name="T25" fmla="*/ 17 h 1909"/>
                <a:gd name="T26" fmla="*/ 462 w 998"/>
                <a:gd name="T27" fmla="*/ 1 h 1909"/>
                <a:gd name="T28" fmla="*/ 142 w 998"/>
                <a:gd name="T29" fmla="*/ 1 h 1909"/>
                <a:gd name="T30" fmla="*/ 232 w 998"/>
                <a:gd name="T31" fmla="*/ 272 h 1909"/>
                <a:gd name="T32" fmla="*/ 205 w 998"/>
                <a:gd name="T33" fmla="*/ 414 h 1909"/>
                <a:gd name="T34" fmla="*/ 120 w 998"/>
                <a:gd name="T35" fmla="*/ 562 h 1909"/>
                <a:gd name="T36" fmla="*/ 0 w 998"/>
                <a:gd name="T37" fmla="*/ 1783 h 1909"/>
                <a:gd name="T38" fmla="*/ 254 w 998"/>
                <a:gd name="T39" fmla="*/ 1783 h 1909"/>
                <a:gd name="T40" fmla="*/ 301 w 998"/>
                <a:gd name="T41" fmla="*/ 859 h 1909"/>
                <a:gd name="T42" fmla="*/ 427 w 998"/>
                <a:gd name="T43" fmla="*/ 1909 h 1909"/>
                <a:gd name="T44" fmla="*/ 554 w 998"/>
                <a:gd name="T45" fmla="*/ 1389 h 1909"/>
                <a:gd name="T46" fmla="*/ 998 w 998"/>
                <a:gd name="T47" fmla="*/ 1339 h 1909"/>
                <a:gd name="T48" fmla="*/ 639 w 998"/>
                <a:gd name="T49" fmla="*/ 950 h 1909"/>
                <a:gd name="T50" fmla="*/ 701 w 998"/>
                <a:gd name="T51" fmla="*/ 979 h 1909"/>
                <a:gd name="T52" fmla="*/ 795 w 998"/>
                <a:gd name="T53" fmla="*/ 961 h 1909"/>
                <a:gd name="T54" fmla="*/ 637 w 998"/>
                <a:gd name="T55" fmla="*/ 986 h 1909"/>
                <a:gd name="T56" fmla="*/ 554 w 998"/>
                <a:gd name="T57" fmla="*/ 247 h 1909"/>
                <a:gd name="T58" fmla="*/ 574 w 998"/>
                <a:gd name="T59" fmla="*/ 297 h 1909"/>
                <a:gd name="T60" fmla="*/ 619 w 998"/>
                <a:gd name="T61" fmla="*/ 893 h 1909"/>
                <a:gd name="T62" fmla="*/ 600 w 998"/>
                <a:gd name="T63" fmla="*/ 965 h 1909"/>
                <a:gd name="T64" fmla="*/ 554 w 998"/>
                <a:gd name="T65" fmla="*/ 986 h 1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98" h="1909">
                  <a:moveTo>
                    <a:pt x="998" y="1339"/>
                  </a:moveTo>
                  <a:cubicBezTo>
                    <a:pt x="998" y="1141"/>
                    <a:pt x="998" y="1141"/>
                    <a:pt x="998" y="1141"/>
                  </a:cubicBezTo>
                  <a:cubicBezTo>
                    <a:pt x="931" y="1160"/>
                    <a:pt x="862" y="1171"/>
                    <a:pt x="791" y="1176"/>
                  </a:cubicBezTo>
                  <a:cubicBezTo>
                    <a:pt x="791" y="1191"/>
                    <a:pt x="791" y="1191"/>
                    <a:pt x="791" y="1191"/>
                  </a:cubicBezTo>
                  <a:cubicBezTo>
                    <a:pt x="791" y="1207"/>
                    <a:pt x="778" y="1219"/>
                    <a:pt x="763" y="1219"/>
                  </a:cubicBezTo>
                  <a:cubicBezTo>
                    <a:pt x="670" y="1219"/>
                    <a:pt x="670" y="1219"/>
                    <a:pt x="670" y="1219"/>
                  </a:cubicBezTo>
                  <a:cubicBezTo>
                    <a:pt x="655" y="1219"/>
                    <a:pt x="642" y="1207"/>
                    <a:pt x="642" y="1191"/>
                  </a:cubicBezTo>
                  <a:cubicBezTo>
                    <a:pt x="642" y="1176"/>
                    <a:pt x="642" y="1176"/>
                    <a:pt x="642" y="1176"/>
                  </a:cubicBezTo>
                  <a:cubicBezTo>
                    <a:pt x="612" y="1174"/>
                    <a:pt x="583" y="1171"/>
                    <a:pt x="554" y="1167"/>
                  </a:cubicBezTo>
                  <a:cubicBezTo>
                    <a:pt x="554" y="1144"/>
                    <a:pt x="554" y="1144"/>
                    <a:pt x="554" y="1144"/>
                  </a:cubicBezTo>
                  <a:cubicBezTo>
                    <a:pt x="583" y="1148"/>
                    <a:pt x="612" y="1151"/>
                    <a:pt x="642" y="1153"/>
                  </a:cubicBezTo>
                  <a:cubicBezTo>
                    <a:pt x="642" y="1144"/>
                    <a:pt x="642" y="1144"/>
                    <a:pt x="642" y="1144"/>
                  </a:cubicBezTo>
                  <a:cubicBezTo>
                    <a:pt x="642" y="1128"/>
                    <a:pt x="655" y="1116"/>
                    <a:pt x="670" y="1116"/>
                  </a:cubicBezTo>
                  <a:cubicBezTo>
                    <a:pt x="763" y="1116"/>
                    <a:pt x="763" y="1116"/>
                    <a:pt x="763" y="1116"/>
                  </a:cubicBezTo>
                  <a:cubicBezTo>
                    <a:pt x="778" y="1116"/>
                    <a:pt x="791" y="1128"/>
                    <a:pt x="791" y="1144"/>
                  </a:cubicBezTo>
                  <a:cubicBezTo>
                    <a:pt x="791" y="1153"/>
                    <a:pt x="791" y="1153"/>
                    <a:pt x="791" y="1153"/>
                  </a:cubicBezTo>
                  <a:cubicBezTo>
                    <a:pt x="862" y="1149"/>
                    <a:pt x="931" y="1137"/>
                    <a:pt x="998" y="1118"/>
                  </a:cubicBezTo>
                  <a:cubicBezTo>
                    <a:pt x="998" y="1037"/>
                    <a:pt x="998" y="1037"/>
                    <a:pt x="998" y="1037"/>
                  </a:cubicBezTo>
                  <a:cubicBezTo>
                    <a:pt x="998" y="1009"/>
                    <a:pt x="976" y="986"/>
                    <a:pt x="949" y="986"/>
                  </a:cubicBezTo>
                  <a:cubicBezTo>
                    <a:pt x="833" y="986"/>
                    <a:pt x="833" y="986"/>
                    <a:pt x="833" y="986"/>
                  </a:cubicBezTo>
                  <a:cubicBezTo>
                    <a:pt x="833" y="965"/>
                    <a:pt x="833" y="965"/>
                    <a:pt x="833" y="965"/>
                  </a:cubicBezTo>
                  <a:cubicBezTo>
                    <a:pt x="833" y="929"/>
                    <a:pt x="811" y="899"/>
                    <a:pt x="783" y="894"/>
                  </a:cubicBezTo>
                  <a:cubicBezTo>
                    <a:pt x="787" y="827"/>
                    <a:pt x="789" y="764"/>
                    <a:pt x="789" y="706"/>
                  </a:cubicBezTo>
                  <a:cubicBezTo>
                    <a:pt x="789" y="397"/>
                    <a:pt x="739" y="226"/>
                    <a:pt x="672" y="124"/>
                  </a:cubicBezTo>
                  <a:cubicBezTo>
                    <a:pt x="638" y="73"/>
                    <a:pt x="599" y="40"/>
                    <a:pt x="563" y="22"/>
                  </a:cubicBezTo>
                  <a:cubicBezTo>
                    <a:pt x="559" y="20"/>
                    <a:pt x="555" y="18"/>
                    <a:pt x="552" y="17"/>
                  </a:cubicBezTo>
                  <a:cubicBezTo>
                    <a:pt x="520" y="3"/>
                    <a:pt x="493" y="0"/>
                    <a:pt x="476" y="0"/>
                  </a:cubicBezTo>
                  <a:cubicBezTo>
                    <a:pt x="470" y="0"/>
                    <a:pt x="465" y="0"/>
                    <a:pt x="462" y="1"/>
                  </a:cubicBezTo>
                  <a:cubicBezTo>
                    <a:pt x="462" y="1"/>
                    <a:pt x="462" y="1"/>
                    <a:pt x="462" y="1"/>
                  </a:cubicBezTo>
                  <a:cubicBezTo>
                    <a:pt x="142" y="1"/>
                    <a:pt x="142" y="1"/>
                    <a:pt x="142" y="1"/>
                  </a:cubicBezTo>
                  <a:cubicBezTo>
                    <a:pt x="163" y="51"/>
                    <a:pt x="199" y="145"/>
                    <a:pt x="211" y="250"/>
                  </a:cubicBezTo>
                  <a:cubicBezTo>
                    <a:pt x="219" y="256"/>
                    <a:pt x="226" y="263"/>
                    <a:pt x="232" y="272"/>
                  </a:cubicBezTo>
                  <a:cubicBezTo>
                    <a:pt x="247" y="295"/>
                    <a:pt x="253" y="322"/>
                    <a:pt x="248" y="349"/>
                  </a:cubicBezTo>
                  <a:cubicBezTo>
                    <a:pt x="243" y="376"/>
                    <a:pt x="228" y="399"/>
                    <a:pt x="205" y="414"/>
                  </a:cubicBezTo>
                  <a:cubicBezTo>
                    <a:pt x="204" y="415"/>
                    <a:pt x="203" y="416"/>
                    <a:pt x="202" y="416"/>
                  </a:cubicBezTo>
                  <a:cubicBezTo>
                    <a:pt x="189" y="469"/>
                    <a:pt x="163" y="519"/>
                    <a:pt x="120" y="562"/>
                  </a:cubicBezTo>
                  <a:cubicBezTo>
                    <a:pt x="89" y="592"/>
                    <a:pt x="49" y="617"/>
                    <a:pt x="0" y="636"/>
                  </a:cubicBezTo>
                  <a:cubicBezTo>
                    <a:pt x="0" y="1783"/>
                    <a:pt x="0" y="1783"/>
                    <a:pt x="0" y="1783"/>
                  </a:cubicBezTo>
                  <a:cubicBezTo>
                    <a:pt x="0" y="1853"/>
                    <a:pt x="57" y="1909"/>
                    <a:pt x="127" y="1909"/>
                  </a:cubicBezTo>
                  <a:cubicBezTo>
                    <a:pt x="197" y="1909"/>
                    <a:pt x="254" y="1853"/>
                    <a:pt x="254" y="1783"/>
                  </a:cubicBezTo>
                  <a:cubicBezTo>
                    <a:pt x="254" y="859"/>
                    <a:pt x="254" y="859"/>
                    <a:pt x="254" y="859"/>
                  </a:cubicBezTo>
                  <a:cubicBezTo>
                    <a:pt x="301" y="859"/>
                    <a:pt x="301" y="859"/>
                    <a:pt x="301" y="859"/>
                  </a:cubicBezTo>
                  <a:cubicBezTo>
                    <a:pt x="301" y="1783"/>
                    <a:pt x="301" y="1783"/>
                    <a:pt x="301" y="1783"/>
                  </a:cubicBezTo>
                  <a:cubicBezTo>
                    <a:pt x="301" y="1853"/>
                    <a:pt x="358" y="1909"/>
                    <a:pt x="427" y="1909"/>
                  </a:cubicBezTo>
                  <a:cubicBezTo>
                    <a:pt x="497" y="1909"/>
                    <a:pt x="554" y="1853"/>
                    <a:pt x="554" y="1783"/>
                  </a:cubicBezTo>
                  <a:cubicBezTo>
                    <a:pt x="554" y="1389"/>
                    <a:pt x="554" y="1389"/>
                    <a:pt x="554" y="1389"/>
                  </a:cubicBezTo>
                  <a:cubicBezTo>
                    <a:pt x="949" y="1389"/>
                    <a:pt x="949" y="1389"/>
                    <a:pt x="949" y="1389"/>
                  </a:cubicBezTo>
                  <a:cubicBezTo>
                    <a:pt x="976" y="1389"/>
                    <a:pt x="998" y="1366"/>
                    <a:pt x="998" y="1339"/>
                  </a:cubicBezTo>
                  <a:close/>
                  <a:moveTo>
                    <a:pt x="637" y="961"/>
                  </a:moveTo>
                  <a:cubicBezTo>
                    <a:pt x="637" y="957"/>
                    <a:pt x="638" y="954"/>
                    <a:pt x="639" y="950"/>
                  </a:cubicBezTo>
                  <a:cubicBezTo>
                    <a:pt x="653" y="967"/>
                    <a:pt x="673" y="978"/>
                    <a:pt x="696" y="979"/>
                  </a:cubicBezTo>
                  <a:cubicBezTo>
                    <a:pt x="698" y="979"/>
                    <a:pt x="700" y="979"/>
                    <a:pt x="701" y="979"/>
                  </a:cubicBezTo>
                  <a:cubicBezTo>
                    <a:pt x="734" y="979"/>
                    <a:pt x="763" y="959"/>
                    <a:pt x="776" y="930"/>
                  </a:cubicBezTo>
                  <a:cubicBezTo>
                    <a:pt x="787" y="931"/>
                    <a:pt x="795" y="944"/>
                    <a:pt x="795" y="961"/>
                  </a:cubicBezTo>
                  <a:cubicBezTo>
                    <a:pt x="795" y="986"/>
                    <a:pt x="795" y="986"/>
                    <a:pt x="795" y="986"/>
                  </a:cubicBezTo>
                  <a:cubicBezTo>
                    <a:pt x="637" y="986"/>
                    <a:pt x="637" y="986"/>
                    <a:pt x="637" y="986"/>
                  </a:cubicBezTo>
                  <a:lnTo>
                    <a:pt x="637" y="961"/>
                  </a:lnTo>
                  <a:close/>
                  <a:moveTo>
                    <a:pt x="554" y="247"/>
                  </a:moveTo>
                  <a:cubicBezTo>
                    <a:pt x="560" y="259"/>
                    <a:pt x="566" y="274"/>
                    <a:pt x="572" y="290"/>
                  </a:cubicBezTo>
                  <a:cubicBezTo>
                    <a:pt x="573" y="292"/>
                    <a:pt x="574" y="295"/>
                    <a:pt x="574" y="297"/>
                  </a:cubicBezTo>
                  <a:cubicBezTo>
                    <a:pt x="602" y="377"/>
                    <a:pt x="625" y="507"/>
                    <a:pt x="625" y="706"/>
                  </a:cubicBezTo>
                  <a:cubicBezTo>
                    <a:pt x="625" y="763"/>
                    <a:pt x="623" y="825"/>
                    <a:pt x="619" y="893"/>
                  </a:cubicBezTo>
                  <a:cubicBezTo>
                    <a:pt x="619" y="899"/>
                    <a:pt x="619" y="905"/>
                    <a:pt x="620" y="911"/>
                  </a:cubicBezTo>
                  <a:cubicBezTo>
                    <a:pt x="608" y="924"/>
                    <a:pt x="600" y="943"/>
                    <a:pt x="600" y="965"/>
                  </a:cubicBezTo>
                  <a:cubicBezTo>
                    <a:pt x="600" y="986"/>
                    <a:pt x="600" y="986"/>
                    <a:pt x="600" y="986"/>
                  </a:cubicBezTo>
                  <a:cubicBezTo>
                    <a:pt x="554" y="986"/>
                    <a:pt x="554" y="986"/>
                    <a:pt x="554" y="986"/>
                  </a:cubicBezTo>
                  <a:lnTo>
                    <a:pt x="554" y="247"/>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97" name="Freeform 145"/>
            <p:cNvSpPr>
              <a:spLocks/>
            </p:cNvSpPr>
            <p:nvPr/>
          </p:nvSpPr>
          <p:spPr bwMode="auto">
            <a:xfrm>
              <a:off x="8480426" y="5221288"/>
              <a:ext cx="1560513" cy="498475"/>
            </a:xfrm>
            <a:custGeom>
              <a:avLst/>
              <a:gdLst>
                <a:gd name="T0" fmla="*/ 829 w 983"/>
                <a:gd name="T1" fmla="*/ 0 h 314"/>
                <a:gd name="T2" fmla="*/ 782 w 983"/>
                <a:gd name="T3" fmla="*/ 48 h 314"/>
                <a:gd name="T4" fmla="*/ 854 w 983"/>
                <a:gd name="T5" fmla="*/ 123 h 314"/>
                <a:gd name="T6" fmla="*/ 0 w 983"/>
                <a:gd name="T7" fmla="*/ 123 h 314"/>
                <a:gd name="T8" fmla="*/ 0 w 983"/>
                <a:gd name="T9" fmla="*/ 191 h 314"/>
                <a:gd name="T10" fmla="*/ 854 w 983"/>
                <a:gd name="T11" fmla="*/ 191 h 314"/>
                <a:gd name="T12" fmla="*/ 782 w 983"/>
                <a:gd name="T13" fmla="*/ 265 h 314"/>
                <a:gd name="T14" fmla="*/ 829 w 983"/>
                <a:gd name="T15" fmla="*/ 314 h 314"/>
                <a:gd name="T16" fmla="*/ 983 w 983"/>
                <a:gd name="T17" fmla="*/ 157 h 314"/>
                <a:gd name="T18" fmla="*/ 829 w 983"/>
                <a:gd name="T19" fmla="*/ 0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83" h="314">
                  <a:moveTo>
                    <a:pt x="829" y="0"/>
                  </a:moveTo>
                  <a:lnTo>
                    <a:pt x="782" y="48"/>
                  </a:lnTo>
                  <a:lnTo>
                    <a:pt x="854" y="123"/>
                  </a:lnTo>
                  <a:lnTo>
                    <a:pt x="0" y="123"/>
                  </a:lnTo>
                  <a:lnTo>
                    <a:pt x="0" y="191"/>
                  </a:lnTo>
                  <a:lnTo>
                    <a:pt x="854" y="191"/>
                  </a:lnTo>
                  <a:lnTo>
                    <a:pt x="782" y="265"/>
                  </a:lnTo>
                  <a:lnTo>
                    <a:pt x="829" y="314"/>
                  </a:lnTo>
                  <a:lnTo>
                    <a:pt x="983" y="157"/>
                  </a:lnTo>
                  <a:lnTo>
                    <a:pt x="829" y="0"/>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98" name="Freeform 146"/>
            <p:cNvSpPr>
              <a:spLocks/>
            </p:cNvSpPr>
            <p:nvPr/>
          </p:nvSpPr>
          <p:spPr bwMode="auto">
            <a:xfrm>
              <a:off x="8480426" y="4635500"/>
              <a:ext cx="1182688" cy="496887"/>
            </a:xfrm>
            <a:custGeom>
              <a:avLst/>
              <a:gdLst>
                <a:gd name="T0" fmla="*/ 592 w 745"/>
                <a:gd name="T1" fmla="*/ 0 h 313"/>
                <a:gd name="T2" fmla="*/ 544 w 745"/>
                <a:gd name="T3" fmla="*/ 49 h 313"/>
                <a:gd name="T4" fmla="*/ 616 w 745"/>
                <a:gd name="T5" fmla="*/ 122 h 313"/>
                <a:gd name="T6" fmla="*/ 0 w 745"/>
                <a:gd name="T7" fmla="*/ 122 h 313"/>
                <a:gd name="T8" fmla="*/ 0 w 745"/>
                <a:gd name="T9" fmla="*/ 191 h 313"/>
                <a:gd name="T10" fmla="*/ 616 w 745"/>
                <a:gd name="T11" fmla="*/ 191 h 313"/>
                <a:gd name="T12" fmla="*/ 544 w 745"/>
                <a:gd name="T13" fmla="*/ 265 h 313"/>
                <a:gd name="T14" fmla="*/ 592 w 745"/>
                <a:gd name="T15" fmla="*/ 313 h 313"/>
                <a:gd name="T16" fmla="*/ 745 w 745"/>
                <a:gd name="T17" fmla="*/ 157 h 313"/>
                <a:gd name="T18" fmla="*/ 592 w 745"/>
                <a:gd name="T1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45" h="313">
                  <a:moveTo>
                    <a:pt x="592" y="0"/>
                  </a:moveTo>
                  <a:lnTo>
                    <a:pt x="544" y="49"/>
                  </a:lnTo>
                  <a:lnTo>
                    <a:pt x="616" y="122"/>
                  </a:lnTo>
                  <a:lnTo>
                    <a:pt x="0" y="122"/>
                  </a:lnTo>
                  <a:lnTo>
                    <a:pt x="0" y="191"/>
                  </a:lnTo>
                  <a:lnTo>
                    <a:pt x="616" y="191"/>
                  </a:lnTo>
                  <a:lnTo>
                    <a:pt x="544" y="265"/>
                  </a:lnTo>
                  <a:lnTo>
                    <a:pt x="592" y="313"/>
                  </a:lnTo>
                  <a:lnTo>
                    <a:pt x="745" y="157"/>
                  </a:lnTo>
                  <a:lnTo>
                    <a:pt x="592" y="0"/>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99" name="Freeform 147"/>
            <p:cNvSpPr>
              <a:spLocks/>
            </p:cNvSpPr>
            <p:nvPr/>
          </p:nvSpPr>
          <p:spPr bwMode="auto">
            <a:xfrm>
              <a:off x="8480426" y="5807075"/>
              <a:ext cx="1892300" cy="496887"/>
            </a:xfrm>
            <a:custGeom>
              <a:avLst/>
              <a:gdLst>
                <a:gd name="T0" fmla="*/ 1038 w 1192"/>
                <a:gd name="T1" fmla="*/ 0 h 313"/>
                <a:gd name="T2" fmla="*/ 990 w 1192"/>
                <a:gd name="T3" fmla="*/ 48 h 313"/>
                <a:gd name="T4" fmla="*/ 1063 w 1192"/>
                <a:gd name="T5" fmla="*/ 122 h 313"/>
                <a:gd name="T6" fmla="*/ 0 w 1192"/>
                <a:gd name="T7" fmla="*/ 122 h 313"/>
                <a:gd name="T8" fmla="*/ 0 w 1192"/>
                <a:gd name="T9" fmla="*/ 191 h 313"/>
                <a:gd name="T10" fmla="*/ 1063 w 1192"/>
                <a:gd name="T11" fmla="*/ 191 h 313"/>
                <a:gd name="T12" fmla="*/ 990 w 1192"/>
                <a:gd name="T13" fmla="*/ 265 h 313"/>
                <a:gd name="T14" fmla="*/ 1038 w 1192"/>
                <a:gd name="T15" fmla="*/ 313 h 313"/>
                <a:gd name="T16" fmla="*/ 1192 w 1192"/>
                <a:gd name="T17" fmla="*/ 156 h 313"/>
                <a:gd name="T18" fmla="*/ 1038 w 1192"/>
                <a:gd name="T1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92" h="313">
                  <a:moveTo>
                    <a:pt x="1038" y="0"/>
                  </a:moveTo>
                  <a:lnTo>
                    <a:pt x="990" y="48"/>
                  </a:lnTo>
                  <a:lnTo>
                    <a:pt x="1063" y="122"/>
                  </a:lnTo>
                  <a:lnTo>
                    <a:pt x="0" y="122"/>
                  </a:lnTo>
                  <a:lnTo>
                    <a:pt x="0" y="191"/>
                  </a:lnTo>
                  <a:lnTo>
                    <a:pt x="1063" y="191"/>
                  </a:lnTo>
                  <a:lnTo>
                    <a:pt x="990" y="265"/>
                  </a:lnTo>
                  <a:lnTo>
                    <a:pt x="1038" y="313"/>
                  </a:lnTo>
                  <a:lnTo>
                    <a:pt x="1192" y="156"/>
                  </a:lnTo>
                  <a:lnTo>
                    <a:pt x="1038" y="0"/>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400" name="man_worries_blue"/>
          <p:cNvGrpSpPr/>
          <p:nvPr userDrawn="1"/>
        </p:nvGrpSpPr>
        <p:grpSpPr>
          <a:xfrm>
            <a:off x="431749" y="3555617"/>
            <a:ext cx="1031531" cy="1318067"/>
            <a:chOff x="3406776" y="4519613"/>
            <a:chExt cx="1828799" cy="2336799"/>
          </a:xfrm>
        </p:grpSpPr>
        <p:sp>
          <p:nvSpPr>
            <p:cNvPr id="401" name="Freeform 151"/>
            <p:cNvSpPr>
              <a:spLocks noEditPoints="1"/>
            </p:cNvSpPr>
            <p:nvPr/>
          </p:nvSpPr>
          <p:spPr bwMode="auto">
            <a:xfrm>
              <a:off x="4811713" y="5467350"/>
              <a:ext cx="115887" cy="115887"/>
            </a:xfrm>
            <a:custGeom>
              <a:avLst/>
              <a:gdLst>
                <a:gd name="T0" fmla="*/ 119 w 119"/>
                <a:gd name="T1" fmla="*/ 59 h 119"/>
                <a:gd name="T2" fmla="*/ 59 w 119"/>
                <a:gd name="T3" fmla="*/ 119 h 119"/>
                <a:gd name="T4" fmla="*/ 0 w 119"/>
                <a:gd name="T5" fmla="*/ 59 h 119"/>
                <a:gd name="T6" fmla="*/ 59 w 119"/>
                <a:gd name="T7" fmla="*/ 0 h 119"/>
                <a:gd name="T8" fmla="*/ 119 w 119"/>
                <a:gd name="T9" fmla="*/ 59 h 119"/>
                <a:gd name="T10" fmla="*/ 119 w 119"/>
                <a:gd name="T11" fmla="*/ 59 h 119"/>
                <a:gd name="T12" fmla="*/ 119 w 119"/>
                <a:gd name="T13" fmla="*/ 59 h 119"/>
              </a:gdLst>
              <a:ahLst/>
              <a:cxnLst>
                <a:cxn ang="0">
                  <a:pos x="T0" y="T1"/>
                </a:cxn>
                <a:cxn ang="0">
                  <a:pos x="T2" y="T3"/>
                </a:cxn>
                <a:cxn ang="0">
                  <a:pos x="T4" y="T5"/>
                </a:cxn>
                <a:cxn ang="0">
                  <a:pos x="T6" y="T7"/>
                </a:cxn>
                <a:cxn ang="0">
                  <a:pos x="T8" y="T9"/>
                </a:cxn>
                <a:cxn ang="0">
                  <a:pos x="T10" y="T11"/>
                </a:cxn>
                <a:cxn ang="0">
                  <a:pos x="T12" y="T13"/>
                </a:cxn>
              </a:cxnLst>
              <a:rect l="0" t="0" r="r" b="b"/>
              <a:pathLst>
                <a:path w="119" h="119">
                  <a:moveTo>
                    <a:pt x="119" y="59"/>
                  </a:moveTo>
                  <a:cubicBezTo>
                    <a:pt x="119" y="92"/>
                    <a:pt x="92" y="119"/>
                    <a:pt x="59" y="119"/>
                  </a:cubicBezTo>
                  <a:cubicBezTo>
                    <a:pt x="26" y="119"/>
                    <a:pt x="0" y="92"/>
                    <a:pt x="0" y="59"/>
                  </a:cubicBezTo>
                  <a:cubicBezTo>
                    <a:pt x="0" y="26"/>
                    <a:pt x="26" y="0"/>
                    <a:pt x="59" y="0"/>
                  </a:cubicBezTo>
                  <a:cubicBezTo>
                    <a:pt x="92" y="0"/>
                    <a:pt x="119" y="26"/>
                    <a:pt x="119" y="59"/>
                  </a:cubicBezTo>
                  <a:close/>
                  <a:moveTo>
                    <a:pt x="119" y="59"/>
                  </a:moveTo>
                  <a:cubicBezTo>
                    <a:pt x="119" y="59"/>
                    <a:pt x="119" y="59"/>
                    <a:pt x="119" y="59"/>
                  </a:cubicBezTo>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02" name="Freeform 152"/>
            <p:cNvSpPr>
              <a:spLocks noEditPoints="1"/>
            </p:cNvSpPr>
            <p:nvPr/>
          </p:nvSpPr>
          <p:spPr bwMode="auto">
            <a:xfrm>
              <a:off x="4741863" y="5559425"/>
              <a:ext cx="69850" cy="69850"/>
            </a:xfrm>
            <a:custGeom>
              <a:avLst/>
              <a:gdLst>
                <a:gd name="T0" fmla="*/ 72 w 72"/>
                <a:gd name="T1" fmla="*/ 36 h 71"/>
                <a:gd name="T2" fmla="*/ 36 w 72"/>
                <a:gd name="T3" fmla="*/ 71 h 71"/>
                <a:gd name="T4" fmla="*/ 0 w 72"/>
                <a:gd name="T5" fmla="*/ 36 h 71"/>
                <a:gd name="T6" fmla="*/ 36 w 72"/>
                <a:gd name="T7" fmla="*/ 0 h 71"/>
                <a:gd name="T8" fmla="*/ 72 w 72"/>
                <a:gd name="T9" fmla="*/ 36 h 71"/>
                <a:gd name="T10" fmla="*/ 72 w 72"/>
                <a:gd name="T11" fmla="*/ 36 h 71"/>
                <a:gd name="T12" fmla="*/ 72 w 72"/>
                <a:gd name="T13" fmla="*/ 36 h 71"/>
              </a:gdLst>
              <a:ahLst/>
              <a:cxnLst>
                <a:cxn ang="0">
                  <a:pos x="T0" y="T1"/>
                </a:cxn>
                <a:cxn ang="0">
                  <a:pos x="T2" y="T3"/>
                </a:cxn>
                <a:cxn ang="0">
                  <a:pos x="T4" y="T5"/>
                </a:cxn>
                <a:cxn ang="0">
                  <a:pos x="T6" y="T7"/>
                </a:cxn>
                <a:cxn ang="0">
                  <a:pos x="T8" y="T9"/>
                </a:cxn>
                <a:cxn ang="0">
                  <a:pos x="T10" y="T11"/>
                </a:cxn>
                <a:cxn ang="0">
                  <a:pos x="T12" y="T13"/>
                </a:cxn>
              </a:cxnLst>
              <a:rect l="0" t="0" r="r" b="b"/>
              <a:pathLst>
                <a:path w="72" h="71">
                  <a:moveTo>
                    <a:pt x="72" y="36"/>
                  </a:moveTo>
                  <a:cubicBezTo>
                    <a:pt x="72" y="55"/>
                    <a:pt x="55" y="71"/>
                    <a:pt x="36" y="71"/>
                  </a:cubicBezTo>
                  <a:cubicBezTo>
                    <a:pt x="16" y="71"/>
                    <a:pt x="0" y="55"/>
                    <a:pt x="0" y="36"/>
                  </a:cubicBezTo>
                  <a:cubicBezTo>
                    <a:pt x="0" y="16"/>
                    <a:pt x="16" y="0"/>
                    <a:pt x="36" y="0"/>
                  </a:cubicBezTo>
                  <a:cubicBezTo>
                    <a:pt x="55" y="0"/>
                    <a:pt x="72" y="16"/>
                    <a:pt x="72" y="36"/>
                  </a:cubicBezTo>
                  <a:close/>
                  <a:moveTo>
                    <a:pt x="72" y="36"/>
                  </a:moveTo>
                  <a:cubicBezTo>
                    <a:pt x="72" y="36"/>
                    <a:pt x="72" y="36"/>
                    <a:pt x="72" y="36"/>
                  </a:cubicBezTo>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03" name="Line 153"/>
            <p:cNvSpPr>
              <a:spLocks noChangeShapeType="1"/>
            </p:cNvSpPr>
            <p:nvPr/>
          </p:nvSpPr>
          <p:spPr bwMode="auto">
            <a:xfrm>
              <a:off x="4943475" y="4894263"/>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04" name="Line 154"/>
            <p:cNvSpPr>
              <a:spLocks noChangeShapeType="1"/>
            </p:cNvSpPr>
            <p:nvPr/>
          </p:nvSpPr>
          <p:spPr bwMode="auto">
            <a:xfrm>
              <a:off x="4943475" y="4894263"/>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05" name="Freeform 155"/>
            <p:cNvSpPr>
              <a:spLocks noEditPoints="1"/>
            </p:cNvSpPr>
            <p:nvPr/>
          </p:nvSpPr>
          <p:spPr bwMode="auto">
            <a:xfrm>
              <a:off x="4567238" y="4972050"/>
              <a:ext cx="668337" cy="498475"/>
            </a:xfrm>
            <a:custGeom>
              <a:avLst/>
              <a:gdLst>
                <a:gd name="T0" fmla="*/ 448 w 688"/>
                <a:gd name="T1" fmla="*/ 19 h 513"/>
                <a:gd name="T2" fmla="*/ 251 w 688"/>
                <a:gd name="T3" fmla="*/ 0 h 513"/>
                <a:gd name="T4" fmla="*/ 0 w 688"/>
                <a:gd name="T5" fmla="*/ 280 h 513"/>
                <a:gd name="T6" fmla="*/ 176 w 688"/>
                <a:gd name="T7" fmla="*/ 429 h 513"/>
                <a:gd name="T8" fmla="*/ 354 w 688"/>
                <a:gd name="T9" fmla="*/ 468 h 513"/>
                <a:gd name="T10" fmla="*/ 564 w 688"/>
                <a:gd name="T11" fmla="*/ 422 h 513"/>
                <a:gd name="T12" fmla="*/ 688 w 688"/>
                <a:gd name="T13" fmla="*/ 299 h 513"/>
                <a:gd name="T14" fmla="*/ 452 w 688"/>
                <a:gd name="T15" fmla="*/ 262 h 513"/>
                <a:gd name="T16" fmla="*/ 452 w 688"/>
                <a:gd name="T17" fmla="*/ 304 h 513"/>
                <a:gd name="T18" fmla="*/ 452 w 688"/>
                <a:gd name="T19" fmla="*/ 262 h 513"/>
                <a:gd name="T20" fmla="*/ 316 w 688"/>
                <a:gd name="T21" fmla="*/ 77 h 513"/>
                <a:gd name="T22" fmla="*/ 332 w 688"/>
                <a:gd name="T23" fmla="*/ 139 h 513"/>
                <a:gd name="T24" fmla="*/ 282 w 688"/>
                <a:gd name="T25" fmla="*/ 111 h 513"/>
                <a:gd name="T26" fmla="*/ 386 w 688"/>
                <a:gd name="T27" fmla="*/ 285 h 513"/>
                <a:gd name="T28" fmla="*/ 365 w 688"/>
                <a:gd name="T29" fmla="*/ 268 h 513"/>
                <a:gd name="T30" fmla="*/ 356 w 688"/>
                <a:gd name="T31" fmla="*/ 338 h 513"/>
                <a:gd name="T32" fmla="*/ 354 w 688"/>
                <a:gd name="T33" fmla="*/ 426 h 513"/>
                <a:gd name="T34" fmla="*/ 321 w 688"/>
                <a:gd name="T35" fmla="*/ 416 h 513"/>
                <a:gd name="T36" fmla="*/ 311 w 688"/>
                <a:gd name="T37" fmla="*/ 287 h 513"/>
                <a:gd name="T38" fmla="*/ 309 w 688"/>
                <a:gd name="T39" fmla="*/ 423 h 513"/>
                <a:gd name="T40" fmla="*/ 292 w 688"/>
                <a:gd name="T41" fmla="*/ 436 h 513"/>
                <a:gd name="T42" fmla="*/ 275 w 688"/>
                <a:gd name="T43" fmla="*/ 342 h 513"/>
                <a:gd name="T44" fmla="*/ 269 w 688"/>
                <a:gd name="T45" fmla="*/ 268 h 513"/>
                <a:gd name="T46" fmla="*/ 247 w 688"/>
                <a:gd name="T47" fmla="*/ 285 h 513"/>
                <a:gd name="T48" fmla="*/ 258 w 688"/>
                <a:gd name="T49" fmla="*/ 170 h 513"/>
                <a:gd name="T50" fmla="*/ 308 w 688"/>
                <a:gd name="T51" fmla="*/ 153 h 513"/>
                <a:gd name="T52" fmla="*/ 308 w 688"/>
                <a:gd name="T53" fmla="*/ 153 h 513"/>
                <a:gd name="T54" fmla="*/ 355 w 688"/>
                <a:gd name="T55" fmla="*/ 154 h 513"/>
                <a:gd name="T56" fmla="*/ 395 w 688"/>
                <a:gd name="T57" fmla="*/ 264 h 513"/>
                <a:gd name="T58" fmla="*/ 488 w 688"/>
                <a:gd name="T59" fmla="*/ 356 h 513"/>
                <a:gd name="T60" fmla="*/ 489 w 688"/>
                <a:gd name="T61" fmla="*/ 382 h 513"/>
                <a:gd name="T62" fmla="*/ 474 w 688"/>
                <a:gd name="T63" fmla="*/ 422 h 513"/>
                <a:gd name="T64" fmla="*/ 455 w 688"/>
                <a:gd name="T65" fmla="*/ 422 h 513"/>
                <a:gd name="T66" fmla="*/ 450 w 688"/>
                <a:gd name="T67" fmla="*/ 383 h 513"/>
                <a:gd name="T68" fmla="*/ 440 w 688"/>
                <a:gd name="T69" fmla="*/ 431 h 513"/>
                <a:gd name="T70" fmla="*/ 431 w 688"/>
                <a:gd name="T71" fmla="*/ 422 h 513"/>
                <a:gd name="T72" fmla="*/ 416 w 688"/>
                <a:gd name="T73" fmla="*/ 382 h 513"/>
                <a:gd name="T74" fmla="*/ 432 w 688"/>
                <a:gd name="T75" fmla="*/ 326 h 513"/>
                <a:gd name="T76" fmla="*/ 410 w 688"/>
                <a:gd name="T77" fmla="*/ 293 h 513"/>
                <a:gd name="T78" fmla="*/ 439 w 688"/>
                <a:gd name="T79" fmla="*/ 309 h 513"/>
                <a:gd name="T80" fmla="*/ 475 w 688"/>
                <a:gd name="T81" fmla="*/ 312 h 513"/>
                <a:gd name="T82" fmla="*/ 488 w 688"/>
                <a:gd name="T83" fmla="*/ 356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88" h="513">
                  <a:moveTo>
                    <a:pt x="594" y="175"/>
                  </a:moveTo>
                  <a:cubicBezTo>
                    <a:pt x="584" y="87"/>
                    <a:pt x="523" y="19"/>
                    <a:pt x="448" y="19"/>
                  </a:cubicBezTo>
                  <a:cubicBezTo>
                    <a:pt x="412" y="19"/>
                    <a:pt x="379" y="36"/>
                    <a:pt x="354" y="61"/>
                  </a:cubicBezTo>
                  <a:cubicBezTo>
                    <a:pt x="330" y="24"/>
                    <a:pt x="293" y="0"/>
                    <a:pt x="251" y="0"/>
                  </a:cubicBezTo>
                  <a:cubicBezTo>
                    <a:pt x="188" y="0"/>
                    <a:pt x="136" y="53"/>
                    <a:pt x="123" y="124"/>
                  </a:cubicBezTo>
                  <a:cubicBezTo>
                    <a:pt x="54" y="129"/>
                    <a:pt x="0" y="197"/>
                    <a:pt x="0" y="280"/>
                  </a:cubicBezTo>
                  <a:cubicBezTo>
                    <a:pt x="0" y="368"/>
                    <a:pt x="59" y="438"/>
                    <a:pt x="132" y="438"/>
                  </a:cubicBezTo>
                  <a:cubicBezTo>
                    <a:pt x="147" y="438"/>
                    <a:pt x="162" y="435"/>
                    <a:pt x="176" y="429"/>
                  </a:cubicBezTo>
                  <a:cubicBezTo>
                    <a:pt x="200" y="468"/>
                    <a:pt x="238" y="494"/>
                    <a:pt x="282" y="494"/>
                  </a:cubicBezTo>
                  <a:cubicBezTo>
                    <a:pt x="308" y="494"/>
                    <a:pt x="333" y="484"/>
                    <a:pt x="354" y="468"/>
                  </a:cubicBezTo>
                  <a:cubicBezTo>
                    <a:pt x="378" y="496"/>
                    <a:pt x="410" y="513"/>
                    <a:pt x="445" y="513"/>
                  </a:cubicBezTo>
                  <a:cubicBezTo>
                    <a:pt x="498" y="513"/>
                    <a:pt x="543" y="475"/>
                    <a:pt x="564" y="422"/>
                  </a:cubicBezTo>
                  <a:cubicBezTo>
                    <a:pt x="570" y="424"/>
                    <a:pt x="577" y="424"/>
                    <a:pt x="584" y="424"/>
                  </a:cubicBezTo>
                  <a:cubicBezTo>
                    <a:pt x="641" y="424"/>
                    <a:pt x="688" y="368"/>
                    <a:pt x="688" y="299"/>
                  </a:cubicBezTo>
                  <a:cubicBezTo>
                    <a:pt x="688" y="234"/>
                    <a:pt x="646" y="181"/>
                    <a:pt x="594" y="175"/>
                  </a:cubicBezTo>
                  <a:close/>
                  <a:moveTo>
                    <a:pt x="452" y="262"/>
                  </a:moveTo>
                  <a:cubicBezTo>
                    <a:pt x="464" y="262"/>
                    <a:pt x="473" y="272"/>
                    <a:pt x="473" y="283"/>
                  </a:cubicBezTo>
                  <a:cubicBezTo>
                    <a:pt x="473" y="295"/>
                    <a:pt x="464" y="304"/>
                    <a:pt x="452" y="304"/>
                  </a:cubicBezTo>
                  <a:cubicBezTo>
                    <a:pt x="441" y="304"/>
                    <a:pt x="431" y="295"/>
                    <a:pt x="431" y="283"/>
                  </a:cubicBezTo>
                  <a:cubicBezTo>
                    <a:pt x="431" y="272"/>
                    <a:pt x="441" y="262"/>
                    <a:pt x="452" y="262"/>
                  </a:cubicBezTo>
                  <a:close/>
                  <a:moveTo>
                    <a:pt x="299" y="81"/>
                  </a:moveTo>
                  <a:cubicBezTo>
                    <a:pt x="304" y="78"/>
                    <a:pt x="310" y="77"/>
                    <a:pt x="316" y="77"/>
                  </a:cubicBezTo>
                  <a:cubicBezTo>
                    <a:pt x="334" y="77"/>
                    <a:pt x="349" y="92"/>
                    <a:pt x="349" y="110"/>
                  </a:cubicBezTo>
                  <a:cubicBezTo>
                    <a:pt x="349" y="123"/>
                    <a:pt x="342" y="134"/>
                    <a:pt x="332" y="139"/>
                  </a:cubicBezTo>
                  <a:cubicBezTo>
                    <a:pt x="327" y="142"/>
                    <a:pt x="322" y="144"/>
                    <a:pt x="315" y="144"/>
                  </a:cubicBezTo>
                  <a:cubicBezTo>
                    <a:pt x="297" y="144"/>
                    <a:pt x="282" y="129"/>
                    <a:pt x="282" y="111"/>
                  </a:cubicBezTo>
                  <a:cubicBezTo>
                    <a:pt x="282" y="98"/>
                    <a:pt x="289" y="87"/>
                    <a:pt x="299" y="81"/>
                  </a:cubicBezTo>
                  <a:close/>
                  <a:moveTo>
                    <a:pt x="386" y="285"/>
                  </a:moveTo>
                  <a:cubicBezTo>
                    <a:pt x="379" y="288"/>
                    <a:pt x="370" y="284"/>
                    <a:pt x="367" y="276"/>
                  </a:cubicBezTo>
                  <a:cubicBezTo>
                    <a:pt x="365" y="268"/>
                    <a:pt x="365" y="268"/>
                    <a:pt x="365" y="268"/>
                  </a:cubicBezTo>
                  <a:cubicBezTo>
                    <a:pt x="355" y="210"/>
                    <a:pt x="355" y="210"/>
                    <a:pt x="355" y="210"/>
                  </a:cubicBezTo>
                  <a:cubicBezTo>
                    <a:pt x="356" y="338"/>
                    <a:pt x="356" y="338"/>
                    <a:pt x="356" y="338"/>
                  </a:cubicBezTo>
                  <a:cubicBezTo>
                    <a:pt x="357" y="416"/>
                    <a:pt x="357" y="416"/>
                    <a:pt x="357" y="416"/>
                  </a:cubicBezTo>
                  <a:cubicBezTo>
                    <a:pt x="357" y="420"/>
                    <a:pt x="356" y="423"/>
                    <a:pt x="354" y="426"/>
                  </a:cubicBezTo>
                  <a:cubicBezTo>
                    <a:pt x="351" y="432"/>
                    <a:pt x="345" y="436"/>
                    <a:pt x="339" y="436"/>
                  </a:cubicBezTo>
                  <a:cubicBezTo>
                    <a:pt x="329" y="436"/>
                    <a:pt x="321" y="427"/>
                    <a:pt x="321" y="416"/>
                  </a:cubicBezTo>
                  <a:cubicBezTo>
                    <a:pt x="321" y="287"/>
                    <a:pt x="321" y="287"/>
                    <a:pt x="321" y="287"/>
                  </a:cubicBezTo>
                  <a:cubicBezTo>
                    <a:pt x="311" y="287"/>
                    <a:pt x="311" y="287"/>
                    <a:pt x="311" y="287"/>
                  </a:cubicBezTo>
                  <a:cubicBezTo>
                    <a:pt x="311" y="416"/>
                    <a:pt x="311" y="416"/>
                    <a:pt x="311" y="416"/>
                  </a:cubicBezTo>
                  <a:cubicBezTo>
                    <a:pt x="311" y="418"/>
                    <a:pt x="310" y="421"/>
                    <a:pt x="309" y="423"/>
                  </a:cubicBezTo>
                  <a:cubicBezTo>
                    <a:pt x="307" y="430"/>
                    <a:pt x="300" y="436"/>
                    <a:pt x="292" y="436"/>
                  </a:cubicBezTo>
                  <a:cubicBezTo>
                    <a:pt x="292" y="436"/>
                    <a:pt x="292" y="436"/>
                    <a:pt x="292" y="436"/>
                  </a:cubicBezTo>
                  <a:cubicBezTo>
                    <a:pt x="282" y="436"/>
                    <a:pt x="274" y="427"/>
                    <a:pt x="274" y="416"/>
                  </a:cubicBezTo>
                  <a:cubicBezTo>
                    <a:pt x="275" y="342"/>
                    <a:pt x="275" y="342"/>
                    <a:pt x="275" y="342"/>
                  </a:cubicBezTo>
                  <a:cubicBezTo>
                    <a:pt x="276" y="209"/>
                    <a:pt x="276" y="209"/>
                    <a:pt x="276" y="209"/>
                  </a:cubicBezTo>
                  <a:cubicBezTo>
                    <a:pt x="269" y="268"/>
                    <a:pt x="269" y="268"/>
                    <a:pt x="269" y="268"/>
                  </a:cubicBezTo>
                  <a:cubicBezTo>
                    <a:pt x="266" y="275"/>
                    <a:pt x="266" y="275"/>
                    <a:pt x="266" y="275"/>
                  </a:cubicBezTo>
                  <a:cubicBezTo>
                    <a:pt x="263" y="283"/>
                    <a:pt x="255" y="288"/>
                    <a:pt x="247" y="285"/>
                  </a:cubicBezTo>
                  <a:cubicBezTo>
                    <a:pt x="240" y="281"/>
                    <a:pt x="236" y="272"/>
                    <a:pt x="239" y="264"/>
                  </a:cubicBezTo>
                  <a:cubicBezTo>
                    <a:pt x="258" y="170"/>
                    <a:pt x="258" y="170"/>
                    <a:pt x="258" y="170"/>
                  </a:cubicBezTo>
                  <a:cubicBezTo>
                    <a:pt x="260" y="163"/>
                    <a:pt x="270" y="153"/>
                    <a:pt x="276" y="154"/>
                  </a:cubicBezTo>
                  <a:cubicBezTo>
                    <a:pt x="285" y="153"/>
                    <a:pt x="304" y="153"/>
                    <a:pt x="308" y="153"/>
                  </a:cubicBezTo>
                  <a:cubicBezTo>
                    <a:pt x="308" y="153"/>
                    <a:pt x="308" y="153"/>
                    <a:pt x="308" y="153"/>
                  </a:cubicBezTo>
                  <a:cubicBezTo>
                    <a:pt x="308" y="153"/>
                    <a:pt x="308" y="153"/>
                    <a:pt x="308" y="153"/>
                  </a:cubicBezTo>
                  <a:cubicBezTo>
                    <a:pt x="327" y="153"/>
                    <a:pt x="327" y="153"/>
                    <a:pt x="327" y="153"/>
                  </a:cubicBezTo>
                  <a:cubicBezTo>
                    <a:pt x="334" y="153"/>
                    <a:pt x="348" y="153"/>
                    <a:pt x="355" y="154"/>
                  </a:cubicBezTo>
                  <a:cubicBezTo>
                    <a:pt x="361" y="153"/>
                    <a:pt x="371" y="163"/>
                    <a:pt x="373" y="170"/>
                  </a:cubicBezTo>
                  <a:cubicBezTo>
                    <a:pt x="395" y="264"/>
                    <a:pt x="395" y="264"/>
                    <a:pt x="395" y="264"/>
                  </a:cubicBezTo>
                  <a:cubicBezTo>
                    <a:pt x="398" y="272"/>
                    <a:pt x="394" y="282"/>
                    <a:pt x="386" y="285"/>
                  </a:cubicBezTo>
                  <a:close/>
                  <a:moveTo>
                    <a:pt x="488" y="356"/>
                  </a:moveTo>
                  <a:cubicBezTo>
                    <a:pt x="472" y="337"/>
                    <a:pt x="472" y="337"/>
                    <a:pt x="472" y="337"/>
                  </a:cubicBezTo>
                  <a:cubicBezTo>
                    <a:pt x="489" y="382"/>
                    <a:pt x="489" y="382"/>
                    <a:pt x="489" y="382"/>
                  </a:cubicBezTo>
                  <a:cubicBezTo>
                    <a:pt x="474" y="383"/>
                    <a:pt x="474" y="383"/>
                    <a:pt x="474" y="383"/>
                  </a:cubicBezTo>
                  <a:cubicBezTo>
                    <a:pt x="474" y="422"/>
                    <a:pt x="474" y="422"/>
                    <a:pt x="474" y="422"/>
                  </a:cubicBezTo>
                  <a:cubicBezTo>
                    <a:pt x="474" y="427"/>
                    <a:pt x="469" y="431"/>
                    <a:pt x="464" y="431"/>
                  </a:cubicBezTo>
                  <a:cubicBezTo>
                    <a:pt x="459" y="431"/>
                    <a:pt x="455" y="427"/>
                    <a:pt x="455" y="422"/>
                  </a:cubicBezTo>
                  <a:cubicBezTo>
                    <a:pt x="455" y="383"/>
                    <a:pt x="455" y="383"/>
                    <a:pt x="455" y="383"/>
                  </a:cubicBezTo>
                  <a:cubicBezTo>
                    <a:pt x="450" y="383"/>
                    <a:pt x="450" y="383"/>
                    <a:pt x="450" y="383"/>
                  </a:cubicBezTo>
                  <a:cubicBezTo>
                    <a:pt x="450" y="422"/>
                    <a:pt x="450" y="422"/>
                    <a:pt x="450" y="422"/>
                  </a:cubicBezTo>
                  <a:cubicBezTo>
                    <a:pt x="450" y="427"/>
                    <a:pt x="446" y="431"/>
                    <a:pt x="440" y="431"/>
                  </a:cubicBezTo>
                  <a:cubicBezTo>
                    <a:pt x="440" y="431"/>
                    <a:pt x="440" y="431"/>
                    <a:pt x="440" y="431"/>
                  </a:cubicBezTo>
                  <a:cubicBezTo>
                    <a:pt x="435" y="431"/>
                    <a:pt x="431" y="427"/>
                    <a:pt x="431" y="422"/>
                  </a:cubicBezTo>
                  <a:cubicBezTo>
                    <a:pt x="431" y="383"/>
                    <a:pt x="431" y="383"/>
                    <a:pt x="431" y="383"/>
                  </a:cubicBezTo>
                  <a:cubicBezTo>
                    <a:pt x="416" y="382"/>
                    <a:pt x="416" y="382"/>
                    <a:pt x="416" y="382"/>
                  </a:cubicBezTo>
                  <a:cubicBezTo>
                    <a:pt x="432" y="337"/>
                    <a:pt x="432" y="337"/>
                    <a:pt x="432" y="337"/>
                  </a:cubicBezTo>
                  <a:cubicBezTo>
                    <a:pt x="432" y="326"/>
                    <a:pt x="432" y="326"/>
                    <a:pt x="432" y="326"/>
                  </a:cubicBezTo>
                  <a:cubicBezTo>
                    <a:pt x="402" y="309"/>
                    <a:pt x="402" y="309"/>
                    <a:pt x="402" y="309"/>
                  </a:cubicBezTo>
                  <a:cubicBezTo>
                    <a:pt x="389" y="302"/>
                    <a:pt x="399" y="286"/>
                    <a:pt x="410" y="293"/>
                  </a:cubicBezTo>
                  <a:cubicBezTo>
                    <a:pt x="420" y="298"/>
                    <a:pt x="430" y="304"/>
                    <a:pt x="439" y="309"/>
                  </a:cubicBezTo>
                  <a:cubicBezTo>
                    <a:pt x="439" y="309"/>
                    <a:pt x="439" y="309"/>
                    <a:pt x="439" y="309"/>
                  </a:cubicBezTo>
                  <a:cubicBezTo>
                    <a:pt x="465" y="309"/>
                    <a:pt x="465" y="309"/>
                    <a:pt x="465" y="309"/>
                  </a:cubicBezTo>
                  <a:cubicBezTo>
                    <a:pt x="469" y="308"/>
                    <a:pt x="472" y="309"/>
                    <a:pt x="475" y="312"/>
                  </a:cubicBezTo>
                  <a:cubicBezTo>
                    <a:pt x="501" y="346"/>
                    <a:pt x="501" y="346"/>
                    <a:pt x="501" y="346"/>
                  </a:cubicBezTo>
                  <a:cubicBezTo>
                    <a:pt x="508" y="355"/>
                    <a:pt x="496" y="366"/>
                    <a:pt x="488" y="356"/>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06" name="Freeform 156"/>
            <p:cNvSpPr>
              <a:spLocks noEditPoints="1"/>
            </p:cNvSpPr>
            <p:nvPr/>
          </p:nvSpPr>
          <p:spPr bwMode="auto">
            <a:xfrm>
              <a:off x="3819525" y="5570538"/>
              <a:ext cx="131762" cy="131762"/>
            </a:xfrm>
            <a:custGeom>
              <a:avLst/>
              <a:gdLst>
                <a:gd name="T0" fmla="*/ 6 w 136"/>
                <a:gd name="T1" fmla="*/ 78 h 135"/>
                <a:gd name="T2" fmla="*/ 58 w 136"/>
                <a:gd name="T3" fmla="*/ 5 h 135"/>
                <a:gd name="T4" fmla="*/ 130 w 136"/>
                <a:gd name="T5" fmla="*/ 57 h 135"/>
                <a:gd name="T6" fmla="*/ 79 w 136"/>
                <a:gd name="T7" fmla="*/ 129 h 135"/>
                <a:gd name="T8" fmla="*/ 6 w 136"/>
                <a:gd name="T9" fmla="*/ 78 h 135"/>
                <a:gd name="T10" fmla="*/ 6 w 136"/>
                <a:gd name="T11" fmla="*/ 78 h 135"/>
                <a:gd name="T12" fmla="*/ 6 w 136"/>
                <a:gd name="T13" fmla="*/ 78 h 135"/>
              </a:gdLst>
              <a:ahLst/>
              <a:cxnLst>
                <a:cxn ang="0">
                  <a:pos x="T0" y="T1"/>
                </a:cxn>
                <a:cxn ang="0">
                  <a:pos x="T2" y="T3"/>
                </a:cxn>
                <a:cxn ang="0">
                  <a:pos x="T4" y="T5"/>
                </a:cxn>
                <a:cxn ang="0">
                  <a:pos x="T6" y="T7"/>
                </a:cxn>
                <a:cxn ang="0">
                  <a:pos x="T8" y="T9"/>
                </a:cxn>
                <a:cxn ang="0">
                  <a:pos x="T10" y="T11"/>
                </a:cxn>
                <a:cxn ang="0">
                  <a:pos x="T12" y="T13"/>
                </a:cxn>
              </a:cxnLst>
              <a:rect l="0" t="0" r="r" b="b"/>
              <a:pathLst>
                <a:path w="136" h="135">
                  <a:moveTo>
                    <a:pt x="6" y="78"/>
                  </a:moveTo>
                  <a:cubicBezTo>
                    <a:pt x="0" y="44"/>
                    <a:pt x="24" y="11"/>
                    <a:pt x="58" y="5"/>
                  </a:cubicBezTo>
                  <a:cubicBezTo>
                    <a:pt x="92" y="0"/>
                    <a:pt x="124" y="23"/>
                    <a:pt x="130" y="57"/>
                  </a:cubicBezTo>
                  <a:cubicBezTo>
                    <a:pt x="136" y="91"/>
                    <a:pt x="113" y="124"/>
                    <a:pt x="79" y="129"/>
                  </a:cubicBezTo>
                  <a:cubicBezTo>
                    <a:pt x="44" y="135"/>
                    <a:pt x="12" y="112"/>
                    <a:pt x="6" y="78"/>
                  </a:cubicBezTo>
                  <a:close/>
                  <a:moveTo>
                    <a:pt x="6" y="78"/>
                  </a:moveTo>
                  <a:cubicBezTo>
                    <a:pt x="6" y="78"/>
                    <a:pt x="6" y="78"/>
                    <a:pt x="6" y="78"/>
                  </a:cubicBezTo>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07" name="Freeform 157"/>
            <p:cNvSpPr>
              <a:spLocks/>
            </p:cNvSpPr>
            <p:nvPr/>
          </p:nvSpPr>
          <p:spPr bwMode="auto">
            <a:xfrm>
              <a:off x="3770313" y="5226050"/>
              <a:ext cx="19050" cy="46037"/>
            </a:xfrm>
            <a:custGeom>
              <a:avLst/>
              <a:gdLst>
                <a:gd name="T0" fmla="*/ 21 w 21"/>
                <a:gd name="T1" fmla="*/ 46 h 48"/>
                <a:gd name="T2" fmla="*/ 20 w 21"/>
                <a:gd name="T3" fmla="*/ 0 h 48"/>
                <a:gd name="T4" fmla="*/ 0 w 21"/>
                <a:gd name="T5" fmla="*/ 19 h 48"/>
                <a:gd name="T6" fmla="*/ 9 w 21"/>
                <a:gd name="T7" fmla="*/ 28 h 48"/>
                <a:gd name="T8" fmla="*/ 21 w 21"/>
                <a:gd name="T9" fmla="*/ 48 h 48"/>
                <a:gd name="T10" fmla="*/ 21 w 21"/>
                <a:gd name="T11" fmla="*/ 46 h 48"/>
              </a:gdLst>
              <a:ahLst/>
              <a:cxnLst>
                <a:cxn ang="0">
                  <a:pos x="T0" y="T1"/>
                </a:cxn>
                <a:cxn ang="0">
                  <a:pos x="T2" y="T3"/>
                </a:cxn>
                <a:cxn ang="0">
                  <a:pos x="T4" y="T5"/>
                </a:cxn>
                <a:cxn ang="0">
                  <a:pos x="T6" y="T7"/>
                </a:cxn>
                <a:cxn ang="0">
                  <a:pos x="T8" y="T9"/>
                </a:cxn>
                <a:cxn ang="0">
                  <a:pos x="T10" y="T11"/>
                </a:cxn>
              </a:cxnLst>
              <a:rect l="0" t="0" r="r" b="b"/>
              <a:pathLst>
                <a:path w="21" h="48">
                  <a:moveTo>
                    <a:pt x="21" y="46"/>
                  </a:moveTo>
                  <a:cubicBezTo>
                    <a:pt x="20" y="0"/>
                    <a:pt x="20" y="0"/>
                    <a:pt x="20" y="0"/>
                  </a:cubicBezTo>
                  <a:cubicBezTo>
                    <a:pt x="15" y="5"/>
                    <a:pt x="7" y="12"/>
                    <a:pt x="0" y="19"/>
                  </a:cubicBezTo>
                  <a:cubicBezTo>
                    <a:pt x="3" y="22"/>
                    <a:pt x="6" y="25"/>
                    <a:pt x="9" y="28"/>
                  </a:cubicBezTo>
                  <a:cubicBezTo>
                    <a:pt x="13" y="33"/>
                    <a:pt x="17" y="40"/>
                    <a:pt x="21" y="48"/>
                  </a:cubicBezTo>
                  <a:lnTo>
                    <a:pt x="21" y="46"/>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08" name="Freeform 158"/>
            <p:cNvSpPr>
              <a:spLocks noEditPoints="1"/>
            </p:cNvSpPr>
            <p:nvPr/>
          </p:nvSpPr>
          <p:spPr bwMode="auto">
            <a:xfrm>
              <a:off x="3406776" y="5051425"/>
              <a:ext cx="708025" cy="534987"/>
            </a:xfrm>
            <a:custGeom>
              <a:avLst/>
              <a:gdLst>
                <a:gd name="T0" fmla="*/ 593 w 730"/>
                <a:gd name="T1" fmla="*/ 128 h 551"/>
                <a:gd name="T2" fmla="*/ 347 w 730"/>
                <a:gd name="T3" fmla="*/ 70 h 551"/>
                <a:gd name="T4" fmla="*/ 98 w 730"/>
                <a:gd name="T5" fmla="*/ 197 h 551"/>
                <a:gd name="T6" fmla="*/ 116 w 730"/>
                <a:gd name="T7" fmla="*/ 460 h 551"/>
                <a:gd name="T8" fmla="*/ 265 w 730"/>
                <a:gd name="T9" fmla="*/ 549 h 551"/>
                <a:gd name="T10" fmla="*/ 437 w 730"/>
                <a:gd name="T11" fmla="*/ 524 h 551"/>
                <a:gd name="T12" fmla="*/ 594 w 730"/>
                <a:gd name="T13" fmla="*/ 460 h 551"/>
                <a:gd name="T14" fmla="*/ 430 w 730"/>
                <a:gd name="T15" fmla="*/ 71 h 551"/>
                <a:gd name="T16" fmla="*/ 431 w 730"/>
                <a:gd name="T17" fmla="*/ 136 h 551"/>
                <a:gd name="T18" fmla="*/ 430 w 730"/>
                <a:gd name="T19" fmla="*/ 71 h 551"/>
                <a:gd name="T20" fmla="*/ 330 w 730"/>
                <a:gd name="T21" fmla="*/ 133 h 551"/>
                <a:gd name="T22" fmla="*/ 347 w 730"/>
                <a:gd name="T23" fmla="*/ 189 h 551"/>
                <a:gd name="T24" fmla="*/ 303 w 730"/>
                <a:gd name="T25" fmla="*/ 192 h 551"/>
                <a:gd name="T26" fmla="*/ 299 w 730"/>
                <a:gd name="T27" fmla="*/ 190 h 551"/>
                <a:gd name="T28" fmla="*/ 500 w 730"/>
                <a:gd name="T29" fmla="*/ 270 h 551"/>
                <a:gd name="T30" fmla="*/ 488 w 730"/>
                <a:gd name="T31" fmla="*/ 281 h 551"/>
                <a:gd name="T32" fmla="*/ 479 w 730"/>
                <a:gd name="T33" fmla="*/ 242 h 551"/>
                <a:gd name="T34" fmla="*/ 469 w 730"/>
                <a:gd name="T35" fmla="*/ 225 h 551"/>
                <a:gd name="T36" fmla="*/ 471 w 730"/>
                <a:gd name="T37" fmla="*/ 393 h 551"/>
                <a:gd name="T38" fmla="*/ 437 w 730"/>
                <a:gd name="T39" fmla="*/ 394 h 551"/>
                <a:gd name="T40" fmla="*/ 429 w 730"/>
                <a:gd name="T41" fmla="*/ 264 h 551"/>
                <a:gd name="T42" fmla="*/ 414 w 730"/>
                <a:gd name="T43" fmla="*/ 412 h 551"/>
                <a:gd name="T44" fmla="*/ 396 w 730"/>
                <a:gd name="T45" fmla="*/ 296 h 551"/>
                <a:gd name="T46" fmla="*/ 366 w 730"/>
                <a:gd name="T47" fmla="*/ 225 h 551"/>
                <a:gd name="T48" fmla="*/ 365 w 730"/>
                <a:gd name="T49" fmla="*/ 303 h 551"/>
                <a:gd name="T50" fmla="*/ 376 w 730"/>
                <a:gd name="T51" fmla="*/ 438 h 551"/>
                <a:gd name="T52" fmla="*/ 339 w 730"/>
                <a:gd name="T53" fmla="*/ 439 h 551"/>
                <a:gd name="T54" fmla="*/ 320 w 730"/>
                <a:gd name="T55" fmla="*/ 315 h 551"/>
                <a:gd name="T56" fmla="*/ 314 w 730"/>
                <a:gd name="T57" fmla="*/ 439 h 551"/>
                <a:gd name="T58" fmla="*/ 276 w 730"/>
                <a:gd name="T59" fmla="*/ 440 h 551"/>
                <a:gd name="T60" fmla="*/ 284 w 730"/>
                <a:gd name="T61" fmla="*/ 304 h 551"/>
                <a:gd name="T62" fmla="*/ 261 w 730"/>
                <a:gd name="T63" fmla="*/ 239 h 551"/>
                <a:gd name="T64" fmla="*/ 270 w 730"/>
                <a:gd name="T65" fmla="*/ 286 h 551"/>
                <a:gd name="T66" fmla="*/ 255 w 730"/>
                <a:gd name="T67" fmla="*/ 286 h 551"/>
                <a:gd name="T68" fmla="*/ 242 w 730"/>
                <a:gd name="T69" fmla="*/ 287 h 551"/>
                <a:gd name="T70" fmla="*/ 231 w 730"/>
                <a:gd name="T71" fmla="*/ 278 h 551"/>
                <a:gd name="T72" fmla="*/ 230 w 730"/>
                <a:gd name="T73" fmla="*/ 449 h 551"/>
                <a:gd name="T74" fmla="*/ 215 w 730"/>
                <a:gd name="T75" fmla="*/ 449 h 551"/>
                <a:gd name="T76" fmla="*/ 231 w 730"/>
                <a:gd name="T77" fmla="*/ 260 h 551"/>
                <a:gd name="T78" fmla="*/ 262 w 730"/>
                <a:gd name="T79" fmla="*/ 202 h 551"/>
                <a:gd name="T80" fmla="*/ 294 w 730"/>
                <a:gd name="T81" fmla="*/ 190 h 551"/>
                <a:gd name="T82" fmla="*/ 296 w 730"/>
                <a:gd name="T83" fmla="*/ 190 h 551"/>
                <a:gd name="T84" fmla="*/ 315 w 730"/>
                <a:gd name="T85" fmla="*/ 201 h 551"/>
                <a:gd name="T86" fmla="*/ 351 w 730"/>
                <a:gd name="T87" fmla="*/ 189 h 551"/>
                <a:gd name="T88" fmla="*/ 353 w 730"/>
                <a:gd name="T89" fmla="*/ 189 h 551"/>
                <a:gd name="T90" fmla="*/ 405 w 730"/>
                <a:gd name="T91" fmla="*/ 144 h 551"/>
                <a:gd name="T92" fmla="*/ 458 w 730"/>
                <a:gd name="T93" fmla="*/ 143 h 551"/>
                <a:gd name="T94" fmla="*/ 490 w 730"/>
                <a:gd name="T95" fmla="*/ 173 h 551"/>
                <a:gd name="T96" fmla="*/ 500 w 730"/>
                <a:gd name="T97" fmla="*/ 270 h 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30" h="551">
                  <a:moveTo>
                    <a:pt x="727" y="289"/>
                  </a:moveTo>
                  <a:cubicBezTo>
                    <a:pt x="724" y="201"/>
                    <a:pt x="665" y="132"/>
                    <a:pt x="593" y="128"/>
                  </a:cubicBezTo>
                  <a:cubicBezTo>
                    <a:pt x="577" y="54"/>
                    <a:pt x="520" y="0"/>
                    <a:pt x="454" y="2"/>
                  </a:cubicBezTo>
                  <a:cubicBezTo>
                    <a:pt x="410" y="3"/>
                    <a:pt x="371" y="30"/>
                    <a:pt x="347" y="70"/>
                  </a:cubicBezTo>
                  <a:cubicBezTo>
                    <a:pt x="319" y="43"/>
                    <a:pt x="285" y="28"/>
                    <a:pt x="247" y="29"/>
                  </a:cubicBezTo>
                  <a:cubicBezTo>
                    <a:pt x="167" y="31"/>
                    <a:pt x="105" y="105"/>
                    <a:pt x="98" y="197"/>
                  </a:cubicBezTo>
                  <a:cubicBezTo>
                    <a:pt x="42" y="206"/>
                    <a:pt x="0" y="263"/>
                    <a:pt x="2" y="331"/>
                  </a:cubicBezTo>
                  <a:cubicBezTo>
                    <a:pt x="5" y="404"/>
                    <a:pt x="56" y="462"/>
                    <a:pt x="116" y="460"/>
                  </a:cubicBezTo>
                  <a:cubicBezTo>
                    <a:pt x="124" y="460"/>
                    <a:pt x="131" y="459"/>
                    <a:pt x="137" y="457"/>
                  </a:cubicBezTo>
                  <a:cubicBezTo>
                    <a:pt x="161" y="513"/>
                    <a:pt x="210" y="551"/>
                    <a:pt x="265" y="549"/>
                  </a:cubicBezTo>
                  <a:cubicBezTo>
                    <a:pt x="303" y="548"/>
                    <a:pt x="336" y="529"/>
                    <a:pt x="360" y="499"/>
                  </a:cubicBezTo>
                  <a:cubicBezTo>
                    <a:pt x="383" y="515"/>
                    <a:pt x="409" y="525"/>
                    <a:pt x="437" y="524"/>
                  </a:cubicBezTo>
                  <a:cubicBezTo>
                    <a:pt x="484" y="523"/>
                    <a:pt x="523" y="494"/>
                    <a:pt x="547" y="452"/>
                  </a:cubicBezTo>
                  <a:cubicBezTo>
                    <a:pt x="562" y="457"/>
                    <a:pt x="577" y="461"/>
                    <a:pt x="594" y="460"/>
                  </a:cubicBezTo>
                  <a:cubicBezTo>
                    <a:pt x="670" y="458"/>
                    <a:pt x="730" y="381"/>
                    <a:pt x="727" y="289"/>
                  </a:cubicBezTo>
                  <a:close/>
                  <a:moveTo>
                    <a:pt x="430" y="71"/>
                  </a:moveTo>
                  <a:cubicBezTo>
                    <a:pt x="447" y="71"/>
                    <a:pt x="461" y="85"/>
                    <a:pt x="461" y="103"/>
                  </a:cubicBezTo>
                  <a:cubicBezTo>
                    <a:pt x="461" y="121"/>
                    <a:pt x="448" y="135"/>
                    <a:pt x="431" y="136"/>
                  </a:cubicBezTo>
                  <a:cubicBezTo>
                    <a:pt x="414" y="136"/>
                    <a:pt x="400" y="122"/>
                    <a:pt x="400" y="104"/>
                  </a:cubicBezTo>
                  <a:cubicBezTo>
                    <a:pt x="399" y="86"/>
                    <a:pt x="413" y="71"/>
                    <a:pt x="430" y="71"/>
                  </a:cubicBezTo>
                  <a:close/>
                  <a:moveTo>
                    <a:pt x="290" y="158"/>
                  </a:moveTo>
                  <a:cubicBezTo>
                    <a:pt x="294" y="140"/>
                    <a:pt x="312" y="129"/>
                    <a:pt x="330" y="133"/>
                  </a:cubicBezTo>
                  <a:cubicBezTo>
                    <a:pt x="348" y="137"/>
                    <a:pt x="360" y="154"/>
                    <a:pt x="356" y="173"/>
                  </a:cubicBezTo>
                  <a:cubicBezTo>
                    <a:pt x="355" y="179"/>
                    <a:pt x="351" y="185"/>
                    <a:pt x="347" y="189"/>
                  </a:cubicBezTo>
                  <a:cubicBezTo>
                    <a:pt x="339" y="197"/>
                    <a:pt x="327" y="201"/>
                    <a:pt x="316" y="198"/>
                  </a:cubicBezTo>
                  <a:cubicBezTo>
                    <a:pt x="311" y="197"/>
                    <a:pt x="306" y="195"/>
                    <a:pt x="303" y="192"/>
                  </a:cubicBezTo>
                  <a:cubicBezTo>
                    <a:pt x="302" y="192"/>
                    <a:pt x="302" y="192"/>
                    <a:pt x="302" y="192"/>
                  </a:cubicBezTo>
                  <a:cubicBezTo>
                    <a:pt x="301" y="191"/>
                    <a:pt x="300" y="191"/>
                    <a:pt x="299" y="190"/>
                  </a:cubicBezTo>
                  <a:cubicBezTo>
                    <a:pt x="291" y="182"/>
                    <a:pt x="287" y="170"/>
                    <a:pt x="290" y="158"/>
                  </a:cubicBezTo>
                  <a:close/>
                  <a:moveTo>
                    <a:pt x="500" y="270"/>
                  </a:moveTo>
                  <a:cubicBezTo>
                    <a:pt x="500" y="276"/>
                    <a:pt x="495" y="281"/>
                    <a:pt x="489" y="281"/>
                  </a:cubicBezTo>
                  <a:cubicBezTo>
                    <a:pt x="489" y="281"/>
                    <a:pt x="489" y="281"/>
                    <a:pt x="488" y="281"/>
                  </a:cubicBezTo>
                  <a:cubicBezTo>
                    <a:pt x="482" y="280"/>
                    <a:pt x="478" y="275"/>
                    <a:pt x="478" y="269"/>
                  </a:cubicBezTo>
                  <a:cubicBezTo>
                    <a:pt x="478" y="259"/>
                    <a:pt x="479" y="250"/>
                    <a:pt x="479" y="242"/>
                  </a:cubicBezTo>
                  <a:cubicBezTo>
                    <a:pt x="478" y="208"/>
                    <a:pt x="473" y="188"/>
                    <a:pt x="468" y="178"/>
                  </a:cubicBezTo>
                  <a:cubicBezTo>
                    <a:pt x="469" y="225"/>
                    <a:pt x="469" y="225"/>
                    <a:pt x="469" y="225"/>
                  </a:cubicBezTo>
                  <a:cubicBezTo>
                    <a:pt x="469" y="253"/>
                    <a:pt x="469" y="253"/>
                    <a:pt x="469" y="253"/>
                  </a:cubicBezTo>
                  <a:cubicBezTo>
                    <a:pt x="471" y="393"/>
                    <a:pt x="471" y="393"/>
                    <a:pt x="471" y="393"/>
                  </a:cubicBezTo>
                  <a:cubicBezTo>
                    <a:pt x="471" y="403"/>
                    <a:pt x="464" y="411"/>
                    <a:pt x="454" y="411"/>
                  </a:cubicBezTo>
                  <a:cubicBezTo>
                    <a:pt x="445" y="412"/>
                    <a:pt x="437" y="404"/>
                    <a:pt x="437" y="394"/>
                  </a:cubicBezTo>
                  <a:cubicBezTo>
                    <a:pt x="436" y="264"/>
                    <a:pt x="436" y="264"/>
                    <a:pt x="436" y="264"/>
                  </a:cubicBezTo>
                  <a:cubicBezTo>
                    <a:pt x="429" y="264"/>
                    <a:pt x="429" y="264"/>
                    <a:pt x="429" y="264"/>
                  </a:cubicBezTo>
                  <a:cubicBezTo>
                    <a:pt x="431" y="394"/>
                    <a:pt x="431" y="394"/>
                    <a:pt x="431" y="394"/>
                  </a:cubicBezTo>
                  <a:cubicBezTo>
                    <a:pt x="431" y="404"/>
                    <a:pt x="423" y="412"/>
                    <a:pt x="414" y="412"/>
                  </a:cubicBezTo>
                  <a:cubicBezTo>
                    <a:pt x="405" y="412"/>
                    <a:pt x="397" y="404"/>
                    <a:pt x="397" y="394"/>
                  </a:cubicBezTo>
                  <a:cubicBezTo>
                    <a:pt x="396" y="296"/>
                    <a:pt x="396" y="296"/>
                    <a:pt x="396" y="296"/>
                  </a:cubicBezTo>
                  <a:cubicBezTo>
                    <a:pt x="391" y="294"/>
                    <a:pt x="388" y="291"/>
                    <a:pt x="387" y="286"/>
                  </a:cubicBezTo>
                  <a:cubicBezTo>
                    <a:pt x="383" y="253"/>
                    <a:pt x="374" y="235"/>
                    <a:pt x="366" y="225"/>
                  </a:cubicBezTo>
                  <a:cubicBezTo>
                    <a:pt x="366" y="224"/>
                    <a:pt x="365" y="223"/>
                    <a:pt x="364" y="222"/>
                  </a:cubicBezTo>
                  <a:cubicBezTo>
                    <a:pt x="365" y="303"/>
                    <a:pt x="365" y="303"/>
                    <a:pt x="365" y="303"/>
                  </a:cubicBezTo>
                  <a:cubicBezTo>
                    <a:pt x="365" y="303"/>
                    <a:pt x="365" y="303"/>
                    <a:pt x="365" y="303"/>
                  </a:cubicBezTo>
                  <a:cubicBezTo>
                    <a:pt x="369" y="322"/>
                    <a:pt x="375" y="363"/>
                    <a:pt x="376" y="438"/>
                  </a:cubicBezTo>
                  <a:cubicBezTo>
                    <a:pt x="376" y="449"/>
                    <a:pt x="368" y="457"/>
                    <a:pt x="358" y="457"/>
                  </a:cubicBezTo>
                  <a:cubicBezTo>
                    <a:pt x="347" y="457"/>
                    <a:pt x="339" y="449"/>
                    <a:pt x="339" y="439"/>
                  </a:cubicBezTo>
                  <a:cubicBezTo>
                    <a:pt x="338" y="371"/>
                    <a:pt x="333" y="333"/>
                    <a:pt x="329" y="315"/>
                  </a:cubicBezTo>
                  <a:cubicBezTo>
                    <a:pt x="320" y="315"/>
                    <a:pt x="320" y="315"/>
                    <a:pt x="320" y="315"/>
                  </a:cubicBezTo>
                  <a:cubicBezTo>
                    <a:pt x="319" y="319"/>
                    <a:pt x="319" y="324"/>
                    <a:pt x="318" y="331"/>
                  </a:cubicBezTo>
                  <a:cubicBezTo>
                    <a:pt x="315" y="352"/>
                    <a:pt x="313" y="387"/>
                    <a:pt x="314" y="439"/>
                  </a:cubicBezTo>
                  <a:cubicBezTo>
                    <a:pt x="314" y="449"/>
                    <a:pt x="306" y="458"/>
                    <a:pt x="295" y="458"/>
                  </a:cubicBezTo>
                  <a:cubicBezTo>
                    <a:pt x="285" y="458"/>
                    <a:pt x="276" y="450"/>
                    <a:pt x="276" y="440"/>
                  </a:cubicBezTo>
                  <a:cubicBezTo>
                    <a:pt x="275" y="364"/>
                    <a:pt x="280" y="323"/>
                    <a:pt x="284" y="304"/>
                  </a:cubicBezTo>
                  <a:cubicBezTo>
                    <a:pt x="284" y="304"/>
                    <a:pt x="284" y="304"/>
                    <a:pt x="284" y="304"/>
                  </a:cubicBezTo>
                  <a:cubicBezTo>
                    <a:pt x="283" y="217"/>
                    <a:pt x="283" y="217"/>
                    <a:pt x="283" y="217"/>
                  </a:cubicBezTo>
                  <a:cubicBezTo>
                    <a:pt x="275" y="220"/>
                    <a:pt x="267" y="227"/>
                    <a:pt x="261" y="239"/>
                  </a:cubicBezTo>
                  <a:cubicBezTo>
                    <a:pt x="258" y="245"/>
                    <a:pt x="256" y="252"/>
                    <a:pt x="254" y="262"/>
                  </a:cubicBezTo>
                  <a:cubicBezTo>
                    <a:pt x="263" y="266"/>
                    <a:pt x="269" y="275"/>
                    <a:pt x="270" y="286"/>
                  </a:cubicBezTo>
                  <a:cubicBezTo>
                    <a:pt x="270" y="290"/>
                    <a:pt x="266" y="293"/>
                    <a:pt x="262" y="293"/>
                  </a:cubicBezTo>
                  <a:cubicBezTo>
                    <a:pt x="258" y="293"/>
                    <a:pt x="255" y="290"/>
                    <a:pt x="255" y="286"/>
                  </a:cubicBezTo>
                  <a:cubicBezTo>
                    <a:pt x="255" y="284"/>
                    <a:pt x="254" y="281"/>
                    <a:pt x="253" y="279"/>
                  </a:cubicBezTo>
                  <a:cubicBezTo>
                    <a:pt x="252" y="284"/>
                    <a:pt x="247" y="287"/>
                    <a:pt x="242" y="287"/>
                  </a:cubicBezTo>
                  <a:cubicBezTo>
                    <a:pt x="242" y="287"/>
                    <a:pt x="242" y="287"/>
                    <a:pt x="242" y="287"/>
                  </a:cubicBezTo>
                  <a:cubicBezTo>
                    <a:pt x="236" y="287"/>
                    <a:pt x="232" y="283"/>
                    <a:pt x="231" y="278"/>
                  </a:cubicBezTo>
                  <a:cubicBezTo>
                    <a:pt x="229" y="280"/>
                    <a:pt x="228" y="283"/>
                    <a:pt x="228" y="287"/>
                  </a:cubicBezTo>
                  <a:cubicBezTo>
                    <a:pt x="230" y="449"/>
                    <a:pt x="230" y="449"/>
                    <a:pt x="230" y="449"/>
                  </a:cubicBezTo>
                  <a:cubicBezTo>
                    <a:pt x="230" y="453"/>
                    <a:pt x="227" y="457"/>
                    <a:pt x="223" y="457"/>
                  </a:cubicBezTo>
                  <a:cubicBezTo>
                    <a:pt x="219" y="457"/>
                    <a:pt x="215" y="453"/>
                    <a:pt x="215" y="449"/>
                  </a:cubicBezTo>
                  <a:cubicBezTo>
                    <a:pt x="213" y="287"/>
                    <a:pt x="213" y="287"/>
                    <a:pt x="213" y="287"/>
                  </a:cubicBezTo>
                  <a:cubicBezTo>
                    <a:pt x="213" y="275"/>
                    <a:pt x="221" y="264"/>
                    <a:pt x="231" y="260"/>
                  </a:cubicBezTo>
                  <a:cubicBezTo>
                    <a:pt x="233" y="248"/>
                    <a:pt x="236" y="237"/>
                    <a:pt x="240" y="229"/>
                  </a:cubicBezTo>
                  <a:cubicBezTo>
                    <a:pt x="246" y="217"/>
                    <a:pt x="254" y="208"/>
                    <a:pt x="262" y="202"/>
                  </a:cubicBezTo>
                  <a:cubicBezTo>
                    <a:pt x="273" y="195"/>
                    <a:pt x="284" y="192"/>
                    <a:pt x="290" y="191"/>
                  </a:cubicBezTo>
                  <a:cubicBezTo>
                    <a:pt x="291" y="190"/>
                    <a:pt x="293" y="190"/>
                    <a:pt x="294" y="190"/>
                  </a:cubicBezTo>
                  <a:cubicBezTo>
                    <a:pt x="295" y="190"/>
                    <a:pt x="295" y="190"/>
                    <a:pt x="295" y="190"/>
                  </a:cubicBezTo>
                  <a:cubicBezTo>
                    <a:pt x="296" y="190"/>
                    <a:pt x="296" y="190"/>
                    <a:pt x="296" y="190"/>
                  </a:cubicBezTo>
                  <a:cubicBezTo>
                    <a:pt x="299" y="193"/>
                    <a:pt x="302" y="196"/>
                    <a:pt x="307" y="198"/>
                  </a:cubicBezTo>
                  <a:cubicBezTo>
                    <a:pt x="309" y="200"/>
                    <a:pt x="312" y="200"/>
                    <a:pt x="315" y="201"/>
                  </a:cubicBezTo>
                  <a:cubicBezTo>
                    <a:pt x="318" y="202"/>
                    <a:pt x="321" y="202"/>
                    <a:pt x="323" y="202"/>
                  </a:cubicBezTo>
                  <a:cubicBezTo>
                    <a:pt x="334" y="202"/>
                    <a:pt x="344" y="197"/>
                    <a:pt x="351" y="189"/>
                  </a:cubicBezTo>
                  <a:cubicBezTo>
                    <a:pt x="352" y="189"/>
                    <a:pt x="352" y="189"/>
                    <a:pt x="352" y="189"/>
                  </a:cubicBezTo>
                  <a:cubicBezTo>
                    <a:pt x="352" y="189"/>
                    <a:pt x="353" y="189"/>
                    <a:pt x="353" y="189"/>
                  </a:cubicBezTo>
                  <a:cubicBezTo>
                    <a:pt x="373" y="167"/>
                    <a:pt x="391" y="152"/>
                    <a:pt x="397" y="148"/>
                  </a:cubicBezTo>
                  <a:cubicBezTo>
                    <a:pt x="399" y="146"/>
                    <a:pt x="401" y="144"/>
                    <a:pt x="405" y="144"/>
                  </a:cubicBezTo>
                  <a:cubicBezTo>
                    <a:pt x="457" y="143"/>
                    <a:pt x="457" y="143"/>
                    <a:pt x="457" y="143"/>
                  </a:cubicBezTo>
                  <a:cubicBezTo>
                    <a:pt x="457" y="143"/>
                    <a:pt x="458" y="143"/>
                    <a:pt x="458" y="143"/>
                  </a:cubicBezTo>
                  <a:cubicBezTo>
                    <a:pt x="460" y="144"/>
                    <a:pt x="464" y="144"/>
                    <a:pt x="469" y="146"/>
                  </a:cubicBezTo>
                  <a:cubicBezTo>
                    <a:pt x="476" y="150"/>
                    <a:pt x="484" y="158"/>
                    <a:pt x="490" y="173"/>
                  </a:cubicBezTo>
                  <a:cubicBezTo>
                    <a:pt x="496" y="188"/>
                    <a:pt x="500" y="210"/>
                    <a:pt x="500" y="242"/>
                  </a:cubicBezTo>
                  <a:cubicBezTo>
                    <a:pt x="500" y="251"/>
                    <a:pt x="500" y="260"/>
                    <a:pt x="500" y="27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09" name="Freeform 159"/>
            <p:cNvSpPr>
              <a:spLocks noEditPoints="1"/>
            </p:cNvSpPr>
            <p:nvPr/>
          </p:nvSpPr>
          <p:spPr bwMode="auto">
            <a:xfrm>
              <a:off x="4225925" y="5178425"/>
              <a:ext cx="84137" cy="84137"/>
            </a:xfrm>
            <a:custGeom>
              <a:avLst/>
              <a:gdLst>
                <a:gd name="T0" fmla="*/ 88 w 88"/>
                <a:gd name="T1" fmla="*/ 44 h 87"/>
                <a:gd name="T2" fmla="*/ 44 w 88"/>
                <a:gd name="T3" fmla="*/ 87 h 87"/>
                <a:gd name="T4" fmla="*/ 0 w 88"/>
                <a:gd name="T5" fmla="*/ 44 h 87"/>
                <a:gd name="T6" fmla="*/ 44 w 88"/>
                <a:gd name="T7" fmla="*/ 0 h 87"/>
                <a:gd name="T8" fmla="*/ 88 w 88"/>
                <a:gd name="T9" fmla="*/ 44 h 87"/>
                <a:gd name="T10" fmla="*/ 88 w 88"/>
                <a:gd name="T11" fmla="*/ 44 h 87"/>
                <a:gd name="T12" fmla="*/ 88 w 88"/>
                <a:gd name="T13" fmla="*/ 44 h 87"/>
              </a:gdLst>
              <a:ahLst/>
              <a:cxnLst>
                <a:cxn ang="0">
                  <a:pos x="T0" y="T1"/>
                </a:cxn>
                <a:cxn ang="0">
                  <a:pos x="T2" y="T3"/>
                </a:cxn>
                <a:cxn ang="0">
                  <a:pos x="T4" y="T5"/>
                </a:cxn>
                <a:cxn ang="0">
                  <a:pos x="T6" y="T7"/>
                </a:cxn>
                <a:cxn ang="0">
                  <a:pos x="T8" y="T9"/>
                </a:cxn>
                <a:cxn ang="0">
                  <a:pos x="T10" y="T11"/>
                </a:cxn>
                <a:cxn ang="0">
                  <a:pos x="T12" y="T13"/>
                </a:cxn>
              </a:cxnLst>
              <a:rect l="0" t="0" r="r" b="b"/>
              <a:pathLst>
                <a:path w="88" h="87">
                  <a:moveTo>
                    <a:pt x="88" y="44"/>
                  </a:moveTo>
                  <a:cubicBezTo>
                    <a:pt x="88" y="68"/>
                    <a:pt x="68" y="87"/>
                    <a:pt x="44" y="87"/>
                  </a:cubicBezTo>
                  <a:cubicBezTo>
                    <a:pt x="20" y="87"/>
                    <a:pt x="0" y="68"/>
                    <a:pt x="0" y="44"/>
                  </a:cubicBezTo>
                  <a:cubicBezTo>
                    <a:pt x="0" y="20"/>
                    <a:pt x="20" y="0"/>
                    <a:pt x="44" y="0"/>
                  </a:cubicBezTo>
                  <a:cubicBezTo>
                    <a:pt x="68" y="0"/>
                    <a:pt x="88" y="20"/>
                    <a:pt x="88" y="44"/>
                  </a:cubicBezTo>
                  <a:close/>
                  <a:moveTo>
                    <a:pt x="88" y="44"/>
                  </a:moveTo>
                  <a:cubicBezTo>
                    <a:pt x="88" y="44"/>
                    <a:pt x="88" y="44"/>
                    <a:pt x="88" y="44"/>
                  </a:cubicBezTo>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10" name="Freeform 160"/>
            <p:cNvSpPr>
              <a:spLocks noEditPoints="1"/>
            </p:cNvSpPr>
            <p:nvPr/>
          </p:nvSpPr>
          <p:spPr bwMode="auto">
            <a:xfrm>
              <a:off x="4252913" y="5040313"/>
              <a:ext cx="115887" cy="115887"/>
            </a:xfrm>
            <a:custGeom>
              <a:avLst/>
              <a:gdLst>
                <a:gd name="T0" fmla="*/ 120 w 120"/>
                <a:gd name="T1" fmla="*/ 60 h 120"/>
                <a:gd name="T2" fmla="*/ 60 w 120"/>
                <a:gd name="T3" fmla="*/ 120 h 120"/>
                <a:gd name="T4" fmla="*/ 0 w 120"/>
                <a:gd name="T5" fmla="*/ 60 h 120"/>
                <a:gd name="T6" fmla="*/ 60 w 120"/>
                <a:gd name="T7" fmla="*/ 0 h 120"/>
                <a:gd name="T8" fmla="*/ 120 w 120"/>
                <a:gd name="T9" fmla="*/ 60 h 120"/>
                <a:gd name="T10" fmla="*/ 120 w 120"/>
                <a:gd name="T11" fmla="*/ 60 h 120"/>
                <a:gd name="T12" fmla="*/ 120 w 120"/>
                <a:gd name="T13" fmla="*/ 60 h 120"/>
              </a:gdLst>
              <a:ahLst/>
              <a:cxnLst>
                <a:cxn ang="0">
                  <a:pos x="T0" y="T1"/>
                </a:cxn>
                <a:cxn ang="0">
                  <a:pos x="T2" y="T3"/>
                </a:cxn>
                <a:cxn ang="0">
                  <a:pos x="T4" y="T5"/>
                </a:cxn>
                <a:cxn ang="0">
                  <a:pos x="T6" y="T7"/>
                </a:cxn>
                <a:cxn ang="0">
                  <a:pos x="T8" y="T9"/>
                </a:cxn>
                <a:cxn ang="0">
                  <a:pos x="T10" y="T11"/>
                </a:cxn>
                <a:cxn ang="0">
                  <a:pos x="T12" y="T13"/>
                </a:cxn>
              </a:cxnLst>
              <a:rect l="0" t="0" r="r" b="b"/>
              <a:pathLst>
                <a:path w="120" h="120">
                  <a:moveTo>
                    <a:pt x="120" y="60"/>
                  </a:moveTo>
                  <a:cubicBezTo>
                    <a:pt x="120" y="94"/>
                    <a:pt x="93" y="120"/>
                    <a:pt x="60" y="120"/>
                  </a:cubicBezTo>
                  <a:cubicBezTo>
                    <a:pt x="27" y="120"/>
                    <a:pt x="0" y="94"/>
                    <a:pt x="0" y="60"/>
                  </a:cubicBezTo>
                  <a:cubicBezTo>
                    <a:pt x="0" y="27"/>
                    <a:pt x="27" y="0"/>
                    <a:pt x="60" y="0"/>
                  </a:cubicBezTo>
                  <a:cubicBezTo>
                    <a:pt x="93" y="0"/>
                    <a:pt x="120" y="27"/>
                    <a:pt x="120" y="60"/>
                  </a:cubicBezTo>
                  <a:close/>
                  <a:moveTo>
                    <a:pt x="120" y="60"/>
                  </a:moveTo>
                  <a:cubicBezTo>
                    <a:pt x="120" y="60"/>
                    <a:pt x="120" y="60"/>
                    <a:pt x="120" y="60"/>
                  </a:cubicBezTo>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11" name="Freeform 161"/>
            <p:cNvSpPr>
              <a:spLocks/>
            </p:cNvSpPr>
            <p:nvPr/>
          </p:nvSpPr>
          <p:spPr bwMode="auto">
            <a:xfrm>
              <a:off x="4435475" y="4748213"/>
              <a:ext cx="30162" cy="25400"/>
            </a:xfrm>
            <a:custGeom>
              <a:avLst/>
              <a:gdLst>
                <a:gd name="T0" fmla="*/ 3 w 32"/>
                <a:gd name="T1" fmla="*/ 0 h 27"/>
                <a:gd name="T2" fmla="*/ 0 w 32"/>
                <a:gd name="T3" fmla="*/ 27 h 27"/>
                <a:gd name="T4" fmla="*/ 32 w 32"/>
                <a:gd name="T5" fmla="*/ 27 h 27"/>
                <a:gd name="T6" fmla="*/ 27 w 32"/>
                <a:gd name="T7" fmla="*/ 24 h 27"/>
                <a:gd name="T8" fmla="*/ 3 w 32"/>
                <a:gd name="T9" fmla="*/ 0 h 27"/>
              </a:gdLst>
              <a:ahLst/>
              <a:cxnLst>
                <a:cxn ang="0">
                  <a:pos x="T0" y="T1"/>
                </a:cxn>
                <a:cxn ang="0">
                  <a:pos x="T2" y="T3"/>
                </a:cxn>
                <a:cxn ang="0">
                  <a:pos x="T4" y="T5"/>
                </a:cxn>
                <a:cxn ang="0">
                  <a:pos x="T6" y="T7"/>
                </a:cxn>
                <a:cxn ang="0">
                  <a:pos x="T8" y="T9"/>
                </a:cxn>
              </a:cxnLst>
              <a:rect l="0" t="0" r="r" b="b"/>
              <a:pathLst>
                <a:path w="32" h="27">
                  <a:moveTo>
                    <a:pt x="3" y="0"/>
                  </a:moveTo>
                  <a:cubicBezTo>
                    <a:pt x="2" y="9"/>
                    <a:pt x="1" y="18"/>
                    <a:pt x="0" y="27"/>
                  </a:cubicBezTo>
                  <a:cubicBezTo>
                    <a:pt x="10" y="27"/>
                    <a:pt x="21" y="27"/>
                    <a:pt x="32" y="27"/>
                  </a:cubicBezTo>
                  <a:cubicBezTo>
                    <a:pt x="30" y="27"/>
                    <a:pt x="29" y="26"/>
                    <a:pt x="27" y="24"/>
                  </a:cubicBezTo>
                  <a:cubicBezTo>
                    <a:pt x="19" y="16"/>
                    <a:pt x="11" y="8"/>
                    <a:pt x="3" y="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12" name="Freeform 162"/>
            <p:cNvSpPr>
              <a:spLocks noEditPoints="1"/>
            </p:cNvSpPr>
            <p:nvPr/>
          </p:nvSpPr>
          <p:spPr bwMode="auto">
            <a:xfrm>
              <a:off x="3987800" y="4519613"/>
              <a:ext cx="688975" cy="493712"/>
            </a:xfrm>
            <a:custGeom>
              <a:avLst/>
              <a:gdLst>
                <a:gd name="T0" fmla="*/ 475 w 708"/>
                <a:gd name="T1" fmla="*/ 6 h 508"/>
                <a:gd name="T2" fmla="*/ 275 w 708"/>
                <a:gd name="T3" fmla="*/ 7 h 508"/>
                <a:gd name="T4" fmla="*/ 7 w 708"/>
                <a:gd name="T5" fmla="*/ 266 h 508"/>
                <a:gd name="T6" fmla="*/ 120 w 708"/>
                <a:gd name="T7" fmla="*/ 402 h 508"/>
                <a:gd name="T8" fmla="*/ 327 w 708"/>
                <a:gd name="T9" fmla="*/ 468 h 508"/>
                <a:gd name="T10" fmla="*/ 510 w 708"/>
                <a:gd name="T11" fmla="*/ 445 h 508"/>
                <a:gd name="T12" fmla="*/ 701 w 708"/>
                <a:gd name="T13" fmla="*/ 312 h 508"/>
                <a:gd name="T14" fmla="*/ 452 w 708"/>
                <a:gd name="T15" fmla="*/ 125 h 508"/>
                <a:gd name="T16" fmla="*/ 452 w 708"/>
                <a:gd name="T17" fmla="*/ 178 h 508"/>
                <a:gd name="T18" fmla="*/ 452 w 708"/>
                <a:gd name="T19" fmla="*/ 125 h 508"/>
                <a:gd name="T20" fmla="*/ 366 w 708"/>
                <a:gd name="T21" fmla="*/ 134 h 508"/>
                <a:gd name="T22" fmla="*/ 315 w 708"/>
                <a:gd name="T23" fmla="*/ 134 h 508"/>
                <a:gd name="T24" fmla="*/ 519 w 708"/>
                <a:gd name="T25" fmla="*/ 347 h 508"/>
                <a:gd name="T26" fmla="*/ 378 w 708"/>
                <a:gd name="T27" fmla="*/ 306 h 508"/>
                <a:gd name="T28" fmla="*/ 390 w 708"/>
                <a:gd name="T29" fmla="*/ 222 h 508"/>
                <a:gd name="T30" fmla="*/ 376 w 708"/>
                <a:gd name="T31" fmla="*/ 219 h 508"/>
                <a:gd name="T32" fmla="*/ 324 w 708"/>
                <a:gd name="T33" fmla="*/ 194 h 508"/>
                <a:gd name="T34" fmla="*/ 333 w 708"/>
                <a:gd name="T35" fmla="*/ 347 h 508"/>
                <a:gd name="T36" fmla="*/ 269 w 708"/>
                <a:gd name="T37" fmla="*/ 277 h 508"/>
                <a:gd name="T38" fmla="*/ 188 w 708"/>
                <a:gd name="T39" fmla="*/ 326 h 508"/>
                <a:gd name="T40" fmla="*/ 244 w 708"/>
                <a:gd name="T41" fmla="*/ 232 h 508"/>
                <a:gd name="T42" fmla="*/ 324 w 708"/>
                <a:gd name="T43" fmla="*/ 161 h 508"/>
                <a:gd name="T44" fmla="*/ 388 w 708"/>
                <a:gd name="T45" fmla="*/ 198 h 508"/>
                <a:gd name="T46" fmla="*/ 397 w 708"/>
                <a:gd name="T47" fmla="*/ 213 h 508"/>
                <a:gd name="T48" fmla="*/ 403 w 708"/>
                <a:gd name="T49" fmla="*/ 251 h 508"/>
                <a:gd name="T50" fmla="*/ 408 w 708"/>
                <a:gd name="T51" fmla="*/ 260 h 508"/>
                <a:gd name="T52" fmla="*/ 454 w 708"/>
                <a:gd name="T53" fmla="*/ 372 h 508"/>
                <a:gd name="T54" fmla="*/ 517 w 708"/>
                <a:gd name="T55" fmla="*/ 339 h 508"/>
                <a:gd name="T56" fmla="*/ 545 w 708"/>
                <a:gd name="T57" fmla="*/ 358 h 508"/>
                <a:gd name="T58" fmla="*/ 501 w 708"/>
                <a:gd name="T59" fmla="*/ 292 h 508"/>
                <a:gd name="T60" fmla="*/ 412 w 708"/>
                <a:gd name="T61" fmla="*/ 269 h 508"/>
                <a:gd name="T62" fmla="*/ 450 w 708"/>
                <a:gd name="T63" fmla="*/ 184 h 508"/>
                <a:gd name="T64" fmla="*/ 507 w 708"/>
                <a:gd name="T65" fmla="*/ 240 h 508"/>
                <a:gd name="T66" fmla="*/ 506 w 708"/>
                <a:gd name="T67" fmla="*/ 262 h 508"/>
                <a:gd name="T68" fmla="*/ 553 w 708"/>
                <a:gd name="T69" fmla="*/ 337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08" h="508">
                  <a:moveTo>
                    <a:pt x="592" y="143"/>
                  </a:moveTo>
                  <a:cubicBezTo>
                    <a:pt x="586" y="70"/>
                    <a:pt x="538" y="12"/>
                    <a:pt x="475" y="6"/>
                  </a:cubicBezTo>
                  <a:cubicBezTo>
                    <a:pt x="433" y="2"/>
                    <a:pt x="393" y="23"/>
                    <a:pt x="365" y="58"/>
                  </a:cubicBezTo>
                  <a:cubicBezTo>
                    <a:pt x="342" y="30"/>
                    <a:pt x="311" y="11"/>
                    <a:pt x="275" y="7"/>
                  </a:cubicBezTo>
                  <a:cubicBezTo>
                    <a:pt x="199" y="0"/>
                    <a:pt x="131" y="63"/>
                    <a:pt x="113" y="150"/>
                  </a:cubicBezTo>
                  <a:cubicBezTo>
                    <a:pt x="60" y="151"/>
                    <a:pt x="13" y="201"/>
                    <a:pt x="7" y="266"/>
                  </a:cubicBezTo>
                  <a:cubicBezTo>
                    <a:pt x="0" y="336"/>
                    <a:pt x="42" y="397"/>
                    <a:pt x="100" y="402"/>
                  </a:cubicBezTo>
                  <a:cubicBezTo>
                    <a:pt x="107" y="403"/>
                    <a:pt x="113" y="403"/>
                    <a:pt x="120" y="402"/>
                  </a:cubicBezTo>
                  <a:cubicBezTo>
                    <a:pt x="136" y="458"/>
                    <a:pt x="178" y="499"/>
                    <a:pt x="231" y="504"/>
                  </a:cubicBezTo>
                  <a:cubicBezTo>
                    <a:pt x="266" y="508"/>
                    <a:pt x="300" y="493"/>
                    <a:pt x="327" y="468"/>
                  </a:cubicBezTo>
                  <a:cubicBezTo>
                    <a:pt x="346" y="486"/>
                    <a:pt x="370" y="498"/>
                    <a:pt x="397" y="501"/>
                  </a:cubicBezTo>
                  <a:cubicBezTo>
                    <a:pt x="441" y="505"/>
                    <a:pt x="482" y="483"/>
                    <a:pt x="510" y="445"/>
                  </a:cubicBezTo>
                  <a:cubicBezTo>
                    <a:pt x="523" y="452"/>
                    <a:pt x="538" y="458"/>
                    <a:pt x="553" y="459"/>
                  </a:cubicBezTo>
                  <a:cubicBezTo>
                    <a:pt x="626" y="466"/>
                    <a:pt x="692" y="400"/>
                    <a:pt x="701" y="312"/>
                  </a:cubicBezTo>
                  <a:cubicBezTo>
                    <a:pt x="708" y="228"/>
                    <a:pt x="660" y="155"/>
                    <a:pt x="592" y="143"/>
                  </a:cubicBezTo>
                  <a:close/>
                  <a:moveTo>
                    <a:pt x="452" y="125"/>
                  </a:moveTo>
                  <a:cubicBezTo>
                    <a:pt x="466" y="125"/>
                    <a:pt x="478" y="137"/>
                    <a:pt x="478" y="152"/>
                  </a:cubicBezTo>
                  <a:cubicBezTo>
                    <a:pt x="478" y="166"/>
                    <a:pt x="466" y="178"/>
                    <a:pt x="452" y="178"/>
                  </a:cubicBezTo>
                  <a:cubicBezTo>
                    <a:pt x="437" y="178"/>
                    <a:pt x="425" y="166"/>
                    <a:pt x="425" y="152"/>
                  </a:cubicBezTo>
                  <a:cubicBezTo>
                    <a:pt x="425" y="137"/>
                    <a:pt x="437" y="125"/>
                    <a:pt x="452" y="125"/>
                  </a:cubicBezTo>
                  <a:close/>
                  <a:moveTo>
                    <a:pt x="341" y="109"/>
                  </a:moveTo>
                  <a:cubicBezTo>
                    <a:pt x="355" y="109"/>
                    <a:pt x="366" y="120"/>
                    <a:pt x="366" y="134"/>
                  </a:cubicBezTo>
                  <a:cubicBezTo>
                    <a:pt x="366" y="149"/>
                    <a:pt x="355" y="160"/>
                    <a:pt x="341" y="160"/>
                  </a:cubicBezTo>
                  <a:cubicBezTo>
                    <a:pt x="326" y="160"/>
                    <a:pt x="315" y="149"/>
                    <a:pt x="315" y="134"/>
                  </a:cubicBezTo>
                  <a:cubicBezTo>
                    <a:pt x="315" y="120"/>
                    <a:pt x="326" y="109"/>
                    <a:pt x="341" y="109"/>
                  </a:cubicBezTo>
                  <a:close/>
                  <a:moveTo>
                    <a:pt x="519" y="347"/>
                  </a:moveTo>
                  <a:cubicBezTo>
                    <a:pt x="505" y="369"/>
                    <a:pt x="481" y="383"/>
                    <a:pt x="454" y="383"/>
                  </a:cubicBezTo>
                  <a:cubicBezTo>
                    <a:pt x="412" y="383"/>
                    <a:pt x="378" y="348"/>
                    <a:pt x="378" y="306"/>
                  </a:cubicBezTo>
                  <a:cubicBezTo>
                    <a:pt x="378" y="290"/>
                    <a:pt x="383" y="275"/>
                    <a:pt x="393" y="262"/>
                  </a:cubicBezTo>
                  <a:cubicBezTo>
                    <a:pt x="390" y="222"/>
                    <a:pt x="390" y="222"/>
                    <a:pt x="390" y="222"/>
                  </a:cubicBezTo>
                  <a:cubicBezTo>
                    <a:pt x="385" y="220"/>
                    <a:pt x="385" y="220"/>
                    <a:pt x="385" y="220"/>
                  </a:cubicBezTo>
                  <a:cubicBezTo>
                    <a:pt x="383" y="221"/>
                    <a:pt x="379" y="221"/>
                    <a:pt x="376" y="219"/>
                  </a:cubicBezTo>
                  <a:cubicBezTo>
                    <a:pt x="359" y="211"/>
                    <a:pt x="341" y="202"/>
                    <a:pt x="324" y="194"/>
                  </a:cubicBezTo>
                  <a:cubicBezTo>
                    <a:pt x="324" y="194"/>
                    <a:pt x="324" y="194"/>
                    <a:pt x="324" y="194"/>
                  </a:cubicBezTo>
                  <a:cubicBezTo>
                    <a:pt x="310" y="212"/>
                    <a:pt x="298" y="231"/>
                    <a:pt x="287" y="250"/>
                  </a:cubicBezTo>
                  <a:cubicBezTo>
                    <a:pt x="310" y="279"/>
                    <a:pt x="325" y="311"/>
                    <a:pt x="333" y="347"/>
                  </a:cubicBezTo>
                  <a:cubicBezTo>
                    <a:pt x="338" y="369"/>
                    <a:pt x="307" y="372"/>
                    <a:pt x="302" y="353"/>
                  </a:cubicBezTo>
                  <a:cubicBezTo>
                    <a:pt x="296" y="324"/>
                    <a:pt x="285" y="300"/>
                    <a:pt x="269" y="277"/>
                  </a:cubicBezTo>
                  <a:cubicBezTo>
                    <a:pt x="261" y="314"/>
                    <a:pt x="237" y="339"/>
                    <a:pt x="200" y="354"/>
                  </a:cubicBezTo>
                  <a:cubicBezTo>
                    <a:pt x="179" y="362"/>
                    <a:pt x="169" y="333"/>
                    <a:pt x="188" y="326"/>
                  </a:cubicBezTo>
                  <a:cubicBezTo>
                    <a:pt x="223" y="312"/>
                    <a:pt x="242" y="286"/>
                    <a:pt x="240" y="248"/>
                  </a:cubicBezTo>
                  <a:cubicBezTo>
                    <a:pt x="240" y="241"/>
                    <a:pt x="242" y="236"/>
                    <a:pt x="244" y="232"/>
                  </a:cubicBezTo>
                  <a:cubicBezTo>
                    <a:pt x="258" y="207"/>
                    <a:pt x="273" y="184"/>
                    <a:pt x="291" y="161"/>
                  </a:cubicBezTo>
                  <a:cubicBezTo>
                    <a:pt x="299" y="152"/>
                    <a:pt x="316" y="153"/>
                    <a:pt x="324" y="161"/>
                  </a:cubicBezTo>
                  <a:cubicBezTo>
                    <a:pt x="326" y="164"/>
                    <a:pt x="328" y="166"/>
                    <a:pt x="329" y="168"/>
                  </a:cubicBezTo>
                  <a:cubicBezTo>
                    <a:pt x="349" y="178"/>
                    <a:pt x="368" y="188"/>
                    <a:pt x="388" y="198"/>
                  </a:cubicBezTo>
                  <a:cubicBezTo>
                    <a:pt x="394" y="201"/>
                    <a:pt x="396" y="207"/>
                    <a:pt x="394" y="212"/>
                  </a:cubicBezTo>
                  <a:cubicBezTo>
                    <a:pt x="397" y="213"/>
                    <a:pt x="397" y="213"/>
                    <a:pt x="397" y="213"/>
                  </a:cubicBezTo>
                  <a:cubicBezTo>
                    <a:pt x="399" y="214"/>
                    <a:pt x="400" y="216"/>
                    <a:pt x="400" y="218"/>
                  </a:cubicBezTo>
                  <a:cubicBezTo>
                    <a:pt x="403" y="251"/>
                    <a:pt x="403" y="251"/>
                    <a:pt x="403" y="251"/>
                  </a:cubicBezTo>
                  <a:cubicBezTo>
                    <a:pt x="405" y="251"/>
                    <a:pt x="407" y="251"/>
                    <a:pt x="408" y="253"/>
                  </a:cubicBezTo>
                  <a:cubicBezTo>
                    <a:pt x="410" y="255"/>
                    <a:pt x="410" y="258"/>
                    <a:pt x="408" y="260"/>
                  </a:cubicBezTo>
                  <a:cubicBezTo>
                    <a:pt x="396" y="273"/>
                    <a:pt x="389" y="289"/>
                    <a:pt x="389" y="306"/>
                  </a:cubicBezTo>
                  <a:cubicBezTo>
                    <a:pt x="389" y="342"/>
                    <a:pt x="418" y="372"/>
                    <a:pt x="454" y="372"/>
                  </a:cubicBezTo>
                  <a:cubicBezTo>
                    <a:pt x="477" y="372"/>
                    <a:pt x="498" y="360"/>
                    <a:pt x="510" y="341"/>
                  </a:cubicBezTo>
                  <a:cubicBezTo>
                    <a:pt x="511" y="339"/>
                    <a:pt x="515" y="338"/>
                    <a:pt x="517" y="339"/>
                  </a:cubicBezTo>
                  <a:cubicBezTo>
                    <a:pt x="520" y="341"/>
                    <a:pt x="521" y="344"/>
                    <a:pt x="519" y="347"/>
                  </a:cubicBezTo>
                  <a:close/>
                  <a:moveTo>
                    <a:pt x="545" y="358"/>
                  </a:moveTo>
                  <a:cubicBezTo>
                    <a:pt x="532" y="362"/>
                    <a:pt x="526" y="352"/>
                    <a:pt x="525" y="348"/>
                  </a:cubicBezTo>
                  <a:cubicBezTo>
                    <a:pt x="501" y="292"/>
                    <a:pt x="501" y="292"/>
                    <a:pt x="501" y="292"/>
                  </a:cubicBezTo>
                  <a:cubicBezTo>
                    <a:pt x="501" y="292"/>
                    <a:pt x="457" y="293"/>
                    <a:pt x="431" y="292"/>
                  </a:cubicBezTo>
                  <a:cubicBezTo>
                    <a:pt x="418" y="292"/>
                    <a:pt x="411" y="283"/>
                    <a:pt x="412" y="269"/>
                  </a:cubicBezTo>
                  <a:cubicBezTo>
                    <a:pt x="414" y="246"/>
                    <a:pt x="417" y="223"/>
                    <a:pt x="421" y="200"/>
                  </a:cubicBezTo>
                  <a:cubicBezTo>
                    <a:pt x="423" y="187"/>
                    <a:pt x="439" y="180"/>
                    <a:pt x="450" y="184"/>
                  </a:cubicBezTo>
                  <a:cubicBezTo>
                    <a:pt x="456" y="185"/>
                    <a:pt x="460" y="190"/>
                    <a:pt x="461" y="191"/>
                  </a:cubicBezTo>
                  <a:cubicBezTo>
                    <a:pt x="477" y="208"/>
                    <a:pt x="490" y="225"/>
                    <a:pt x="507" y="240"/>
                  </a:cubicBezTo>
                  <a:cubicBezTo>
                    <a:pt x="515" y="248"/>
                    <a:pt x="509" y="259"/>
                    <a:pt x="501" y="262"/>
                  </a:cubicBezTo>
                  <a:cubicBezTo>
                    <a:pt x="503" y="262"/>
                    <a:pt x="504" y="262"/>
                    <a:pt x="506" y="262"/>
                  </a:cubicBezTo>
                  <a:cubicBezTo>
                    <a:pt x="516" y="263"/>
                    <a:pt x="522" y="266"/>
                    <a:pt x="526" y="273"/>
                  </a:cubicBezTo>
                  <a:cubicBezTo>
                    <a:pt x="553" y="337"/>
                    <a:pt x="553" y="337"/>
                    <a:pt x="553" y="337"/>
                  </a:cubicBezTo>
                  <a:cubicBezTo>
                    <a:pt x="555" y="344"/>
                    <a:pt x="555" y="355"/>
                    <a:pt x="545" y="358"/>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13" name="Freeform 163"/>
            <p:cNvSpPr>
              <a:spLocks noEditPoints="1"/>
            </p:cNvSpPr>
            <p:nvPr/>
          </p:nvSpPr>
          <p:spPr bwMode="auto">
            <a:xfrm>
              <a:off x="3930650" y="5684838"/>
              <a:ext cx="79375" cy="79375"/>
            </a:xfrm>
            <a:custGeom>
              <a:avLst/>
              <a:gdLst>
                <a:gd name="T0" fmla="*/ 3 w 81"/>
                <a:gd name="T1" fmla="*/ 47 h 81"/>
                <a:gd name="T2" fmla="*/ 34 w 81"/>
                <a:gd name="T3" fmla="*/ 3 h 81"/>
                <a:gd name="T4" fmla="*/ 78 w 81"/>
                <a:gd name="T5" fmla="*/ 34 h 81"/>
                <a:gd name="T6" fmla="*/ 47 w 81"/>
                <a:gd name="T7" fmla="*/ 78 h 81"/>
                <a:gd name="T8" fmla="*/ 3 w 81"/>
                <a:gd name="T9" fmla="*/ 47 h 81"/>
                <a:gd name="T10" fmla="*/ 3 w 81"/>
                <a:gd name="T11" fmla="*/ 47 h 81"/>
                <a:gd name="T12" fmla="*/ 3 w 81"/>
                <a:gd name="T13" fmla="*/ 47 h 81"/>
              </a:gdLst>
              <a:ahLst/>
              <a:cxnLst>
                <a:cxn ang="0">
                  <a:pos x="T0" y="T1"/>
                </a:cxn>
                <a:cxn ang="0">
                  <a:pos x="T2" y="T3"/>
                </a:cxn>
                <a:cxn ang="0">
                  <a:pos x="T4" y="T5"/>
                </a:cxn>
                <a:cxn ang="0">
                  <a:pos x="T6" y="T7"/>
                </a:cxn>
                <a:cxn ang="0">
                  <a:pos x="T8" y="T9"/>
                </a:cxn>
                <a:cxn ang="0">
                  <a:pos x="T10" y="T11"/>
                </a:cxn>
                <a:cxn ang="0">
                  <a:pos x="T12" y="T13"/>
                </a:cxn>
              </a:cxnLst>
              <a:rect l="0" t="0" r="r" b="b"/>
              <a:pathLst>
                <a:path w="81" h="81">
                  <a:moveTo>
                    <a:pt x="3" y="47"/>
                  </a:moveTo>
                  <a:cubicBezTo>
                    <a:pt x="0" y="26"/>
                    <a:pt x="14" y="7"/>
                    <a:pt x="34" y="3"/>
                  </a:cubicBezTo>
                  <a:cubicBezTo>
                    <a:pt x="55" y="0"/>
                    <a:pt x="74" y="14"/>
                    <a:pt x="78" y="34"/>
                  </a:cubicBezTo>
                  <a:cubicBezTo>
                    <a:pt x="81" y="55"/>
                    <a:pt x="67" y="74"/>
                    <a:pt x="47" y="78"/>
                  </a:cubicBezTo>
                  <a:cubicBezTo>
                    <a:pt x="26" y="81"/>
                    <a:pt x="7" y="67"/>
                    <a:pt x="3" y="47"/>
                  </a:cubicBezTo>
                  <a:close/>
                  <a:moveTo>
                    <a:pt x="3" y="47"/>
                  </a:moveTo>
                  <a:cubicBezTo>
                    <a:pt x="3" y="47"/>
                    <a:pt x="3" y="47"/>
                    <a:pt x="3" y="47"/>
                  </a:cubicBezTo>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14" name="Freeform 164"/>
            <p:cNvSpPr>
              <a:spLocks noEditPoints="1"/>
            </p:cNvSpPr>
            <p:nvPr/>
          </p:nvSpPr>
          <p:spPr bwMode="auto">
            <a:xfrm>
              <a:off x="4173538" y="5322888"/>
              <a:ext cx="314325" cy="296862"/>
            </a:xfrm>
            <a:custGeom>
              <a:avLst/>
              <a:gdLst>
                <a:gd name="T0" fmla="*/ 66 w 325"/>
                <a:gd name="T1" fmla="*/ 293 h 305"/>
                <a:gd name="T2" fmla="*/ 78 w 325"/>
                <a:gd name="T3" fmla="*/ 287 h 305"/>
                <a:gd name="T4" fmla="*/ 139 w 325"/>
                <a:gd name="T5" fmla="*/ 240 h 305"/>
                <a:gd name="T6" fmla="*/ 218 w 325"/>
                <a:gd name="T7" fmla="*/ 292 h 305"/>
                <a:gd name="T8" fmla="*/ 235 w 325"/>
                <a:gd name="T9" fmla="*/ 301 h 305"/>
                <a:gd name="T10" fmla="*/ 241 w 325"/>
                <a:gd name="T11" fmla="*/ 305 h 305"/>
                <a:gd name="T12" fmla="*/ 325 w 325"/>
                <a:gd name="T13" fmla="*/ 163 h 305"/>
                <a:gd name="T14" fmla="*/ 163 w 325"/>
                <a:gd name="T15" fmla="*/ 0 h 305"/>
                <a:gd name="T16" fmla="*/ 0 w 325"/>
                <a:gd name="T17" fmla="*/ 163 h 305"/>
                <a:gd name="T18" fmla="*/ 66 w 325"/>
                <a:gd name="T19" fmla="*/ 293 h 305"/>
                <a:gd name="T20" fmla="*/ 66 w 325"/>
                <a:gd name="T21" fmla="*/ 293 h 305"/>
                <a:gd name="T22" fmla="*/ 66 w 325"/>
                <a:gd name="T23" fmla="*/ 293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5" h="305">
                  <a:moveTo>
                    <a:pt x="66" y="293"/>
                  </a:moveTo>
                  <a:cubicBezTo>
                    <a:pt x="78" y="287"/>
                    <a:pt x="78" y="287"/>
                    <a:pt x="78" y="287"/>
                  </a:cubicBezTo>
                  <a:cubicBezTo>
                    <a:pt x="88" y="261"/>
                    <a:pt x="111" y="243"/>
                    <a:pt x="139" y="240"/>
                  </a:cubicBezTo>
                  <a:cubicBezTo>
                    <a:pt x="183" y="235"/>
                    <a:pt x="210" y="267"/>
                    <a:pt x="218" y="292"/>
                  </a:cubicBezTo>
                  <a:cubicBezTo>
                    <a:pt x="235" y="301"/>
                    <a:pt x="235" y="301"/>
                    <a:pt x="235" y="301"/>
                  </a:cubicBezTo>
                  <a:cubicBezTo>
                    <a:pt x="237" y="303"/>
                    <a:pt x="239" y="304"/>
                    <a:pt x="241" y="305"/>
                  </a:cubicBezTo>
                  <a:cubicBezTo>
                    <a:pt x="291" y="277"/>
                    <a:pt x="325" y="224"/>
                    <a:pt x="325" y="163"/>
                  </a:cubicBezTo>
                  <a:cubicBezTo>
                    <a:pt x="325" y="73"/>
                    <a:pt x="252" y="0"/>
                    <a:pt x="163" y="0"/>
                  </a:cubicBezTo>
                  <a:cubicBezTo>
                    <a:pt x="73" y="0"/>
                    <a:pt x="0" y="73"/>
                    <a:pt x="0" y="163"/>
                  </a:cubicBezTo>
                  <a:cubicBezTo>
                    <a:pt x="0" y="216"/>
                    <a:pt x="26" y="264"/>
                    <a:pt x="66" y="293"/>
                  </a:cubicBezTo>
                  <a:close/>
                  <a:moveTo>
                    <a:pt x="66" y="293"/>
                  </a:moveTo>
                  <a:cubicBezTo>
                    <a:pt x="66" y="293"/>
                    <a:pt x="66" y="293"/>
                    <a:pt x="66" y="293"/>
                  </a:cubicBezTo>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15" name="Freeform 165"/>
            <p:cNvSpPr>
              <a:spLocks noEditPoints="1"/>
            </p:cNvSpPr>
            <p:nvPr/>
          </p:nvSpPr>
          <p:spPr bwMode="auto">
            <a:xfrm>
              <a:off x="4070350" y="5567363"/>
              <a:ext cx="306387" cy="373062"/>
            </a:xfrm>
            <a:custGeom>
              <a:avLst/>
              <a:gdLst>
                <a:gd name="T0" fmla="*/ 123 w 315"/>
                <a:gd name="T1" fmla="*/ 384 h 384"/>
                <a:gd name="T2" fmla="*/ 312 w 315"/>
                <a:gd name="T3" fmla="*/ 77 h 384"/>
                <a:gd name="T4" fmla="*/ 313 w 315"/>
                <a:gd name="T5" fmla="*/ 51 h 384"/>
                <a:gd name="T6" fmla="*/ 265 w 315"/>
                <a:gd name="T7" fmla="*/ 2 h 384"/>
                <a:gd name="T8" fmla="*/ 252 w 315"/>
                <a:gd name="T9" fmla="*/ 0 h 384"/>
                <a:gd name="T10" fmla="*/ 245 w 315"/>
                <a:gd name="T11" fmla="*/ 1 h 384"/>
                <a:gd name="T12" fmla="*/ 191 w 315"/>
                <a:gd name="T13" fmla="*/ 48 h 384"/>
                <a:gd name="T14" fmla="*/ 123 w 315"/>
                <a:gd name="T15" fmla="*/ 242 h 384"/>
                <a:gd name="T16" fmla="*/ 103 w 315"/>
                <a:gd name="T17" fmla="*/ 241 h 384"/>
                <a:gd name="T18" fmla="*/ 168 w 315"/>
                <a:gd name="T19" fmla="*/ 57 h 384"/>
                <a:gd name="T20" fmla="*/ 93 w 315"/>
                <a:gd name="T21" fmla="*/ 122 h 384"/>
                <a:gd name="T22" fmla="*/ 26 w 315"/>
                <a:gd name="T23" fmla="*/ 332 h 384"/>
                <a:gd name="T24" fmla="*/ 123 w 315"/>
                <a:gd name="T25" fmla="*/ 384 h 384"/>
                <a:gd name="T26" fmla="*/ 123 w 315"/>
                <a:gd name="T27" fmla="*/ 384 h 384"/>
                <a:gd name="T28" fmla="*/ 123 w 315"/>
                <a:gd name="T29" fmla="*/ 384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15" h="384">
                  <a:moveTo>
                    <a:pt x="123" y="384"/>
                  </a:moveTo>
                  <a:cubicBezTo>
                    <a:pt x="201" y="384"/>
                    <a:pt x="264" y="281"/>
                    <a:pt x="312" y="77"/>
                  </a:cubicBezTo>
                  <a:cubicBezTo>
                    <a:pt x="315" y="66"/>
                    <a:pt x="314" y="56"/>
                    <a:pt x="313" y="51"/>
                  </a:cubicBezTo>
                  <a:cubicBezTo>
                    <a:pt x="309" y="28"/>
                    <a:pt x="290" y="8"/>
                    <a:pt x="265" y="2"/>
                  </a:cubicBezTo>
                  <a:cubicBezTo>
                    <a:pt x="264" y="2"/>
                    <a:pt x="258" y="0"/>
                    <a:pt x="252" y="0"/>
                  </a:cubicBezTo>
                  <a:cubicBezTo>
                    <a:pt x="250" y="0"/>
                    <a:pt x="247" y="1"/>
                    <a:pt x="245" y="1"/>
                  </a:cubicBezTo>
                  <a:cubicBezTo>
                    <a:pt x="219" y="4"/>
                    <a:pt x="197" y="22"/>
                    <a:pt x="191" y="48"/>
                  </a:cubicBezTo>
                  <a:cubicBezTo>
                    <a:pt x="173" y="124"/>
                    <a:pt x="132" y="223"/>
                    <a:pt x="123" y="242"/>
                  </a:cubicBezTo>
                  <a:cubicBezTo>
                    <a:pt x="115" y="260"/>
                    <a:pt x="97" y="252"/>
                    <a:pt x="103" y="241"/>
                  </a:cubicBezTo>
                  <a:cubicBezTo>
                    <a:pt x="109" y="231"/>
                    <a:pt x="148" y="139"/>
                    <a:pt x="168" y="57"/>
                  </a:cubicBezTo>
                  <a:cubicBezTo>
                    <a:pt x="139" y="73"/>
                    <a:pt x="112" y="97"/>
                    <a:pt x="93" y="122"/>
                  </a:cubicBezTo>
                  <a:cubicBezTo>
                    <a:pt x="57" y="171"/>
                    <a:pt x="0" y="264"/>
                    <a:pt x="26" y="332"/>
                  </a:cubicBezTo>
                  <a:cubicBezTo>
                    <a:pt x="48" y="376"/>
                    <a:pt x="103" y="384"/>
                    <a:pt x="123" y="384"/>
                  </a:cubicBezTo>
                  <a:close/>
                  <a:moveTo>
                    <a:pt x="123" y="384"/>
                  </a:moveTo>
                  <a:cubicBezTo>
                    <a:pt x="123" y="384"/>
                    <a:pt x="123" y="384"/>
                    <a:pt x="123" y="384"/>
                  </a:cubicBezTo>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16" name="Freeform 166"/>
            <p:cNvSpPr>
              <a:spLocks/>
            </p:cNvSpPr>
            <p:nvPr/>
          </p:nvSpPr>
          <p:spPr bwMode="auto">
            <a:xfrm>
              <a:off x="4144963" y="5626100"/>
              <a:ext cx="457200" cy="1230312"/>
            </a:xfrm>
            <a:custGeom>
              <a:avLst/>
              <a:gdLst>
                <a:gd name="T0" fmla="*/ 274 w 470"/>
                <a:gd name="T1" fmla="*/ 12 h 1267"/>
                <a:gd name="T2" fmla="*/ 253 w 470"/>
                <a:gd name="T3" fmla="*/ 0 h 1267"/>
                <a:gd name="T4" fmla="*/ 251 w 470"/>
                <a:gd name="T5" fmla="*/ 20 h 1267"/>
                <a:gd name="T6" fmla="*/ 43 w 470"/>
                <a:gd name="T7" fmla="*/ 343 h 1267"/>
                <a:gd name="T8" fmla="*/ 0 w 470"/>
                <a:gd name="T9" fmla="*/ 337 h 1267"/>
                <a:gd name="T10" fmla="*/ 0 w 470"/>
                <a:gd name="T11" fmla="*/ 412 h 1267"/>
                <a:gd name="T12" fmla="*/ 0 w 470"/>
                <a:gd name="T13" fmla="*/ 457 h 1267"/>
                <a:gd name="T14" fmla="*/ 0 w 470"/>
                <a:gd name="T15" fmla="*/ 1197 h 1267"/>
                <a:gd name="T16" fmla="*/ 71 w 470"/>
                <a:gd name="T17" fmla="*/ 1267 h 1267"/>
                <a:gd name="T18" fmla="*/ 142 w 470"/>
                <a:gd name="T19" fmla="*/ 1197 h 1267"/>
                <a:gd name="T20" fmla="*/ 142 w 470"/>
                <a:gd name="T21" fmla="*/ 731 h 1267"/>
                <a:gd name="T22" fmla="*/ 166 w 470"/>
                <a:gd name="T23" fmla="*/ 708 h 1267"/>
                <a:gd name="T24" fmla="*/ 190 w 470"/>
                <a:gd name="T25" fmla="*/ 731 h 1267"/>
                <a:gd name="T26" fmla="*/ 190 w 470"/>
                <a:gd name="T27" fmla="*/ 1197 h 1267"/>
                <a:gd name="T28" fmla="*/ 261 w 470"/>
                <a:gd name="T29" fmla="*/ 1267 h 1267"/>
                <a:gd name="T30" fmla="*/ 332 w 470"/>
                <a:gd name="T31" fmla="*/ 1197 h 1267"/>
                <a:gd name="T32" fmla="*/ 332 w 470"/>
                <a:gd name="T33" fmla="*/ 412 h 1267"/>
                <a:gd name="T34" fmla="*/ 332 w 470"/>
                <a:gd name="T35" fmla="*/ 412 h 1267"/>
                <a:gd name="T36" fmla="*/ 332 w 470"/>
                <a:gd name="T37" fmla="*/ 391 h 1267"/>
                <a:gd name="T38" fmla="*/ 288 w 470"/>
                <a:gd name="T39" fmla="*/ 395 h 1267"/>
                <a:gd name="T40" fmla="*/ 207 w 470"/>
                <a:gd name="T41" fmla="*/ 323 h 1267"/>
                <a:gd name="T42" fmla="*/ 275 w 470"/>
                <a:gd name="T43" fmla="*/ 243 h 1267"/>
                <a:gd name="T44" fmla="*/ 321 w 470"/>
                <a:gd name="T45" fmla="*/ 233 h 1267"/>
                <a:gd name="T46" fmla="*/ 325 w 470"/>
                <a:gd name="T47" fmla="*/ 248 h 1267"/>
                <a:gd name="T48" fmla="*/ 282 w 470"/>
                <a:gd name="T49" fmla="*/ 257 h 1267"/>
                <a:gd name="T50" fmla="*/ 225 w 470"/>
                <a:gd name="T51" fmla="*/ 323 h 1267"/>
                <a:gd name="T52" fmla="*/ 293 w 470"/>
                <a:gd name="T53" fmla="*/ 380 h 1267"/>
                <a:gd name="T54" fmla="*/ 448 w 470"/>
                <a:gd name="T55" fmla="*/ 276 h 1267"/>
                <a:gd name="T56" fmla="*/ 274 w 470"/>
                <a:gd name="T57" fmla="*/ 12 h 1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70" h="1267">
                  <a:moveTo>
                    <a:pt x="274" y="12"/>
                  </a:moveTo>
                  <a:cubicBezTo>
                    <a:pt x="271" y="10"/>
                    <a:pt x="257" y="3"/>
                    <a:pt x="253" y="0"/>
                  </a:cubicBezTo>
                  <a:cubicBezTo>
                    <a:pt x="254" y="5"/>
                    <a:pt x="253" y="14"/>
                    <a:pt x="251" y="20"/>
                  </a:cubicBezTo>
                  <a:cubicBezTo>
                    <a:pt x="200" y="238"/>
                    <a:pt x="132" y="344"/>
                    <a:pt x="43" y="343"/>
                  </a:cubicBezTo>
                  <a:cubicBezTo>
                    <a:pt x="23" y="343"/>
                    <a:pt x="6" y="339"/>
                    <a:pt x="0" y="337"/>
                  </a:cubicBezTo>
                  <a:cubicBezTo>
                    <a:pt x="0" y="412"/>
                    <a:pt x="0" y="412"/>
                    <a:pt x="0" y="412"/>
                  </a:cubicBezTo>
                  <a:cubicBezTo>
                    <a:pt x="0" y="457"/>
                    <a:pt x="0" y="457"/>
                    <a:pt x="0" y="457"/>
                  </a:cubicBezTo>
                  <a:cubicBezTo>
                    <a:pt x="0" y="1197"/>
                    <a:pt x="0" y="1197"/>
                    <a:pt x="0" y="1197"/>
                  </a:cubicBezTo>
                  <a:cubicBezTo>
                    <a:pt x="0" y="1236"/>
                    <a:pt x="32" y="1267"/>
                    <a:pt x="71" y="1267"/>
                  </a:cubicBezTo>
                  <a:cubicBezTo>
                    <a:pt x="110" y="1267"/>
                    <a:pt x="142" y="1236"/>
                    <a:pt x="142" y="1197"/>
                  </a:cubicBezTo>
                  <a:cubicBezTo>
                    <a:pt x="142" y="731"/>
                    <a:pt x="142" y="731"/>
                    <a:pt x="142" y="731"/>
                  </a:cubicBezTo>
                  <a:cubicBezTo>
                    <a:pt x="142" y="718"/>
                    <a:pt x="153" y="708"/>
                    <a:pt x="166" y="708"/>
                  </a:cubicBezTo>
                  <a:cubicBezTo>
                    <a:pt x="179" y="708"/>
                    <a:pt x="190" y="718"/>
                    <a:pt x="190" y="731"/>
                  </a:cubicBezTo>
                  <a:cubicBezTo>
                    <a:pt x="190" y="1197"/>
                    <a:pt x="190" y="1197"/>
                    <a:pt x="190" y="1197"/>
                  </a:cubicBezTo>
                  <a:cubicBezTo>
                    <a:pt x="190" y="1236"/>
                    <a:pt x="222" y="1267"/>
                    <a:pt x="261" y="1267"/>
                  </a:cubicBezTo>
                  <a:cubicBezTo>
                    <a:pt x="300" y="1267"/>
                    <a:pt x="332" y="1236"/>
                    <a:pt x="332" y="1197"/>
                  </a:cubicBezTo>
                  <a:cubicBezTo>
                    <a:pt x="332" y="412"/>
                    <a:pt x="332" y="412"/>
                    <a:pt x="332" y="412"/>
                  </a:cubicBezTo>
                  <a:cubicBezTo>
                    <a:pt x="332" y="412"/>
                    <a:pt x="332" y="412"/>
                    <a:pt x="332" y="412"/>
                  </a:cubicBezTo>
                  <a:cubicBezTo>
                    <a:pt x="332" y="391"/>
                    <a:pt x="332" y="391"/>
                    <a:pt x="332" y="391"/>
                  </a:cubicBezTo>
                  <a:cubicBezTo>
                    <a:pt x="319" y="394"/>
                    <a:pt x="307" y="394"/>
                    <a:pt x="288" y="395"/>
                  </a:cubicBezTo>
                  <a:cubicBezTo>
                    <a:pt x="243" y="395"/>
                    <a:pt x="211" y="362"/>
                    <a:pt x="207" y="323"/>
                  </a:cubicBezTo>
                  <a:cubicBezTo>
                    <a:pt x="204" y="282"/>
                    <a:pt x="234" y="247"/>
                    <a:pt x="275" y="243"/>
                  </a:cubicBezTo>
                  <a:cubicBezTo>
                    <a:pt x="298" y="242"/>
                    <a:pt x="305" y="240"/>
                    <a:pt x="321" y="233"/>
                  </a:cubicBezTo>
                  <a:cubicBezTo>
                    <a:pt x="325" y="248"/>
                    <a:pt x="325" y="248"/>
                    <a:pt x="325" y="248"/>
                  </a:cubicBezTo>
                  <a:cubicBezTo>
                    <a:pt x="325" y="248"/>
                    <a:pt x="311" y="255"/>
                    <a:pt x="282" y="257"/>
                  </a:cubicBezTo>
                  <a:cubicBezTo>
                    <a:pt x="248" y="260"/>
                    <a:pt x="222" y="288"/>
                    <a:pt x="225" y="323"/>
                  </a:cubicBezTo>
                  <a:cubicBezTo>
                    <a:pt x="228" y="356"/>
                    <a:pt x="256" y="380"/>
                    <a:pt x="293" y="380"/>
                  </a:cubicBezTo>
                  <a:cubicBezTo>
                    <a:pt x="408" y="371"/>
                    <a:pt x="439" y="311"/>
                    <a:pt x="448" y="276"/>
                  </a:cubicBezTo>
                  <a:cubicBezTo>
                    <a:pt x="470" y="183"/>
                    <a:pt x="377" y="76"/>
                    <a:pt x="274" y="12"/>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sp>
        <p:nvSpPr>
          <p:cNvPr id="417" name="media_blue"/>
          <p:cNvSpPr>
            <a:spLocks noEditPoints="1"/>
          </p:cNvSpPr>
          <p:nvPr userDrawn="1"/>
        </p:nvSpPr>
        <p:spPr bwMode="auto">
          <a:xfrm>
            <a:off x="1932160" y="3977247"/>
            <a:ext cx="1470209" cy="926751"/>
          </a:xfrm>
          <a:custGeom>
            <a:avLst/>
            <a:gdLst>
              <a:gd name="T0" fmla="*/ 1586 w 3808"/>
              <a:gd name="T1" fmla="*/ 2017 h 2400"/>
              <a:gd name="T2" fmla="*/ 2059 w 3808"/>
              <a:gd name="T3" fmla="*/ 1646 h 2400"/>
              <a:gd name="T4" fmla="*/ 156 w 3808"/>
              <a:gd name="T5" fmla="*/ 1579 h 2400"/>
              <a:gd name="T6" fmla="*/ 324 w 3808"/>
              <a:gd name="T7" fmla="*/ 156 h 2400"/>
              <a:gd name="T8" fmla="*/ 2302 w 3808"/>
              <a:gd name="T9" fmla="*/ 156 h 2400"/>
              <a:gd name="T10" fmla="*/ 2437 w 3808"/>
              <a:gd name="T11" fmla="*/ 612 h 2400"/>
              <a:gd name="T12" fmla="*/ 2404 w 3808"/>
              <a:gd name="T13" fmla="*/ 0 h 2400"/>
              <a:gd name="T14" fmla="*/ 189 w 3808"/>
              <a:gd name="T15" fmla="*/ 0 h 2400"/>
              <a:gd name="T16" fmla="*/ 0 w 3808"/>
              <a:gd name="T17" fmla="*/ 1582 h 2400"/>
              <a:gd name="T18" fmla="*/ 0 w 3808"/>
              <a:gd name="T19" fmla="*/ 1851 h 2400"/>
              <a:gd name="T20" fmla="*/ 0 w 3808"/>
              <a:gd name="T21" fmla="*/ 1857 h 2400"/>
              <a:gd name="T22" fmla="*/ 732 w 3808"/>
              <a:gd name="T23" fmla="*/ 2255 h 2400"/>
              <a:gd name="T24" fmla="*/ 740 w 3808"/>
              <a:gd name="T25" fmla="*/ 2400 h 2400"/>
              <a:gd name="T26" fmla="*/ 1848 w 3808"/>
              <a:gd name="T27" fmla="*/ 2255 h 2400"/>
              <a:gd name="T28" fmla="*/ 1296 w 3808"/>
              <a:gd name="T29" fmla="*/ 1739 h 2400"/>
              <a:gd name="T30" fmla="*/ 3017 w 3808"/>
              <a:gd name="T31" fmla="*/ 2278 h 2400"/>
              <a:gd name="T32" fmla="*/ 2369 w 3808"/>
              <a:gd name="T33" fmla="*/ 2172 h 2400"/>
              <a:gd name="T34" fmla="*/ 2310 w 3808"/>
              <a:gd name="T35" fmla="*/ 950 h 2400"/>
              <a:gd name="T36" fmla="*/ 3246 w 3808"/>
              <a:gd name="T37" fmla="*/ 950 h 2400"/>
              <a:gd name="T38" fmla="*/ 3364 w 3808"/>
              <a:gd name="T39" fmla="*/ 1137 h 2400"/>
              <a:gd name="T40" fmla="*/ 3364 w 3808"/>
              <a:gd name="T41" fmla="*/ 878 h 2400"/>
              <a:gd name="T42" fmla="*/ 3313 w 3808"/>
              <a:gd name="T43" fmla="*/ 773 h 2400"/>
              <a:gd name="T44" fmla="*/ 3264 w 3808"/>
              <a:gd name="T45" fmla="*/ 749 h 2400"/>
              <a:gd name="T46" fmla="*/ 2325 w 3808"/>
              <a:gd name="T47" fmla="*/ 745 h 2400"/>
              <a:gd name="T48" fmla="*/ 2192 w 3808"/>
              <a:gd name="T49" fmla="*/ 870 h 2400"/>
              <a:gd name="T50" fmla="*/ 2191 w 3808"/>
              <a:gd name="T51" fmla="*/ 967 h 2400"/>
              <a:gd name="T52" fmla="*/ 2191 w 3808"/>
              <a:gd name="T53" fmla="*/ 1646 h 2400"/>
              <a:gd name="T54" fmla="*/ 2194 w 3808"/>
              <a:gd name="T55" fmla="*/ 2292 h 2400"/>
              <a:gd name="T56" fmla="*/ 2212 w 3808"/>
              <a:gd name="T57" fmla="*/ 2337 h 2400"/>
              <a:gd name="T58" fmla="*/ 2221 w 3808"/>
              <a:gd name="T59" fmla="*/ 2349 h 2400"/>
              <a:gd name="T60" fmla="*/ 2236 w 3808"/>
              <a:gd name="T61" fmla="*/ 2365 h 2400"/>
              <a:gd name="T62" fmla="*/ 2267 w 3808"/>
              <a:gd name="T63" fmla="*/ 2386 h 2400"/>
              <a:gd name="T64" fmla="*/ 2273 w 3808"/>
              <a:gd name="T65" fmla="*/ 2389 h 2400"/>
              <a:gd name="T66" fmla="*/ 2278 w 3808"/>
              <a:gd name="T67" fmla="*/ 2391 h 2400"/>
              <a:gd name="T68" fmla="*/ 2287 w 3808"/>
              <a:gd name="T69" fmla="*/ 2394 h 2400"/>
              <a:gd name="T70" fmla="*/ 2295 w 3808"/>
              <a:gd name="T71" fmla="*/ 2396 h 2400"/>
              <a:gd name="T72" fmla="*/ 2325 w 3808"/>
              <a:gd name="T73" fmla="*/ 2399 h 2400"/>
              <a:gd name="T74" fmla="*/ 3048 w 3808"/>
              <a:gd name="T75" fmla="*/ 2399 h 2400"/>
              <a:gd name="T76" fmla="*/ 2725 w 3808"/>
              <a:gd name="T77" fmla="*/ 2321 h 2400"/>
              <a:gd name="T78" fmla="*/ 2778 w 3808"/>
              <a:gd name="T79" fmla="*/ 2232 h 2400"/>
              <a:gd name="T80" fmla="*/ 2778 w 3808"/>
              <a:gd name="T81" fmla="*/ 2352 h 2400"/>
              <a:gd name="T82" fmla="*/ 3808 w 3808"/>
              <a:gd name="T83" fmla="*/ 2031 h 2400"/>
              <a:gd name="T84" fmla="*/ 3686 w 3808"/>
              <a:gd name="T85" fmla="*/ 1270 h 2400"/>
              <a:gd name="T86" fmla="*/ 3150 w 3808"/>
              <a:gd name="T87" fmla="*/ 2278 h 2400"/>
              <a:gd name="T88" fmla="*/ 3479 w 3808"/>
              <a:gd name="T89" fmla="*/ 2346 h 2400"/>
              <a:gd name="T90" fmla="*/ 3540 w 3808"/>
              <a:gd name="T91" fmla="*/ 2285 h 2400"/>
              <a:gd name="T92" fmla="*/ 3699 w 3808"/>
              <a:gd name="T93" fmla="*/ 1488 h 2400"/>
              <a:gd name="T94" fmla="*/ 3255 w 3808"/>
              <a:gd name="T95" fmla="*/ 1488 h 2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808" h="2400">
                <a:moveTo>
                  <a:pt x="1848" y="2255"/>
                </a:moveTo>
                <a:cubicBezTo>
                  <a:pt x="1861" y="2255"/>
                  <a:pt x="1861" y="2255"/>
                  <a:pt x="1861" y="2255"/>
                </a:cubicBezTo>
                <a:cubicBezTo>
                  <a:pt x="1608" y="2223"/>
                  <a:pt x="1587" y="2054"/>
                  <a:pt x="1586" y="2017"/>
                </a:cubicBezTo>
                <a:cubicBezTo>
                  <a:pt x="2059" y="2017"/>
                  <a:pt x="2059" y="2017"/>
                  <a:pt x="2059" y="2017"/>
                </a:cubicBezTo>
                <a:cubicBezTo>
                  <a:pt x="2059" y="1651"/>
                  <a:pt x="2059" y="1651"/>
                  <a:pt x="2059" y="1651"/>
                </a:cubicBezTo>
                <a:cubicBezTo>
                  <a:pt x="2059" y="1650"/>
                  <a:pt x="2059" y="1648"/>
                  <a:pt x="2059" y="1646"/>
                </a:cubicBezTo>
                <a:cubicBezTo>
                  <a:pt x="2059" y="1612"/>
                  <a:pt x="2059" y="1612"/>
                  <a:pt x="2059" y="1612"/>
                </a:cubicBezTo>
                <a:cubicBezTo>
                  <a:pt x="189" y="1612"/>
                  <a:pt x="189" y="1612"/>
                  <a:pt x="189" y="1612"/>
                </a:cubicBezTo>
                <a:cubicBezTo>
                  <a:pt x="170" y="1612"/>
                  <a:pt x="156" y="1598"/>
                  <a:pt x="156" y="1579"/>
                </a:cubicBezTo>
                <a:cubicBezTo>
                  <a:pt x="156" y="189"/>
                  <a:pt x="156" y="189"/>
                  <a:pt x="156" y="189"/>
                </a:cubicBezTo>
                <a:cubicBezTo>
                  <a:pt x="156" y="171"/>
                  <a:pt x="170" y="156"/>
                  <a:pt x="189" y="156"/>
                </a:cubicBezTo>
                <a:cubicBezTo>
                  <a:pt x="324" y="156"/>
                  <a:pt x="324" y="156"/>
                  <a:pt x="324" y="156"/>
                </a:cubicBezTo>
                <a:cubicBezTo>
                  <a:pt x="345" y="156"/>
                  <a:pt x="345" y="156"/>
                  <a:pt x="345" y="156"/>
                </a:cubicBezTo>
                <a:cubicBezTo>
                  <a:pt x="2291" y="156"/>
                  <a:pt x="2291" y="156"/>
                  <a:pt x="2291" y="156"/>
                </a:cubicBezTo>
                <a:cubicBezTo>
                  <a:pt x="2302" y="156"/>
                  <a:pt x="2302" y="156"/>
                  <a:pt x="2302" y="156"/>
                </a:cubicBezTo>
                <a:cubicBezTo>
                  <a:pt x="2404" y="156"/>
                  <a:pt x="2404" y="156"/>
                  <a:pt x="2404" y="156"/>
                </a:cubicBezTo>
                <a:cubicBezTo>
                  <a:pt x="2423" y="156"/>
                  <a:pt x="2437" y="171"/>
                  <a:pt x="2437" y="189"/>
                </a:cubicBezTo>
                <a:cubicBezTo>
                  <a:pt x="2437" y="612"/>
                  <a:pt x="2437" y="612"/>
                  <a:pt x="2437" y="612"/>
                </a:cubicBezTo>
                <a:cubicBezTo>
                  <a:pt x="2593" y="612"/>
                  <a:pt x="2593" y="612"/>
                  <a:pt x="2593" y="612"/>
                </a:cubicBezTo>
                <a:cubicBezTo>
                  <a:pt x="2593" y="189"/>
                  <a:pt x="2593" y="189"/>
                  <a:pt x="2593" y="189"/>
                </a:cubicBezTo>
                <a:cubicBezTo>
                  <a:pt x="2593" y="85"/>
                  <a:pt x="2508" y="0"/>
                  <a:pt x="2404" y="0"/>
                </a:cubicBezTo>
                <a:cubicBezTo>
                  <a:pt x="2291" y="0"/>
                  <a:pt x="2291" y="0"/>
                  <a:pt x="2291" y="0"/>
                </a:cubicBezTo>
                <a:cubicBezTo>
                  <a:pt x="345" y="0"/>
                  <a:pt x="345" y="0"/>
                  <a:pt x="345" y="0"/>
                </a:cubicBezTo>
                <a:cubicBezTo>
                  <a:pt x="189" y="0"/>
                  <a:pt x="189" y="0"/>
                  <a:pt x="189" y="0"/>
                </a:cubicBezTo>
                <a:cubicBezTo>
                  <a:pt x="85" y="0"/>
                  <a:pt x="0" y="85"/>
                  <a:pt x="0" y="189"/>
                </a:cubicBezTo>
                <a:cubicBezTo>
                  <a:pt x="0" y="1579"/>
                  <a:pt x="0" y="1579"/>
                  <a:pt x="0" y="1579"/>
                </a:cubicBezTo>
                <a:cubicBezTo>
                  <a:pt x="0" y="1580"/>
                  <a:pt x="0" y="1581"/>
                  <a:pt x="0" y="1582"/>
                </a:cubicBezTo>
                <a:cubicBezTo>
                  <a:pt x="0" y="1834"/>
                  <a:pt x="0" y="1834"/>
                  <a:pt x="0" y="1834"/>
                </a:cubicBezTo>
                <a:cubicBezTo>
                  <a:pt x="0" y="1835"/>
                  <a:pt x="0" y="1836"/>
                  <a:pt x="0" y="1837"/>
                </a:cubicBezTo>
                <a:cubicBezTo>
                  <a:pt x="0" y="1851"/>
                  <a:pt x="0" y="1851"/>
                  <a:pt x="0" y="1851"/>
                </a:cubicBezTo>
                <a:cubicBezTo>
                  <a:pt x="0" y="1852"/>
                  <a:pt x="0" y="1853"/>
                  <a:pt x="0" y="1854"/>
                </a:cubicBezTo>
                <a:cubicBezTo>
                  <a:pt x="0" y="1857"/>
                  <a:pt x="0" y="1857"/>
                  <a:pt x="0" y="1857"/>
                </a:cubicBezTo>
                <a:cubicBezTo>
                  <a:pt x="0" y="1857"/>
                  <a:pt x="0" y="1857"/>
                  <a:pt x="0" y="1857"/>
                </a:cubicBezTo>
                <a:cubicBezTo>
                  <a:pt x="4" y="1946"/>
                  <a:pt x="77" y="2017"/>
                  <a:pt x="166" y="2017"/>
                </a:cubicBezTo>
                <a:cubicBezTo>
                  <a:pt x="1007" y="2017"/>
                  <a:pt x="1007" y="2017"/>
                  <a:pt x="1007" y="2017"/>
                </a:cubicBezTo>
                <a:cubicBezTo>
                  <a:pt x="1006" y="2054"/>
                  <a:pt x="985" y="2223"/>
                  <a:pt x="732" y="2255"/>
                </a:cubicBezTo>
                <a:cubicBezTo>
                  <a:pt x="740" y="2255"/>
                  <a:pt x="740" y="2255"/>
                  <a:pt x="740" y="2255"/>
                </a:cubicBezTo>
                <a:cubicBezTo>
                  <a:pt x="700" y="2255"/>
                  <a:pt x="668" y="2287"/>
                  <a:pt x="668" y="2327"/>
                </a:cubicBezTo>
                <a:cubicBezTo>
                  <a:pt x="668" y="2367"/>
                  <a:pt x="700" y="2400"/>
                  <a:pt x="740" y="2400"/>
                </a:cubicBezTo>
                <a:cubicBezTo>
                  <a:pt x="1848" y="2400"/>
                  <a:pt x="1848" y="2400"/>
                  <a:pt x="1848" y="2400"/>
                </a:cubicBezTo>
                <a:cubicBezTo>
                  <a:pt x="1888" y="2400"/>
                  <a:pt x="1921" y="2367"/>
                  <a:pt x="1921" y="2327"/>
                </a:cubicBezTo>
                <a:cubicBezTo>
                  <a:pt x="1921" y="2287"/>
                  <a:pt x="1888" y="2255"/>
                  <a:pt x="1848" y="2255"/>
                </a:cubicBezTo>
                <a:close/>
                <a:moveTo>
                  <a:pt x="1296" y="1923"/>
                </a:moveTo>
                <a:cubicBezTo>
                  <a:pt x="1246" y="1923"/>
                  <a:pt x="1204" y="1882"/>
                  <a:pt x="1204" y="1831"/>
                </a:cubicBezTo>
                <a:cubicBezTo>
                  <a:pt x="1204" y="1780"/>
                  <a:pt x="1246" y="1739"/>
                  <a:pt x="1296" y="1739"/>
                </a:cubicBezTo>
                <a:cubicBezTo>
                  <a:pt x="1347" y="1739"/>
                  <a:pt x="1389" y="1780"/>
                  <a:pt x="1389" y="1831"/>
                </a:cubicBezTo>
                <a:cubicBezTo>
                  <a:pt x="1389" y="1882"/>
                  <a:pt x="1347" y="1923"/>
                  <a:pt x="1296" y="1923"/>
                </a:cubicBezTo>
                <a:close/>
                <a:moveTo>
                  <a:pt x="3017" y="2278"/>
                </a:moveTo>
                <a:cubicBezTo>
                  <a:pt x="3017" y="2172"/>
                  <a:pt x="3017" y="2172"/>
                  <a:pt x="3017" y="2172"/>
                </a:cubicBezTo>
                <a:cubicBezTo>
                  <a:pt x="2369" y="2172"/>
                  <a:pt x="2369" y="2172"/>
                  <a:pt x="2369" y="2172"/>
                </a:cubicBezTo>
                <a:cubicBezTo>
                  <a:pt x="2369" y="2172"/>
                  <a:pt x="2369" y="2172"/>
                  <a:pt x="2369" y="2172"/>
                </a:cubicBezTo>
                <a:cubicBezTo>
                  <a:pt x="2367" y="2172"/>
                  <a:pt x="2364" y="2172"/>
                  <a:pt x="2362" y="2171"/>
                </a:cubicBezTo>
                <a:cubicBezTo>
                  <a:pt x="2333" y="2168"/>
                  <a:pt x="2310" y="2143"/>
                  <a:pt x="2310" y="2113"/>
                </a:cubicBezTo>
                <a:cubicBezTo>
                  <a:pt x="2310" y="950"/>
                  <a:pt x="2310" y="950"/>
                  <a:pt x="2310" y="950"/>
                </a:cubicBezTo>
                <a:cubicBezTo>
                  <a:pt x="2310" y="918"/>
                  <a:pt x="2337" y="892"/>
                  <a:pt x="2369" y="892"/>
                </a:cubicBezTo>
                <a:cubicBezTo>
                  <a:pt x="3187" y="892"/>
                  <a:pt x="3187" y="892"/>
                  <a:pt x="3187" y="892"/>
                </a:cubicBezTo>
                <a:cubicBezTo>
                  <a:pt x="3219" y="892"/>
                  <a:pt x="3246" y="918"/>
                  <a:pt x="3246" y="950"/>
                </a:cubicBezTo>
                <a:cubicBezTo>
                  <a:pt x="3246" y="1139"/>
                  <a:pt x="3246" y="1139"/>
                  <a:pt x="3246" y="1139"/>
                </a:cubicBezTo>
                <a:cubicBezTo>
                  <a:pt x="3254" y="1138"/>
                  <a:pt x="3263" y="1137"/>
                  <a:pt x="3271" y="1137"/>
                </a:cubicBezTo>
                <a:cubicBezTo>
                  <a:pt x="3364" y="1137"/>
                  <a:pt x="3364" y="1137"/>
                  <a:pt x="3364" y="1137"/>
                </a:cubicBezTo>
                <a:cubicBezTo>
                  <a:pt x="3364" y="967"/>
                  <a:pt x="3364" y="967"/>
                  <a:pt x="3364" y="967"/>
                </a:cubicBezTo>
                <a:cubicBezTo>
                  <a:pt x="3364" y="967"/>
                  <a:pt x="3364" y="967"/>
                  <a:pt x="3364" y="967"/>
                </a:cubicBezTo>
                <a:cubicBezTo>
                  <a:pt x="3364" y="878"/>
                  <a:pt x="3364" y="878"/>
                  <a:pt x="3364" y="878"/>
                </a:cubicBezTo>
                <a:cubicBezTo>
                  <a:pt x="3364" y="878"/>
                  <a:pt x="3364" y="878"/>
                  <a:pt x="3364" y="878"/>
                </a:cubicBezTo>
                <a:cubicBezTo>
                  <a:pt x="3364" y="872"/>
                  <a:pt x="3364" y="866"/>
                  <a:pt x="3363" y="861"/>
                </a:cubicBezTo>
                <a:cubicBezTo>
                  <a:pt x="3359" y="825"/>
                  <a:pt x="3340" y="794"/>
                  <a:pt x="3313" y="773"/>
                </a:cubicBezTo>
                <a:cubicBezTo>
                  <a:pt x="3312" y="773"/>
                  <a:pt x="3312" y="772"/>
                  <a:pt x="3311" y="771"/>
                </a:cubicBezTo>
                <a:cubicBezTo>
                  <a:pt x="3310" y="771"/>
                  <a:pt x="3309" y="770"/>
                  <a:pt x="3308" y="769"/>
                </a:cubicBezTo>
                <a:cubicBezTo>
                  <a:pt x="3295" y="760"/>
                  <a:pt x="3280" y="753"/>
                  <a:pt x="3264" y="749"/>
                </a:cubicBezTo>
                <a:cubicBezTo>
                  <a:pt x="3253" y="746"/>
                  <a:pt x="3242" y="745"/>
                  <a:pt x="3231" y="745"/>
                </a:cubicBezTo>
                <a:cubicBezTo>
                  <a:pt x="2778" y="745"/>
                  <a:pt x="2778" y="745"/>
                  <a:pt x="2778" y="745"/>
                </a:cubicBezTo>
                <a:cubicBezTo>
                  <a:pt x="2325" y="745"/>
                  <a:pt x="2325" y="745"/>
                  <a:pt x="2325" y="745"/>
                </a:cubicBezTo>
                <a:cubicBezTo>
                  <a:pt x="2321" y="745"/>
                  <a:pt x="2317" y="745"/>
                  <a:pt x="2314" y="745"/>
                </a:cubicBezTo>
                <a:cubicBezTo>
                  <a:pt x="2288" y="747"/>
                  <a:pt x="2264" y="757"/>
                  <a:pt x="2245" y="771"/>
                </a:cubicBezTo>
                <a:cubicBezTo>
                  <a:pt x="2214" y="794"/>
                  <a:pt x="2194" y="829"/>
                  <a:pt x="2192" y="870"/>
                </a:cubicBezTo>
                <a:cubicBezTo>
                  <a:pt x="2191" y="873"/>
                  <a:pt x="2191" y="875"/>
                  <a:pt x="2191" y="878"/>
                </a:cubicBezTo>
                <a:cubicBezTo>
                  <a:pt x="2191" y="967"/>
                  <a:pt x="2191" y="967"/>
                  <a:pt x="2191" y="967"/>
                </a:cubicBezTo>
                <a:cubicBezTo>
                  <a:pt x="2191" y="967"/>
                  <a:pt x="2191" y="967"/>
                  <a:pt x="2191" y="967"/>
                </a:cubicBezTo>
                <a:cubicBezTo>
                  <a:pt x="2191" y="1263"/>
                  <a:pt x="2191" y="1263"/>
                  <a:pt x="2191" y="1263"/>
                </a:cubicBezTo>
                <a:cubicBezTo>
                  <a:pt x="2191" y="1646"/>
                  <a:pt x="2191" y="1646"/>
                  <a:pt x="2191" y="1646"/>
                </a:cubicBezTo>
                <a:cubicBezTo>
                  <a:pt x="2191" y="1646"/>
                  <a:pt x="2191" y="1646"/>
                  <a:pt x="2191" y="1646"/>
                </a:cubicBezTo>
                <a:cubicBezTo>
                  <a:pt x="2192" y="2266"/>
                  <a:pt x="2192" y="2266"/>
                  <a:pt x="2192" y="2266"/>
                </a:cubicBezTo>
                <a:cubicBezTo>
                  <a:pt x="2192" y="2275"/>
                  <a:pt x="2192" y="2283"/>
                  <a:pt x="2194" y="2291"/>
                </a:cubicBezTo>
                <a:cubicBezTo>
                  <a:pt x="2194" y="2291"/>
                  <a:pt x="2194" y="2292"/>
                  <a:pt x="2194" y="2292"/>
                </a:cubicBezTo>
                <a:cubicBezTo>
                  <a:pt x="2196" y="2304"/>
                  <a:pt x="2201" y="2316"/>
                  <a:pt x="2206" y="2327"/>
                </a:cubicBezTo>
                <a:cubicBezTo>
                  <a:pt x="2206" y="2327"/>
                  <a:pt x="2206" y="2327"/>
                  <a:pt x="2206" y="2328"/>
                </a:cubicBezTo>
                <a:cubicBezTo>
                  <a:pt x="2208" y="2331"/>
                  <a:pt x="2210" y="2334"/>
                  <a:pt x="2212" y="2337"/>
                </a:cubicBezTo>
                <a:cubicBezTo>
                  <a:pt x="2212" y="2338"/>
                  <a:pt x="2213" y="2338"/>
                  <a:pt x="2213" y="2339"/>
                </a:cubicBezTo>
                <a:cubicBezTo>
                  <a:pt x="2215" y="2342"/>
                  <a:pt x="2217" y="2345"/>
                  <a:pt x="2219" y="2348"/>
                </a:cubicBezTo>
                <a:cubicBezTo>
                  <a:pt x="2220" y="2348"/>
                  <a:pt x="2220" y="2349"/>
                  <a:pt x="2221" y="2349"/>
                </a:cubicBezTo>
                <a:cubicBezTo>
                  <a:pt x="2223" y="2352"/>
                  <a:pt x="2225" y="2355"/>
                  <a:pt x="2227" y="2357"/>
                </a:cubicBezTo>
                <a:cubicBezTo>
                  <a:pt x="2228" y="2358"/>
                  <a:pt x="2229" y="2358"/>
                  <a:pt x="2229" y="2359"/>
                </a:cubicBezTo>
                <a:cubicBezTo>
                  <a:pt x="2231" y="2361"/>
                  <a:pt x="2234" y="2363"/>
                  <a:pt x="2236" y="2365"/>
                </a:cubicBezTo>
                <a:cubicBezTo>
                  <a:pt x="2236" y="2366"/>
                  <a:pt x="2237" y="2366"/>
                  <a:pt x="2237" y="2366"/>
                </a:cubicBezTo>
                <a:cubicBezTo>
                  <a:pt x="2237" y="2366"/>
                  <a:pt x="2237" y="2366"/>
                  <a:pt x="2237" y="2366"/>
                </a:cubicBezTo>
                <a:cubicBezTo>
                  <a:pt x="2246" y="2374"/>
                  <a:pt x="2256" y="2381"/>
                  <a:pt x="2267" y="2386"/>
                </a:cubicBezTo>
                <a:cubicBezTo>
                  <a:pt x="2267" y="2386"/>
                  <a:pt x="2267" y="2386"/>
                  <a:pt x="2267" y="2386"/>
                </a:cubicBezTo>
                <a:cubicBezTo>
                  <a:pt x="2269" y="2387"/>
                  <a:pt x="2271" y="2388"/>
                  <a:pt x="2273" y="2389"/>
                </a:cubicBezTo>
                <a:cubicBezTo>
                  <a:pt x="2273" y="2389"/>
                  <a:pt x="2273" y="2389"/>
                  <a:pt x="2273" y="2389"/>
                </a:cubicBezTo>
                <a:cubicBezTo>
                  <a:pt x="2274" y="2389"/>
                  <a:pt x="2274" y="2389"/>
                  <a:pt x="2274" y="2389"/>
                </a:cubicBezTo>
                <a:cubicBezTo>
                  <a:pt x="2275" y="2390"/>
                  <a:pt x="2275" y="2390"/>
                  <a:pt x="2276" y="2390"/>
                </a:cubicBezTo>
                <a:cubicBezTo>
                  <a:pt x="2277" y="2390"/>
                  <a:pt x="2277" y="2391"/>
                  <a:pt x="2278" y="2391"/>
                </a:cubicBezTo>
                <a:cubicBezTo>
                  <a:pt x="2279" y="2391"/>
                  <a:pt x="2280" y="2392"/>
                  <a:pt x="2281" y="2392"/>
                </a:cubicBezTo>
                <a:cubicBezTo>
                  <a:pt x="2282" y="2392"/>
                  <a:pt x="2283" y="2393"/>
                  <a:pt x="2284" y="2393"/>
                </a:cubicBezTo>
                <a:cubicBezTo>
                  <a:pt x="2285" y="2393"/>
                  <a:pt x="2286" y="2394"/>
                  <a:pt x="2287" y="2394"/>
                </a:cubicBezTo>
                <a:cubicBezTo>
                  <a:pt x="2288" y="2394"/>
                  <a:pt x="2289" y="2394"/>
                  <a:pt x="2289" y="2395"/>
                </a:cubicBezTo>
                <a:cubicBezTo>
                  <a:pt x="2291" y="2395"/>
                  <a:pt x="2292" y="2395"/>
                  <a:pt x="2293" y="2396"/>
                </a:cubicBezTo>
                <a:cubicBezTo>
                  <a:pt x="2294" y="2396"/>
                  <a:pt x="2294" y="2396"/>
                  <a:pt x="2295" y="2396"/>
                </a:cubicBezTo>
                <a:cubicBezTo>
                  <a:pt x="2297" y="2396"/>
                  <a:pt x="2298" y="2397"/>
                  <a:pt x="2300" y="2397"/>
                </a:cubicBezTo>
                <a:cubicBezTo>
                  <a:pt x="2300" y="2397"/>
                  <a:pt x="2300" y="2397"/>
                  <a:pt x="2300" y="2397"/>
                </a:cubicBezTo>
                <a:cubicBezTo>
                  <a:pt x="2308" y="2399"/>
                  <a:pt x="2316" y="2399"/>
                  <a:pt x="2325" y="2399"/>
                </a:cubicBezTo>
                <a:cubicBezTo>
                  <a:pt x="2778" y="2399"/>
                  <a:pt x="2778" y="2399"/>
                  <a:pt x="2778" y="2399"/>
                </a:cubicBezTo>
                <a:cubicBezTo>
                  <a:pt x="2778" y="2399"/>
                  <a:pt x="2778" y="2399"/>
                  <a:pt x="2778" y="2399"/>
                </a:cubicBezTo>
                <a:cubicBezTo>
                  <a:pt x="3048" y="2399"/>
                  <a:pt x="3048" y="2399"/>
                  <a:pt x="3048" y="2399"/>
                </a:cubicBezTo>
                <a:cubicBezTo>
                  <a:pt x="3029" y="2363"/>
                  <a:pt x="3017" y="2322"/>
                  <a:pt x="3017" y="2278"/>
                </a:cubicBezTo>
                <a:close/>
                <a:moveTo>
                  <a:pt x="2778" y="2352"/>
                </a:moveTo>
                <a:cubicBezTo>
                  <a:pt x="2755" y="2352"/>
                  <a:pt x="2735" y="2339"/>
                  <a:pt x="2725" y="2321"/>
                </a:cubicBezTo>
                <a:cubicBezTo>
                  <a:pt x="2720" y="2312"/>
                  <a:pt x="2718" y="2302"/>
                  <a:pt x="2718" y="2292"/>
                </a:cubicBezTo>
                <a:cubicBezTo>
                  <a:pt x="2718" y="2281"/>
                  <a:pt x="2720" y="2272"/>
                  <a:pt x="2725" y="2263"/>
                </a:cubicBezTo>
                <a:cubicBezTo>
                  <a:pt x="2735" y="2244"/>
                  <a:pt x="2755" y="2232"/>
                  <a:pt x="2778" y="2232"/>
                </a:cubicBezTo>
                <a:cubicBezTo>
                  <a:pt x="2800" y="2232"/>
                  <a:pt x="2818" y="2243"/>
                  <a:pt x="2829" y="2260"/>
                </a:cubicBezTo>
                <a:cubicBezTo>
                  <a:pt x="2835" y="2269"/>
                  <a:pt x="2838" y="2280"/>
                  <a:pt x="2838" y="2292"/>
                </a:cubicBezTo>
                <a:cubicBezTo>
                  <a:pt x="2838" y="2325"/>
                  <a:pt x="2811" y="2352"/>
                  <a:pt x="2778" y="2352"/>
                </a:cubicBezTo>
                <a:close/>
                <a:moveTo>
                  <a:pt x="3686" y="2400"/>
                </a:moveTo>
                <a:cubicBezTo>
                  <a:pt x="3753" y="2400"/>
                  <a:pt x="3808" y="2345"/>
                  <a:pt x="3808" y="2278"/>
                </a:cubicBezTo>
                <a:cubicBezTo>
                  <a:pt x="3808" y="2031"/>
                  <a:pt x="3808" y="2031"/>
                  <a:pt x="3808" y="2031"/>
                </a:cubicBezTo>
                <a:cubicBezTo>
                  <a:pt x="3808" y="1495"/>
                  <a:pt x="3808" y="1495"/>
                  <a:pt x="3808" y="1495"/>
                </a:cubicBezTo>
                <a:cubicBezTo>
                  <a:pt x="3808" y="1391"/>
                  <a:pt x="3808" y="1391"/>
                  <a:pt x="3808" y="1391"/>
                </a:cubicBezTo>
                <a:cubicBezTo>
                  <a:pt x="3808" y="1324"/>
                  <a:pt x="3753" y="1270"/>
                  <a:pt x="3686" y="1270"/>
                </a:cubicBezTo>
                <a:cubicBezTo>
                  <a:pt x="3271" y="1270"/>
                  <a:pt x="3271" y="1270"/>
                  <a:pt x="3271" y="1270"/>
                </a:cubicBezTo>
                <a:cubicBezTo>
                  <a:pt x="3205" y="1270"/>
                  <a:pt x="3150" y="1324"/>
                  <a:pt x="3150" y="1391"/>
                </a:cubicBezTo>
                <a:cubicBezTo>
                  <a:pt x="3150" y="2278"/>
                  <a:pt x="3150" y="2278"/>
                  <a:pt x="3150" y="2278"/>
                </a:cubicBezTo>
                <a:cubicBezTo>
                  <a:pt x="3150" y="2345"/>
                  <a:pt x="3205" y="2400"/>
                  <a:pt x="3271" y="2400"/>
                </a:cubicBezTo>
                <a:lnTo>
                  <a:pt x="3686" y="2400"/>
                </a:lnTo>
                <a:close/>
                <a:moveTo>
                  <a:pt x="3479" y="2346"/>
                </a:moveTo>
                <a:cubicBezTo>
                  <a:pt x="3445" y="2346"/>
                  <a:pt x="3418" y="2319"/>
                  <a:pt x="3418" y="2285"/>
                </a:cubicBezTo>
                <a:cubicBezTo>
                  <a:pt x="3418" y="2251"/>
                  <a:pt x="3445" y="2224"/>
                  <a:pt x="3479" y="2224"/>
                </a:cubicBezTo>
                <a:cubicBezTo>
                  <a:pt x="3513" y="2224"/>
                  <a:pt x="3540" y="2251"/>
                  <a:pt x="3540" y="2285"/>
                </a:cubicBezTo>
                <a:cubicBezTo>
                  <a:pt x="3540" y="2319"/>
                  <a:pt x="3513" y="2346"/>
                  <a:pt x="3479" y="2346"/>
                </a:cubicBezTo>
                <a:close/>
                <a:moveTo>
                  <a:pt x="3255" y="1488"/>
                </a:moveTo>
                <a:cubicBezTo>
                  <a:pt x="3699" y="1488"/>
                  <a:pt x="3699" y="1488"/>
                  <a:pt x="3699" y="1488"/>
                </a:cubicBezTo>
                <a:cubicBezTo>
                  <a:pt x="3699" y="2183"/>
                  <a:pt x="3699" y="2183"/>
                  <a:pt x="3699" y="2183"/>
                </a:cubicBezTo>
                <a:cubicBezTo>
                  <a:pt x="3255" y="2183"/>
                  <a:pt x="3255" y="2183"/>
                  <a:pt x="3255" y="2183"/>
                </a:cubicBezTo>
                <a:lnTo>
                  <a:pt x="3255" y="1488"/>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32" tIns="45719" rIns="91432" bIns="45719"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18" name="medical_bag_blue"/>
          <p:cNvSpPr>
            <a:spLocks noEditPoints="1"/>
          </p:cNvSpPr>
          <p:nvPr userDrawn="1"/>
        </p:nvSpPr>
        <p:spPr bwMode="auto">
          <a:xfrm>
            <a:off x="3871555" y="3807558"/>
            <a:ext cx="1160956" cy="1084241"/>
          </a:xfrm>
          <a:custGeom>
            <a:avLst/>
            <a:gdLst>
              <a:gd name="T0" fmla="*/ 1029 w 2572"/>
              <a:gd name="T1" fmla="*/ 343 h 2401"/>
              <a:gd name="T2" fmla="*/ 1543 w 2572"/>
              <a:gd name="T3" fmla="*/ 343 h 2401"/>
              <a:gd name="T4" fmla="*/ 1543 w 2572"/>
              <a:gd name="T5" fmla="*/ 514 h 2401"/>
              <a:gd name="T6" fmla="*/ 1886 w 2572"/>
              <a:gd name="T7" fmla="*/ 514 h 2401"/>
              <a:gd name="T8" fmla="*/ 1886 w 2572"/>
              <a:gd name="T9" fmla="*/ 343 h 2401"/>
              <a:gd name="T10" fmla="*/ 1543 w 2572"/>
              <a:gd name="T11" fmla="*/ 0 h 2401"/>
              <a:gd name="T12" fmla="*/ 1029 w 2572"/>
              <a:gd name="T13" fmla="*/ 0 h 2401"/>
              <a:gd name="T14" fmla="*/ 686 w 2572"/>
              <a:gd name="T15" fmla="*/ 343 h 2401"/>
              <a:gd name="T16" fmla="*/ 686 w 2572"/>
              <a:gd name="T17" fmla="*/ 514 h 2401"/>
              <a:gd name="T18" fmla="*/ 1029 w 2572"/>
              <a:gd name="T19" fmla="*/ 514 h 2401"/>
              <a:gd name="T20" fmla="*/ 1029 w 2572"/>
              <a:gd name="T21" fmla="*/ 343 h 2401"/>
              <a:gd name="T22" fmla="*/ 2401 w 2572"/>
              <a:gd name="T23" fmla="*/ 686 h 2401"/>
              <a:gd name="T24" fmla="*/ 171 w 2572"/>
              <a:gd name="T25" fmla="*/ 686 h 2401"/>
              <a:gd name="T26" fmla="*/ 0 w 2572"/>
              <a:gd name="T27" fmla="*/ 857 h 2401"/>
              <a:gd name="T28" fmla="*/ 0 w 2572"/>
              <a:gd name="T29" fmla="*/ 2229 h 2401"/>
              <a:gd name="T30" fmla="*/ 171 w 2572"/>
              <a:gd name="T31" fmla="*/ 2401 h 2401"/>
              <a:gd name="T32" fmla="*/ 2401 w 2572"/>
              <a:gd name="T33" fmla="*/ 2401 h 2401"/>
              <a:gd name="T34" fmla="*/ 2572 w 2572"/>
              <a:gd name="T35" fmla="*/ 2229 h 2401"/>
              <a:gd name="T36" fmla="*/ 2572 w 2572"/>
              <a:gd name="T37" fmla="*/ 857 h 2401"/>
              <a:gd name="T38" fmla="*/ 2401 w 2572"/>
              <a:gd name="T39" fmla="*/ 686 h 2401"/>
              <a:gd name="T40" fmla="*/ 1286 w 2572"/>
              <a:gd name="T41" fmla="*/ 2229 h 2401"/>
              <a:gd name="T42" fmla="*/ 600 w 2572"/>
              <a:gd name="T43" fmla="*/ 1543 h 2401"/>
              <a:gd name="T44" fmla="*/ 1286 w 2572"/>
              <a:gd name="T45" fmla="*/ 857 h 2401"/>
              <a:gd name="T46" fmla="*/ 1972 w 2572"/>
              <a:gd name="T47" fmla="*/ 1543 h 2401"/>
              <a:gd name="T48" fmla="*/ 1286 w 2572"/>
              <a:gd name="T49" fmla="*/ 2229 h 2401"/>
              <a:gd name="T50" fmla="*/ 1457 w 2572"/>
              <a:gd name="T51" fmla="*/ 1029 h 2401"/>
              <a:gd name="T52" fmla="*/ 1114 w 2572"/>
              <a:gd name="T53" fmla="*/ 1029 h 2401"/>
              <a:gd name="T54" fmla="*/ 1114 w 2572"/>
              <a:gd name="T55" fmla="*/ 1372 h 2401"/>
              <a:gd name="T56" fmla="*/ 771 w 2572"/>
              <a:gd name="T57" fmla="*/ 1372 h 2401"/>
              <a:gd name="T58" fmla="*/ 771 w 2572"/>
              <a:gd name="T59" fmla="*/ 1715 h 2401"/>
              <a:gd name="T60" fmla="*/ 1114 w 2572"/>
              <a:gd name="T61" fmla="*/ 1715 h 2401"/>
              <a:gd name="T62" fmla="*/ 1114 w 2572"/>
              <a:gd name="T63" fmla="*/ 2058 h 2401"/>
              <a:gd name="T64" fmla="*/ 1457 w 2572"/>
              <a:gd name="T65" fmla="*/ 2058 h 2401"/>
              <a:gd name="T66" fmla="*/ 1457 w 2572"/>
              <a:gd name="T67" fmla="*/ 1715 h 2401"/>
              <a:gd name="T68" fmla="*/ 1800 w 2572"/>
              <a:gd name="T69" fmla="*/ 1715 h 2401"/>
              <a:gd name="T70" fmla="*/ 1800 w 2572"/>
              <a:gd name="T71" fmla="*/ 1372 h 2401"/>
              <a:gd name="T72" fmla="*/ 1457 w 2572"/>
              <a:gd name="T73" fmla="*/ 1372 h 2401"/>
              <a:gd name="T74" fmla="*/ 1457 w 2572"/>
              <a:gd name="T75" fmla="*/ 1029 h 2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572" h="2401">
                <a:moveTo>
                  <a:pt x="1029" y="343"/>
                </a:moveTo>
                <a:cubicBezTo>
                  <a:pt x="1543" y="343"/>
                  <a:pt x="1543" y="343"/>
                  <a:pt x="1543" y="343"/>
                </a:cubicBezTo>
                <a:cubicBezTo>
                  <a:pt x="1543" y="514"/>
                  <a:pt x="1543" y="514"/>
                  <a:pt x="1543" y="514"/>
                </a:cubicBezTo>
                <a:cubicBezTo>
                  <a:pt x="1886" y="514"/>
                  <a:pt x="1886" y="514"/>
                  <a:pt x="1886" y="514"/>
                </a:cubicBezTo>
                <a:cubicBezTo>
                  <a:pt x="1886" y="343"/>
                  <a:pt x="1886" y="343"/>
                  <a:pt x="1886" y="343"/>
                </a:cubicBezTo>
                <a:cubicBezTo>
                  <a:pt x="1886" y="154"/>
                  <a:pt x="1732" y="0"/>
                  <a:pt x="1543" y="0"/>
                </a:cubicBezTo>
                <a:cubicBezTo>
                  <a:pt x="1029" y="0"/>
                  <a:pt x="1029" y="0"/>
                  <a:pt x="1029" y="0"/>
                </a:cubicBezTo>
                <a:cubicBezTo>
                  <a:pt x="840" y="0"/>
                  <a:pt x="686" y="154"/>
                  <a:pt x="686" y="343"/>
                </a:cubicBezTo>
                <a:cubicBezTo>
                  <a:pt x="686" y="514"/>
                  <a:pt x="686" y="514"/>
                  <a:pt x="686" y="514"/>
                </a:cubicBezTo>
                <a:cubicBezTo>
                  <a:pt x="1029" y="514"/>
                  <a:pt x="1029" y="514"/>
                  <a:pt x="1029" y="514"/>
                </a:cubicBezTo>
                <a:lnTo>
                  <a:pt x="1029" y="343"/>
                </a:lnTo>
                <a:close/>
                <a:moveTo>
                  <a:pt x="2401" y="686"/>
                </a:moveTo>
                <a:cubicBezTo>
                  <a:pt x="171" y="686"/>
                  <a:pt x="171" y="686"/>
                  <a:pt x="171" y="686"/>
                </a:cubicBezTo>
                <a:cubicBezTo>
                  <a:pt x="77" y="686"/>
                  <a:pt x="0" y="763"/>
                  <a:pt x="0" y="857"/>
                </a:cubicBezTo>
                <a:cubicBezTo>
                  <a:pt x="0" y="2229"/>
                  <a:pt x="0" y="2229"/>
                  <a:pt x="0" y="2229"/>
                </a:cubicBezTo>
                <a:cubicBezTo>
                  <a:pt x="0" y="2324"/>
                  <a:pt x="77" y="2401"/>
                  <a:pt x="171" y="2401"/>
                </a:cubicBezTo>
                <a:cubicBezTo>
                  <a:pt x="2401" y="2401"/>
                  <a:pt x="2401" y="2401"/>
                  <a:pt x="2401" y="2401"/>
                </a:cubicBezTo>
                <a:cubicBezTo>
                  <a:pt x="2495" y="2401"/>
                  <a:pt x="2572" y="2324"/>
                  <a:pt x="2572" y="2229"/>
                </a:cubicBezTo>
                <a:cubicBezTo>
                  <a:pt x="2572" y="857"/>
                  <a:pt x="2572" y="857"/>
                  <a:pt x="2572" y="857"/>
                </a:cubicBezTo>
                <a:cubicBezTo>
                  <a:pt x="2572" y="763"/>
                  <a:pt x="2495" y="686"/>
                  <a:pt x="2401" y="686"/>
                </a:cubicBezTo>
                <a:close/>
                <a:moveTo>
                  <a:pt x="1286" y="2229"/>
                </a:moveTo>
                <a:cubicBezTo>
                  <a:pt x="907" y="2229"/>
                  <a:pt x="600" y="1922"/>
                  <a:pt x="600" y="1543"/>
                </a:cubicBezTo>
                <a:cubicBezTo>
                  <a:pt x="600" y="1165"/>
                  <a:pt x="907" y="857"/>
                  <a:pt x="1286" y="857"/>
                </a:cubicBezTo>
                <a:cubicBezTo>
                  <a:pt x="1665" y="857"/>
                  <a:pt x="1972" y="1165"/>
                  <a:pt x="1972" y="1543"/>
                </a:cubicBezTo>
                <a:cubicBezTo>
                  <a:pt x="1972" y="1922"/>
                  <a:pt x="1665" y="2229"/>
                  <a:pt x="1286" y="2229"/>
                </a:cubicBezTo>
                <a:close/>
                <a:moveTo>
                  <a:pt x="1457" y="1029"/>
                </a:moveTo>
                <a:cubicBezTo>
                  <a:pt x="1114" y="1029"/>
                  <a:pt x="1114" y="1029"/>
                  <a:pt x="1114" y="1029"/>
                </a:cubicBezTo>
                <a:cubicBezTo>
                  <a:pt x="1114" y="1372"/>
                  <a:pt x="1114" y="1372"/>
                  <a:pt x="1114" y="1372"/>
                </a:cubicBezTo>
                <a:cubicBezTo>
                  <a:pt x="771" y="1372"/>
                  <a:pt x="771" y="1372"/>
                  <a:pt x="771" y="1372"/>
                </a:cubicBezTo>
                <a:cubicBezTo>
                  <a:pt x="771" y="1715"/>
                  <a:pt x="771" y="1715"/>
                  <a:pt x="771" y="1715"/>
                </a:cubicBezTo>
                <a:cubicBezTo>
                  <a:pt x="1114" y="1715"/>
                  <a:pt x="1114" y="1715"/>
                  <a:pt x="1114" y="1715"/>
                </a:cubicBezTo>
                <a:cubicBezTo>
                  <a:pt x="1114" y="2058"/>
                  <a:pt x="1114" y="2058"/>
                  <a:pt x="1114" y="2058"/>
                </a:cubicBezTo>
                <a:cubicBezTo>
                  <a:pt x="1457" y="2058"/>
                  <a:pt x="1457" y="2058"/>
                  <a:pt x="1457" y="2058"/>
                </a:cubicBezTo>
                <a:cubicBezTo>
                  <a:pt x="1457" y="1715"/>
                  <a:pt x="1457" y="1715"/>
                  <a:pt x="1457" y="1715"/>
                </a:cubicBezTo>
                <a:cubicBezTo>
                  <a:pt x="1800" y="1715"/>
                  <a:pt x="1800" y="1715"/>
                  <a:pt x="1800" y="1715"/>
                </a:cubicBezTo>
                <a:cubicBezTo>
                  <a:pt x="1800" y="1372"/>
                  <a:pt x="1800" y="1372"/>
                  <a:pt x="1800" y="1372"/>
                </a:cubicBezTo>
                <a:cubicBezTo>
                  <a:pt x="1457" y="1372"/>
                  <a:pt x="1457" y="1372"/>
                  <a:pt x="1457" y="1372"/>
                </a:cubicBezTo>
                <a:lnTo>
                  <a:pt x="1457" y="1029"/>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32" tIns="45719" rIns="91432" bIns="45719"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nvGrpSpPr>
          <p:cNvPr id="419" name="medical_building_skyline_blue"/>
          <p:cNvGrpSpPr/>
          <p:nvPr userDrawn="1"/>
        </p:nvGrpSpPr>
        <p:grpSpPr>
          <a:xfrm>
            <a:off x="5559946" y="4395558"/>
            <a:ext cx="2678167" cy="538511"/>
            <a:chOff x="5487988" y="4491038"/>
            <a:chExt cx="2068512" cy="415925"/>
          </a:xfrm>
        </p:grpSpPr>
        <p:sp>
          <p:nvSpPr>
            <p:cNvPr id="420" name="Rectangle 178"/>
            <p:cNvSpPr>
              <a:spLocks noChangeArrowheads="1"/>
            </p:cNvSpPr>
            <p:nvPr/>
          </p:nvSpPr>
          <p:spPr bwMode="auto">
            <a:xfrm>
              <a:off x="5842000" y="4572001"/>
              <a:ext cx="25400" cy="60325"/>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21" name="Rectangle 179"/>
            <p:cNvSpPr>
              <a:spLocks noChangeArrowheads="1"/>
            </p:cNvSpPr>
            <p:nvPr/>
          </p:nvSpPr>
          <p:spPr bwMode="auto">
            <a:xfrm>
              <a:off x="5802313" y="4572001"/>
              <a:ext cx="25400" cy="60325"/>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22" name="Rectangle 180"/>
            <p:cNvSpPr>
              <a:spLocks noChangeArrowheads="1"/>
            </p:cNvSpPr>
            <p:nvPr/>
          </p:nvSpPr>
          <p:spPr bwMode="auto">
            <a:xfrm>
              <a:off x="5764213" y="4572001"/>
              <a:ext cx="23812" cy="60325"/>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23" name="Rectangle 181"/>
            <p:cNvSpPr>
              <a:spLocks noChangeArrowheads="1"/>
            </p:cNvSpPr>
            <p:nvPr/>
          </p:nvSpPr>
          <p:spPr bwMode="auto">
            <a:xfrm>
              <a:off x="5576888" y="4572001"/>
              <a:ext cx="23812" cy="60325"/>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24" name="Rectangle 182"/>
            <p:cNvSpPr>
              <a:spLocks noChangeArrowheads="1"/>
            </p:cNvSpPr>
            <p:nvPr/>
          </p:nvSpPr>
          <p:spPr bwMode="auto">
            <a:xfrm>
              <a:off x="5537200" y="4572001"/>
              <a:ext cx="25400" cy="60325"/>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25" name="Rectangle 183"/>
            <p:cNvSpPr>
              <a:spLocks noChangeArrowheads="1"/>
            </p:cNvSpPr>
            <p:nvPr/>
          </p:nvSpPr>
          <p:spPr bwMode="auto">
            <a:xfrm>
              <a:off x="5614988" y="4572001"/>
              <a:ext cx="25400" cy="60325"/>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26" name="Freeform 184"/>
            <p:cNvSpPr>
              <a:spLocks/>
            </p:cNvSpPr>
            <p:nvPr/>
          </p:nvSpPr>
          <p:spPr bwMode="auto">
            <a:xfrm>
              <a:off x="5508625" y="4540251"/>
              <a:ext cx="384175" cy="17463"/>
            </a:xfrm>
            <a:custGeom>
              <a:avLst/>
              <a:gdLst>
                <a:gd name="T0" fmla="*/ 13 w 242"/>
                <a:gd name="T1" fmla="*/ 11 h 11"/>
                <a:gd name="T2" fmla="*/ 38 w 242"/>
                <a:gd name="T3" fmla="*/ 11 h 11"/>
                <a:gd name="T4" fmla="*/ 63 w 242"/>
                <a:gd name="T5" fmla="*/ 11 h 11"/>
                <a:gd name="T6" fmla="*/ 87 w 242"/>
                <a:gd name="T7" fmla="*/ 11 h 11"/>
                <a:gd name="T8" fmla="*/ 155 w 242"/>
                <a:gd name="T9" fmla="*/ 11 h 11"/>
                <a:gd name="T10" fmla="*/ 156 w 242"/>
                <a:gd name="T11" fmla="*/ 11 h 11"/>
                <a:gd name="T12" fmla="*/ 181 w 242"/>
                <a:gd name="T13" fmla="*/ 11 h 11"/>
                <a:gd name="T14" fmla="*/ 205 w 242"/>
                <a:gd name="T15" fmla="*/ 11 h 11"/>
                <a:gd name="T16" fmla="*/ 230 w 242"/>
                <a:gd name="T17" fmla="*/ 11 h 11"/>
                <a:gd name="T18" fmla="*/ 242 w 242"/>
                <a:gd name="T19" fmla="*/ 11 h 11"/>
                <a:gd name="T20" fmla="*/ 242 w 242"/>
                <a:gd name="T21" fmla="*/ 0 h 11"/>
                <a:gd name="T22" fmla="*/ 0 w 242"/>
                <a:gd name="T23" fmla="*/ 0 h 11"/>
                <a:gd name="T24" fmla="*/ 0 w 242"/>
                <a:gd name="T25" fmla="*/ 11 h 11"/>
                <a:gd name="T26" fmla="*/ 12 w 242"/>
                <a:gd name="T27" fmla="*/ 11 h 11"/>
                <a:gd name="T28" fmla="*/ 13 w 242"/>
                <a:gd name="T29"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2" h="11">
                  <a:moveTo>
                    <a:pt x="13" y="11"/>
                  </a:moveTo>
                  <a:lnTo>
                    <a:pt x="38" y="11"/>
                  </a:lnTo>
                  <a:lnTo>
                    <a:pt x="63" y="11"/>
                  </a:lnTo>
                  <a:lnTo>
                    <a:pt x="87" y="11"/>
                  </a:lnTo>
                  <a:lnTo>
                    <a:pt x="155" y="11"/>
                  </a:lnTo>
                  <a:lnTo>
                    <a:pt x="156" y="11"/>
                  </a:lnTo>
                  <a:lnTo>
                    <a:pt x="181" y="11"/>
                  </a:lnTo>
                  <a:lnTo>
                    <a:pt x="205" y="11"/>
                  </a:lnTo>
                  <a:lnTo>
                    <a:pt x="230" y="11"/>
                  </a:lnTo>
                  <a:lnTo>
                    <a:pt x="242" y="11"/>
                  </a:lnTo>
                  <a:lnTo>
                    <a:pt x="242" y="0"/>
                  </a:lnTo>
                  <a:lnTo>
                    <a:pt x="0" y="0"/>
                  </a:lnTo>
                  <a:lnTo>
                    <a:pt x="0" y="11"/>
                  </a:lnTo>
                  <a:lnTo>
                    <a:pt x="12" y="11"/>
                  </a:lnTo>
                  <a:lnTo>
                    <a:pt x="13" y="11"/>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27" name="Freeform 185"/>
            <p:cNvSpPr>
              <a:spLocks noEditPoints="1"/>
            </p:cNvSpPr>
            <p:nvPr/>
          </p:nvSpPr>
          <p:spPr bwMode="auto">
            <a:xfrm>
              <a:off x="5654675" y="4572001"/>
              <a:ext cx="92075" cy="92075"/>
            </a:xfrm>
            <a:custGeom>
              <a:avLst/>
              <a:gdLst>
                <a:gd name="T0" fmla="*/ 0 w 58"/>
                <a:gd name="T1" fmla="*/ 58 h 58"/>
                <a:gd name="T2" fmla="*/ 58 w 58"/>
                <a:gd name="T3" fmla="*/ 58 h 58"/>
                <a:gd name="T4" fmla="*/ 58 w 58"/>
                <a:gd name="T5" fmla="*/ 0 h 58"/>
                <a:gd name="T6" fmla="*/ 0 w 58"/>
                <a:gd name="T7" fmla="*/ 0 h 58"/>
                <a:gd name="T8" fmla="*/ 0 w 58"/>
                <a:gd name="T9" fmla="*/ 42 h 58"/>
                <a:gd name="T10" fmla="*/ 0 w 58"/>
                <a:gd name="T11" fmla="*/ 58 h 58"/>
                <a:gd name="T12" fmla="*/ 12 w 58"/>
                <a:gd name="T13" fmla="*/ 19 h 58"/>
                <a:gd name="T14" fmla="*/ 21 w 58"/>
                <a:gd name="T15" fmla="*/ 19 h 58"/>
                <a:gd name="T16" fmla="*/ 21 w 58"/>
                <a:gd name="T17" fmla="*/ 10 h 58"/>
                <a:gd name="T18" fmla="*/ 37 w 58"/>
                <a:gd name="T19" fmla="*/ 10 h 58"/>
                <a:gd name="T20" fmla="*/ 37 w 58"/>
                <a:gd name="T21" fmla="*/ 19 h 58"/>
                <a:gd name="T22" fmla="*/ 47 w 58"/>
                <a:gd name="T23" fmla="*/ 19 h 58"/>
                <a:gd name="T24" fmla="*/ 47 w 58"/>
                <a:gd name="T25" fmla="*/ 35 h 58"/>
                <a:gd name="T26" fmla="*/ 37 w 58"/>
                <a:gd name="T27" fmla="*/ 35 h 58"/>
                <a:gd name="T28" fmla="*/ 37 w 58"/>
                <a:gd name="T29" fmla="*/ 45 h 58"/>
                <a:gd name="T30" fmla="*/ 21 w 58"/>
                <a:gd name="T31" fmla="*/ 45 h 58"/>
                <a:gd name="T32" fmla="*/ 21 w 58"/>
                <a:gd name="T33" fmla="*/ 35 h 58"/>
                <a:gd name="T34" fmla="*/ 12 w 58"/>
                <a:gd name="T35" fmla="*/ 35 h 58"/>
                <a:gd name="T36" fmla="*/ 12 w 58"/>
                <a:gd name="T37" fmla="*/ 19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8" h="58">
                  <a:moveTo>
                    <a:pt x="0" y="58"/>
                  </a:moveTo>
                  <a:lnTo>
                    <a:pt x="58" y="58"/>
                  </a:lnTo>
                  <a:lnTo>
                    <a:pt x="58" y="0"/>
                  </a:lnTo>
                  <a:lnTo>
                    <a:pt x="0" y="0"/>
                  </a:lnTo>
                  <a:lnTo>
                    <a:pt x="0" y="42"/>
                  </a:lnTo>
                  <a:lnTo>
                    <a:pt x="0" y="58"/>
                  </a:lnTo>
                  <a:close/>
                  <a:moveTo>
                    <a:pt x="12" y="19"/>
                  </a:moveTo>
                  <a:lnTo>
                    <a:pt x="21" y="19"/>
                  </a:lnTo>
                  <a:lnTo>
                    <a:pt x="21" y="10"/>
                  </a:lnTo>
                  <a:lnTo>
                    <a:pt x="37" y="10"/>
                  </a:lnTo>
                  <a:lnTo>
                    <a:pt x="37" y="19"/>
                  </a:lnTo>
                  <a:lnTo>
                    <a:pt x="47" y="19"/>
                  </a:lnTo>
                  <a:lnTo>
                    <a:pt x="47" y="35"/>
                  </a:lnTo>
                  <a:lnTo>
                    <a:pt x="37" y="35"/>
                  </a:lnTo>
                  <a:lnTo>
                    <a:pt x="37" y="45"/>
                  </a:lnTo>
                  <a:lnTo>
                    <a:pt x="21" y="45"/>
                  </a:lnTo>
                  <a:lnTo>
                    <a:pt x="21" y="35"/>
                  </a:lnTo>
                  <a:lnTo>
                    <a:pt x="12" y="35"/>
                  </a:lnTo>
                  <a:lnTo>
                    <a:pt x="12" y="19"/>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28" name="Freeform 186"/>
            <p:cNvSpPr>
              <a:spLocks noEditPoints="1"/>
            </p:cNvSpPr>
            <p:nvPr/>
          </p:nvSpPr>
          <p:spPr bwMode="auto">
            <a:xfrm>
              <a:off x="5487988" y="4491038"/>
              <a:ext cx="2068512" cy="415925"/>
            </a:xfrm>
            <a:custGeom>
              <a:avLst/>
              <a:gdLst>
                <a:gd name="T0" fmla="*/ 10368 w 11933"/>
                <a:gd name="T1" fmla="*/ 171 h 2400"/>
                <a:gd name="T2" fmla="*/ 7703 w 11933"/>
                <a:gd name="T3" fmla="*/ 0 h 2400"/>
                <a:gd name="T4" fmla="*/ 5971 w 11933"/>
                <a:gd name="T5" fmla="*/ 492 h 2400"/>
                <a:gd name="T6" fmla="*/ 4091 w 11933"/>
                <a:gd name="T7" fmla="*/ 1333 h 2400"/>
                <a:gd name="T8" fmla="*/ 2267 w 11933"/>
                <a:gd name="T9" fmla="*/ 2319 h 2400"/>
                <a:gd name="T10" fmla="*/ 191 w 11933"/>
                <a:gd name="T11" fmla="*/ 2319 h 2400"/>
                <a:gd name="T12" fmla="*/ 3969 w 11933"/>
                <a:gd name="T13" fmla="*/ 2400 h 2400"/>
                <a:gd name="T14" fmla="*/ 9559 w 11933"/>
                <a:gd name="T15" fmla="*/ 2400 h 2400"/>
                <a:gd name="T16" fmla="*/ 11933 w 11933"/>
                <a:gd name="T17" fmla="*/ 212 h 2400"/>
                <a:gd name="T18" fmla="*/ 1835 w 11933"/>
                <a:gd name="T19" fmla="*/ 1713 h 2400"/>
                <a:gd name="T20" fmla="*/ 1291 w 11933"/>
                <a:gd name="T21" fmla="*/ 1713 h 2400"/>
                <a:gd name="T22" fmla="*/ 1019 w 11933"/>
                <a:gd name="T23" fmla="*/ 1713 h 2400"/>
                <a:gd name="T24" fmla="*/ 475 w 11933"/>
                <a:gd name="T25" fmla="*/ 1281 h 2400"/>
                <a:gd name="T26" fmla="*/ 429 w 11933"/>
                <a:gd name="T27" fmla="*/ 2008 h 2400"/>
                <a:gd name="T28" fmla="*/ 1508 w 11933"/>
                <a:gd name="T29" fmla="*/ 1922 h 2400"/>
                <a:gd name="T30" fmla="*/ 1563 w 11933"/>
                <a:gd name="T31" fmla="*/ 1497 h 2400"/>
                <a:gd name="T32" fmla="*/ 1715 w 11933"/>
                <a:gd name="T33" fmla="*/ 1967 h 2400"/>
                <a:gd name="T34" fmla="*/ 2857 w 11933"/>
                <a:gd name="T35" fmla="*/ 1084 h 2400"/>
                <a:gd name="T36" fmla="*/ 3080 w 11933"/>
                <a:gd name="T37" fmla="*/ 1084 h 2400"/>
                <a:gd name="T38" fmla="*/ 3304 w 11933"/>
                <a:gd name="T39" fmla="*/ 1084 h 2400"/>
                <a:gd name="T40" fmla="*/ 3418 w 11933"/>
                <a:gd name="T41" fmla="*/ 541 h 2400"/>
                <a:gd name="T42" fmla="*/ 3386 w 11933"/>
                <a:gd name="T43" fmla="*/ 943 h 2400"/>
                <a:gd name="T44" fmla="*/ 3609 w 11933"/>
                <a:gd name="T45" fmla="*/ 943 h 2400"/>
                <a:gd name="T46" fmla="*/ 4216 w 11933"/>
                <a:gd name="T47" fmla="*/ 943 h 2400"/>
                <a:gd name="T48" fmla="*/ 4435 w 11933"/>
                <a:gd name="T49" fmla="*/ 943 h 2400"/>
                <a:gd name="T50" fmla="*/ 5089 w 11933"/>
                <a:gd name="T51" fmla="*/ 1675 h 2400"/>
                <a:gd name="T52" fmla="*/ 5089 w 11933"/>
                <a:gd name="T53" fmla="*/ 1230 h 2400"/>
                <a:gd name="T54" fmla="*/ 5209 w 11933"/>
                <a:gd name="T55" fmla="*/ 1675 h 2400"/>
                <a:gd name="T56" fmla="*/ 5209 w 11933"/>
                <a:gd name="T57" fmla="*/ 1230 h 2400"/>
                <a:gd name="T58" fmla="*/ 5697 w 11933"/>
                <a:gd name="T59" fmla="*/ 1675 h 2400"/>
                <a:gd name="T60" fmla="*/ 5697 w 11933"/>
                <a:gd name="T61" fmla="*/ 1230 h 2400"/>
                <a:gd name="T62" fmla="*/ 5868 w 11933"/>
                <a:gd name="T63" fmla="*/ 1675 h 2400"/>
                <a:gd name="T64" fmla="*/ 5868 w 11933"/>
                <a:gd name="T65" fmla="*/ 1230 h 2400"/>
                <a:gd name="T66" fmla="*/ 5989 w 11933"/>
                <a:gd name="T67" fmla="*/ 1675 h 2400"/>
                <a:gd name="T68" fmla="*/ 5989 w 11933"/>
                <a:gd name="T69" fmla="*/ 1230 h 2400"/>
                <a:gd name="T70" fmla="*/ 6129 w 11933"/>
                <a:gd name="T71" fmla="*/ 998 h 2400"/>
                <a:gd name="T72" fmla="*/ 6244 w 11933"/>
                <a:gd name="T73" fmla="*/ 1759 h 2400"/>
                <a:gd name="T74" fmla="*/ 6244 w 11933"/>
                <a:gd name="T75" fmla="*/ 1315 h 2400"/>
                <a:gd name="T76" fmla="*/ 6740 w 11933"/>
                <a:gd name="T77" fmla="*/ 1759 h 2400"/>
                <a:gd name="T78" fmla="*/ 6740 w 11933"/>
                <a:gd name="T79" fmla="*/ 1315 h 2400"/>
                <a:gd name="T80" fmla="*/ 6860 w 11933"/>
                <a:gd name="T81" fmla="*/ 1759 h 2400"/>
                <a:gd name="T82" fmla="*/ 6860 w 11933"/>
                <a:gd name="T83" fmla="*/ 1315 h 2400"/>
                <a:gd name="T84" fmla="*/ 7626 w 11933"/>
                <a:gd name="T85" fmla="*/ 1891 h 2400"/>
                <a:gd name="T86" fmla="*/ 8013 w 11933"/>
                <a:gd name="T87" fmla="*/ 1713 h 2400"/>
                <a:gd name="T88" fmla="*/ 8013 w 11933"/>
                <a:gd name="T89" fmla="*/ 861 h 2400"/>
                <a:gd name="T90" fmla="*/ 8196 w 11933"/>
                <a:gd name="T91" fmla="*/ 1713 h 2400"/>
                <a:gd name="T92" fmla="*/ 8196 w 11933"/>
                <a:gd name="T93" fmla="*/ 861 h 2400"/>
                <a:gd name="T94" fmla="*/ 8455 w 11933"/>
                <a:gd name="T95" fmla="*/ 188 h 2400"/>
                <a:gd name="T96" fmla="*/ 8397 w 11933"/>
                <a:gd name="T97" fmla="*/ 1376 h 2400"/>
                <a:gd name="T98" fmla="*/ 8397 w 11933"/>
                <a:gd name="T99" fmla="*/ 683 h 2400"/>
                <a:gd name="T100" fmla="*/ 8580 w 11933"/>
                <a:gd name="T101" fmla="*/ 1376 h 2400"/>
                <a:gd name="T102" fmla="*/ 8580 w 11933"/>
                <a:gd name="T103" fmla="*/ 683 h 2400"/>
                <a:gd name="T104" fmla="*/ 9151 w 11933"/>
                <a:gd name="T105" fmla="*/ 1891 h 2400"/>
                <a:gd name="T106" fmla="*/ 9981 w 11933"/>
                <a:gd name="T107" fmla="*/ 2310 h 2400"/>
                <a:gd name="T108" fmla="*/ 10167 w 11933"/>
                <a:gd name="T109" fmla="*/ 399 h 2400"/>
                <a:gd name="T110" fmla="*/ 11262 w 11933"/>
                <a:gd name="T111" fmla="*/ 1511 h 2400"/>
                <a:gd name="T112" fmla="*/ 11039 w 11933"/>
                <a:gd name="T113" fmla="*/ 1511 h 2400"/>
                <a:gd name="T114" fmla="*/ 10734 w 11933"/>
                <a:gd name="T115" fmla="*/ 1369 h 2400"/>
                <a:gd name="T116" fmla="*/ 10815 w 11933"/>
                <a:gd name="T117" fmla="*/ 1511 h 2400"/>
                <a:gd name="T118" fmla="*/ 11628 w 11933"/>
                <a:gd name="T119" fmla="*/ 941 h 2400"/>
                <a:gd name="T120" fmla="*/ 11851 w 11933"/>
                <a:gd name="T121" fmla="*/ 941 h 2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933" h="2400">
                  <a:moveTo>
                    <a:pt x="11892" y="171"/>
                  </a:moveTo>
                  <a:cubicBezTo>
                    <a:pt x="10431" y="171"/>
                    <a:pt x="10431" y="171"/>
                    <a:pt x="10431" y="171"/>
                  </a:cubicBezTo>
                  <a:cubicBezTo>
                    <a:pt x="10431" y="414"/>
                    <a:pt x="10431" y="414"/>
                    <a:pt x="10431" y="414"/>
                  </a:cubicBezTo>
                  <a:cubicBezTo>
                    <a:pt x="10431" y="622"/>
                    <a:pt x="10431" y="622"/>
                    <a:pt x="10431" y="622"/>
                  </a:cubicBezTo>
                  <a:cubicBezTo>
                    <a:pt x="10431" y="1261"/>
                    <a:pt x="10431" y="1261"/>
                    <a:pt x="10431" y="1261"/>
                  </a:cubicBezTo>
                  <a:cubicBezTo>
                    <a:pt x="10431" y="1468"/>
                    <a:pt x="10431" y="1468"/>
                    <a:pt x="10431" y="1468"/>
                  </a:cubicBezTo>
                  <a:cubicBezTo>
                    <a:pt x="10431" y="1782"/>
                    <a:pt x="10431" y="1782"/>
                    <a:pt x="10431" y="1782"/>
                  </a:cubicBezTo>
                  <a:cubicBezTo>
                    <a:pt x="10431" y="1811"/>
                    <a:pt x="10431" y="1811"/>
                    <a:pt x="10431" y="1811"/>
                  </a:cubicBezTo>
                  <a:cubicBezTo>
                    <a:pt x="10708" y="1811"/>
                    <a:pt x="10708" y="1811"/>
                    <a:pt x="10708" y="1811"/>
                  </a:cubicBezTo>
                  <a:cubicBezTo>
                    <a:pt x="10708" y="2319"/>
                    <a:pt x="10708" y="2319"/>
                    <a:pt x="10708" y="2319"/>
                  </a:cubicBezTo>
                  <a:cubicBezTo>
                    <a:pt x="10368" y="2319"/>
                    <a:pt x="10368" y="2319"/>
                    <a:pt x="10368" y="2319"/>
                  </a:cubicBezTo>
                  <a:cubicBezTo>
                    <a:pt x="10368" y="2130"/>
                    <a:pt x="10368" y="2130"/>
                    <a:pt x="10368" y="2130"/>
                  </a:cubicBezTo>
                  <a:cubicBezTo>
                    <a:pt x="10368" y="1979"/>
                    <a:pt x="10368" y="1979"/>
                    <a:pt x="10368" y="1979"/>
                  </a:cubicBezTo>
                  <a:cubicBezTo>
                    <a:pt x="10368" y="1811"/>
                    <a:pt x="10368" y="1811"/>
                    <a:pt x="10368" y="1811"/>
                  </a:cubicBezTo>
                  <a:cubicBezTo>
                    <a:pt x="10368" y="171"/>
                    <a:pt x="10368" y="171"/>
                    <a:pt x="10368" y="171"/>
                  </a:cubicBezTo>
                  <a:cubicBezTo>
                    <a:pt x="10368" y="93"/>
                    <a:pt x="10368" y="93"/>
                    <a:pt x="10368" y="93"/>
                  </a:cubicBezTo>
                  <a:cubicBezTo>
                    <a:pt x="10368" y="70"/>
                    <a:pt x="10350" y="52"/>
                    <a:pt x="10327" y="52"/>
                  </a:cubicBezTo>
                  <a:cubicBezTo>
                    <a:pt x="9559" y="52"/>
                    <a:pt x="9559" y="52"/>
                    <a:pt x="9559" y="52"/>
                  </a:cubicBezTo>
                  <a:cubicBezTo>
                    <a:pt x="9537" y="52"/>
                    <a:pt x="9518" y="70"/>
                    <a:pt x="9518" y="93"/>
                  </a:cubicBezTo>
                  <a:cubicBezTo>
                    <a:pt x="9518" y="2319"/>
                    <a:pt x="9518" y="2319"/>
                    <a:pt x="9518" y="2319"/>
                  </a:cubicBezTo>
                  <a:cubicBezTo>
                    <a:pt x="9515" y="2319"/>
                    <a:pt x="9515" y="2319"/>
                    <a:pt x="9515" y="2319"/>
                  </a:cubicBezTo>
                  <a:cubicBezTo>
                    <a:pt x="9510" y="2319"/>
                    <a:pt x="9505" y="2320"/>
                    <a:pt x="9500" y="2322"/>
                  </a:cubicBezTo>
                  <a:cubicBezTo>
                    <a:pt x="9495" y="2320"/>
                    <a:pt x="9490" y="2319"/>
                    <a:pt x="9485" y="2319"/>
                  </a:cubicBezTo>
                  <a:cubicBezTo>
                    <a:pt x="9412" y="2319"/>
                    <a:pt x="9412" y="2319"/>
                    <a:pt x="9412" y="2319"/>
                  </a:cubicBezTo>
                  <a:cubicBezTo>
                    <a:pt x="9412" y="1259"/>
                    <a:pt x="9412" y="1259"/>
                    <a:pt x="9412" y="1259"/>
                  </a:cubicBezTo>
                  <a:cubicBezTo>
                    <a:pt x="9412" y="1236"/>
                    <a:pt x="9394" y="1218"/>
                    <a:pt x="9371" y="1218"/>
                  </a:cubicBezTo>
                  <a:cubicBezTo>
                    <a:pt x="8931" y="1218"/>
                    <a:pt x="8931" y="1218"/>
                    <a:pt x="8931" y="1218"/>
                  </a:cubicBezTo>
                  <a:cubicBezTo>
                    <a:pt x="8931" y="41"/>
                    <a:pt x="8931" y="41"/>
                    <a:pt x="8931" y="41"/>
                  </a:cubicBezTo>
                  <a:cubicBezTo>
                    <a:pt x="8931" y="19"/>
                    <a:pt x="8912" y="0"/>
                    <a:pt x="8890" y="0"/>
                  </a:cubicBezTo>
                  <a:cubicBezTo>
                    <a:pt x="7703" y="0"/>
                    <a:pt x="7703" y="0"/>
                    <a:pt x="7703" y="0"/>
                  </a:cubicBezTo>
                  <a:cubicBezTo>
                    <a:pt x="7681" y="0"/>
                    <a:pt x="7662" y="19"/>
                    <a:pt x="7662" y="41"/>
                  </a:cubicBezTo>
                  <a:cubicBezTo>
                    <a:pt x="7662" y="1218"/>
                    <a:pt x="7662" y="1218"/>
                    <a:pt x="7662" y="1218"/>
                  </a:cubicBezTo>
                  <a:cubicBezTo>
                    <a:pt x="7222" y="1218"/>
                    <a:pt x="7222" y="1218"/>
                    <a:pt x="7222" y="1218"/>
                  </a:cubicBezTo>
                  <a:cubicBezTo>
                    <a:pt x="7199" y="1218"/>
                    <a:pt x="7181" y="1236"/>
                    <a:pt x="7181" y="1259"/>
                  </a:cubicBezTo>
                  <a:cubicBezTo>
                    <a:pt x="7181" y="2319"/>
                    <a:pt x="7181" y="2319"/>
                    <a:pt x="7181" y="2319"/>
                  </a:cubicBezTo>
                  <a:cubicBezTo>
                    <a:pt x="7134" y="2319"/>
                    <a:pt x="7134" y="2319"/>
                    <a:pt x="7134" y="2319"/>
                  </a:cubicBezTo>
                  <a:cubicBezTo>
                    <a:pt x="7108" y="2319"/>
                    <a:pt x="7108" y="2319"/>
                    <a:pt x="7108" y="2319"/>
                  </a:cubicBezTo>
                  <a:cubicBezTo>
                    <a:pt x="7026" y="2319"/>
                    <a:pt x="7026" y="2319"/>
                    <a:pt x="7026" y="2319"/>
                  </a:cubicBezTo>
                  <a:cubicBezTo>
                    <a:pt x="7026" y="1059"/>
                    <a:pt x="7026" y="1059"/>
                    <a:pt x="7026" y="1059"/>
                  </a:cubicBezTo>
                  <a:cubicBezTo>
                    <a:pt x="6490" y="1059"/>
                    <a:pt x="6490" y="1059"/>
                    <a:pt x="6490" y="1059"/>
                  </a:cubicBezTo>
                  <a:cubicBezTo>
                    <a:pt x="6490" y="2319"/>
                    <a:pt x="6490" y="2319"/>
                    <a:pt x="6490" y="2319"/>
                  </a:cubicBezTo>
                  <a:cubicBezTo>
                    <a:pt x="6472" y="2319"/>
                    <a:pt x="6472" y="2319"/>
                    <a:pt x="6472" y="2319"/>
                  </a:cubicBezTo>
                  <a:cubicBezTo>
                    <a:pt x="6401" y="2319"/>
                    <a:pt x="6401" y="2319"/>
                    <a:pt x="6401" y="2319"/>
                  </a:cubicBezTo>
                  <a:cubicBezTo>
                    <a:pt x="6401" y="866"/>
                    <a:pt x="6401" y="866"/>
                    <a:pt x="6401" y="866"/>
                  </a:cubicBezTo>
                  <a:cubicBezTo>
                    <a:pt x="5971" y="492"/>
                    <a:pt x="5971" y="492"/>
                    <a:pt x="5971" y="492"/>
                  </a:cubicBezTo>
                  <a:cubicBezTo>
                    <a:pt x="5540" y="866"/>
                    <a:pt x="5540" y="866"/>
                    <a:pt x="5540" y="866"/>
                  </a:cubicBezTo>
                  <a:cubicBezTo>
                    <a:pt x="5540" y="1018"/>
                    <a:pt x="5540" y="1018"/>
                    <a:pt x="5540" y="1018"/>
                  </a:cubicBezTo>
                  <a:cubicBezTo>
                    <a:pt x="5540" y="2319"/>
                    <a:pt x="5540" y="2319"/>
                    <a:pt x="5540" y="2319"/>
                  </a:cubicBezTo>
                  <a:cubicBezTo>
                    <a:pt x="5458" y="2319"/>
                    <a:pt x="5458" y="2319"/>
                    <a:pt x="5458" y="2319"/>
                  </a:cubicBezTo>
                  <a:cubicBezTo>
                    <a:pt x="5458" y="1059"/>
                    <a:pt x="5458" y="1059"/>
                    <a:pt x="5458" y="1059"/>
                  </a:cubicBezTo>
                  <a:cubicBezTo>
                    <a:pt x="4923" y="1059"/>
                    <a:pt x="4923" y="1059"/>
                    <a:pt x="4923" y="1059"/>
                  </a:cubicBezTo>
                  <a:cubicBezTo>
                    <a:pt x="4923" y="2319"/>
                    <a:pt x="4923" y="2319"/>
                    <a:pt x="4923" y="2319"/>
                  </a:cubicBezTo>
                  <a:cubicBezTo>
                    <a:pt x="4764" y="2319"/>
                    <a:pt x="4764" y="2319"/>
                    <a:pt x="4764" y="2319"/>
                  </a:cubicBezTo>
                  <a:cubicBezTo>
                    <a:pt x="4757" y="2319"/>
                    <a:pt x="4757" y="2319"/>
                    <a:pt x="4757" y="2319"/>
                  </a:cubicBezTo>
                  <a:cubicBezTo>
                    <a:pt x="4695" y="2319"/>
                    <a:pt x="4695" y="2319"/>
                    <a:pt x="4695" y="2319"/>
                  </a:cubicBezTo>
                  <a:cubicBezTo>
                    <a:pt x="4695" y="685"/>
                    <a:pt x="4695" y="685"/>
                    <a:pt x="4695" y="685"/>
                  </a:cubicBezTo>
                  <a:cubicBezTo>
                    <a:pt x="4695" y="663"/>
                    <a:pt x="4676" y="644"/>
                    <a:pt x="4654" y="644"/>
                  </a:cubicBezTo>
                  <a:cubicBezTo>
                    <a:pt x="4091" y="644"/>
                    <a:pt x="4091" y="644"/>
                    <a:pt x="4091" y="644"/>
                  </a:cubicBezTo>
                  <a:cubicBezTo>
                    <a:pt x="4091" y="694"/>
                    <a:pt x="4091" y="694"/>
                    <a:pt x="4091" y="694"/>
                  </a:cubicBezTo>
                  <a:cubicBezTo>
                    <a:pt x="4091" y="1333"/>
                    <a:pt x="4091" y="1333"/>
                    <a:pt x="4091" y="1333"/>
                  </a:cubicBezTo>
                  <a:cubicBezTo>
                    <a:pt x="4091" y="1541"/>
                    <a:pt x="4091" y="1541"/>
                    <a:pt x="4091" y="1541"/>
                  </a:cubicBezTo>
                  <a:cubicBezTo>
                    <a:pt x="4091" y="1855"/>
                    <a:pt x="4091" y="1855"/>
                    <a:pt x="4091" y="1855"/>
                  </a:cubicBezTo>
                  <a:cubicBezTo>
                    <a:pt x="4091" y="2010"/>
                    <a:pt x="4091" y="2010"/>
                    <a:pt x="4091" y="2010"/>
                  </a:cubicBezTo>
                  <a:cubicBezTo>
                    <a:pt x="4091" y="2202"/>
                    <a:pt x="4091" y="2202"/>
                    <a:pt x="4091" y="2202"/>
                  </a:cubicBezTo>
                  <a:cubicBezTo>
                    <a:pt x="4091" y="2225"/>
                    <a:pt x="4073" y="2243"/>
                    <a:pt x="4050" y="2243"/>
                  </a:cubicBezTo>
                  <a:cubicBezTo>
                    <a:pt x="4027" y="2243"/>
                    <a:pt x="4009" y="2225"/>
                    <a:pt x="4009" y="2202"/>
                  </a:cubicBezTo>
                  <a:cubicBezTo>
                    <a:pt x="4009" y="2051"/>
                    <a:pt x="4009" y="2051"/>
                    <a:pt x="4009" y="2051"/>
                  </a:cubicBezTo>
                  <a:cubicBezTo>
                    <a:pt x="4009" y="76"/>
                    <a:pt x="4009" y="76"/>
                    <a:pt x="4009" y="76"/>
                  </a:cubicBezTo>
                  <a:cubicBezTo>
                    <a:pt x="4005" y="58"/>
                    <a:pt x="3989" y="44"/>
                    <a:pt x="3969" y="44"/>
                  </a:cubicBezTo>
                  <a:cubicBezTo>
                    <a:pt x="2497" y="44"/>
                    <a:pt x="2497" y="44"/>
                    <a:pt x="2497" y="44"/>
                  </a:cubicBezTo>
                  <a:cubicBezTo>
                    <a:pt x="2474" y="44"/>
                    <a:pt x="2456" y="62"/>
                    <a:pt x="2456" y="85"/>
                  </a:cubicBezTo>
                  <a:cubicBezTo>
                    <a:pt x="2456" y="2319"/>
                    <a:pt x="2456" y="2319"/>
                    <a:pt x="2456" y="2319"/>
                  </a:cubicBezTo>
                  <a:cubicBezTo>
                    <a:pt x="2417" y="2319"/>
                    <a:pt x="2417" y="2319"/>
                    <a:pt x="2417" y="2319"/>
                  </a:cubicBezTo>
                  <a:cubicBezTo>
                    <a:pt x="2387" y="2319"/>
                    <a:pt x="2387" y="2319"/>
                    <a:pt x="2387" y="2319"/>
                  </a:cubicBezTo>
                  <a:cubicBezTo>
                    <a:pt x="2267" y="2319"/>
                    <a:pt x="2267" y="2319"/>
                    <a:pt x="2267" y="2319"/>
                  </a:cubicBezTo>
                  <a:cubicBezTo>
                    <a:pt x="2185" y="2319"/>
                    <a:pt x="2185" y="2319"/>
                    <a:pt x="2185" y="2319"/>
                  </a:cubicBezTo>
                  <a:cubicBezTo>
                    <a:pt x="2185" y="896"/>
                    <a:pt x="2185" y="896"/>
                    <a:pt x="2185" y="896"/>
                  </a:cubicBezTo>
                  <a:cubicBezTo>
                    <a:pt x="2000" y="896"/>
                    <a:pt x="2000" y="896"/>
                    <a:pt x="2000" y="896"/>
                  </a:cubicBezTo>
                  <a:cubicBezTo>
                    <a:pt x="1774" y="896"/>
                    <a:pt x="1774" y="896"/>
                    <a:pt x="1774" y="896"/>
                  </a:cubicBezTo>
                  <a:cubicBezTo>
                    <a:pt x="1578" y="896"/>
                    <a:pt x="1578" y="896"/>
                    <a:pt x="1578" y="896"/>
                  </a:cubicBezTo>
                  <a:cubicBezTo>
                    <a:pt x="1578" y="1043"/>
                    <a:pt x="1578" y="1043"/>
                    <a:pt x="1578" y="1043"/>
                  </a:cubicBezTo>
                  <a:cubicBezTo>
                    <a:pt x="1578" y="1066"/>
                    <a:pt x="1560" y="1084"/>
                    <a:pt x="1538" y="1084"/>
                  </a:cubicBezTo>
                  <a:cubicBezTo>
                    <a:pt x="920" y="1084"/>
                    <a:pt x="920" y="1084"/>
                    <a:pt x="920" y="1084"/>
                  </a:cubicBezTo>
                  <a:cubicBezTo>
                    <a:pt x="898" y="1084"/>
                    <a:pt x="880" y="1066"/>
                    <a:pt x="880" y="1043"/>
                  </a:cubicBezTo>
                  <a:cubicBezTo>
                    <a:pt x="880" y="896"/>
                    <a:pt x="880" y="896"/>
                    <a:pt x="880" y="896"/>
                  </a:cubicBezTo>
                  <a:cubicBezTo>
                    <a:pt x="695" y="896"/>
                    <a:pt x="695" y="896"/>
                    <a:pt x="695" y="896"/>
                  </a:cubicBezTo>
                  <a:cubicBezTo>
                    <a:pt x="469" y="896"/>
                    <a:pt x="469" y="896"/>
                    <a:pt x="469" y="896"/>
                  </a:cubicBezTo>
                  <a:cubicBezTo>
                    <a:pt x="273" y="896"/>
                    <a:pt x="273" y="896"/>
                    <a:pt x="273" y="896"/>
                  </a:cubicBezTo>
                  <a:cubicBezTo>
                    <a:pt x="273" y="2319"/>
                    <a:pt x="273" y="2319"/>
                    <a:pt x="273" y="2319"/>
                  </a:cubicBezTo>
                  <a:cubicBezTo>
                    <a:pt x="191" y="2319"/>
                    <a:pt x="191" y="2319"/>
                    <a:pt x="191" y="2319"/>
                  </a:cubicBezTo>
                  <a:cubicBezTo>
                    <a:pt x="41" y="2319"/>
                    <a:pt x="41" y="2319"/>
                    <a:pt x="41" y="2319"/>
                  </a:cubicBezTo>
                  <a:cubicBezTo>
                    <a:pt x="18" y="2319"/>
                    <a:pt x="0" y="2337"/>
                    <a:pt x="0" y="2360"/>
                  </a:cubicBezTo>
                  <a:cubicBezTo>
                    <a:pt x="0" y="2382"/>
                    <a:pt x="18" y="2400"/>
                    <a:pt x="41" y="2400"/>
                  </a:cubicBezTo>
                  <a:cubicBezTo>
                    <a:pt x="232" y="2400"/>
                    <a:pt x="232" y="2400"/>
                    <a:pt x="232" y="2400"/>
                  </a:cubicBezTo>
                  <a:cubicBezTo>
                    <a:pt x="388" y="2400"/>
                    <a:pt x="388" y="2400"/>
                    <a:pt x="388" y="2400"/>
                  </a:cubicBezTo>
                  <a:cubicBezTo>
                    <a:pt x="702" y="2400"/>
                    <a:pt x="702" y="2400"/>
                    <a:pt x="702" y="2400"/>
                  </a:cubicBezTo>
                  <a:cubicBezTo>
                    <a:pt x="909" y="2400"/>
                    <a:pt x="909" y="2400"/>
                    <a:pt x="909" y="2400"/>
                  </a:cubicBezTo>
                  <a:cubicBezTo>
                    <a:pt x="1549" y="2400"/>
                    <a:pt x="1549" y="2400"/>
                    <a:pt x="1549" y="2400"/>
                  </a:cubicBezTo>
                  <a:cubicBezTo>
                    <a:pt x="1756" y="2400"/>
                    <a:pt x="1756" y="2400"/>
                    <a:pt x="1756" y="2400"/>
                  </a:cubicBezTo>
                  <a:cubicBezTo>
                    <a:pt x="2070" y="2400"/>
                    <a:pt x="2070" y="2400"/>
                    <a:pt x="2070" y="2400"/>
                  </a:cubicBezTo>
                  <a:cubicBezTo>
                    <a:pt x="2226" y="2400"/>
                    <a:pt x="2226" y="2400"/>
                    <a:pt x="2226" y="2400"/>
                  </a:cubicBezTo>
                  <a:cubicBezTo>
                    <a:pt x="2387" y="2400"/>
                    <a:pt x="2387" y="2400"/>
                    <a:pt x="2387" y="2400"/>
                  </a:cubicBezTo>
                  <a:cubicBezTo>
                    <a:pt x="2417" y="2400"/>
                    <a:pt x="2417" y="2400"/>
                    <a:pt x="2417" y="2400"/>
                  </a:cubicBezTo>
                  <a:cubicBezTo>
                    <a:pt x="2497" y="2400"/>
                    <a:pt x="2497" y="2400"/>
                    <a:pt x="2497" y="2400"/>
                  </a:cubicBezTo>
                  <a:cubicBezTo>
                    <a:pt x="3969" y="2400"/>
                    <a:pt x="3969" y="2400"/>
                    <a:pt x="3969" y="2400"/>
                  </a:cubicBezTo>
                  <a:cubicBezTo>
                    <a:pt x="4654" y="2400"/>
                    <a:pt x="4654" y="2400"/>
                    <a:pt x="4654" y="2400"/>
                  </a:cubicBezTo>
                  <a:cubicBezTo>
                    <a:pt x="4757" y="2400"/>
                    <a:pt x="4757" y="2400"/>
                    <a:pt x="4757" y="2400"/>
                  </a:cubicBezTo>
                  <a:cubicBezTo>
                    <a:pt x="4764" y="2400"/>
                    <a:pt x="4764" y="2400"/>
                    <a:pt x="4764" y="2400"/>
                  </a:cubicBezTo>
                  <a:cubicBezTo>
                    <a:pt x="4907" y="2400"/>
                    <a:pt x="4907" y="2400"/>
                    <a:pt x="4907" y="2400"/>
                  </a:cubicBezTo>
                  <a:cubicBezTo>
                    <a:pt x="6983" y="2400"/>
                    <a:pt x="6983" y="2400"/>
                    <a:pt x="6983" y="2400"/>
                  </a:cubicBezTo>
                  <a:cubicBezTo>
                    <a:pt x="7108" y="2400"/>
                    <a:pt x="7108" y="2400"/>
                    <a:pt x="7108" y="2400"/>
                  </a:cubicBezTo>
                  <a:cubicBezTo>
                    <a:pt x="7134" y="2400"/>
                    <a:pt x="7134" y="2400"/>
                    <a:pt x="7134" y="2400"/>
                  </a:cubicBezTo>
                  <a:cubicBezTo>
                    <a:pt x="7222" y="2400"/>
                    <a:pt x="7222" y="2400"/>
                    <a:pt x="7222" y="2400"/>
                  </a:cubicBezTo>
                  <a:cubicBezTo>
                    <a:pt x="7703" y="2400"/>
                    <a:pt x="7703" y="2400"/>
                    <a:pt x="7703" y="2400"/>
                  </a:cubicBezTo>
                  <a:cubicBezTo>
                    <a:pt x="8890" y="2400"/>
                    <a:pt x="8890" y="2400"/>
                    <a:pt x="8890" y="2400"/>
                  </a:cubicBezTo>
                  <a:cubicBezTo>
                    <a:pt x="9371" y="2400"/>
                    <a:pt x="9371" y="2400"/>
                    <a:pt x="9371" y="2400"/>
                  </a:cubicBezTo>
                  <a:cubicBezTo>
                    <a:pt x="9485" y="2400"/>
                    <a:pt x="9485" y="2400"/>
                    <a:pt x="9485" y="2400"/>
                  </a:cubicBezTo>
                  <a:cubicBezTo>
                    <a:pt x="9490" y="2400"/>
                    <a:pt x="9495" y="2399"/>
                    <a:pt x="9500" y="2397"/>
                  </a:cubicBezTo>
                  <a:cubicBezTo>
                    <a:pt x="9505" y="2399"/>
                    <a:pt x="9510" y="2400"/>
                    <a:pt x="9515" y="2400"/>
                  </a:cubicBezTo>
                  <a:cubicBezTo>
                    <a:pt x="9559" y="2400"/>
                    <a:pt x="9559" y="2400"/>
                    <a:pt x="9559" y="2400"/>
                  </a:cubicBezTo>
                  <a:cubicBezTo>
                    <a:pt x="10327" y="2400"/>
                    <a:pt x="10327" y="2400"/>
                    <a:pt x="10327" y="2400"/>
                  </a:cubicBezTo>
                  <a:cubicBezTo>
                    <a:pt x="11892" y="2400"/>
                    <a:pt x="11892" y="2400"/>
                    <a:pt x="11892" y="2400"/>
                  </a:cubicBezTo>
                  <a:cubicBezTo>
                    <a:pt x="11915" y="2400"/>
                    <a:pt x="11933" y="2382"/>
                    <a:pt x="11933" y="2360"/>
                  </a:cubicBezTo>
                  <a:cubicBezTo>
                    <a:pt x="11933" y="2337"/>
                    <a:pt x="11915" y="2319"/>
                    <a:pt x="11892" y="2319"/>
                  </a:cubicBezTo>
                  <a:cubicBezTo>
                    <a:pt x="11703" y="2319"/>
                    <a:pt x="11703" y="2319"/>
                    <a:pt x="11703" y="2319"/>
                  </a:cubicBezTo>
                  <a:cubicBezTo>
                    <a:pt x="11703" y="1811"/>
                    <a:pt x="11703" y="1811"/>
                    <a:pt x="11703" y="1811"/>
                  </a:cubicBezTo>
                  <a:cubicBezTo>
                    <a:pt x="11892" y="1811"/>
                    <a:pt x="11892" y="1811"/>
                    <a:pt x="11892" y="1811"/>
                  </a:cubicBezTo>
                  <a:cubicBezTo>
                    <a:pt x="11915" y="1811"/>
                    <a:pt x="11933" y="1793"/>
                    <a:pt x="11933" y="1770"/>
                  </a:cubicBezTo>
                  <a:cubicBezTo>
                    <a:pt x="11933" y="1552"/>
                    <a:pt x="11933" y="1552"/>
                    <a:pt x="11933" y="1552"/>
                  </a:cubicBezTo>
                  <a:cubicBezTo>
                    <a:pt x="11933" y="1328"/>
                    <a:pt x="11933" y="1328"/>
                    <a:pt x="11933" y="1328"/>
                  </a:cubicBezTo>
                  <a:cubicBezTo>
                    <a:pt x="11933" y="1124"/>
                    <a:pt x="11933" y="1124"/>
                    <a:pt x="11933" y="1124"/>
                  </a:cubicBezTo>
                  <a:cubicBezTo>
                    <a:pt x="11933" y="900"/>
                    <a:pt x="11933" y="900"/>
                    <a:pt x="11933" y="900"/>
                  </a:cubicBezTo>
                  <a:cubicBezTo>
                    <a:pt x="11933" y="696"/>
                    <a:pt x="11933" y="696"/>
                    <a:pt x="11933" y="696"/>
                  </a:cubicBezTo>
                  <a:cubicBezTo>
                    <a:pt x="11933" y="472"/>
                    <a:pt x="11933" y="472"/>
                    <a:pt x="11933" y="472"/>
                  </a:cubicBezTo>
                  <a:cubicBezTo>
                    <a:pt x="11933" y="212"/>
                    <a:pt x="11933" y="212"/>
                    <a:pt x="11933" y="212"/>
                  </a:cubicBezTo>
                  <a:cubicBezTo>
                    <a:pt x="11933" y="189"/>
                    <a:pt x="11915" y="171"/>
                    <a:pt x="11892" y="171"/>
                  </a:cubicBezTo>
                  <a:close/>
                  <a:moveTo>
                    <a:pt x="1835" y="1133"/>
                  </a:moveTo>
                  <a:cubicBezTo>
                    <a:pt x="1983" y="1133"/>
                    <a:pt x="1983" y="1133"/>
                    <a:pt x="1983" y="1133"/>
                  </a:cubicBezTo>
                  <a:cubicBezTo>
                    <a:pt x="1983" y="1281"/>
                    <a:pt x="1983" y="1281"/>
                    <a:pt x="1983" y="1281"/>
                  </a:cubicBezTo>
                  <a:cubicBezTo>
                    <a:pt x="1835" y="1281"/>
                    <a:pt x="1835" y="1281"/>
                    <a:pt x="1835" y="1281"/>
                  </a:cubicBezTo>
                  <a:lnTo>
                    <a:pt x="1835" y="1133"/>
                  </a:lnTo>
                  <a:close/>
                  <a:moveTo>
                    <a:pt x="1835" y="1349"/>
                  </a:moveTo>
                  <a:cubicBezTo>
                    <a:pt x="1983" y="1349"/>
                    <a:pt x="1983" y="1349"/>
                    <a:pt x="1983" y="1349"/>
                  </a:cubicBezTo>
                  <a:cubicBezTo>
                    <a:pt x="1983" y="1497"/>
                    <a:pt x="1983" y="1497"/>
                    <a:pt x="1983" y="1497"/>
                  </a:cubicBezTo>
                  <a:cubicBezTo>
                    <a:pt x="1835" y="1497"/>
                    <a:pt x="1835" y="1497"/>
                    <a:pt x="1835" y="1497"/>
                  </a:cubicBezTo>
                  <a:lnTo>
                    <a:pt x="1835" y="1349"/>
                  </a:lnTo>
                  <a:close/>
                  <a:moveTo>
                    <a:pt x="1835" y="1566"/>
                  </a:moveTo>
                  <a:cubicBezTo>
                    <a:pt x="1983" y="1566"/>
                    <a:pt x="1983" y="1566"/>
                    <a:pt x="1983" y="1566"/>
                  </a:cubicBezTo>
                  <a:cubicBezTo>
                    <a:pt x="1983" y="1713"/>
                    <a:pt x="1983" y="1713"/>
                    <a:pt x="1983" y="1713"/>
                  </a:cubicBezTo>
                  <a:cubicBezTo>
                    <a:pt x="1835" y="1713"/>
                    <a:pt x="1835" y="1713"/>
                    <a:pt x="1835" y="1713"/>
                  </a:cubicBezTo>
                  <a:lnTo>
                    <a:pt x="1835" y="1566"/>
                  </a:lnTo>
                  <a:close/>
                  <a:moveTo>
                    <a:pt x="1291" y="1133"/>
                  </a:moveTo>
                  <a:cubicBezTo>
                    <a:pt x="1439" y="1133"/>
                    <a:pt x="1439" y="1133"/>
                    <a:pt x="1439" y="1133"/>
                  </a:cubicBezTo>
                  <a:cubicBezTo>
                    <a:pt x="1439" y="1281"/>
                    <a:pt x="1439" y="1281"/>
                    <a:pt x="1439" y="1281"/>
                  </a:cubicBezTo>
                  <a:cubicBezTo>
                    <a:pt x="1291" y="1281"/>
                    <a:pt x="1291" y="1281"/>
                    <a:pt x="1291" y="1281"/>
                  </a:cubicBezTo>
                  <a:lnTo>
                    <a:pt x="1291" y="1133"/>
                  </a:lnTo>
                  <a:close/>
                  <a:moveTo>
                    <a:pt x="1291" y="1349"/>
                  </a:moveTo>
                  <a:cubicBezTo>
                    <a:pt x="1439" y="1349"/>
                    <a:pt x="1439" y="1349"/>
                    <a:pt x="1439" y="1349"/>
                  </a:cubicBezTo>
                  <a:cubicBezTo>
                    <a:pt x="1439" y="1497"/>
                    <a:pt x="1439" y="1497"/>
                    <a:pt x="1439" y="1497"/>
                  </a:cubicBezTo>
                  <a:cubicBezTo>
                    <a:pt x="1291" y="1497"/>
                    <a:pt x="1291" y="1497"/>
                    <a:pt x="1291" y="1497"/>
                  </a:cubicBezTo>
                  <a:lnTo>
                    <a:pt x="1291" y="1349"/>
                  </a:lnTo>
                  <a:close/>
                  <a:moveTo>
                    <a:pt x="1291" y="1566"/>
                  </a:moveTo>
                  <a:cubicBezTo>
                    <a:pt x="1439" y="1566"/>
                    <a:pt x="1439" y="1566"/>
                    <a:pt x="1439" y="1566"/>
                  </a:cubicBezTo>
                  <a:cubicBezTo>
                    <a:pt x="1439" y="1713"/>
                    <a:pt x="1439" y="1713"/>
                    <a:pt x="1439" y="1713"/>
                  </a:cubicBezTo>
                  <a:cubicBezTo>
                    <a:pt x="1291" y="1713"/>
                    <a:pt x="1291" y="1713"/>
                    <a:pt x="1291" y="1713"/>
                  </a:cubicBezTo>
                  <a:lnTo>
                    <a:pt x="1291" y="1566"/>
                  </a:lnTo>
                  <a:close/>
                  <a:moveTo>
                    <a:pt x="1019" y="1133"/>
                  </a:moveTo>
                  <a:cubicBezTo>
                    <a:pt x="1167" y="1133"/>
                    <a:pt x="1167" y="1133"/>
                    <a:pt x="1167" y="1133"/>
                  </a:cubicBezTo>
                  <a:cubicBezTo>
                    <a:pt x="1167" y="1281"/>
                    <a:pt x="1167" y="1281"/>
                    <a:pt x="1167" y="1281"/>
                  </a:cubicBezTo>
                  <a:cubicBezTo>
                    <a:pt x="1019" y="1281"/>
                    <a:pt x="1019" y="1281"/>
                    <a:pt x="1019" y="1281"/>
                  </a:cubicBezTo>
                  <a:lnTo>
                    <a:pt x="1019" y="1133"/>
                  </a:lnTo>
                  <a:close/>
                  <a:moveTo>
                    <a:pt x="1019" y="1349"/>
                  </a:moveTo>
                  <a:cubicBezTo>
                    <a:pt x="1167" y="1349"/>
                    <a:pt x="1167" y="1349"/>
                    <a:pt x="1167" y="1349"/>
                  </a:cubicBezTo>
                  <a:cubicBezTo>
                    <a:pt x="1167" y="1497"/>
                    <a:pt x="1167" y="1497"/>
                    <a:pt x="1167" y="1497"/>
                  </a:cubicBezTo>
                  <a:cubicBezTo>
                    <a:pt x="1019" y="1497"/>
                    <a:pt x="1019" y="1497"/>
                    <a:pt x="1019" y="1497"/>
                  </a:cubicBezTo>
                  <a:lnTo>
                    <a:pt x="1019" y="1349"/>
                  </a:lnTo>
                  <a:close/>
                  <a:moveTo>
                    <a:pt x="1019" y="1566"/>
                  </a:moveTo>
                  <a:cubicBezTo>
                    <a:pt x="1167" y="1566"/>
                    <a:pt x="1167" y="1566"/>
                    <a:pt x="1167" y="1566"/>
                  </a:cubicBezTo>
                  <a:cubicBezTo>
                    <a:pt x="1167" y="1713"/>
                    <a:pt x="1167" y="1713"/>
                    <a:pt x="1167" y="1713"/>
                  </a:cubicBezTo>
                  <a:cubicBezTo>
                    <a:pt x="1019" y="1713"/>
                    <a:pt x="1019" y="1713"/>
                    <a:pt x="1019" y="1713"/>
                  </a:cubicBezTo>
                  <a:lnTo>
                    <a:pt x="1019" y="1566"/>
                  </a:lnTo>
                  <a:close/>
                  <a:moveTo>
                    <a:pt x="747" y="1133"/>
                  </a:moveTo>
                  <a:cubicBezTo>
                    <a:pt x="895" y="1133"/>
                    <a:pt x="895" y="1133"/>
                    <a:pt x="895" y="1133"/>
                  </a:cubicBezTo>
                  <a:cubicBezTo>
                    <a:pt x="895" y="1281"/>
                    <a:pt x="895" y="1281"/>
                    <a:pt x="895" y="1281"/>
                  </a:cubicBezTo>
                  <a:cubicBezTo>
                    <a:pt x="747" y="1281"/>
                    <a:pt x="747" y="1281"/>
                    <a:pt x="747" y="1281"/>
                  </a:cubicBezTo>
                  <a:lnTo>
                    <a:pt x="747" y="1133"/>
                  </a:lnTo>
                  <a:close/>
                  <a:moveTo>
                    <a:pt x="747" y="1349"/>
                  </a:moveTo>
                  <a:cubicBezTo>
                    <a:pt x="895" y="1349"/>
                    <a:pt x="895" y="1349"/>
                    <a:pt x="895" y="1349"/>
                  </a:cubicBezTo>
                  <a:cubicBezTo>
                    <a:pt x="895" y="1497"/>
                    <a:pt x="895" y="1497"/>
                    <a:pt x="895" y="1497"/>
                  </a:cubicBezTo>
                  <a:cubicBezTo>
                    <a:pt x="747" y="1497"/>
                    <a:pt x="747" y="1497"/>
                    <a:pt x="747" y="1497"/>
                  </a:cubicBezTo>
                  <a:lnTo>
                    <a:pt x="747" y="1349"/>
                  </a:lnTo>
                  <a:close/>
                  <a:moveTo>
                    <a:pt x="475" y="1133"/>
                  </a:moveTo>
                  <a:cubicBezTo>
                    <a:pt x="623" y="1133"/>
                    <a:pt x="623" y="1133"/>
                    <a:pt x="623" y="1133"/>
                  </a:cubicBezTo>
                  <a:cubicBezTo>
                    <a:pt x="623" y="1281"/>
                    <a:pt x="623" y="1281"/>
                    <a:pt x="623" y="1281"/>
                  </a:cubicBezTo>
                  <a:cubicBezTo>
                    <a:pt x="475" y="1281"/>
                    <a:pt x="475" y="1281"/>
                    <a:pt x="475" y="1281"/>
                  </a:cubicBezTo>
                  <a:lnTo>
                    <a:pt x="475" y="1133"/>
                  </a:lnTo>
                  <a:close/>
                  <a:moveTo>
                    <a:pt x="475" y="1349"/>
                  </a:moveTo>
                  <a:cubicBezTo>
                    <a:pt x="623" y="1349"/>
                    <a:pt x="623" y="1349"/>
                    <a:pt x="623" y="1349"/>
                  </a:cubicBezTo>
                  <a:cubicBezTo>
                    <a:pt x="623" y="1497"/>
                    <a:pt x="623" y="1497"/>
                    <a:pt x="623" y="1497"/>
                  </a:cubicBezTo>
                  <a:cubicBezTo>
                    <a:pt x="475" y="1497"/>
                    <a:pt x="475" y="1497"/>
                    <a:pt x="475" y="1497"/>
                  </a:cubicBezTo>
                  <a:lnTo>
                    <a:pt x="475" y="1349"/>
                  </a:lnTo>
                  <a:close/>
                  <a:moveTo>
                    <a:pt x="475" y="1566"/>
                  </a:moveTo>
                  <a:cubicBezTo>
                    <a:pt x="623" y="1566"/>
                    <a:pt x="623" y="1566"/>
                    <a:pt x="623" y="1566"/>
                  </a:cubicBezTo>
                  <a:cubicBezTo>
                    <a:pt x="623" y="1713"/>
                    <a:pt x="623" y="1713"/>
                    <a:pt x="623" y="1713"/>
                  </a:cubicBezTo>
                  <a:cubicBezTo>
                    <a:pt x="475" y="1713"/>
                    <a:pt x="475" y="1713"/>
                    <a:pt x="475" y="1713"/>
                  </a:cubicBezTo>
                  <a:lnTo>
                    <a:pt x="475" y="1566"/>
                  </a:lnTo>
                  <a:close/>
                  <a:moveTo>
                    <a:pt x="743" y="2319"/>
                  </a:moveTo>
                  <a:cubicBezTo>
                    <a:pt x="661" y="2319"/>
                    <a:pt x="661" y="2319"/>
                    <a:pt x="661" y="2319"/>
                  </a:cubicBezTo>
                  <a:cubicBezTo>
                    <a:pt x="661" y="2008"/>
                    <a:pt x="661" y="2008"/>
                    <a:pt x="661" y="2008"/>
                  </a:cubicBezTo>
                  <a:cubicBezTo>
                    <a:pt x="429" y="2008"/>
                    <a:pt x="429" y="2008"/>
                    <a:pt x="429" y="2008"/>
                  </a:cubicBezTo>
                  <a:cubicBezTo>
                    <a:pt x="429" y="2319"/>
                    <a:pt x="429" y="2319"/>
                    <a:pt x="429" y="2319"/>
                  </a:cubicBezTo>
                  <a:cubicBezTo>
                    <a:pt x="347" y="2319"/>
                    <a:pt x="347" y="2319"/>
                    <a:pt x="347" y="2319"/>
                  </a:cubicBezTo>
                  <a:cubicBezTo>
                    <a:pt x="347" y="1967"/>
                    <a:pt x="347" y="1967"/>
                    <a:pt x="347" y="1967"/>
                  </a:cubicBezTo>
                  <a:cubicBezTo>
                    <a:pt x="347" y="1945"/>
                    <a:pt x="365" y="1926"/>
                    <a:pt x="388" y="1926"/>
                  </a:cubicBezTo>
                  <a:cubicBezTo>
                    <a:pt x="702" y="1926"/>
                    <a:pt x="702" y="1926"/>
                    <a:pt x="702" y="1926"/>
                  </a:cubicBezTo>
                  <a:cubicBezTo>
                    <a:pt x="725" y="1926"/>
                    <a:pt x="743" y="1945"/>
                    <a:pt x="743" y="1967"/>
                  </a:cubicBezTo>
                  <a:lnTo>
                    <a:pt x="743" y="2319"/>
                  </a:lnTo>
                  <a:close/>
                  <a:moveTo>
                    <a:pt x="747" y="1566"/>
                  </a:moveTo>
                  <a:cubicBezTo>
                    <a:pt x="895" y="1566"/>
                    <a:pt x="895" y="1566"/>
                    <a:pt x="895" y="1566"/>
                  </a:cubicBezTo>
                  <a:cubicBezTo>
                    <a:pt x="895" y="1713"/>
                    <a:pt x="895" y="1713"/>
                    <a:pt x="895" y="1713"/>
                  </a:cubicBezTo>
                  <a:cubicBezTo>
                    <a:pt x="747" y="1713"/>
                    <a:pt x="747" y="1713"/>
                    <a:pt x="747" y="1713"/>
                  </a:cubicBezTo>
                  <a:lnTo>
                    <a:pt x="747" y="1566"/>
                  </a:lnTo>
                  <a:close/>
                  <a:moveTo>
                    <a:pt x="1590" y="2319"/>
                  </a:moveTo>
                  <a:cubicBezTo>
                    <a:pt x="1508" y="2319"/>
                    <a:pt x="1508" y="2319"/>
                    <a:pt x="1508" y="2319"/>
                  </a:cubicBezTo>
                  <a:cubicBezTo>
                    <a:pt x="1508" y="1922"/>
                    <a:pt x="1508" y="1922"/>
                    <a:pt x="1508" y="1922"/>
                  </a:cubicBezTo>
                  <a:cubicBezTo>
                    <a:pt x="950" y="1922"/>
                    <a:pt x="950" y="1922"/>
                    <a:pt x="950" y="1922"/>
                  </a:cubicBezTo>
                  <a:cubicBezTo>
                    <a:pt x="950" y="2319"/>
                    <a:pt x="950" y="2319"/>
                    <a:pt x="950" y="2319"/>
                  </a:cubicBezTo>
                  <a:cubicBezTo>
                    <a:pt x="868" y="2319"/>
                    <a:pt x="868" y="2319"/>
                    <a:pt x="868" y="2319"/>
                  </a:cubicBezTo>
                  <a:cubicBezTo>
                    <a:pt x="868" y="1881"/>
                    <a:pt x="868" y="1881"/>
                    <a:pt x="868" y="1881"/>
                  </a:cubicBezTo>
                  <a:cubicBezTo>
                    <a:pt x="868" y="1858"/>
                    <a:pt x="887" y="1840"/>
                    <a:pt x="909" y="1840"/>
                  </a:cubicBezTo>
                  <a:cubicBezTo>
                    <a:pt x="1549" y="1840"/>
                    <a:pt x="1549" y="1840"/>
                    <a:pt x="1549" y="1840"/>
                  </a:cubicBezTo>
                  <a:cubicBezTo>
                    <a:pt x="1571" y="1840"/>
                    <a:pt x="1590" y="1858"/>
                    <a:pt x="1590" y="1881"/>
                  </a:cubicBezTo>
                  <a:lnTo>
                    <a:pt x="1590" y="2319"/>
                  </a:lnTo>
                  <a:close/>
                  <a:moveTo>
                    <a:pt x="1711" y="1713"/>
                  </a:moveTo>
                  <a:cubicBezTo>
                    <a:pt x="1563" y="1713"/>
                    <a:pt x="1563" y="1713"/>
                    <a:pt x="1563" y="1713"/>
                  </a:cubicBezTo>
                  <a:cubicBezTo>
                    <a:pt x="1563" y="1566"/>
                    <a:pt x="1563" y="1566"/>
                    <a:pt x="1563" y="1566"/>
                  </a:cubicBezTo>
                  <a:cubicBezTo>
                    <a:pt x="1711" y="1566"/>
                    <a:pt x="1711" y="1566"/>
                    <a:pt x="1711" y="1566"/>
                  </a:cubicBezTo>
                  <a:lnTo>
                    <a:pt x="1711" y="1713"/>
                  </a:lnTo>
                  <a:close/>
                  <a:moveTo>
                    <a:pt x="1711" y="1497"/>
                  </a:moveTo>
                  <a:cubicBezTo>
                    <a:pt x="1563" y="1497"/>
                    <a:pt x="1563" y="1497"/>
                    <a:pt x="1563" y="1497"/>
                  </a:cubicBezTo>
                  <a:cubicBezTo>
                    <a:pt x="1563" y="1349"/>
                    <a:pt x="1563" y="1349"/>
                    <a:pt x="1563" y="1349"/>
                  </a:cubicBezTo>
                  <a:cubicBezTo>
                    <a:pt x="1711" y="1349"/>
                    <a:pt x="1711" y="1349"/>
                    <a:pt x="1711" y="1349"/>
                  </a:cubicBezTo>
                  <a:lnTo>
                    <a:pt x="1711" y="1497"/>
                  </a:lnTo>
                  <a:close/>
                  <a:moveTo>
                    <a:pt x="1711" y="1281"/>
                  </a:moveTo>
                  <a:cubicBezTo>
                    <a:pt x="1563" y="1281"/>
                    <a:pt x="1563" y="1281"/>
                    <a:pt x="1563" y="1281"/>
                  </a:cubicBezTo>
                  <a:cubicBezTo>
                    <a:pt x="1563" y="1133"/>
                    <a:pt x="1563" y="1133"/>
                    <a:pt x="1563" y="1133"/>
                  </a:cubicBezTo>
                  <a:cubicBezTo>
                    <a:pt x="1711" y="1133"/>
                    <a:pt x="1711" y="1133"/>
                    <a:pt x="1711" y="1133"/>
                  </a:cubicBezTo>
                  <a:lnTo>
                    <a:pt x="1711" y="1281"/>
                  </a:lnTo>
                  <a:close/>
                  <a:moveTo>
                    <a:pt x="2111" y="2319"/>
                  </a:moveTo>
                  <a:cubicBezTo>
                    <a:pt x="2029" y="2319"/>
                    <a:pt x="2029" y="2319"/>
                    <a:pt x="2029" y="2319"/>
                  </a:cubicBezTo>
                  <a:cubicBezTo>
                    <a:pt x="2029" y="2008"/>
                    <a:pt x="2029" y="2008"/>
                    <a:pt x="2029" y="2008"/>
                  </a:cubicBezTo>
                  <a:cubicBezTo>
                    <a:pt x="1797" y="2008"/>
                    <a:pt x="1797" y="2008"/>
                    <a:pt x="1797" y="2008"/>
                  </a:cubicBezTo>
                  <a:cubicBezTo>
                    <a:pt x="1797" y="2319"/>
                    <a:pt x="1797" y="2319"/>
                    <a:pt x="1797" y="2319"/>
                  </a:cubicBezTo>
                  <a:cubicBezTo>
                    <a:pt x="1715" y="2319"/>
                    <a:pt x="1715" y="2319"/>
                    <a:pt x="1715" y="2319"/>
                  </a:cubicBezTo>
                  <a:cubicBezTo>
                    <a:pt x="1715" y="1967"/>
                    <a:pt x="1715" y="1967"/>
                    <a:pt x="1715" y="1967"/>
                  </a:cubicBezTo>
                  <a:cubicBezTo>
                    <a:pt x="1715" y="1945"/>
                    <a:pt x="1733" y="1926"/>
                    <a:pt x="1756" y="1926"/>
                  </a:cubicBezTo>
                  <a:cubicBezTo>
                    <a:pt x="2070" y="1926"/>
                    <a:pt x="2070" y="1926"/>
                    <a:pt x="2070" y="1926"/>
                  </a:cubicBezTo>
                  <a:cubicBezTo>
                    <a:pt x="2093" y="1926"/>
                    <a:pt x="2111" y="1945"/>
                    <a:pt x="2111" y="1967"/>
                  </a:cubicBezTo>
                  <a:lnTo>
                    <a:pt x="2111" y="2319"/>
                  </a:lnTo>
                  <a:close/>
                  <a:moveTo>
                    <a:pt x="2857" y="1967"/>
                  </a:moveTo>
                  <a:cubicBezTo>
                    <a:pt x="2715" y="1967"/>
                    <a:pt x="2715" y="1967"/>
                    <a:pt x="2715" y="1967"/>
                  </a:cubicBezTo>
                  <a:cubicBezTo>
                    <a:pt x="2715" y="1825"/>
                    <a:pt x="2715" y="1825"/>
                    <a:pt x="2715" y="1825"/>
                  </a:cubicBezTo>
                  <a:cubicBezTo>
                    <a:pt x="2857" y="1825"/>
                    <a:pt x="2857" y="1825"/>
                    <a:pt x="2857" y="1825"/>
                  </a:cubicBezTo>
                  <a:lnTo>
                    <a:pt x="2857" y="1967"/>
                  </a:lnTo>
                  <a:close/>
                  <a:moveTo>
                    <a:pt x="2857" y="1526"/>
                  </a:moveTo>
                  <a:cubicBezTo>
                    <a:pt x="2715" y="1526"/>
                    <a:pt x="2715" y="1526"/>
                    <a:pt x="2715" y="1526"/>
                  </a:cubicBezTo>
                  <a:cubicBezTo>
                    <a:pt x="2715" y="1384"/>
                    <a:pt x="2715" y="1384"/>
                    <a:pt x="2715" y="1384"/>
                  </a:cubicBezTo>
                  <a:cubicBezTo>
                    <a:pt x="2857" y="1384"/>
                    <a:pt x="2857" y="1384"/>
                    <a:pt x="2857" y="1384"/>
                  </a:cubicBezTo>
                  <a:lnTo>
                    <a:pt x="2857" y="1526"/>
                  </a:lnTo>
                  <a:close/>
                  <a:moveTo>
                    <a:pt x="2857" y="1084"/>
                  </a:moveTo>
                  <a:cubicBezTo>
                    <a:pt x="2715" y="1084"/>
                    <a:pt x="2715" y="1084"/>
                    <a:pt x="2715" y="1084"/>
                  </a:cubicBezTo>
                  <a:cubicBezTo>
                    <a:pt x="2715" y="943"/>
                    <a:pt x="2715" y="943"/>
                    <a:pt x="2715" y="943"/>
                  </a:cubicBezTo>
                  <a:cubicBezTo>
                    <a:pt x="2857" y="943"/>
                    <a:pt x="2857" y="943"/>
                    <a:pt x="2857" y="943"/>
                  </a:cubicBezTo>
                  <a:lnTo>
                    <a:pt x="2857" y="1084"/>
                  </a:lnTo>
                  <a:close/>
                  <a:moveTo>
                    <a:pt x="3080" y="1967"/>
                  </a:moveTo>
                  <a:cubicBezTo>
                    <a:pt x="2939" y="1967"/>
                    <a:pt x="2939" y="1967"/>
                    <a:pt x="2939" y="1967"/>
                  </a:cubicBezTo>
                  <a:cubicBezTo>
                    <a:pt x="2939" y="1825"/>
                    <a:pt x="2939" y="1825"/>
                    <a:pt x="2939" y="1825"/>
                  </a:cubicBezTo>
                  <a:cubicBezTo>
                    <a:pt x="3080" y="1825"/>
                    <a:pt x="3080" y="1825"/>
                    <a:pt x="3080" y="1825"/>
                  </a:cubicBezTo>
                  <a:lnTo>
                    <a:pt x="3080" y="1967"/>
                  </a:lnTo>
                  <a:close/>
                  <a:moveTo>
                    <a:pt x="3080" y="1526"/>
                  </a:moveTo>
                  <a:cubicBezTo>
                    <a:pt x="2939" y="1526"/>
                    <a:pt x="2939" y="1526"/>
                    <a:pt x="2939" y="1526"/>
                  </a:cubicBezTo>
                  <a:cubicBezTo>
                    <a:pt x="2939" y="1384"/>
                    <a:pt x="2939" y="1384"/>
                    <a:pt x="2939" y="1384"/>
                  </a:cubicBezTo>
                  <a:cubicBezTo>
                    <a:pt x="3080" y="1384"/>
                    <a:pt x="3080" y="1384"/>
                    <a:pt x="3080" y="1384"/>
                  </a:cubicBezTo>
                  <a:lnTo>
                    <a:pt x="3080" y="1526"/>
                  </a:lnTo>
                  <a:close/>
                  <a:moveTo>
                    <a:pt x="3080" y="1084"/>
                  </a:moveTo>
                  <a:cubicBezTo>
                    <a:pt x="2939" y="1084"/>
                    <a:pt x="2939" y="1084"/>
                    <a:pt x="2939" y="1084"/>
                  </a:cubicBezTo>
                  <a:cubicBezTo>
                    <a:pt x="2939" y="943"/>
                    <a:pt x="2939" y="943"/>
                    <a:pt x="2939" y="943"/>
                  </a:cubicBezTo>
                  <a:cubicBezTo>
                    <a:pt x="3080" y="943"/>
                    <a:pt x="3080" y="943"/>
                    <a:pt x="3080" y="943"/>
                  </a:cubicBezTo>
                  <a:lnTo>
                    <a:pt x="3080" y="1084"/>
                  </a:lnTo>
                  <a:close/>
                  <a:moveTo>
                    <a:pt x="3304" y="1967"/>
                  </a:moveTo>
                  <a:cubicBezTo>
                    <a:pt x="3162" y="1967"/>
                    <a:pt x="3162" y="1967"/>
                    <a:pt x="3162" y="1967"/>
                  </a:cubicBezTo>
                  <a:cubicBezTo>
                    <a:pt x="3162" y="1825"/>
                    <a:pt x="3162" y="1825"/>
                    <a:pt x="3162" y="1825"/>
                  </a:cubicBezTo>
                  <a:cubicBezTo>
                    <a:pt x="3304" y="1825"/>
                    <a:pt x="3304" y="1825"/>
                    <a:pt x="3304" y="1825"/>
                  </a:cubicBezTo>
                  <a:lnTo>
                    <a:pt x="3304" y="1967"/>
                  </a:lnTo>
                  <a:close/>
                  <a:moveTo>
                    <a:pt x="3304" y="1526"/>
                  </a:moveTo>
                  <a:cubicBezTo>
                    <a:pt x="3162" y="1526"/>
                    <a:pt x="3162" y="1526"/>
                    <a:pt x="3162" y="1526"/>
                  </a:cubicBezTo>
                  <a:cubicBezTo>
                    <a:pt x="3162" y="1384"/>
                    <a:pt x="3162" y="1384"/>
                    <a:pt x="3162" y="1384"/>
                  </a:cubicBezTo>
                  <a:cubicBezTo>
                    <a:pt x="3304" y="1384"/>
                    <a:pt x="3304" y="1384"/>
                    <a:pt x="3304" y="1384"/>
                  </a:cubicBezTo>
                  <a:lnTo>
                    <a:pt x="3304" y="1526"/>
                  </a:lnTo>
                  <a:close/>
                  <a:moveTo>
                    <a:pt x="3304" y="1084"/>
                  </a:moveTo>
                  <a:cubicBezTo>
                    <a:pt x="3162" y="1084"/>
                    <a:pt x="3162" y="1084"/>
                    <a:pt x="3162" y="1084"/>
                  </a:cubicBezTo>
                  <a:cubicBezTo>
                    <a:pt x="3162" y="943"/>
                    <a:pt x="3162" y="943"/>
                    <a:pt x="3162" y="943"/>
                  </a:cubicBezTo>
                  <a:cubicBezTo>
                    <a:pt x="3304" y="943"/>
                    <a:pt x="3304" y="943"/>
                    <a:pt x="3304" y="943"/>
                  </a:cubicBezTo>
                  <a:lnTo>
                    <a:pt x="3304" y="1084"/>
                  </a:lnTo>
                  <a:close/>
                  <a:moveTo>
                    <a:pt x="3320" y="639"/>
                  </a:moveTo>
                  <a:cubicBezTo>
                    <a:pt x="3146" y="639"/>
                    <a:pt x="3146" y="639"/>
                    <a:pt x="3146" y="639"/>
                  </a:cubicBezTo>
                  <a:cubicBezTo>
                    <a:pt x="3146" y="541"/>
                    <a:pt x="3146" y="541"/>
                    <a:pt x="3146" y="541"/>
                  </a:cubicBezTo>
                  <a:cubicBezTo>
                    <a:pt x="3048" y="541"/>
                    <a:pt x="3048" y="541"/>
                    <a:pt x="3048" y="541"/>
                  </a:cubicBezTo>
                  <a:cubicBezTo>
                    <a:pt x="3048" y="367"/>
                    <a:pt x="3048" y="367"/>
                    <a:pt x="3048" y="367"/>
                  </a:cubicBezTo>
                  <a:cubicBezTo>
                    <a:pt x="3146" y="367"/>
                    <a:pt x="3146" y="367"/>
                    <a:pt x="3146" y="367"/>
                  </a:cubicBezTo>
                  <a:cubicBezTo>
                    <a:pt x="3146" y="269"/>
                    <a:pt x="3146" y="269"/>
                    <a:pt x="3146" y="269"/>
                  </a:cubicBezTo>
                  <a:cubicBezTo>
                    <a:pt x="3320" y="269"/>
                    <a:pt x="3320" y="269"/>
                    <a:pt x="3320" y="269"/>
                  </a:cubicBezTo>
                  <a:cubicBezTo>
                    <a:pt x="3320" y="367"/>
                    <a:pt x="3320" y="367"/>
                    <a:pt x="3320" y="367"/>
                  </a:cubicBezTo>
                  <a:cubicBezTo>
                    <a:pt x="3418" y="367"/>
                    <a:pt x="3418" y="367"/>
                    <a:pt x="3418" y="367"/>
                  </a:cubicBezTo>
                  <a:cubicBezTo>
                    <a:pt x="3418" y="541"/>
                    <a:pt x="3418" y="541"/>
                    <a:pt x="3418" y="541"/>
                  </a:cubicBezTo>
                  <a:cubicBezTo>
                    <a:pt x="3320" y="541"/>
                    <a:pt x="3320" y="541"/>
                    <a:pt x="3320" y="541"/>
                  </a:cubicBezTo>
                  <a:lnTo>
                    <a:pt x="3320" y="639"/>
                  </a:lnTo>
                  <a:close/>
                  <a:moveTo>
                    <a:pt x="3527" y="1967"/>
                  </a:moveTo>
                  <a:cubicBezTo>
                    <a:pt x="3386" y="1967"/>
                    <a:pt x="3386" y="1967"/>
                    <a:pt x="3386" y="1967"/>
                  </a:cubicBezTo>
                  <a:cubicBezTo>
                    <a:pt x="3386" y="1825"/>
                    <a:pt x="3386" y="1825"/>
                    <a:pt x="3386" y="1825"/>
                  </a:cubicBezTo>
                  <a:cubicBezTo>
                    <a:pt x="3527" y="1825"/>
                    <a:pt x="3527" y="1825"/>
                    <a:pt x="3527" y="1825"/>
                  </a:cubicBezTo>
                  <a:lnTo>
                    <a:pt x="3527" y="1967"/>
                  </a:lnTo>
                  <a:close/>
                  <a:moveTo>
                    <a:pt x="3527" y="1526"/>
                  </a:moveTo>
                  <a:cubicBezTo>
                    <a:pt x="3386" y="1526"/>
                    <a:pt x="3386" y="1526"/>
                    <a:pt x="3386" y="1526"/>
                  </a:cubicBezTo>
                  <a:cubicBezTo>
                    <a:pt x="3386" y="1384"/>
                    <a:pt x="3386" y="1384"/>
                    <a:pt x="3386" y="1384"/>
                  </a:cubicBezTo>
                  <a:cubicBezTo>
                    <a:pt x="3527" y="1384"/>
                    <a:pt x="3527" y="1384"/>
                    <a:pt x="3527" y="1384"/>
                  </a:cubicBezTo>
                  <a:lnTo>
                    <a:pt x="3527" y="1526"/>
                  </a:lnTo>
                  <a:close/>
                  <a:moveTo>
                    <a:pt x="3527" y="1084"/>
                  </a:moveTo>
                  <a:cubicBezTo>
                    <a:pt x="3386" y="1084"/>
                    <a:pt x="3386" y="1084"/>
                    <a:pt x="3386" y="1084"/>
                  </a:cubicBezTo>
                  <a:cubicBezTo>
                    <a:pt x="3386" y="943"/>
                    <a:pt x="3386" y="943"/>
                    <a:pt x="3386" y="943"/>
                  </a:cubicBezTo>
                  <a:cubicBezTo>
                    <a:pt x="3527" y="943"/>
                    <a:pt x="3527" y="943"/>
                    <a:pt x="3527" y="943"/>
                  </a:cubicBezTo>
                  <a:lnTo>
                    <a:pt x="3527" y="1084"/>
                  </a:lnTo>
                  <a:close/>
                  <a:moveTo>
                    <a:pt x="3751" y="1967"/>
                  </a:moveTo>
                  <a:cubicBezTo>
                    <a:pt x="3609" y="1967"/>
                    <a:pt x="3609" y="1967"/>
                    <a:pt x="3609" y="1967"/>
                  </a:cubicBezTo>
                  <a:cubicBezTo>
                    <a:pt x="3609" y="1825"/>
                    <a:pt x="3609" y="1825"/>
                    <a:pt x="3609" y="1825"/>
                  </a:cubicBezTo>
                  <a:cubicBezTo>
                    <a:pt x="3751" y="1825"/>
                    <a:pt x="3751" y="1825"/>
                    <a:pt x="3751" y="1825"/>
                  </a:cubicBezTo>
                  <a:lnTo>
                    <a:pt x="3751" y="1967"/>
                  </a:lnTo>
                  <a:close/>
                  <a:moveTo>
                    <a:pt x="3751" y="1526"/>
                  </a:moveTo>
                  <a:cubicBezTo>
                    <a:pt x="3609" y="1526"/>
                    <a:pt x="3609" y="1526"/>
                    <a:pt x="3609" y="1526"/>
                  </a:cubicBezTo>
                  <a:cubicBezTo>
                    <a:pt x="3609" y="1384"/>
                    <a:pt x="3609" y="1384"/>
                    <a:pt x="3609" y="1384"/>
                  </a:cubicBezTo>
                  <a:cubicBezTo>
                    <a:pt x="3751" y="1384"/>
                    <a:pt x="3751" y="1384"/>
                    <a:pt x="3751" y="1384"/>
                  </a:cubicBezTo>
                  <a:lnTo>
                    <a:pt x="3751" y="1526"/>
                  </a:lnTo>
                  <a:close/>
                  <a:moveTo>
                    <a:pt x="3751" y="1084"/>
                  </a:moveTo>
                  <a:cubicBezTo>
                    <a:pt x="3609" y="1084"/>
                    <a:pt x="3609" y="1084"/>
                    <a:pt x="3609" y="1084"/>
                  </a:cubicBezTo>
                  <a:cubicBezTo>
                    <a:pt x="3609" y="943"/>
                    <a:pt x="3609" y="943"/>
                    <a:pt x="3609" y="943"/>
                  </a:cubicBezTo>
                  <a:cubicBezTo>
                    <a:pt x="3751" y="943"/>
                    <a:pt x="3751" y="943"/>
                    <a:pt x="3751" y="943"/>
                  </a:cubicBezTo>
                  <a:lnTo>
                    <a:pt x="3751" y="1084"/>
                  </a:lnTo>
                  <a:close/>
                  <a:moveTo>
                    <a:pt x="4353" y="1967"/>
                  </a:moveTo>
                  <a:cubicBezTo>
                    <a:pt x="4216" y="1967"/>
                    <a:pt x="4216" y="1967"/>
                    <a:pt x="4216" y="1967"/>
                  </a:cubicBezTo>
                  <a:cubicBezTo>
                    <a:pt x="4216" y="1825"/>
                    <a:pt x="4216" y="1825"/>
                    <a:pt x="4216" y="1825"/>
                  </a:cubicBezTo>
                  <a:cubicBezTo>
                    <a:pt x="4353" y="1825"/>
                    <a:pt x="4353" y="1825"/>
                    <a:pt x="4353" y="1825"/>
                  </a:cubicBezTo>
                  <a:lnTo>
                    <a:pt x="4353" y="1967"/>
                  </a:lnTo>
                  <a:close/>
                  <a:moveTo>
                    <a:pt x="4353" y="1526"/>
                  </a:moveTo>
                  <a:cubicBezTo>
                    <a:pt x="4216" y="1526"/>
                    <a:pt x="4216" y="1526"/>
                    <a:pt x="4216" y="1526"/>
                  </a:cubicBezTo>
                  <a:cubicBezTo>
                    <a:pt x="4216" y="1384"/>
                    <a:pt x="4216" y="1384"/>
                    <a:pt x="4216" y="1384"/>
                  </a:cubicBezTo>
                  <a:cubicBezTo>
                    <a:pt x="4353" y="1384"/>
                    <a:pt x="4353" y="1384"/>
                    <a:pt x="4353" y="1384"/>
                  </a:cubicBezTo>
                  <a:lnTo>
                    <a:pt x="4353" y="1526"/>
                  </a:lnTo>
                  <a:close/>
                  <a:moveTo>
                    <a:pt x="4353" y="1084"/>
                  </a:moveTo>
                  <a:cubicBezTo>
                    <a:pt x="4216" y="1084"/>
                    <a:pt x="4216" y="1084"/>
                    <a:pt x="4216" y="1084"/>
                  </a:cubicBezTo>
                  <a:cubicBezTo>
                    <a:pt x="4216" y="943"/>
                    <a:pt x="4216" y="943"/>
                    <a:pt x="4216" y="943"/>
                  </a:cubicBezTo>
                  <a:cubicBezTo>
                    <a:pt x="4353" y="943"/>
                    <a:pt x="4353" y="943"/>
                    <a:pt x="4353" y="943"/>
                  </a:cubicBezTo>
                  <a:lnTo>
                    <a:pt x="4353" y="1084"/>
                  </a:lnTo>
                  <a:close/>
                  <a:moveTo>
                    <a:pt x="4577" y="1967"/>
                  </a:moveTo>
                  <a:cubicBezTo>
                    <a:pt x="4435" y="1967"/>
                    <a:pt x="4435" y="1967"/>
                    <a:pt x="4435" y="1967"/>
                  </a:cubicBezTo>
                  <a:cubicBezTo>
                    <a:pt x="4435" y="1825"/>
                    <a:pt x="4435" y="1825"/>
                    <a:pt x="4435" y="1825"/>
                  </a:cubicBezTo>
                  <a:cubicBezTo>
                    <a:pt x="4577" y="1825"/>
                    <a:pt x="4577" y="1825"/>
                    <a:pt x="4577" y="1825"/>
                  </a:cubicBezTo>
                  <a:lnTo>
                    <a:pt x="4577" y="1967"/>
                  </a:lnTo>
                  <a:close/>
                  <a:moveTo>
                    <a:pt x="4577" y="1526"/>
                  </a:moveTo>
                  <a:cubicBezTo>
                    <a:pt x="4435" y="1526"/>
                    <a:pt x="4435" y="1526"/>
                    <a:pt x="4435" y="1526"/>
                  </a:cubicBezTo>
                  <a:cubicBezTo>
                    <a:pt x="4435" y="1384"/>
                    <a:pt x="4435" y="1384"/>
                    <a:pt x="4435" y="1384"/>
                  </a:cubicBezTo>
                  <a:cubicBezTo>
                    <a:pt x="4577" y="1384"/>
                    <a:pt x="4577" y="1384"/>
                    <a:pt x="4577" y="1384"/>
                  </a:cubicBezTo>
                  <a:lnTo>
                    <a:pt x="4577" y="1526"/>
                  </a:lnTo>
                  <a:close/>
                  <a:moveTo>
                    <a:pt x="4577" y="1084"/>
                  </a:moveTo>
                  <a:cubicBezTo>
                    <a:pt x="4435" y="1084"/>
                    <a:pt x="4435" y="1084"/>
                    <a:pt x="4435" y="1084"/>
                  </a:cubicBezTo>
                  <a:cubicBezTo>
                    <a:pt x="4435" y="943"/>
                    <a:pt x="4435" y="943"/>
                    <a:pt x="4435" y="943"/>
                  </a:cubicBezTo>
                  <a:cubicBezTo>
                    <a:pt x="4577" y="943"/>
                    <a:pt x="4577" y="943"/>
                    <a:pt x="4577" y="943"/>
                  </a:cubicBezTo>
                  <a:lnTo>
                    <a:pt x="4577" y="1084"/>
                  </a:lnTo>
                  <a:close/>
                  <a:moveTo>
                    <a:pt x="5173" y="2075"/>
                  </a:moveTo>
                  <a:cubicBezTo>
                    <a:pt x="5089" y="2075"/>
                    <a:pt x="5089" y="2075"/>
                    <a:pt x="5089" y="2075"/>
                  </a:cubicBezTo>
                  <a:cubicBezTo>
                    <a:pt x="5089" y="1991"/>
                    <a:pt x="5089" y="1991"/>
                    <a:pt x="5089" y="1991"/>
                  </a:cubicBezTo>
                  <a:cubicBezTo>
                    <a:pt x="5173" y="1991"/>
                    <a:pt x="5173" y="1991"/>
                    <a:pt x="5173" y="1991"/>
                  </a:cubicBezTo>
                  <a:lnTo>
                    <a:pt x="5173" y="2075"/>
                  </a:lnTo>
                  <a:close/>
                  <a:moveTo>
                    <a:pt x="5173" y="1946"/>
                  </a:moveTo>
                  <a:cubicBezTo>
                    <a:pt x="5089" y="1946"/>
                    <a:pt x="5089" y="1946"/>
                    <a:pt x="5089" y="1946"/>
                  </a:cubicBezTo>
                  <a:cubicBezTo>
                    <a:pt x="5089" y="1862"/>
                    <a:pt x="5089" y="1862"/>
                    <a:pt x="5089" y="1862"/>
                  </a:cubicBezTo>
                  <a:cubicBezTo>
                    <a:pt x="5173" y="1862"/>
                    <a:pt x="5173" y="1862"/>
                    <a:pt x="5173" y="1862"/>
                  </a:cubicBezTo>
                  <a:lnTo>
                    <a:pt x="5173" y="1946"/>
                  </a:lnTo>
                  <a:close/>
                  <a:moveTo>
                    <a:pt x="5173" y="1759"/>
                  </a:moveTo>
                  <a:cubicBezTo>
                    <a:pt x="5089" y="1759"/>
                    <a:pt x="5089" y="1759"/>
                    <a:pt x="5089" y="1759"/>
                  </a:cubicBezTo>
                  <a:cubicBezTo>
                    <a:pt x="5089" y="1675"/>
                    <a:pt x="5089" y="1675"/>
                    <a:pt x="5089" y="1675"/>
                  </a:cubicBezTo>
                  <a:cubicBezTo>
                    <a:pt x="5173" y="1675"/>
                    <a:pt x="5173" y="1675"/>
                    <a:pt x="5173" y="1675"/>
                  </a:cubicBezTo>
                  <a:lnTo>
                    <a:pt x="5173" y="1759"/>
                  </a:lnTo>
                  <a:close/>
                  <a:moveTo>
                    <a:pt x="5173" y="1631"/>
                  </a:moveTo>
                  <a:cubicBezTo>
                    <a:pt x="5089" y="1631"/>
                    <a:pt x="5089" y="1631"/>
                    <a:pt x="5089" y="1631"/>
                  </a:cubicBezTo>
                  <a:cubicBezTo>
                    <a:pt x="5089" y="1546"/>
                    <a:pt x="5089" y="1546"/>
                    <a:pt x="5089" y="1546"/>
                  </a:cubicBezTo>
                  <a:cubicBezTo>
                    <a:pt x="5173" y="1546"/>
                    <a:pt x="5173" y="1546"/>
                    <a:pt x="5173" y="1546"/>
                  </a:cubicBezTo>
                  <a:lnTo>
                    <a:pt x="5173" y="1631"/>
                  </a:lnTo>
                  <a:close/>
                  <a:moveTo>
                    <a:pt x="5173" y="1443"/>
                  </a:moveTo>
                  <a:cubicBezTo>
                    <a:pt x="5089" y="1443"/>
                    <a:pt x="5089" y="1443"/>
                    <a:pt x="5089" y="1443"/>
                  </a:cubicBezTo>
                  <a:cubicBezTo>
                    <a:pt x="5089" y="1359"/>
                    <a:pt x="5089" y="1359"/>
                    <a:pt x="5089" y="1359"/>
                  </a:cubicBezTo>
                  <a:cubicBezTo>
                    <a:pt x="5173" y="1359"/>
                    <a:pt x="5173" y="1359"/>
                    <a:pt x="5173" y="1359"/>
                  </a:cubicBezTo>
                  <a:lnTo>
                    <a:pt x="5173" y="1443"/>
                  </a:lnTo>
                  <a:close/>
                  <a:moveTo>
                    <a:pt x="5173" y="1315"/>
                  </a:moveTo>
                  <a:cubicBezTo>
                    <a:pt x="5089" y="1315"/>
                    <a:pt x="5089" y="1315"/>
                    <a:pt x="5089" y="1315"/>
                  </a:cubicBezTo>
                  <a:cubicBezTo>
                    <a:pt x="5089" y="1230"/>
                    <a:pt x="5089" y="1230"/>
                    <a:pt x="5089" y="1230"/>
                  </a:cubicBezTo>
                  <a:cubicBezTo>
                    <a:pt x="5173" y="1230"/>
                    <a:pt x="5173" y="1230"/>
                    <a:pt x="5173" y="1230"/>
                  </a:cubicBezTo>
                  <a:lnTo>
                    <a:pt x="5173" y="1315"/>
                  </a:lnTo>
                  <a:close/>
                  <a:moveTo>
                    <a:pt x="5293" y="2075"/>
                  </a:moveTo>
                  <a:cubicBezTo>
                    <a:pt x="5209" y="2075"/>
                    <a:pt x="5209" y="2075"/>
                    <a:pt x="5209" y="2075"/>
                  </a:cubicBezTo>
                  <a:cubicBezTo>
                    <a:pt x="5209" y="1991"/>
                    <a:pt x="5209" y="1991"/>
                    <a:pt x="5209" y="1991"/>
                  </a:cubicBezTo>
                  <a:cubicBezTo>
                    <a:pt x="5293" y="1991"/>
                    <a:pt x="5293" y="1991"/>
                    <a:pt x="5293" y="1991"/>
                  </a:cubicBezTo>
                  <a:lnTo>
                    <a:pt x="5293" y="2075"/>
                  </a:lnTo>
                  <a:close/>
                  <a:moveTo>
                    <a:pt x="5293" y="1946"/>
                  </a:moveTo>
                  <a:cubicBezTo>
                    <a:pt x="5209" y="1946"/>
                    <a:pt x="5209" y="1946"/>
                    <a:pt x="5209" y="1946"/>
                  </a:cubicBezTo>
                  <a:cubicBezTo>
                    <a:pt x="5209" y="1862"/>
                    <a:pt x="5209" y="1862"/>
                    <a:pt x="5209" y="1862"/>
                  </a:cubicBezTo>
                  <a:cubicBezTo>
                    <a:pt x="5293" y="1862"/>
                    <a:pt x="5293" y="1862"/>
                    <a:pt x="5293" y="1862"/>
                  </a:cubicBezTo>
                  <a:lnTo>
                    <a:pt x="5293" y="1946"/>
                  </a:lnTo>
                  <a:close/>
                  <a:moveTo>
                    <a:pt x="5293" y="1759"/>
                  </a:moveTo>
                  <a:cubicBezTo>
                    <a:pt x="5209" y="1759"/>
                    <a:pt x="5209" y="1759"/>
                    <a:pt x="5209" y="1759"/>
                  </a:cubicBezTo>
                  <a:cubicBezTo>
                    <a:pt x="5209" y="1675"/>
                    <a:pt x="5209" y="1675"/>
                    <a:pt x="5209" y="1675"/>
                  </a:cubicBezTo>
                  <a:cubicBezTo>
                    <a:pt x="5293" y="1675"/>
                    <a:pt x="5293" y="1675"/>
                    <a:pt x="5293" y="1675"/>
                  </a:cubicBezTo>
                  <a:lnTo>
                    <a:pt x="5293" y="1759"/>
                  </a:lnTo>
                  <a:close/>
                  <a:moveTo>
                    <a:pt x="5293" y="1631"/>
                  </a:moveTo>
                  <a:cubicBezTo>
                    <a:pt x="5209" y="1631"/>
                    <a:pt x="5209" y="1631"/>
                    <a:pt x="5209" y="1631"/>
                  </a:cubicBezTo>
                  <a:cubicBezTo>
                    <a:pt x="5209" y="1546"/>
                    <a:pt x="5209" y="1546"/>
                    <a:pt x="5209" y="1546"/>
                  </a:cubicBezTo>
                  <a:cubicBezTo>
                    <a:pt x="5293" y="1546"/>
                    <a:pt x="5293" y="1546"/>
                    <a:pt x="5293" y="1546"/>
                  </a:cubicBezTo>
                  <a:lnTo>
                    <a:pt x="5293" y="1631"/>
                  </a:lnTo>
                  <a:close/>
                  <a:moveTo>
                    <a:pt x="5293" y="1443"/>
                  </a:moveTo>
                  <a:cubicBezTo>
                    <a:pt x="5209" y="1443"/>
                    <a:pt x="5209" y="1443"/>
                    <a:pt x="5209" y="1443"/>
                  </a:cubicBezTo>
                  <a:cubicBezTo>
                    <a:pt x="5209" y="1359"/>
                    <a:pt x="5209" y="1359"/>
                    <a:pt x="5209" y="1359"/>
                  </a:cubicBezTo>
                  <a:cubicBezTo>
                    <a:pt x="5293" y="1359"/>
                    <a:pt x="5293" y="1359"/>
                    <a:pt x="5293" y="1359"/>
                  </a:cubicBezTo>
                  <a:lnTo>
                    <a:pt x="5293" y="1443"/>
                  </a:lnTo>
                  <a:close/>
                  <a:moveTo>
                    <a:pt x="5293" y="1315"/>
                  </a:moveTo>
                  <a:cubicBezTo>
                    <a:pt x="5209" y="1315"/>
                    <a:pt x="5209" y="1315"/>
                    <a:pt x="5209" y="1315"/>
                  </a:cubicBezTo>
                  <a:cubicBezTo>
                    <a:pt x="5209" y="1230"/>
                    <a:pt x="5209" y="1230"/>
                    <a:pt x="5209" y="1230"/>
                  </a:cubicBezTo>
                  <a:cubicBezTo>
                    <a:pt x="5293" y="1230"/>
                    <a:pt x="5293" y="1230"/>
                    <a:pt x="5293" y="1230"/>
                  </a:cubicBezTo>
                  <a:lnTo>
                    <a:pt x="5293" y="1315"/>
                  </a:lnTo>
                  <a:close/>
                  <a:moveTo>
                    <a:pt x="5781" y="2075"/>
                  </a:moveTo>
                  <a:cubicBezTo>
                    <a:pt x="5697" y="2075"/>
                    <a:pt x="5697" y="2075"/>
                    <a:pt x="5697" y="2075"/>
                  </a:cubicBezTo>
                  <a:cubicBezTo>
                    <a:pt x="5697" y="1991"/>
                    <a:pt x="5697" y="1991"/>
                    <a:pt x="5697" y="1991"/>
                  </a:cubicBezTo>
                  <a:cubicBezTo>
                    <a:pt x="5781" y="1991"/>
                    <a:pt x="5781" y="1991"/>
                    <a:pt x="5781" y="1991"/>
                  </a:cubicBezTo>
                  <a:lnTo>
                    <a:pt x="5781" y="2075"/>
                  </a:lnTo>
                  <a:close/>
                  <a:moveTo>
                    <a:pt x="5781" y="1946"/>
                  </a:moveTo>
                  <a:cubicBezTo>
                    <a:pt x="5697" y="1946"/>
                    <a:pt x="5697" y="1946"/>
                    <a:pt x="5697" y="1946"/>
                  </a:cubicBezTo>
                  <a:cubicBezTo>
                    <a:pt x="5697" y="1862"/>
                    <a:pt x="5697" y="1862"/>
                    <a:pt x="5697" y="1862"/>
                  </a:cubicBezTo>
                  <a:cubicBezTo>
                    <a:pt x="5781" y="1862"/>
                    <a:pt x="5781" y="1862"/>
                    <a:pt x="5781" y="1862"/>
                  </a:cubicBezTo>
                  <a:lnTo>
                    <a:pt x="5781" y="1946"/>
                  </a:lnTo>
                  <a:close/>
                  <a:moveTo>
                    <a:pt x="5781" y="1759"/>
                  </a:moveTo>
                  <a:cubicBezTo>
                    <a:pt x="5697" y="1759"/>
                    <a:pt x="5697" y="1759"/>
                    <a:pt x="5697" y="1759"/>
                  </a:cubicBezTo>
                  <a:cubicBezTo>
                    <a:pt x="5697" y="1675"/>
                    <a:pt x="5697" y="1675"/>
                    <a:pt x="5697" y="1675"/>
                  </a:cubicBezTo>
                  <a:cubicBezTo>
                    <a:pt x="5781" y="1675"/>
                    <a:pt x="5781" y="1675"/>
                    <a:pt x="5781" y="1675"/>
                  </a:cubicBezTo>
                  <a:lnTo>
                    <a:pt x="5781" y="1759"/>
                  </a:lnTo>
                  <a:close/>
                  <a:moveTo>
                    <a:pt x="5781" y="1631"/>
                  </a:moveTo>
                  <a:cubicBezTo>
                    <a:pt x="5697" y="1631"/>
                    <a:pt x="5697" y="1631"/>
                    <a:pt x="5697" y="1631"/>
                  </a:cubicBezTo>
                  <a:cubicBezTo>
                    <a:pt x="5697" y="1546"/>
                    <a:pt x="5697" y="1546"/>
                    <a:pt x="5697" y="1546"/>
                  </a:cubicBezTo>
                  <a:cubicBezTo>
                    <a:pt x="5781" y="1546"/>
                    <a:pt x="5781" y="1546"/>
                    <a:pt x="5781" y="1546"/>
                  </a:cubicBezTo>
                  <a:lnTo>
                    <a:pt x="5781" y="1631"/>
                  </a:lnTo>
                  <a:close/>
                  <a:moveTo>
                    <a:pt x="5781" y="1443"/>
                  </a:moveTo>
                  <a:cubicBezTo>
                    <a:pt x="5697" y="1443"/>
                    <a:pt x="5697" y="1443"/>
                    <a:pt x="5697" y="1443"/>
                  </a:cubicBezTo>
                  <a:cubicBezTo>
                    <a:pt x="5697" y="1359"/>
                    <a:pt x="5697" y="1359"/>
                    <a:pt x="5697" y="1359"/>
                  </a:cubicBezTo>
                  <a:cubicBezTo>
                    <a:pt x="5781" y="1359"/>
                    <a:pt x="5781" y="1359"/>
                    <a:pt x="5781" y="1359"/>
                  </a:cubicBezTo>
                  <a:lnTo>
                    <a:pt x="5781" y="1443"/>
                  </a:lnTo>
                  <a:close/>
                  <a:moveTo>
                    <a:pt x="5781" y="1315"/>
                  </a:moveTo>
                  <a:cubicBezTo>
                    <a:pt x="5697" y="1315"/>
                    <a:pt x="5697" y="1315"/>
                    <a:pt x="5697" y="1315"/>
                  </a:cubicBezTo>
                  <a:cubicBezTo>
                    <a:pt x="5697" y="1230"/>
                    <a:pt x="5697" y="1230"/>
                    <a:pt x="5697" y="1230"/>
                  </a:cubicBezTo>
                  <a:cubicBezTo>
                    <a:pt x="5781" y="1230"/>
                    <a:pt x="5781" y="1230"/>
                    <a:pt x="5781" y="1230"/>
                  </a:cubicBezTo>
                  <a:lnTo>
                    <a:pt x="5781" y="1315"/>
                  </a:lnTo>
                  <a:close/>
                  <a:moveTo>
                    <a:pt x="5952" y="2075"/>
                  </a:moveTo>
                  <a:cubicBezTo>
                    <a:pt x="5868" y="2075"/>
                    <a:pt x="5868" y="2075"/>
                    <a:pt x="5868" y="2075"/>
                  </a:cubicBezTo>
                  <a:cubicBezTo>
                    <a:pt x="5868" y="1991"/>
                    <a:pt x="5868" y="1991"/>
                    <a:pt x="5868" y="1991"/>
                  </a:cubicBezTo>
                  <a:cubicBezTo>
                    <a:pt x="5952" y="1991"/>
                    <a:pt x="5952" y="1991"/>
                    <a:pt x="5952" y="1991"/>
                  </a:cubicBezTo>
                  <a:lnTo>
                    <a:pt x="5952" y="2075"/>
                  </a:lnTo>
                  <a:close/>
                  <a:moveTo>
                    <a:pt x="5952" y="1946"/>
                  </a:moveTo>
                  <a:cubicBezTo>
                    <a:pt x="5868" y="1946"/>
                    <a:pt x="5868" y="1946"/>
                    <a:pt x="5868" y="1946"/>
                  </a:cubicBezTo>
                  <a:cubicBezTo>
                    <a:pt x="5868" y="1862"/>
                    <a:pt x="5868" y="1862"/>
                    <a:pt x="5868" y="1862"/>
                  </a:cubicBezTo>
                  <a:cubicBezTo>
                    <a:pt x="5952" y="1862"/>
                    <a:pt x="5952" y="1862"/>
                    <a:pt x="5952" y="1862"/>
                  </a:cubicBezTo>
                  <a:lnTo>
                    <a:pt x="5952" y="1946"/>
                  </a:lnTo>
                  <a:close/>
                  <a:moveTo>
                    <a:pt x="5952" y="1759"/>
                  </a:moveTo>
                  <a:cubicBezTo>
                    <a:pt x="5868" y="1759"/>
                    <a:pt x="5868" y="1759"/>
                    <a:pt x="5868" y="1759"/>
                  </a:cubicBezTo>
                  <a:cubicBezTo>
                    <a:pt x="5868" y="1675"/>
                    <a:pt x="5868" y="1675"/>
                    <a:pt x="5868" y="1675"/>
                  </a:cubicBezTo>
                  <a:cubicBezTo>
                    <a:pt x="5952" y="1675"/>
                    <a:pt x="5952" y="1675"/>
                    <a:pt x="5952" y="1675"/>
                  </a:cubicBezTo>
                  <a:lnTo>
                    <a:pt x="5952" y="1759"/>
                  </a:lnTo>
                  <a:close/>
                  <a:moveTo>
                    <a:pt x="5952" y="1631"/>
                  </a:moveTo>
                  <a:cubicBezTo>
                    <a:pt x="5868" y="1631"/>
                    <a:pt x="5868" y="1631"/>
                    <a:pt x="5868" y="1631"/>
                  </a:cubicBezTo>
                  <a:cubicBezTo>
                    <a:pt x="5868" y="1546"/>
                    <a:pt x="5868" y="1546"/>
                    <a:pt x="5868" y="1546"/>
                  </a:cubicBezTo>
                  <a:cubicBezTo>
                    <a:pt x="5952" y="1546"/>
                    <a:pt x="5952" y="1546"/>
                    <a:pt x="5952" y="1546"/>
                  </a:cubicBezTo>
                  <a:lnTo>
                    <a:pt x="5952" y="1631"/>
                  </a:lnTo>
                  <a:close/>
                  <a:moveTo>
                    <a:pt x="5952" y="1443"/>
                  </a:moveTo>
                  <a:cubicBezTo>
                    <a:pt x="5868" y="1443"/>
                    <a:pt x="5868" y="1443"/>
                    <a:pt x="5868" y="1443"/>
                  </a:cubicBezTo>
                  <a:cubicBezTo>
                    <a:pt x="5868" y="1359"/>
                    <a:pt x="5868" y="1359"/>
                    <a:pt x="5868" y="1359"/>
                  </a:cubicBezTo>
                  <a:cubicBezTo>
                    <a:pt x="5952" y="1359"/>
                    <a:pt x="5952" y="1359"/>
                    <a:pt x="5952" y="1359"/>
                  </a:cubicBezTo>
                  <a:lnTo>
                    <a:pt x="5952" y="1443"/>
                  </a:lnTo>
                  <a:close/>
                  <a:moveTo>
                    <a:pt x="5952" y="1315"/>
                  </a:moveTo>
                  <a:cubicBezTo>
                    <a:pt x="5868" y="1315"/>
                    <a:pt x="5868" y="1315"/>
                    <a:pt x="5868" y="1315"/>
                  </a:cubicBezTo>
                  <a:cubicBezTo>
                    <a:pt x="5868" y="1230"/>
                    <a:pt x="5868" y="1230"/>
                    <a:pt x="5868" y="1230"/>
                  </a:cubicBezTo>
                  <a:cubicBezTo>
                    <a:pt x="5952" y="1230"/>
                    <a:pt x="5952" y="1230"/>
                    <a:pt x="5952" y="1230"/>
                  </a:cubicBezTo>
                  <a:lnTo>
                    <a:pt x="5952" y="1315"/>
                  </a:lnTo>
                  <a:close/>
                  <a:moveTo>
                    <a:pt x="6073" y="2075"/>
                  </a:moveTo>
                  <a:cubicBezTo>
                    <a:pt x="5989" y="2075"/>
                    <a:pt x="5989" y="2075"/>
                    <a:pt x="5989" y="2075"/>
                  </a:cubicBezTo>
                  <a:cubicBezTo>
                    <a:pt x="5989" y="1991"/>
                    <a:pt x="5989" y="1991"/>
                    <a:pt x="5989" y="1991"/>
                  </a:cubicBezTo>
                  <a:cubicBezTo>
                    <a:pt x="6073" y="1991"/>
                    <a:pt x="6073" y="1991"/>
                    <a:pt x="6073" y="1991"/>
                  </a:cubicBezTo>
                  <a:lnTo>
                    <a:pt x="6073" y="2075"/>
                  </a:lnTo>
                  <a:close/>
                  <a:moveTo>
                    <a:pt x="6073" y="1946"/>
                  </a:moveTo>
                  <a:cubicBezTo>
                    <a:pt x="5989" y="1946"/>
                    <a:pt x="5989" y="1946"/>
                    <a:pt x="5989" y="1946"/>
                  </a:cubicBezTo>
                  <a:cubicBezTo>
                    <a:pt x="5989" y="1862"/>
                    <a:pt x="5989" y="1862"/>
                    <a:pt x="5989" y="1862"/>
                  </a:cubicBezTo>
                  <a:cubicBezTo>
                    <a:pt x="6073" y="1862"/>
                    <a:pt x="6073" y="1862"/>
                    <a:pt x="6073" y="1862"/>
                  </a:cubicBezTo>
                  <a:lnTo>
                    <a:pt x="6073" y="1946"/>
                  </a:lnTo>
                  <a:close/>
                  <a:moveTo>
                    <a:pt x="6073" y="1759"/>
                  </a:moveTo>
                  <a:cubicBezTo>
                    <a:pt x="5989" y="1759"/>
                    <a:pt x="5989" y="1759"/>
                    <a:pt x="5989" y="1759"/>
                  </a:cubicBezTo>
                  <a:cubicBezTo>
                    <a:pt x="5989" y="1675"/>
                    <a:pt x="5989" y="1675"/>
                    <a:pt x="5989" y="1675"/>
                  </a:cubicBezTo>
                  <a:cubicBezTo>
                    <a:pt x="6073" y="1675"/>
                    <a:pt x="6073" y="1675"/>
                    <a:pt x="6073" y="1675"/>
                  </a:cubicBezTo>
                  <a:lnTo>
                    <a:pt x="6073" y="1759"/>
                  </a:lnTo>
                  <a:close/>
                  <a:moveTo>
                    <a:pt x="6073" y="1631"/>
                  </a:moveTo>
                  <a:cubicBezTo>
                    <a:pt x="5989" y="1631"/>
                    <a:pt x="5989" y="1631"/>
                    <a:pt x="5989" y="1631"/>
                  </a:cubicBezTo>
                  <a:cubicBezTo>
                    <a:pt x="5989" y="1546"/>
                    <a:pt x="5989" y="1546"/>
                    <a:pt x="5989" y="1546"/>
                  </a:cubicBezTo>
                  <a:cubicBezTo>
                    <a:pt x="6073" y="1546"/>
                    <a:pt x="6073" y="1546"/>
                    <a:pt x="6073" y="1546"/>
                  </a:cubicBezTo>
                  <a:lnTo>
                    <a:pt x="6073" y="1631"/>
                  </a:lnTo>
                  <a:close/>
                  <a:moveTo>
                    <a:pt x="6073" y="1443"/>
                  </a:moveTo>
                  <a:cubicBezTo>
                    <a:pt x="5989" y="1443"/>
                    <a:pt x="5989" y="1443"/>
                    <a:pt x="5989" y="1443"/>
                  </a:cubicBezTo>
                  <a:cubicBezTo>
                    <a:pt x="5989" y="1359"/>
                    <a:pt x="5989" y="1359"/>
                    <a:pt x="5989" y="1359"/>
                  </a:cubicBezTo>
                  <a:cubicBezTo>
                    <a:pt x="6073" y="1359"/>
                    <a:pt x="6073" y="1359"/>
                    <a:pt x="6073" y="1359"/>
                  </a:cubicBezTo>
                  <a:lnTo>
                    <a:pt x="6073" y="1443"/>
                  </a:lnTo>
                  <a:close/>
                  <a:moveTo>
                    <a:pt x="6073" y="1315"/>
                  </a:moveTo>
                  <a:cubicBezTo>
                    <a:pt x="5989" y="1315"/>
                    <a:pt x="5989" y="1315"/>
                    <a:pt x="5989" y="1315"/>
                  </a:cubicBezTo>
                  <a:cubicBezTo>
                    <a:pt x="5989" y="1230"/>
                    <a:pt x="5989" y="1230"/>
                    <a:pt x="5989" y="1230"/>
                  </a:cubicBezTo>
                  <a:cubicBezTo>
                    <a:pt x="6073" y="1230"/>
                    <a:pt x="6073" y="1230"/>
                    <a:pt x="6073" y="1230"/>
                  </a:cubicBezTo>
                  <a:lnTo>
                    <a:pt x="6073" y="1315"/>
                  </a:lnTo>
                  <a:close/>
                  <a:moveTo>
                    <a:pt x="6129" y="998"/>
                  </a:moveTo>
                  <a:cubicBezTo>
                    <a:pt x="6045" y="998"/>
                    <a:pt x="6045" y="998"/>
                    <a:pt x="6045" y="998"/>
                  </a:cubicBezTo>
                  <a:cubicBezTo>
                    <a:pt x="6045" y="1082"/>
                    <a:pt x="6045" y="1082"/>
                    <a:pt x="6045" y="1082"/>
                  </a:cubicBezTo>
                  <a:cubicBezTo>
                    <a:pt x="5896" y="1082"/>
                    <a:pt x="5896" y="1082"/>
                    <a:pt x="5896" y="1082"/>
                  </a:cubicBezTo>
                  <a:cubicBezTo>
                    <a:pt x="5896" y="998"/>
                    <a:pt x="5896" y="998"/>
                    <a:pt x="5896" y="998"/>
                  </a:cubicBezTo>
                  <a:cubicBezTo>
                    <a:pt x="5812" y="998"/>
                    <a:pt x="5812" y="998"/>
                    <a:pt x="5812" y="998"/>
                  </a:cubicBezTo>
                  <a:cubicBezTo>
                    <a:pt x="5812" y="849"/>
                    <a:pt x="5812" y="849"/>
                    <a:pt x="5812" y="849"/>
                  </a:cubicBezTo>
                  <a:cubicBezTo>
                    <a:pt x="5896" y="849"/>
                    <a:pt x="5896" y="849"/>
                    <a:pt x="5896" y="849"/>
                  </a:cubicBezTo>
                  <a:cubicBezTo>
                    <a:pt x="5896" y="765"/>
                    <a:pt x="5896" y="765"/>
                    <a:pt x="5896" y="765"/>
                  </a:cubicBezTo>
                  <a:cubicBezTo>
                    <a:pt x="6045" y="765"/>
                    <a:pt x="6045" y="765"/>
                    <a:pt x="6045" y="765"/>
                  </a:cubicBezTo>
                  <a:cubicBezTo>
                    <a:pt x="6045" y="849"/>
                    <a:pt x="6045" y="849"/>
                    <a:pt x="6045" y="849"/>
                  </a:cubicBezTo>
                  <a:cubicBezTo>
                    <a:pt x="6129" y="849"/>
                    <a:pt x="6129" y="849"/>
                    <a:pt x="6129" y="849"/>
                  </a:cubicBezTo>
                  <a:lnTo>
                    <a:pt x="6129" y="998"/>
                  </a:lnTo>
                  <a:close/>
                  <a:moveTo>
                    <a:pt x="6244" y="2075"/>
                  </a:moveTo>
                  <a:cubicBezTo>
                    <a:pt x="6160" y="2075"/>
                    <a:pt x="6160" y="2075"/>
                    <a:pt x="6160" y="2075"/>
                  </a:cubicBezTo>
                  <a:cubicBezTo>
                    <a:pt x="6160" y="1991"/>
                    <a:pt x="6160" y="1991"/>
                    <a:pt x="6160" y="1991"/>
                  </a:cubicBezTo>
                  <a:cubicBezTo>
                    <a:pt x="6244" y="1991"/>
                    <a:pt x="6244" y="1991"/>
                    <a:pt x="6244" y="1991"/>
                  </a:cubicBezTo>
                  <a:lnTo>
                    <a:pt x="6244" y="2075"/>
                  </a:lnTo>
                  <a:close/>
                  <a:moveTo>
                    <a:pt x="6244" y="1946"/>
                  </a:moveTo>
                  <a:cubicBezTo>
                    <a:pt x="6160" y="1946"/>
                    <a:pt x="6160" y="1946"/>
                    <a:pt x="6160" y="1946"/>
                  </a:cubicBezTo>
                  <a:cubicBezTo>
                    <a:pt x="6160" y="1862"/>
                    <a:pt x="6160" y="1862"/>
                    <a:pt x="6160" y="1862"/>
                  </a:cubicBezTo>
                  <a:cubicBezTo>
                    <a:pt x="6244" y="1862"/>
                    <a:pt x="6244" y="1862"/>
                    <a:pt x="6244" y="1862"/>
                  </a:cubicBezTo>
                  <a:lnTo>
                    <a:pt x="6244" y="1946"/>
                  </a:lnTo>
                  <a:close/>
                  <a:moveTo>
                    <a:pt x="6244" y="1759"/>
                  </a:moveTo>
                  <a:cubicBezTo>
                    <a:pt x="6160" y="1759"/>
                    <a:pt x="6160" y="1759"/>
                    <a:pt x="6160" y="1759"/>
                  </a:cubicBezTo>
                  <a:cubicBezTo>
                    <a:pt x="6160" y="1675"/>
                    <a:pt x="6160" y="1675"/>
                    <a:pt x="6160" y="1675"/>
                  </a:cubicBezTo>
                  <a:cubicBezTo>
                    <a:pt x="6244" y="1675"/>
                    <a:pt x="6244" y="1675"/>
                    <a:pt x="6244" y="1675"/>
                  </a:cubicBezTo>
                  <a:lnTo>
                    <a:pt x="6244" y="1759"/>
                  </a:lnTo>
                  <a:close/>
                  <a:moveTo>
                    <a:pt x="6244" y="1631"/>
                  </a:moveTo>
                  <a:cubicBezTo>
                    <a:pt x="6160" y="1631"/>
                    <a:pt x="6160" y="1631"/>
                    <a:pt x="6160" y="1631"/>
                  </a:cubicBezTo>
                  <a:cubicBezTo>
                    <a:pt x="6160" y="1546"/>
                    <a:pt x="6160" y="1546"/>
                    <a:pt x="6160" y="1546"/>
                  </a:cubicBezTo>
                  <a:cubicBezTo>
                    <a:pt x="6244" y="1546"/>
                    <a:pt x="6244" y="1546"/>
                    <a:pt x="6244" y="1546"/>
                  </a:cubicBezTo>
                  <a:lnTo>
                    <a:pt x="6244" y="1631"/>
                  </a:lnTo>
                  <a:close/>
                  <a:moveTo>
                    <a:pt x="6244" y="1443"/>
                  </a:moveTo>
                  <a:cubicBezTo>
                    <a:pt x="6160" y="1443"/>
                    <a:pt x="6160" y="1443"/>
                    <a:pt x="6160" y="1443"/>
                  </a:cubicBezTo>
                  <a:cubicBezTo>
                    <a:pt x="6160" y="1359"/>
                    <a:pt x="6160" y="1359"/>
                    <a:pt x="6160" y="1359"/>
                  </a:cubicBezTo>
                  <a:cubicBezTo>
                    <a:pt x="6244" y="1359"/>
                    <a:pt x="6244" y="1359"/>
                    <a:pt x="6244" y="1359"/>
                  </a:cubicBezTo>
                  <a:lnTo>
                    <a:pt x="6244" y="1443"/>
                  </a:lnTo>
                  <a:close/>
                  <a:moveTo>
                    <a:pt x="6244" y="1315"/>
                  </a:moveTo>
                  <a:cubicBezTo>
                    <a:pt x="6160" y="1315"/>
                    <a:pt x="6160" y="1315"/>
                    <a:pt x="6160" y="1315"/>
                  </a:cubicBezTo>
                  <a:cubicBezTo>
                    <a:pt x="6160" y="1230"/>
                    <a:pt x="6160" y="1230"/>
                    <a:pt x="6160" y="1230"/>
                  </a:cubicBezTo>
                  <a:cubicBezTo>
                    <a:pt x="6244" y="1230"/>
                    <a:pt x="6244" y="1230"/>
                    <a:pt x="6244" y="1230"/>
                  </a:cubicBezTo>
                  <a:lnTo>
                    <a:pt x="6244" y="1315"/>
                  </a:lnTo>
                  <a:close/>
                  <a:moveTo>
                    <a:pt x="6740" y="2075"/>
                  </a:moveTo>
                  <a:cubicBezTo>
                    <a:pt x="6656" y="2075"/>
                    <a:pt x="6656" y="2075"/>
                    <a:pt x="6656" y="2075"/>
                  </a:cubicBezTo>
                  <a:cubicBezTo>
                    <a:pt x="6656" y="1991"/>
                    <a:pt x="6656" y="1991"/>
                    <a:pt x="6656" y="1991"/>
                  </a:cubicBezTo>
                  <a:cubicBezTo>
                    <a:pt x="6740" y="1991"/>
                    <a:pt x="6740" y="1991"/>
                    <a:pt x="6740" y="1991"/>
                  </a:cubicBezTo>
                  <a:lnTo>
                    <a:pt x="6740" y="2075"/>
                  </a:lnTo>
                  <a:close/>
                  <a:moveTo>
                    <a:pt x="6740" y="1946"/>
                  </a:moveTo>
                  <a:cubicBezTo>
                    <a:pt x="6656" y="1946"/>
                    <a:pt x="6656" y="1946"/>
                    <a:pt x="6656" y="1946"/>
                  </a:cubicBezTo>
                  <a:cubicBezTo>
                    <a:pt x="6656" y="1862"/>
                    <a:pt x="6656" y="1862"/>
                    <a:pt x="6656" y="1862"/>
                  </a:cubicBezTo>
                  <a:cubicBezTo>
                    <a:pt x="6740" y="1862"/>
                    <a:pt x="6740" y="1862"/>
                    <a:pt x="6740" y="1862"/>
                  </a:cubicBezTo>
                  <a:lnTo>
                    <a:pt x="6740" y="1946"/>
                  </a:lnTo>
                  <a:close/>
                  <a:moveTo>
                    <a:pt x="6740" y="1759"/>
                  </a:moveTo>
                  <a:cubicBezTo>
                    <a:pt x="6656" y="1759"/>
                    <a:pt x="6656" y="1759"/>
                    <a:pt x="6656" y="1759"/>
                  </a:cubicBezTo>
                  <a:cubicBezTo>
                    <a:pt x="6656" y="1675"/>
                    <a:pt x="6656" y="1675"/>
                    <a:pt x="6656" y="1675"/>
                  </a:cubicBezTo>
                  <a:cubicBezTo>
                    <a:pt x="6740" y="1675"/>
                    <a:pt x="6740" y="1675"/>
                    <a:pt x="6740" y="1675"/>
                  </a:cubicBezTo>
                  <a:lnTo>
                    <a:pt x="6740" y="1759"/>
                  </a:lnTo>
                  <a:close/>
                  <a:moveTo>
                    <a:pt x="6740" y="1631"/>
                  </a:moveTo>
                  <a:cubicBezTo>
                    <a:pt x="6656" y="1631"/>
                    <a:pt x="6656" y="1631"/>
                    <a:pt x="6656" y="1631"/>
                  </a:cubicBezTo>
                  <a:cubicBezTo>
                    <a:pt x="6656" y="1546"/>
                    <a:pt x="6656" y="1546"/>
                    <a:pt x="6656" y="1546"/>
                  </a:cubicBezTo>
                  <a:cubicBezTo>
                    <a:pt x="6740" y="1546"/>
                    <a:pt x="6740" y="1546"/>
                    <a:pt x="6740" y="1546"/>
                  </a:cubicBezTo>
                  <a:lnTo>
                    <a:pt x="6740" y="1631"/>
                  </a:lnTo>
                  <a:close/>
                  <a:moveTo>
                    <a:pt x="6740" y="1443"/>
                  </a:moveTo>
                  <a:cubicBezTo>
                    <a:pt x="6656" y="1443"/>
                    <a:pt x="6656" y="1443"/>
                    <a:pt x="6656" y="1443"/>
                  </a:cubicBezTo>
                  <a:cubicBezTo>
                    <a:pt x="6656" y="1359"/>
                    <a:pt x="6656" y="1359"/>
                    <a:pt x="6656" y="1359"/>
                  </a:cubicBezTo>
                  <a:cubicBezTo>
                    <a:pt x="6740" y="1359"/>
                    <a:pt x="6740" y="1359"/>
                    <a:pt x="6740" y="1359"/>
                  </a:cubicBezTo>
                  <a:lnTo>
                    <a:pt x="6740" y="1443"/>
                  </a:lnTo>
                  <a:close/>
                  <a:moveTo>
                    <a:pt x="6740" y="1315"/>
                  </a:moveTo>
                  <a:cubicBezTo>
                    <a:pt x="6656" y="1315"/>
                    <a:pt x="6656" y="1315"/>
                    <a:pt x="6656" y="1315"/>
                  </a:cubicBezTo>
                  <a:cubicBezTo>
                    <a:pt x="6656" y="1230"/>
                    <a:pt x="6656" y="1230"/>
                    <a:pt x="6656" y="1230"/>
                  </a:cubicBezTo>
                  <a:cubicBezTo>
                    <a:pt x="6740" y="1230"/>
                    <a:pt x="6740" y="1230"/>
                    <a:pt x="6740" y="1230"/>
                  </a:cubicBezTo>
                  <a:lnTo>
                    <a:pt x="6740" y="1315"/>
                  </a:lnTo>
                  <a:close/>
                  <a:moveTo>
                    <a:pt x="6860" y="2075"/>
                  </a:moveTo>
                  <a:cubicBezTo>
                    <a:pt x="6776" y="2075"/>
                    <a:pt x="6776" y="2075"/>
                    <a:pt x="6776" y="2075"/>
                  </a:cubicBezTo>
                  <a:cubicBezTo>
                    <a:pt x="6776" y="1991"/>
                    <a:pt x="6776" y="1991"/>
                    <a:pt x="6776" y="1991"/>
                  </a:cubicBezTo>
                  <a:cubicBezTo>
                    <a:pt x="6860" y="1991"/>
                    <a:pt x="6860" y="1991"/>
                    <a:pt x="6860" y="1991"/>
                  </a:cubicBezTo>
                  <a:lnTo>
                    <a:pt x="6860" y="2075"/>
                  </a:lnTo>
                  <a:close/>
                  <a:moveTo>
                    <a:pt x="6860" y="1946"/>
                  </a:moveTo>
                  <a:cubicBezTo>
                    <a:pt x="6776" y="1946"/>
                    <a:pt x="6776" y="1946"/>
                    <a:pt x="6776" y="1946"/>
                  </a:cubicBezTo>
                  <a:cubicBezTo>
                    <a:pt x="6776" y="1862"/>
                    <a:pt x="6776" y="1862"/>
                    <a:pt x="6776" y="1862"/>
                  </a:cubicBezTo>
                  <a:cubicBezTo>
                    <a:pt x="6860" y="1862"/>
                    <a:pt x="6860" y="1862"/>
                    <a:pt x="6860" y="1862"/>
                  </a:cubicBezTo>
                  <a:lnTo>
                    <a:pt x="6860" y="1946"/>
                  </a:lnTo>
                  <a:close/>
                  <a:moveTo>
                    <a:pt x="6860" y="1759"/>
                  </a:moveTo>
                  <a:cubicBezTo>
                    <a:pt x="6776" y="1759"/>
                    <a:pt x="6776" y="1759"/>
                    <a:pt x="6776" y="1759"/>
                  </a:cubicBezTo>
                  <a:cubicBezTo>
                    <a:pt x="6776" y="1675"/>
                    <a:pt x="6776" y="1675"/>
                    <a:pt x="6776" y="1675"/>
                  </a:cubicBezTo>
                  <a:cubicBezTo>
                    <a:pt x="6860" y="1675"/>
                    <a:pt x="6860" y="1675"/>
                    <a:pt x="6860" y="1675"/>
                  </a:cubicBezTo>
                  <a:lnTo>
                    <a:pt x="6860" y="1759"/>
                  </a:lnTo>
                  <a:close/>
                  <a:moveTo>
                    <a:pt x="6860" y="1631"/>
                  </a:moveTo>
                  <a:cubicBezTo>
                    <a:pt x="6776" y="1631"/>
                    <a:pt x="6776" y="1631"/>
                    <a:pt x="6776" y="1631"/>
                  </a:cubicBezTo>
                  <a:cubicBezTo>
                    <a:pt x="6776" y="1546"/>
                    <a:pt x="6776" y="1546"/>
                    <a:pt x="6776" y="1546"/>
                  </a:cubicBezTo>
                  <a:cubicBezTo>
                    <a:pt x="6860" y="1546"/>
                    <a:pt x="6860" y="1546"/>
                    <a:pt x="6860" y="1546"/>
                  </a:cubicBezTo>
                  <a:lnTo>
                    <a:pt x="6860" y="1631"/>
                  </a:lnTo>
                  <a:close/>
                  <a:moveTo>
                    <a:pt x="6860" y="1443"/>
                  </a:moveTo>
                  <a:cubicBezTo>
                    <a:pt x="6776" y="1443"/>
                    <a:pt x="6776" y="1443"/>
                    <a:pt x="6776" y="1443"/>
                  </a:cubicBezTo>
                  <a:cubicBezTo>
                    <a:pt x="6776" y="1359"/>
                    <a:pt x="6776" y="1359"/>
                    <a:pt x="6776" y="1359"/>
                  </a:cubicBezTo>
                  <a:cubicBezTo>
                    <a:pt x="6860" y="1359"/>
                    <a:pt x="6860" y="1359"/>
                    <a:pt x="6860" y="1359"/>
                  </a:cubicBezTo>
                  <a:lnTo>
                    <a:pt x="6860" y="1443"/>
                  </a:lnTo>
                  <a:close/>
                  <a:moveTo>
                    <a:pt x="6860" y="1315"/>
                  </a:moveTo>
                  <a:cubicBezTo>
                    <a:pt x="6776" y="1315"/>
                    <a:pt x="6776" y="1315"/>
                    <a:pt x="6776" y="1315"/>
                  </a:cubicBezTo>
                  <a:cubicBezTo>
                    <a:pt x="6776" y="1230"/>
                    <a:pt x="6776" y="1230"/>
                    <a:pt x="6776" y="1230"/>
                  </a:cubicBezTo>
                  <a:cubicBezTo>
                    <a:pt x="6860" y="1230"/>
                    <a:pt x="6860" y="1230"/>
                    <a:pt x="6860" y="1230"/>
                  </a:cubicBezTo>
                  <a:lnTo>
                    <a:pt x="6860" y="1315"/>
                  </a:lnTo>
                  <a:close/>
                  <a:moveTo>
                    <a:pt x="7442" y="1891"/>
                  </a:moveTo>
                  <a:cubicBezTo>
                    <a:pt x="7299" y="1891"/>
                    <a:pt x="7299" y="1891"/>
                    <a:pt x="7299" y="1891"/>
                  </a:cubicBezTo>
                  <a:cubicBezTo>
                    <a:pt x="7299" y="1748"/>
                    <a:pt x="7299" y="1748"/>
                    <a:pt x="7299" y="1748"/>
                  </a:cubicBezTo>
                  <a:cubicBezTo>
                    <a:pt x="7442" y="1748"/>
                    <a:pt x="7442" y="1748"/>
                    <a:pt x="7442" y="1748"/>
                  </a:cubicBezTo>
                  <a:lnTo>
                    <a:pt x="7442" y="1891"/>
                  </a:lnTo>
                  <a:close/>
                  <a:moveTo>
                    <a:pt x="7442" y="1713"/>
                  </a:moveTo>
                  <a:cubicBezTo>
                    <a:pt x="7299" y="1713"/>
                    <a:pt x="7299" y="1713"/>
                    <a:pt x="7299" y="1713"/>
                  </a:cubicBezTo>
                  <a:cubicBezTo>
                    <a:pt x="7299" y="1570"/>
                    <a:pt x="7299" y="1570"/>
                    <a:pt x="7299" y="1570"/>
                  </a:cubicBezTo>
                  <a:cubicBezTo>
                    <a:pt x="7442" y="1570"/>
                    <a:pt x="7442" y="1570"/>
                    <a:pt x="7442" y="1570"/>
                  </a:cubicBezTo>
                  <a:lnTo>
                    <a:pt x="7442" y="1713"/>
                  </a:lnTo>
                  <a:close/>
                  <a:moveTo>
                    <a:pt x="7626" y="1891"/>
                  </a:moveTo>
                  <a:cubicBezTo>
                    <a:pt x="7483" y="1891"/>
                    <a:pt x="7483" y="1891"/>
                    <a:pt x="7483" y="1891"/>
                  </a:cubicBezTo>
                  <a:cubicBezTo>
                    <a:pt x="7483" y="1748"/>
                    <a:pt x="7483" y="1748"/>
                    <a:pt x="7483" y="1748"/>
                  </a:cubicBezTo>
                  <a:cubicBezTo>
                    <a:pt x="7626" y="1748"/>
                    <a:pt x="7626" y="1748"/>
                    <a:pt x="7626" y="1748"/>
                  </a:cubicBezTo>
                  <a:lnTo>
                    <a:pt x="7626" y="1891"/>
                  </a:lnTo>
                  <a:close/>
                  <a:moveTo>
                    <a:pt x="7626" y="1713"/>
                  </a:moveTo>
                  <a:cubicBezTo>
                    <a:pt x="7483" y="1713"/>
                    <a:pt x="7483" y="1713"/>
                    <a:pt x="7483" y="1713"/>
                  </a:cubicBezTo>
                  <a:cubicBezTo>
                    <a:pt x="7483" y="1570"/>
                    <a:pt x="7483" y="1570"/>
                    <a:pt x="7483" y="1570"/>
                  </a:cubicBezTo>
                  <a:cubicBezTo>
                    <a:pt x="7626" y="1570"/>
                    <a:pt x="7626" y="1570"/>
                    <a:pt x="7626" y="1570"/>
                  </a:cubicBezTo>
                  <a:lnTo>
                    <a:pt x="7626" y="1713"/>
                  </a:lnTo>
                  <a:close/>
                  <a:moveTo>
                    <a:pt x="8013" y="1891"/>
                  </a:moveTo>
                  <a:cubicBezTo>
                    <a:pt x="7870" y="1891"/>
                    <a:pt x="7870" y="1891"/>
                    <a:pt x="7870" y="1891"/>
                  </a:cubicBezTo>
                  <a:cubicBezTo>
                    <a:pt x="7870" y="1748"/>
                    <a:pt x="7870" y="1748"/>
                    <a:pt x="7870" y="1748"/>
                  </a:cubicBezTo>
                  <a:cubicBezTo>
                    <a:pt x="8013" y="1748"/>
                    <a:pt x="8013" y="1748"/>
                    <a:pt x="8013" y="1748"/>
                  </a:cubicBezTo>
                  <a:lnTo>
                    <a:pt x="8013" y="1891"/>
                  </a:lnTo>
                  <a:close/>
                  <a:moveTo>
                    <a:pt x="8013" y="1713"/>
                  </a:moveTo>
                  <a:cubicBezTo>
                    <a:pt x="7870" y="1713"/>
                    <a:pt x="7870" y="1713"/>
                    <a:pt x="7870" y="1713"/>
                  </a:cubicBezTo>
                  <a:cubicBezTo>
                    <a:pt x="7870" y="1570"/>
                    <a:pt x="7870" y="1570"/>
                    <a:pt x="7870" y="1570"/>
                  </a:cubicBezTo>
                  <a:cubicBezTo>
                    <a:pt x="8013" y="1570"/>
                    <a:pt x="8013" y="1570"/>
                    <a:pt x="8013" y="1570"/>
                  </a:cubicBezTo>
                  <a:lnTo>
                    <a:pt x="8013" y="1713"/>
                  </a:lnTo>
                  <a:close/>
                  <a:moveTo>
                    <a:pt x="8013" y="1376"/>
                  </a:moveTo>
                  <a:cubicBezTo>
                    <a:pt x="7870" y="1376"/>
                    <a:pt x="7870" y="1376"/>
                    <a:pt x="7870" y="1376"/>
                  </a:cubicBezTo>
                  <a:cubicBezTo>
                    <a:pt x="7870" y="1233"/>
                    <a:pt x="7870" y="1233"/>
                    <a:pt x="7870" y="1233"/>
                  </a:cubicBezTo>
                  <a:cubicBezTo>
                    <a:pt x="8013" y="1233"/>
                    <a:pt x="8013" y="1233"/>
                    <a:pt x="8013" y="1233"/>
                  </a:cubicBezTo>
                  <a:lnTo>
                    <a:pt x="8013" y="1376"/>
                  </a:lnTo>
                  <a:close/>
                  <a:moveTo>
                    <a:pt x="8013" y="1198"/>
                  </a:moveTo>
                  <a:cubicBezTo>
                    <a:pt x="7870" y="1198"/>
                    <a:pt x="7870" y="1198"/>
                    <a:pt x="7870" y="1198"/>
                  </a:cubicBezTo>
                  <a:cubicBezTo>
                    <a:pt x="7870" y="1055"/>
                    <a:pt x="7870" y="1055"/>
                    <a:pt x="7870" y="1055"/>
                  </a:cubicBezTo>
                  <a:cubicBezTo>
                    <a:pt x="8013" y="1055"/>
                    <a:pt x="8013" y="1055"/>
                    <a:pt x="8013" y="1055"/>
                  </a:cubicBezTo>
                  <a:lnTo>
                    <a:pt x="8013" y="1198"/>
                  </a:lnTo>
                  <a:close/>
                  <a:moveTo>
                    <a:pt x="8013" y="861"/>
                  </a:moveTo>
                  <a:cubicBezTo>
                    <a:pt x="7870" y="861"/>
                    <a:pt x="7870" y="861"/>
                    <a:pt x="7870" y="861"/>
                  </a:cubicBezTo>
                  <a:cubicBezTo>
                    <a:pt x="7870" y="718"/>
                    <a:pt x="7870" y="718"/>
                    <a:pt x="7870" y="718"/>
                  </a:cubicBezTo>
                  <a:cubicBezTo>
                    <a:pt x="8013" y="718"/>
                    <a:pt x="8013" y="718"/>
                    <a:pt x="8013" y="718"/>
                  </a:cubicBezTo>
                  <a:lnTo>
                    <a:pt x="8013" y="861"/>
                  </a:lnTo>
                  <a:close/>
                  <a:moveTo>
                    <a:pt x="8013" y="683"/>
                  </a:moveTo>
                  <a:cubicBezTo>
                    <a:pt x="7870" y="683"/>
                    <a:pt x="7870" y="683"/>
                    <a:pt x="7870" y="683"/>
                  </a:cubicBezTo>
                  <a:cubicBezTo>
                    <a:pt x="7870" y="540"/>
                    <a:pt x="7870" y="540"/>
                    <a:pt x="7870" y="540"/>
                  </a:cubicBezTo>
                  <a:cubicBezTo>
                    <a:pt x="8013" y="540"/>
                    <a:pt x="8013" y="540"/>
                    <a:pt x="8013" y="540"/>
                  </a:cubicBezTo>
                  <a:lnTo>
                    <a:pt x="8013" y="683"/>
                  </a:lnTo>
                  <a:close/>
                  <a:moveTo>
                    <a:pt x="8196" y="1891"/>
                  </a:moveTo>
                  <a:cubicBezTo>
                    <a:pt x="8053" y="1891"/>
                    <a:pt x="8053" y="1891"/>
                    <a:pt x="8053" y="1891"/>
                  </a:cubicBezTo>
                  <a:cubicBezTo>
                    <a:pt x="8053" y="1748"/>
                    <a:pt x="8053" y="1748"/>
                    <a:pt x="8053" y="1748"/>
                  </a:cubicBezTo>
                  <a:cubicBezTo>
                    <a:pt x="8196" y="1748"/>
                    <a:pt x="8196" y="1748"/>
                    <a:pt x="8196" y="1748"/>
                  </a:cubicBezTo>
                  <a:lnTo>
                    <a:pt x="8196" y="1891"/>
                  </a:lnTo>
                  <a:close/>
                  <a:moveTo>
                    <a:pt x="8196" y="1713"/>
                  </a:moveTo>
                  <a:cubicBezTo>
                    <a:pt x="8053" y="1713"/>
                    <a:pt x="8053" y="1713"/>
                    <a:pt x="8053" y="1713"/>
                  </a:cubicBezTo>
                  <a:cubicBezTo>
                    <a:pt x="8053" y="1570"/>
                    <a:pt x="8053" y="1570"/>
                    <a:pt x="8053" y="1570"/>
                  </a:cubicBezTo>
                  <a:cubicBezTo>
                    <a:pt x="8196" y="1570"/>
                    <a:pt x="8196" y="1570"/>
                    <a:pt x="8196" y="1570"/>
                  </a:cubicBezTo>
                  <a:lnTo>
                    <a:pt x="8196" y="1713"/>
                  </a:lnTo>
                  <a:close/>
                  <a:moveTo>
                    <a:pt x="8196" y="1376"/>
                  </a:moveTo>
                  <a:cubicBezTo>
                    <a:pt x="8053" y="1376"/>
                    <a:pt x="8053" y="1376"/>
                    <a:pt x="8053" y="1376"/>
                  </a:cubicBezTo>
                  <a:cubicBezTo>
                    <a:pt x="8053" y="1233"/>
                    <a:pt x="8053" y="1233"/>
                    <a:pt x="8053" y="1233"/>
                  </a:cubicBezTo>
                  <a:cubicBezTo>
                    <a:pt x="8196" y="1233"/>
                    <a:pt x="8196" y="1233"/>
                    <a:pt x="8196" y="1233"/>
                  </a:cubicBezTo>
                  <a:lnTo>
                    <a:pt x="8196" y="1376"/>
                  </a:lnTo>
                  <a:close/>
                  <a:moveTo>
                    <a:pt x="8196" y="1198"/>
                  </a:moveTo>
                  <a:cubicBezTo>
                    <a:pt x="8053" y="1198"/>
                    <a:pt x="8053" y="1198"/>
                    <a:pt x="8053" y="1198"/>
                  </a:cubicBezTo>
                  <a:cubicBezTo>
                    <a:pt x="8053" y="1055"/>
                    <a:pt x="8053" y="1055"/>
                    <a:pt x="8053" y="1055"/>
                  </a:cubicBezTo>
                  <a:cubicBezTo>
                    <a:pt x="8196" y="1055"/>
                    <a:pt x="8196" y="1055"/>
                    <a:pt x="8196" y="1055"/>
                  </a:cubicBezTo>
                  <a:lnTo>
                    <a:pt x="8196" y="1198"/>
                  </a:lnTo>
                  <a:close/>
                  <a:moveTo>
                    <a:pt x="8196" y="861"/>
                  </a:moveTo>
                  <a:cubicBezTo>
                    <a:pt x="8053" y="861"/>
                    <a:pt x="8053" y="861"/>
                    <a:pt x="8053" y="861"/>
                  </a:cubicBezTo>
                  <a:cubicBezTo>
                    <a:pt x="8053" y="718"/>
                    <a:pt x="8053" y="718"/>
                    <a:pt x="8053" y="718"/>
                  </a:cubicBezTo>
                  <a:cubicBezTo>
                    <a:pt x="8196" y="718"/>
                    <a:pt x="8196" y="718"/>
                    <a:pt x="8196" y="718"/>
                  </a:cubicBezTo>
                  <a:lnTo>
                    <a:pt x="8196" y="861"/>
                  </a:lnTo>
                  <a:close/>
                  <a:moveTo>
                    <a:pt x="8196" y="683"/>
                  </a:moveTo>
                  <a:cubicBezTo>
                    <a:pt x="8053" y="683"/>
                    <a:pt x="8053" y="683"/>
                    <a:pt x="8053" y="683"/>
                  </a:cubicBezTo>
                  <a:cubicBezTo>
                    <a:pt x="8053" y="540"/>
                    <a:pt x="8053" y="540"/>
                    <a:pt x="8053" y="540"/>
                  </a:cubicBezTo>
                  <a:cubicBezTo>
                    <a:pt x="8196" y="540"/>
                    <a:pt x="8196" y="540"/>
                    <a:pt x="8196" y="540"/>
                  </a:cubicBezTo>
                  <a:lnTo>
                    <a:pt x="8196" y="683"/>
                  </a:lnTo>
                  <a:close/>
                  <a:moveTo>
                    <a:pt x="8371" y="421"/>
                  </a:moveTo>
                  <a:cubicBezTo>
                    <a:pt x="8222" y="421"/>
                    <a:pt x="8222" y="421"/>
                    <a:pt x="8222" y="421"/>
                  </a:cubicBezTo>
                  <a:cubicBezTo>
                    <a:pt x="8222" y="337"/>
                    <a:pt x="8222" y="337"/>
                    <a:pt x="8222" y="337"/>
                  </a:cubicBezTo>
                  <a:cubicBezTo>
                    <a:pt x="8138" y="337"/>
                    <a:pt x="8138" y="337"/>
                    <a:pt x="8138" y="337"/>
                  </a:cubicBezTo>
                  <a:cubicBezTo>
                    <a:pt x="8138" y="188"/>
                    <a:pt x="8138" y="188"/>
                    <a:pt x="8138" y="188"/>
                  </a:cubicBezTo>
                  <a:cubicBezTo>
                    <a:pt x="8222" y="188"/>
                    <a:pt x="8222" y="188"/>
                    <a:pt x="8222" y="188"/>
                  </a:cubicBezTo>
                  <a:cubicBezTo>
                    <a:pt x="8222" y="104"/>
                    <a:pt x="8222" y="104"/>
                    <a:pt x="8222" y="104"/>
                  </a:cubicBezTo>
                  <a:cubicBezTo>
                    <a:pt x="8371" y="104"/>
                    <a:pt x="8371" y="104"/>
                    <a:pt x="8371" y="104"/>
                  </a:cubicBezTo>
                  <a:cubicBezTo>
                    <a:pt x="8371" y="188"/>
                    <a:pt x="8371" y="188"/>
                    <a:pt x="8371" y="188"/>
                  </a:cubicBezTo>
                  <a:cubicBezTo>
                    <a:pt x="8455" y="188"/>
                    <a:pt x="8455" y="188"/>
                    <a:pt x="8455" y="188"/>
                  </a:cubicBezTo>
                  <a:cubicBezTo>
                    <a:pt x="8455" y="337"/>
                    <a:pt x="8455" y="337"/>
                    <a:pt x="8455" y="337"/>
                  </a:cubicBezTo>
                  <a:cubicBezTo>
                    <a:pt x="8371" y="337"/>
                    <a:pt x="8371" y="337"/>
                    <a:pt x="8371" y="337"/>
                  </a:cubicBezTo>
                  <a:lnTo>
                    <a:pt x="8371" y="421"/>
                  </a:lnTo>
                  <a:close/>
                  <a:moveTo>
                    <a:pt x="8540" y="1891"/>
                  </a:moveTo>
                  <a:cubicBezTo>
                    <a:pt x="8397" y="1891"/>
                    <a:pt x="8397" y="1891"/>
                    <a:pt x="8397" y="1891"/>
                  </a:cubicBezTo>
                  <a:cubicBezTo>
                    <a:pt x="8397" y="1748"/>
                    <a:pt x="8397" y="1748"/>
                    <a:pt x="8397" y="1748"/>
                  </a:cubicBezTo>
                  <a:cubicBezTo>
                    <a:pt x="8540" y="1748"/>
                    <a:pt x="8540" y="1748"/>
                    <a:pt x="8540" y="1748"/>
                  </a:cubicBezTo>
                  <a:lnTo>
                    <a:pt x="8540" y="1891"/>
                  </a:lnTo>
                  <a:close/>
                  <a:moveTo>
                    <a:pt x="8540" y="1713"/>
                  </a:moveTo>
                  <a:cubicBezTo>
                    <a:pt x="8397" y="1713"/>
                    <a:pt x="8397" y="1713"/>
                    <a:pt x="8397" y="1713"/>
                  </a:cubicBezTo>
                  <a:cubicBezTo>
                    <a:pt x="8397" y="1570"/>
                    <a:pt x="8397" y="1570"/>
                    <a:pt x="8397" y="1570"/>
                  </a:cubicBezTo>
                  <a:cubicBezTo>
                    <a:pt x="8540" y="1570"/>
                    <a:pt x="8540" y="1570"/>
                    <a:pt x="8540" y="1570"/>
                  </a:cubicBezTo>
                  <a:lnTo>
                    <a:pt x="8540" y="1713"/>
                  </a:lnTo>
                  <a:close/>
                  <a:moveTo>
                    <a:pt x="8540" y="1376"/>
                  </a:moveTo>
                  <a:cubicBezTo>
                    <a:pt x="8397" y="1376"/>
                    <a:pt x="8397" y="1376"/>
                    <a:pt x="8397" y="1376"/>
                  </a:cubicBezTo>
                  <a:cubicBezTo>
                    <a:pt x="8397" y="1233"/>
                    <a:pt x="8397" y="1233"/>
                    <a:pt x="8397" y="1233"/>
                  </a:cubicBezTo>
                  <a:cubicBezTo>
                    <a:pt x="8540" y="1233"/>
                    <a:pt x="8540" y="1233"/>
                    <a:pt x="8540" y="1233"/>
                  </a:cubicBezTo>
                  <a:lnTo>
                    <a:pt x="8540" y="1376"/>
                  </a:lnTo>
                  <a:close/>
                  <a:moveTo>
                    <a:pt x="8540" y="1198"/>
                  </a:moveTo>
                  <a:cubicBezTo>
                    <a:pt x="8397" y="1198"/>
                    <a:pt x="8397" y="1198"/>
                    <a:pt x="8397" y="1198"/>
                  </a:cubicBezTo>
                  <a:cubicBezTo>
                    <a:pt x="8397" y="1055"/>
                    <a:pt x="8397" y="1055"/>
                    <a:pt x="8397" y="1055"/>
                  </a:cubicBezTo>
                  <a:cubicBezTo>
                    <a:pt x="8540" y="1055"/>
                    <a:pt x="8540" y="1055"/>
                    <a:pt x="8540" y="1055"/>
                  </a:cubicBezTo>
                  <a:lnTo>
                    <a:pt x="8540" y="1198"/>
                  </a:lnTo>
                  <a:close/>
                  <a:moveTo>
                    <a:pt x="8540" y="861"/>
                  </a:moveTo>
                  <a:cubicBezTo>
                    <a:pt x="8397" y="861"/>
                    <a:pt x="8397" y="861"/>
                    <a:pt x="8397" y="861"/>
                  </a:cubicBezTo>
                  <a:cubicBezTo>
                    <a:pt x="8397" y="718"/>
                    <a:pt x="8397" y="718"/>
                    <a:pt x="8397" y="718"/>
                  </a:cubicBezTo>
                  <a:cubicBezTo>
                    <a:pt x="8540" y="718"/>
                    <a:pt x="8540" y="718"/>
                    <a:pt x="8540" y="718"/>
                  </a:cubicBezTo>
                  <a:lnTo>
                    <a:pt x="8540" y="861"/>
                  </a:lnTo>
                  <a:close/>
                  <a:moveTo>
                    <a:pt x="8540" y="683"/>
                  </a:moveTo>
                  <a:cubicBezTo>
                    <a:pt x="8397" y="683"/>
                    <a:pt x="8397" y="683"/>
                    <a:pt x="8397" y="683"/>
                  </a:cubicBezTo>
                  <a:cubicBezTo>
                    <a:pt x="8397" y="540"/>
                    <a:pt x="8397" y="540"/>
                    <a:pt x="8397" y="540"/>
                  </a:cubicBezTo>
                  <a:cubicBezTo>
                    <a:pt x="8540" y="540"/>
                    <a:pt x="8540" y="540"/>
                    <a:pt x="8540" y="540"/>
                  </a:cubicBezTo>
                  <a:lnTo>
                    <a:pt x="8540" y="683"/>
                  </a:lnTo>
                  <a:close/>
                  <a:moveTo>
                    <a:pt x="8723" y="1891"/>
                  </a:moveTo>
                  <a:cubicBezTo>
                    <a:pt x="8580" y="1891"/>
                    <a:pt x="8580" y="1891"/>
                    <a:pt x="8580" y="1891"/>
                  </a:cubicBezTo>
                  <a:cubicBezTo>
                    <a:pt x="8580" y="1748"/>
                    <a:pt x="8580" y="1748"/>
                    <a:pt x="8580" y="1748"/>
                  </a:cubicBezTo>
                  <a:cubicBezTo>
                    <a:pt x="8723" y="1748"/>
                    <a:pt x="8723" y="1748"/>
                    <a:pt x="8723" y="1748"/>
                  </a:cubicBezTo>
                  <a:lnTo>
                    <a:pt x="8723" y="1891"/>
                  </a:lnTo>
                  <a:close/>
                  <a:moveTo>
                    <a:pt x="8723" y="1713"/>
                  </a:moveTo>
                  <a:cubicBezTo>
                    <a:pt x="8580" y="1713"/>
                    <a:pt x="8580" y="1713"/>
                    <a:pt x="8580" y="1713"/>
                  </a:cubicBezTo>
                  <a:cubicBezTo>
                    <a:pt x="8580" y="1570"/>
                    <a:pt x="8580" y="1570"/>
                    <a:pt x="8580" y="1570"/>
                  </a:cubicBezTo>
                  <a:cubicBezTo>
                    <a:pt x="8723" y="1570"/>
                    <a:pt x="8723" y="1570"/>
                    <a:pt x="8723" y="1570"/>
                  </a:cubicBezTo>
                  <a:lnTo>
                    <a:pt x="8723" y="1713"/>
                  </a:lnTo>
                  <a:close/>
                  <a:moveTo>
                    <a:pt x="8723" y="1376"/>
                  </a:moveTo>
                  <a:cubicBezTo>
                    <a:pt x="8580" y="1376"/>
                    <a:pt x="8580" y="1376"/>
                    <a:pt x="8580" y="1376"/>
                  </a:cubicBezTo>
                  <a:cubicBezTo>
                    <a:pt x="8580" y="1233"/>
                    <a:pt x="8580" y="1233"/>
                    <a:pt x="8580" y="1233"/>
                  </a:cubicBezTo>
                  <a:cubicBezTo>
                    <a:pt x="8723" y="1233"/>
                    <a:pt x="8723" y="1233"/>
                    <a:pt x="8723" y="1233"/>
                  </a:cubicBezTo>
                  <a:lnTo>
                    <a:pt x="8723" y="1376"/>
                  </a:lnTo>
                  <a:close/>
                  <a:moveTo>
                    <a:pt x="8723" y="1198"/>
                  </a:moveTo>
                  <a:cubicBezTo>
                    <a:pt x="8580" y="1198"/>
                    <a:pt x="8580" y="1198"/>
                    <a:pt x="8580" y="1198"/>
                  </a:cubicBezTo>
                  <a:cubicBezTo>
                    <a:pt x="8580" y="1055"/>
                    <a:pt x="8580" y="1055"/>
                    <a:pt x="8580" y="1055"/>
                  </a:cubicBezTo>
                  <a:cubicBezTo>
                    <a:pt x="8723" y="1055"/>
                    <a:pt x="8723" y="1055"/>
                    <a:pt x="8723" y="1055"/>
                  </a:cubicBezTo>
                  <a:lnTo>
                    <a:pt x="8723" y="1198"/>
                  </a:lnTo>
                  <a:close/>
                  <a:moveTo>
                    <a:pt x="8723" y="861"/>
                  </a:moveTo>
                  <a:cubicBezTo>
                    <a:pt x="8580" y="861"/>
                    <a:pt x="8580" y="861"/>
                    <a:pt x="8580" y="861"/>
                  </a:cubicBezTo>
                  <a:cubicBezTo>
                    <a:pt x="8580" y="718"/>
                    <a:pt x="8580" y="718"/>
                    <a:pt x="8580" y="718"/>
                  </a:cubicBezTo>
                  <a:cubicBezTo>
                    <a:pt x="8723" y="718"/>
                    <a:pt x="8723" y="718"/>
                    <a:pt x="8723" y="718"/>
                  </a:cubicBezTo>
                  <a:lnTo>
                    <a:pt x="8723" y="861"/>
                  </a:lnTo>
                  <a:close/>
                  <a:moveTo>
                    <a:pt x="8723" y="683"/>
                  </a:moveTo>
                  <a:cubicBezTo>
                    <a:pt x="8580" y="683"/>
                    <a:pt x="8580" y="683"/>
                    <a:pt x="8580" y="683"/>
                  </a:cubicBezTo>
                  <a:cubicBezTo>
                    <a:pt x="8580" y="540"/>
                    <a:pt x="8580" y="540"/>
                    <a:pt x="8580" y="540"/>
                  </a:cubicBezTo>
                  <a:cubicBezTo>
                    <a:pt x="8723" y="540"/>
                    <a:pt x="8723" y="540"/>
                    <a:pt x="8723" y="540"/>
                  </a:cubicBezTo>
                  <a:lnTo>
                    <a:pt x="8723" y="683"/>
                  </a:lnTo>
                  <a:close/>
                  <a:moveTo>
                    <a:pt x="9110" y="1891"/>
                  </a:moveTo>
                  <a:cubicBezTo>
                    <a:pt x="8967" y="1891"/>
                    <a:pt x="8967" y="1891"/>
                    <a:pt x="8967" y="1891"/>
                  </a:cubicBezTo>
                  <a:cubicBezTo>
                    <a:pt x="8967" y="1748"/>
                    <a:pt x="8967" y="1748"/>
                    <a:pt x="8967" y="1748"/>
                  </a:cubicBezTo>
                  <a:cubicBezTo>
                    <a:pt x="9110" y="1748"/>
                    <a:pt x="9110" y="1748"/>
                    <a:pt x="9110" y="1748"/>
                  </a:cubicBezTo>
                  <a:lnTo>
                    <a:pt x="9110" y="1891"/>
                  </a:lnTo>
                  <a:close/>
                  <a:moveTo>
                    <a:pt x="9110" y="1713"/>
                  </a:moveTo>
                  <a:cubicBezTo>
                    <a:pt x="8967" y="1713"/>
                    <a:pt x="8967" y="1713"/>
                    <a:pt x="8967" y="1713"/>
                  </a:cubicBezTo>
                  <a:cubicBezTo>
                    <a:pt x="8967" y="1570"/>
                    <a:pt x="8967" y="1570"/>
                    <a:pt x="8967" y="1570"/>
                  </a:cubicBezTo>
                  <a:cubicBezTo>
                    <a:pt x="9110" y="1570"/>
                    <a:pt x="9110" y="1570"/>
                    <a:pt x="9110" y="1570"/>
                  </a:cubicBezTo>
                  <a:lnTo>
                    <a:pt x="9110" y="1713"/>
                  </a:lnTo>
                  <a:close/>
                  <a:moveTo>
                    <a:pt x="9294" y="1891"/>
                  </a:moveTo>
                  <a:cubicBezTo>
                    <a:pt x="9151" y="1891"/>
                    <a:pt x="9151" y="1891"/>
                    <a:pt x="9151" y="1891"/>
                  </a:cubicBezTo>
                  <a:cubicBezTo>
                    <a:pt x="9151" y="1748"/>
                    <a:pt x="9151" y="1748"/>
                    <a:pt x="9151" y="1748"/>
                  </a:cubicBezTo>
                  <a:cubicBezTo>
                    <a:pt x="9294" y="1748"/>
                    <a:pt x="9294" y="1748"/>
                    <a:pt x="9294" y="1748"/>
                  </a:cubicBezTo>
                  <a:lnTo>
                    <a:pt x="9294" y="1891"/>
                  </a:lnTo>
                  <a:close/>
                  <a:moveTo>
                    <a:pt x="9294" y="1713"/>
                  </a:moveTo>
                  <a:cubicBezTo>
                    <a:pt x="9151" y="1713"/>
                    <a:pt x="9151" y="1713"/>
                    <a:pt x="9151" y="1713"/>
                  </a:cubicBezTo>
                  <a:cubicBezTo>
                    <a:pt x="9151" y="1570"/>
                    <a:pt x="9151" y="1570"/>
                    <a:pt x="9151" y="1570"/>
                  </a:cubicBezTo>
                  <a:cubicBezTo>
                    <a:pt x="9294" y="1570"/>
                    <a:pt x="9294" y="1570"/>
                    <a:pt x="9294" y="1570"/>
                  </a:cubicBezTo>
                  <a:lnTo>
                    <a:pt x="9294" y="1713"/>
                  </a:lnTo>
                  <a:close/>
                  <a:moveTo>
                    <a:pt x="9899" y="2310"/>
                  </a:moveTo>
                  <a:cubicBezTo>
                    <a:pt x="9763" y="2310"/>
                    <a:pt x="9763" y="2310"/>
                    <a:pt x="9763" y="2310"/>
                  </a:cubicBezTo>
                  <a:cubicBezTo>
                    <a:pt x="9763" y="2008"/>
                    <a:pt x="9763" y="2008"/>
                    <a:pt x="9763" y="2008"/>
                  </a:cubicBezTo>
                  <a:cubicBezTo>
                    <a:pt x="9899" y="2008"/>
                    <a:pt x="9899" y="2008"/>
                    <a:pt x="9899" y="2008"/>
                  </a:cubicBezTo>
                  <a:lnTo>
                    <a:pt x="9899" y="2310"/>
                  </a:lnTo>
                  <a:close/>
                  <a:moveTo>
                    <a:pt x="10118" y="2310"/>
                  </a:moveTo>
                  <a:cubicBezTo>
                    <a:pt x="9981" y="2310"/>
                    <a:pt x="9981" y="2310"/>
                    <a:pt x="9981" y="2310"/>
                  </a:cubicBezTo>
                  <a:cubicBezTo>
                    <a:pt x="9981" y="2008"/>
                    <a:pt x="9981" y="2008"/>
                    <a:pt x="9981" y="2008"/>
                  </a:cubicBezTo>
                  <a:cubicBezTo>
                    <a:pt x="10118" y="2008"/>
                    <a:pt x="10118" y="2008"/>
                    <a:pt x="10118" y="2008"/>
                  </a:cubicBezTo>
                  <a:lnTo>
                    <a:pt x="10118" y="2310"/>
                  </a:lnTo>
                  <a:close/>
                  <a:moveTo>
                    <a:pt x="10167" y="612"/>
                  </a:moveTo>
                  <a:cubicBezTo>
                    <a:pt x="10047" y="612"/>
                    <a:pt x="10047" y="612"/>
                    <a:pt x="10047" y="612"/>
                  </a:cubicBezTo>
                  <a:cubicBezTo>
                    <a:pt x="10047" y="732"/>
                    <a:pt x="10047" y="732"/>
                    <a:pt x="10047" y="732"/>
                  </a:cubicBezTo>
                  <a:cubicBezTo>
                    <a:pt x="9834" y="732"/>
                    <a:pt x="9834" y="732"/>
                    <a:pt x="9834" y="732"/>
                  </a:cubicBezTo>
                  <a:cubicBezTo>
                    <a:pt x="9834" y="612"/>
                    <a:pt x="9834" y="612"/>
                    <a:pt x="9834" y="612"/>
                  </a:cubicBezTo>
                  <a:cubicBezTo>
                    <a:pt x="9714" y="612"/>
                    <a:pt x="9714" y="612"/>
                    <a:pt x="9714" y="612"/>
                  </a:cubicBezTo>
                  <a:cubicBezTo>
                    <a:pt x="9714" y="399"/>
                    <a:pt x="9714" y="399"/>
                    <a:pt x="9714" y="399"/>
                  </a:cubicBezTo>
                  <a:cubicBezTo>
                    <a:pt x="9834" y="399"/>
                    <a:pt x="9834" y="399"/>
                    <a:pt x="9834" y="399"/>
                  </a:cubicBezTo>
                  <a:cubicBezTo>
                    <a:pt x="9834" y="279"/>
                    <a:pt x="9834" y="279"/>
                    <a:pt x="9834" y="279"/>
                  </a:cubicBezTo>
                  <a:cubicBezTo>
                    <a:pt x="10047" y="279"/>
                    <a:pt x="10047" y="279"/>
                    <a:pt x="10047" y="279"/>
                  </a:cubicBezTo>
                  <a:cubicBezTo>
                    <a:pt x="10047" y="399"/>
                    <a:pt x="10047" y="399"/>
                    <a:pt x="10047" y="399"/>
                  </a:cubicBezTo>
                  <a:cubicBezTo>
                    <a:pt x="10167" y="399"/>
                    <a:pt x="10167" y="399"/>
                    <a:pt x="10167" y="399"/>
                  </a:cubicBezTo>
                  <a:lnTo>
                    <a:pt x="10167" y="612"/>
                  </a:lnTo>
                  <a:close/>
                  <a:moveTo>
                    <a:pt x="11262" y="513"/>
                  </a:moveTo>
                  <a:cubicBezTo>
                    <a:pt x="11404" y="513"/>
                    <a:pt x="11404" y="513"/>
                    <a:pt x="11404" y="513"/>
                  </a:cubicBezTo>
                  <a:cubicBezTo>
                    <a:pt x="11404" y="655"/>
                    <a:pt x="11404" y="655"/>
                    <a:pt x="11404" y="655"/>
                  </a:cubicBezTo>
                  <a:cubicBezTo>
                    <a:pt x="11262" y="655"/>
                    <a:pt x="11262" y="655"/>
                    <a:pt x="11262" y="655"/>
                  </a:cubicBezTo>
                  <a:lnTo>
                    <a:pt x="11262" y="513"/>
                  </a:lnTo>
                  <a:close/>
                  <a:moveTo>
                    <a:pt x="11262" y="941"/>
                  </a:moveTo>
                  <a:cubicBezTo>
                    <a:pt x="11404" y="941"/>
                    <a:pt x="11404" y="941"/>
                    <a:pt x="11404" y="941"/>
                  </a:cubicBezTo>
                  <a:cubicBezTo>
                    <a:pt x="11404" y="1083"/>
                    <a:pt x="11404" y="1083"/>
                    <a:pt x="11404" y="1083"/>
                  </a:cubicBezTo>
                  <a:cubicBezTo>
                    <a:pt x="11262" y="1083"/>
                    <a:pt x="11262" y="1083"/>
                    <a:pt x="11262" y="1083"/>
                  </a:cubicBezTo>
                  <a:lnTo>
                    <a:pt x="11262" y="941"/>
                  </a:lnTo>
                  <a:close/>
                  <a:moveTo>
                    <a:pt x="11262" y="1369"/>
                  </a:moveTo>
                  <a:cubicBezTo>
                    <a:pt x="11404" y="1369"/>
                    <a:pt x="11404" y="1369"/>
                    <a:pt x="11404" y="1369"/>
                  </a:cubicBezTo>
                  <a:cubicBezTo>
                    <a:pt x="11404" y="1511"/>
                    <a:pt x="11404" y="1511"/>
                    <a:pt x="11404" y="1511"/>
                  </a:cubicBezTo>
                  <a:cubicBezTo>
                    <a:pt x="11262" y="1511"/>
                    <a:pt x="11262" y="1511"/>
                    <a:pt x="11262" y="1511"/>
                  </a:cubicBezTo>
                  <a:lnTo>
                    <a:pt x="11262" y="1369"/>
                  </a:lnTo>
                  <a:close/>
                  <a:moveTo>
                    <a:pt x="11039" y="513"/>
                  </a:moveTo>
                  <a:cubicBezTo>
                    <a:pt x="11181" y="513"/>
                    <a:pt x="11181" y="513"/>
                    <a:pt x="11181" y="513"/>
                  </a:cubicBezTo>
                  <a:cubicBezTo>
                    <a:pt x="11181" y="655"/>
                    <a:pt x="11181" y="655"/>
                    <a:pt x="11181" y="655"/>
                  </a:cubicBezTo>
                  <a:cubicBezTo>
                    <a:pt x="11039" y="655"/>
                    <a:pt x="11039" y="655"/>
                    <a:pt x="11039" y="655"/>
                  </a:cubicBezTo>
                  <a:lnTo>
                    <a:pt x="11039" y="513"/>
                  </a:lnTo>
                  <a:close/>
                  <a:moveTo>
                    <a:pt x="11039" y="941"/>
                  </a:moveTo>
                  <a:cubicBezTo>
                    <a:pt x="11181" y="941"/>
                    <a:pt x="11181" y="941"/>
                    <a:pt x="11181" y="941"/>
                  </a:cubicBezTo>
                  <a:cubicBezTo>
                    <a:pt x="11181" y="1083"/>
                    <a:pt x="11181" y="1083"/>
                    <a:pt x="11181" y="1083"/>
                  </a:cubicBezTo>
                  <a:cubicBezTo>
                    <a:pt x="11039" y="1083"/>
                    <a:pt x="11039" y="1083"/>
                    <a:pt x="11039" y="1083"/>
                  </a:cubicBezTo>
                  <a:lnTo>
                    <a:pt x="11039" y="941"/>
                  </a:lnTo>
                  <a:close/>
                  <a:moveTo>
                    <a:pt x="11039" y="1369"/>
                  </a:moveTo>
                  <a:cubicBezTo>
                    <a:pt x="11181" y="1369"/>
                    <a:pt x="11181" y="1369"/>
                    <a:pt x="11181" y="1369"/>
                  </a:cubicBezTo>
                  <a:cubicBezTo>
                    <a:pt x="11181" y="1511"/>
                    <a:pt x="11181" y="1511"/>
                    <a:pt x="11181" y="1511"/>
                  </a:cubicBezTo>
                  <a:cubicBezTo>
                    <a:pt x="11039" y="1511"/>
                    <a:pt x="11039" y="1511"/>
                    <a:pt x="11039" y="1511"/>
                  </a:cubicBezTo>
                  <a:lnTo>
                    <a:pt x="11039" y="1369"/>
                  </a:lnTo>
                  <a:close/>
                  <a:moveTo>
                    <a:pt x="10815" y="513"/>
                  </a:moveTo>
                  <a:cubicBezTo>
                    <a:pt x="10957" y="513"/>
                    <a:pt x="10957" y="513"/>
                    <a:pt x="10957" y="513"/>
                  </a:cubicBezTo>
                  <a:cubicBezTo>
                    <a:pt x="10957" y="655"/>
                    <a:pt x="10957" y="655"/>
                    <a:pt x="10957" y="655"/>
                  </a:cubicBezTo>
                  <a:cubicBezTo>
                    <a:pt x="10815" y="655"/>
                    <a:pt x="10815" y="655"/>
                    <a:pt x="10815" y="655"/>
                  </a:cubicBezTo>
                  <a:lnTo>
                    <a:pt x="10815" y="513"/>
                  </a:lnTo>
                  <a:close/>
                  <a:moveTo>
                    <a:pt x="10815" y="941"/>
                  </a:moveTo>
                  <a:cubicBezTo>
                    <a:pt x="10957" y="941"/>
                    <a:pt x="10957" y="941"/>
                    <a:pt x="10957" y="941"/>
                  </a:cubicBezTo>
                  <a:cubicBezTo>
                    <a:pt x="10957" y="1083"/>
                    <a:pt x="10957" y="1083"/>
                    <a:pt x="10957" y="1083"/>
                  </a:cubicBezTo>
                  <a:cubicBezTo>
                    <a:pt x="10815" y="1083"/>
                    <a:pt x="10815" y="1083"/>
                    <a:pt x="10815" y="1083"/>
                  </a:cubicBezTo>
                  <a:lnTo>
                    <a:pt x="10815" y="941"/>
                  </a:lnTo>
                  <a:close/>
                  <a:moveTo>
                    <a:pt x="10734" y="1511"/>
                  </a:moveTo>
                  <a:cubicBezTo>
                    <a:pt x="10592" y="1511"/>
                    <a:pt x="10592" y="1511"/>
                    <a:pt x="10592" y="1511"/>
                  </a:cubicBezTo>
                  <a:cubicBezTo>
                    <a:pt x="10592" y="1369"/>
                    <a:pt x="10592" y="1369"/>
                    <a:pt x="10592" y="1369"/>
                  </a:cubicBezTo>
                  <a:cubicBezTo>
                    <a:pt x="10734" y="1369"/>
                    <a:pt x="10734" y="1369"/>
                    <a:pt x="10734" y="1369"/>
                  </a:cubicBezTo>
                  <a:lnTo>
                    <a:pt x="10734" y="1511"/>
                  </a:lnTo>
                  <a:close/>
                  <a:moveTo>
                    <a:pt x="10734" y="1083"/>
                  </a:moveTo>
                  <a:cubicBezTo>
                    <a:pt x="10592" y="1083"/>
                    <a:pt x="10592" y="1083"/>
                    <a:pt x="10592" y="1083"/>
                  </a:cubicBezTo>
                  <a:cubicBezTo>
                    <a:pt x="10592" y="941"/>
                    <a:pt x="10592" y="941"/>
                    <a:pt x="10592" y="941"/>
                  </a:cubicBezTo>
                  <a:cubicBezTo>
                    <a:pt x="10734" y="941"/>
                    <a:pt x="10734" y="941"/>
                    <a:pt x="10734" y="941"/>
                  </a:cubicBezTo>
                  <a:lnTo>
                    <a:pt x="10734" y="1083"/>
                  </a:lnTo>
                  <a:close/>
                  <a:moveTo>
                    <a:pt x="10734" y="655"/>
                  </a:moveTo>
                  <a:cubicBezTo>
                    <a:pt x="10592" y="655"/>
                    <a:pt x="10592" y="655"/>
                    <a:pt x="10592" y="655"/>
                  </a:cubicBezTo>
                  <a:cubicBezTo>
                    <a:pt x="10592" y="513"/>
                    <a:pt x="10592" y="513"/>
                    <a:pt x="10592" y="513"/>
                  </a:cubicBezTo>
                  <a:cubicBezTo>
                    <a:pt x="10734" y="513"/>
                    <a:pt x="10734" y="513"/>
                    <a:pt x="10734" y="513"/>
                  </a:cubicBezTo>
                  <a:lnTo>
                    <a:pt x="10734" y="655"/>
                  </a:lnTo>
                  <a:close/>
                  <a:moveTo>
                    <a:pt x="10815" y="1369"/>
                  </a:moveTo>
                  <a:cubicBezTo>
                    <a:pt x="10957" y="1369"/>
                    <a:pt x="10957" y="1369"/>
                    <a:pt x="10957" y="1369"/>
                  </a:cubicBezTo>
                  <a:cubicBezTo>
                    <a:pt x="10957" y="1511"/>
                    <a:pt x="10957" y="1511"/>
                    <a:pt x="10957" y="1511"/>
                  </a:cubicBezTo>
                  <a:cubicBezTo>
                    <a:pt x="10815" y="1511"/>
                    <a:pt x="10815" y="1511"/>
                    <a:pt x="10815" y="1511"/>
                  </a:cubicBezTo>
                  <a:lnTo>
                    <a:pt x="10815" y="1369"/>
                  </a:lnTo>
                  <a:close/>
                  <a:moveTo>
                    <a:pt x="11576" y="2319"/>
                  </a:moveTo>
                  <a:cubicBezTo>
                    <a:pt x="10834" y="2319"/>
                    <a:pt x="10834" y="2319"/>
                    <a:pt x="10834" y="2319"/>
                  </a:cubicBezTo>
                  <a:cubicBezTo>
                    <a:pt x="10834" y="1811"/>
                    <a:pt x="10834" y="1811"/>
                    <a:pt x="10834" y="1811"/>
                  </a:cubicBezTo>
                  <a:cubicBezTo>
                    <a:pt x="11576" y="1811"/>
                    <a:pt x="11576" y="1811"/>
                    <a:pt x="11576" y="1811"/>
                  </a:cubicBezTo>
                  <a:lnTo>
                    <a:pt x="11576" y="2319"/>
                  </a:lnTo>
                  <a:close/>
                  <a:moveTo>
                    <a:pt x="11628" y="1511"/>
                  </a:moveTo>
                  <a:cubicBezTo>
                    <a:pt x="11486" y="1511"/>
                    <a:pt x="11486" y="1511"/>
                    <a:pt x="11486" y="1511"/>
                  </a:cubicBezTo>
                  <a:cubicBezTo>
                    <a:pt x="11486" y="1369"/>
                    <a:pt x="11486" y="1369"/>
                    <a:pt x="11486" y="1369"/>
                  </a:cubicBezTo>
                  <a:cubicBezTo>
                    <a:pt x="11628" y="1369"/>
                    <a:pt x="11628" y="1369"/>
                    <a:pt x="11628" y="1369"/>
                  </a:cubicBezTo>
                  <a:lnTo>
                    <a:pt x="11628" y="1511"/>
                  </a:lnTo>
                  <a:close/>
                  <a:moveTo>
                    <a:pt x="11628" y="1083"/>
                  </a:moveTo>
                  <a:cubicBezTo>
                    <a:pt x="11486" y="1083"/>
                    <a:pt x="11486" y="1083"/>
                    <a:pt x="11486" y="1083"/>
                  </a:cubicBezTo>
                  <a:cubicBezTo>
                    <a:pt x="11486" y="941"/>
                    <a:pt x="11486" y="941"/>
                    <a:pt x="11486" y="941"/>
                  </a:cubicBezTo>
                  <a:cubicBezTo>
                    <a:pt x="11628" y="941"/>
                    <a:pt x="11628" y="941"/>
                    <a:pt x="11628" y="941"/>
                  </a:cubicBezTo>
                  <a:lnTo>
                    <a:pt x="11628" y="1083"/>
                  </a:lnTo>
                  <a:close/>
                  <a:moveTo>
                    <a:pt x="11628" y="655"/>
                  </a:moveTo>
                  <a:cubicBezTo>
                    <a:pt x="11486" y="655"/>
                    <a:pt x="11486" y="655"/>
                    <a:pt x="11486" y="655"/>
                  </a:cubicBezTo>
                  <a:cubicBezTo>
                    <a:pt x="11486" y="513"/>
                    <a:pt x="11486" y="513"/>
                    <a:pt x="11486" y="513"/>
                  </a:cubicBezTo>
                  <a:cubicBezTo>
                    <a:pt x="11628" y="513"/>
                    <a:pt x="11628" y="513"/>
                    <a:pt x="11628" y="513"/>
                  </a:cubicBezTo>
                  <a:lnTo>
                    <a:pt x="11628" y="655"/>
                  </a:lnTo>
                  <a:close/>
                  <a:moveTo>
                    <a:pt x="11851" y="1511"/>
                  </a:moveTo>
                  <a:cubicBezTo>
                    <a:pt x="11710" y="1511"/>
                    <a:pt x="11710" y="1511"/>
                    <a:pt x="11710" y="1511"/>
                  </a:cubicBezTo>
                  <a:cubicBezTo>
                    <a:pt x="11710" y="1369"/>
                    <a:pt x="11710" y="1369"/>
                    <a:pt x="11710" y="1369"/>
                  </a:cubicBezTo>
                  <a:cubicBezTo>
                    <a:pt x="11851" y="1369"/>
                    <a:pt x="11851" y="1369"/>
                    <a:pt x="11851" y="1369"/>
                  </a:cubicBezTo>
                  <a:lnTo>
                    <a:pt x="11851" y="1511"/>
                  </a:lnTo>
                  <a:close/>
                  <a:moveTo>
                    <a:pt x="11851" y="1083"/>
                  </a:moveTo>
                  <a:cubicBezTo>
                    <a:pt x="11710" y="1083"/>
                    <a:pt x="11710" y="1083"/>
                    <a:pt x="11710" y="1083"/>
                  </a:cubicBezTo>
                  <a:cubicBezTo>
                    <a:pt x="11710" y="941"/>
                    <a:pt x="11710" y="941"/>
                    <a:pt x="11710" y="941"/>
                  </a:cubicBezTo>
                  <a:cubicBezTo>
                    <a:pt x="11851" y="941"/>
                    <a:pt x="11851" y="941"/>
                    <a:pt x="11851" y="941"/>
                  </a:cubicBezTo>
                  <a:lnTo>
                    <a:pt x="11851" y="1083"/>
                  </a:lnTo>
                  <a:close/>
                  <a:moveTo>
                    <a:pt x="11851" y="655"/>
                  </a:moveTo>
                  <a:cubicBezTo>
                    <a:pt x="11710" y="655"/>
                    <a:pt x="11710" y="655"/>
                    <a:pt x="11710" y="655"/>
                  </a:cubicBezTo>
                  <a:cubicBezTo>
                    <a:pt x="11710" y="513"/>
                    <a:pt x="11710" y="513"/>
                    <a:pt x="11710" y="513"/>
                  </a:cubicBezTo>
                  <a:cubicBezTo>
                    <a:pt x="11851" y="513"/>
                    <a:pt x="11851" y="513"/>
                    <a:pt x="11851" y="513"/>
                  </a:cubicBezTo>
                  <a:lnTo>
                    <a:pt x="11851" y="655"/>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29" name="Freeform 187"/>
            <p:cNvSpPr>
              <a:spLocks/>
            </p:cNvSpPr>
            <p:nvPr/>
          </p:nvSpPr>
          <p:spPr bwMode="auto">
            <a:xfrm>
              <a:off x="6313488" y="4586288"/>
              <a:ext cx="176212" cy="74613"/>
            </a:xfrm>
            <a:custGeom>
              <a:avLst/>
              <a:gdLst>
                <a:gd name="T0" fmla="*/ 696 w 1015"/>
                <a:gd name="T1" fmla="*/ 424 h 424"/>
                <a:gd name="T2" fmla="*/ 696 w 1015"/>
                <a:gd name="T3" fmla="*/ 294 h 424"/>
                <a:gd name="T4" fmla="*/ 711 w 1015"/>
                <a:gd name="T5" fmla="*/ 263 h 424"/>
                <a:gd name="T6" fmla="*/ 1015 w 1015"/>
                <a:gd name="T7" fmla="*/ 0 h 424"/>
                <a:gd name="T8" fmla="*/ 425 w 1015"/>
                <a:gd name="T9" fmla="*/ 0 h 424"/>
                <a:gd name="T10" fmla="*/ 0 w 1015"/>
                <a:gd name="T11" fmla="*/ 424 h 424"/>
                <a:gd name="T12" fmla="*/ 120 w 1015"/>
                <a:gd name="T13" fmla="*/ 424 h 424"/>
                <a:gd name="T14" fmla="*/ 696 w 1015"/>
                <a:gd name="T15" fmla="*/ 424 h 4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5" h="424">
                  <a:moveTo>
                    <a:pt x="696" y="424"/>
                  </a:moveTo>
                  <a:cubicBezTo>
                    <a:pt x="696" y="294"/>
                    <a:pt x="696" y="294"/>
                    <a:pt x="696" y="294"/>
                  </a:cubicBezTo>
                  <a:cubicBezTo>
                    <a:pt x="696" y="282"/>
                    <a:pt x="702" y="271"/>
                    <a:pt x="711" y="263"/>
                  </a:cubicBezTo>
                  <a:cubicBezTo>
                    <a:pt x="1015" y="0"/>
                    <a:pt x="1015" y="0"/>
                    <a:pt x="1015" y="0"/>
                  </a:cubicBezTo>
                  <a:cubicBezTo>
                    <a:pt x="425" y="0"/>
                    <a:pt x="425" y="0"/>
                    <a:pt x="425" y="0"/>
                  </a:cubicBezTo>
                  <a:cubicBezTo>
                    <a:pt x="0" y="424"/>
                    <a:pt x="0" y="424"/>
                    <a:pt x="0" y="424"/>
                  </a:cubicBezTo>
                  <a:cubicBezTo>
                    <a:pt x="120" y="424"/>
                    <a:pt x="120" y="424"/>
                    <a:pt x="120" y="424"/>
                  </a:cubicBezTo>
                  <a:lnTo>
                    <a:pt x="696" y="424"/>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30" name="Freeform 188"/>
            <p:cNvSpPr>
              <a:spLocks/>
            </p:cNvSpPr>
            <p:nvPr/>
          </p:nvSpPr>
          <p:spPr bwMode="auto">
            <a:xfrm>
              <a:off x="6556375" y="4586288"/>
              <a:ext cx="177800" cy="74613"/>
            </a:xfrm>
            <a:custGeom>
              <a:avLst/>
              <a:gdLst>
                <a:gd name="T0" fmla="*/ 317 w 1021"/>
                <a:gd name="T1" fmla="*/ 294 h 424"/>
                <a:gd name="T2" fmla="*/ 317 w 1021"/>
                <a:gd name="T3" fmla="*/ 424 h 424"/>
                <a:gd name="T4" fmla="*/ 902 w 1021"/>
                <a:gd name="T5" fmla="*/ 424 h 424"/>
                <a:gd name="T6" fmla="*/ 1021 w 1021"/>
                <a:gd name="T7" fmla="*/ 424 h 424"/>
                <a:gd name="T8" fmla="*/ 597 w 1021"/>
                <a:gd name="T9" fmla="*/ 0 h 424"/>
                <a:gd name="T10" fmla="*/ 0 w 1021"/>
                <a:gd name="T11" fmla="*/ 0 h 424"/>
                <a:gd name="T12" fmla="*/ 303 w 1021"/>
                <a:gd name="T13" fmla="*/ 263 h 424"/>
                <a:gd name="T14" fmla="*/ 317 w 1021"/>
                <a:gd name="T15" fmla="*/ 294 h 4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1" h="424">
                  <a:moveTo>
                    <a:pt x="317" y="294"/>
                  </a:moveTo>
                  <a:cubicBezTo>
                    <a:pt x="317" y="424"/>
                    <a:pt x="317" y="424"/>
                    <a:pt x="317" y="424"/>
                  </a:cubicBezTo>
                  <a:cubicBezTo>
                    <a:pt x="902" y="424"/>
                    <a:pt x="902" y="424"/>
                    <a:pt x="902" y="424"/>
                  </a:cubicBezTo>
                  <a:cubicBezTo>
                    <a:pt x="1021" y="424"/>
                    <a:pt x="1021" y="424"/>
                    <a:pt x="1021" y="424"/>
                  </a:cubicBezTo>
                  <a:cubicBezTo>
                    <a:pt x="597" y="0"/>
                    <a:pt x="597" y="0"/>
                    <a:pt x="597" y="0"/>
                  </a:cubicBezTo>
                  <a:cubicBezTo>
                    <a:pt x="0" y="0"/>
                    <a:pt x="0" y="0"/>
                    <a:pt x="0" y="0"/>
                  </a:cubicBezTo>
                  <a:cubicBezTo>
                    <a:pt x="303" y="263"/>
                    <a:pt x="303" y="263"/>
                    <a:pt x="303" y="263"/>
                  </a:cubicBezTo>
                  <a:cubicBezTo>
                    <a:pt x="312" y="271"/>
                    <a:pt x="317" y="282"/>
                    <a:pt x="317" y="294"/>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431" name="medical_buildings_blue"/>
          <p:cNvGrpSpPr/>
          <p:nvPr userDrawn="1"/>
        </p:nvGrpSpPr>
        <p:grpSpPr>
          <a:xfrm>
            <a:off x="8763671" y="3892020"/>
            <a:ext cx="1542592" cy="1005845"/>
            <a:chOff x="8961438" y="4451350"/>
            <a:chExt cx="2751138" cy="1793875"/>
          </a:xfrm>
        </p:grpSpPr>
        <p:sp>
          <p:nvSpPr>
            <p:cNvPr id="432" name="Freeform 192"/>
            <p:cNvSpPr>
              <a:spLocks noEditPoints="1"/>
            </p:cNvSpPr>
            <p:nvPr/>
          </p:nvSpPr>
          <p:spPr bwMode="auto">
            <a:xfrm>
              <a:off x="8961438" y="4451350"/>
              <a:ext cx="1076325" cy="1793875"/>
            </a:xfrm>
            <a:custGeom>
              <a:avLst/>
              <a:gdLst>
                <a:gd name="T0" fmla="*/ 609 w 678"/>
                <a:gd name="T1" fmla="*/ 97 h 1130"/>
                <a:gd name="T2" fmla="*/ 609 w 678"/>
                <a:gd name="T3" fmla="*/ 0 h 1130"/>
                <a:gd name="T4" fmla="*/ 80 w 678"/>
                <a:gd name="T5" fmla="*/ 0 h 1130"/>
                <a:gd name="T6" fmla="*/ 80 w 678"/>
                <a:gd name="T7" fmla="*/ 97 h 1130"/>
                <a:gd name="T8" fmla="*/ 0 w 678"/>
                <a:gd name="T9" fmla="*/ 97 h 1130"/>
                <a:gd name="T10" fmla="*/ 0 w 678"/>
                <a:gd name="T11" fmla="*/ 1130 h 1130"/>
                <a:gd name="T12" fmla="*/ 247 w 678"/>
                <a:gd name="T13" fmla="*/ 1130 h 1130"/>
                <a:gd name="T14" fmla="*/ 247 w 678"/>
                <a:gd name="T15" fmla="*/ 917 h 1130"/>
                <a:gd name="T16" fmla="*/ 441 w 678"/>
                <a:gd name="T17" fmla="*/ 917 h 1130"/>
                <a:gd name="T18" fmla="*/ 441 w 678"/>
                <a:gd name="T19" fmla="*/ 1130 h 1130"/>
                <a:gd name="T20" fmla="*/ 678 w 678"/>
                <a:gd name="T21" fmla="*/ 1130 h 1130"/>
                <a:gd name="T22" fmla="*/ 678 w 678"/>
                <a:gd name="T23" fmla="*/ 97 h 1130"/>
                <a:gd name="T24" fmla="*/ 609 w 678"/>
                <a:gd name="T25" fmla="*/ 97 h 1130"/>
                <a:gd name="T26" fmla="*/ 305 w 678"/>
                <a:gd name="T27" fmla="*/ 836 h 1130"/>
                <a:gd name="T28" fmla="*/ 125 w 678"/>
                <a:gd name="T29" fmla="*/ 836 h 1130"/>
                <a:gd name="T30" fmla="*/ 125 w 678"/>
                <a:gd name="T31" fmla="*/ 667 h 1130"/>
                <a:gd name="T32" fmla="*/ 305 w 678"/>
                <a:gd name="T33" fmla="*/ 667 h 1130"/>
                <a:gd name="T34" fmla="*/ 305 w 678"/>
                <a:gd name="T35" fmla="*/ 836 h 1130"/>
                <a:gd name="T36" fmla="*/ 305 w 678"/>
                <a:gd name="T37" fmla="*/ 614 h 1130"/>
                <a:gd name="T38" fmla="*/ 125 w 678"/>
                <a:gd name="T39" fmla="*/ 614 h 1130"/>
                <a:gd name="T40" fmla="*/ 125 w 678"/>
                <a:gd name="T41" fmla="*/ 444 h 1130"/>
                <a:gd name="T42" fmla="*/ 305 w 678"/>
                <a:gd name="T43" fmla="*/ 444 h 1130"/>
                <a:gd name="T44" fmla="*/ 305 w 678"/>
                <a:gd name="T45" fmla="*/ 614 h 1130"/>
                <a:gd name="T46" fmla="*/ 243 w 678"/>
                <a:gd name="T47" fmla="*/ 266 h 1130"/>
                <a:gd name="T48" fmla="*/ 243 w 678"/>
                <a:gd name="T49" fmla="*/ 198 h 1130"/>
                <a:gd name="T50" fmla="*/ 311 w 678"/>
                <a:gd name="T51" fmla="*/ 198 h 1130"/>
                <a:gd name="T52" fmla="*/ 311 w 678"/>
                <a:gd name="T53" fmla="*/ 131 h 1130"/>
                <a:gd name="T54" fmla="*/ 378 w 678"/>
                <a:gd name="T55" fmla="*/ 131 h 1130"/>
                <a:gd name="T56" fmla="*/ 378 w 678"/>
                <a:gd name="T57" fmla="*/ 198 h 1130"/>
                <a:gd name="T58" fmla="*/ 446 w 678"/>
                <a:gd name="T59" fmla="*/ 198 h 1130"/>
                <a:gd name="T60" fmla="*/ 446 w 678"/>
                <a:gd name="T61" fmla="*/ 266 h 1130"/>
                <a:gd name="T62" fmla="*/ 378 w 678"/>
                <a:gd name="T63" fmla="*/ 266 h 1130"/>
                <a:gd name="T64" fmla="*/ 378 w 678"/>
                <a:gd name="T65" fmla="*/ 334 h 1130"/>
                <a:gd name="T66" fmla="*/ 311 w 678"/>
                <a:gd name="T67" fmla="*/ 334 h 1130"/>
                <a:gd name="T68" fmla="*/ 311 w 678"/>
                <a:gd name="T69" fmla="*/ 266 h 1130"/>
                <a:gd name="T70" fmla="*/ 243 w 678"/>
                <a:gd name="T71" fmla="*/ 266 h 1130"/>
                <a:gd name="T72" fmla="*/ 552 w 678"/>
                <a:gd name="T73" fmla="*/ 836 h 1130"/>
                <a:gd name="T74" fmla="*/ 373 w 678"/>
                <a:gd name="T75" fmla="*/ 836 h 1130"/>
                <a:gd name="T76" fmla="*/ 373 w 678"/>
                <a:gd name="T77" fmla="*/ 667 h 1130"/>
                <a:gd name="T78" fmla="*/ 552 w 678"/>
                <a:gd name="T79" fmla="*/ 667 h 1130"/>
                <a:gd name="T80" fmla="*/ 552 w 678"/>
                <a:gd name="T81" fmla="*/ 836 h 1130"/>
                <a:gd name="T82" fmla="*/ 552 w 678"/>
                <a:gd name="T83" fmla="*/ 614 h 1130"/>
                <a:gd name="T84" fmla="*/ 373 w 678"/>
                <a:gd name="T85" fmla="*/ 614 h 1130"/>
                <a:gd name="T86" fmla="*/ 373 w 678"/>
                <a:gd name="T87" fmla="*/ 444 h 1130"/>
                <a:gd name="T88" fmla="*/ 552 w 678"/>
                <a:gd name="T89" fmla="*/ 444 h 1130"/>
                <a:gd name="T90" fmla="*/ 552 w 678"/>
                <a:gd name="T91" fmla="*/ 614 h 1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78" h="1130">
                  <a:moveTo>
                    <a:pt x="609" y="97"/>
                  </a:moveTo>
                  <a:lnTo>
                    <a:pt x="609" y="0"/>
                  </a:lnTo>
                  <a:lnTo>
                    <a:pt x="80" y="0"/>
                  </a:lnTo>
                  <a:lnTo>
                    <a:pt x="80" y="97"/>
                  </a:lnTo>
                  <a:lnTo>
                    <a:pt x="0" y="97"/>
                  </a:lnTo>
                  <a:lnTo>
                    <a:pt x="0" y="1130"/>
                  </a:lnTo>
                  <a:lnTo>
                    <a:pt x="247" y="1130"/>
                  </a:lnTo>
                  <a:lnTo>
                    <a:pt x="247" y="917"/>
                  </a:lnTo>
                  <a:lnTo>
                    <a:pt x="441" y="917"/>
                  </a:lnTo>
                  <a:lnTo>
                    <a:pt x="441" y="1130"/>
                  </a:lnTo>
                  <a:lnTo>
                    <a:pt x="678" y="1130"/>
                  </a:lnTo>
                  <a:lnTo>
                    <a:pt x="678" y="97"/>
                  </a:lnTo>
                  <a:lnTo>
                    <a:pt x="609" y="97"/>
                  </a:lnTo>
                  <a:close/>
                  <a:moveTo>
                    <a:pt x="305" y="836"/>
                  </a:moveTo>
                  <a:lnTo>
                    <a:pt x="125" y="836"/>
                  </a:lnTo>
                  <a:lnTo>
                    <a:pt x="125" y="667"/>
                  </a:lnTo>
                  <a:lnTo>
                    <a:pt x="305" y="667"/>
                  </a:lnTo>
                  <a:lnTo>
                    <a:pt x="305" y="836"/>
                  </a:lnTo>
                  <a:close/>
                  <a:moveTo>
                    <a:pt x="305" y="614"/>
                  </a:moveTo>
                  <a:lnTo>
                    <a:pt x="125" y="614"/>
                  </a:lnTo>
                  <a:lnTo>
                    <a:pt x="125" y="444"/>
                  </a:lnTo>
                  <a:lnTo>
                    <a:pt x="305" y="444"/>
                  </a:lnTo>
                  <a:lnTo>
                    <a:pt x="305" y="614"/>
                  </a:lnTo>
                  <a:close/>
                  <a:moveTo>
                    <a:pt x="243" y="266"/>
                  </a:moveTo>
                  <a:lnTo>
                    <a:pt x="243" y="198"/>
                  </a:lnTo>
                  <a:lnTo>
                    <a:pt x="311" y="198"/>
                  </a:lnTo>
                  <a:lnTo>
                    <a:pt x="311" y="131"/>
                  </a:lnTo>
                  <a:lnTo>
                    <a:pt x="378" y="131"/>
                  </a:lnTo>
                  <a:lnTo>
                    <a:pt x="378" y="198"/>
                  </a:lnTo>
                  <a:lnTo>
                    <a:pt x="446" y="198"/>
                  </a:lnTo>
                  <a:lnTo>
                    <a:pt x="446" y="266"/>
                  </a:lnTo>
                  <a:lnTo>
                    <a:pt x="378" y="266"/>
                  </a:lnTo>
                  <a:lnTo>
                    <a:pt x="378" y="334"/>
                  </a:lnTo>
                  <a:lnTo>
                    <a:pt x="311" y="334"/>
                  </a:lnTo>
                  <a:lnTo>
                    <a:pt x="311" y="266"/>
                  </a:lnTo>
                  <a:lnTo>
                    <a:pt x="243" y="266"/>
                  </a:lnTo>
                  <a:close/>
                  <a:moveTo>
                    <a:pt x="552" y="836"/>
                  </a:moveTo>
                  <a:lnTo>
                    <a:pt x="373" y="836"/>
                  </a:lnTo>
                  <a:lnTo>
                    <a:pt x="373" y="667"/>
                  </a:lnTo>
                  <a:lnTo>
                    <a:pt x="552" y="667"/>
                  </a:lnTo>
                  <a:lnTo>
                    <a:pt x="552" y="836"/>
                  </a:lnTo>
                  <a:close/>
                  <a:moveTo>
                    <a:pt x="552" y="614"/>
                  </a:moveTo>
                  <a:lnTo>
                    <a:pt x="373" y="614"/>
                  </a:lnTo>
                  <a:lnTo>
                    <a:pt x="373" y="444"/>
                  </a:lnTo>
                  <a:lnTo>
                    <a:pt x="552" y="444"/>
                  </a:lnTo>
                  <a:lnTo>
                    <a:pt x="552" y="614"/>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33" name="Freeform 193"/>
            <p:cNvSpPr>
              <a:spLocks/>
            </p:cNvSpPr>
            <p:nvPr/>
          </p:nvSpPr>
          <p:spPr bwMode="auto">
            <a:xfrm>
              <a:off x="11168063" y="5335588"/>
              <a:ext cx="317500" cy="319087"/>
            </a:xfrm>
            <a:custGeom>
              <a:avLst/>
              <a:gdLst>
                <a:gd name="T0" fmla="*/ 133 w 200"/>
                <a:gd name="T1" fmla="*/ 0 h 201"/>
                <a:gd name="T2" fmla="*/ 67 w 200"/>
                <a:gd name="T3" fmla="*/ 0 h 201"/>
                <a:gd name="T4" fmla="*/ 67 w 200"/>
                <a:gd name="T5" fmla="*/ 67 h 201"/>
                <a:gd name="T6" fmla="*/ 0 w 200"/>
                <a:gd name="T7" fmla="*/ 67 h 201"/>
                <a:gd name="T8" fmla="*/ 0 w 200"/>
                <a:gd name="T9" fmla="*/ 134 h 201"/>
                <a:gd name="T10" fmla="*/ 67 w 200"/>
                <a:gd name="T11" fmla="*/ 134 h 201"/>
                <a:gd name="T12" fmla="*/ 67 w 200"/>
                <a:gd name="T13" fmla="*/ 201 h 201"/>
                <a:gd name="T14" fmla="*/ 133 w 200"/>
                <a:gd name="T15" fmla="*/ 201 h 201"/>
                <a:gd name="T16" fmla="*/ 133 w 200"/>
                <a:gd name="T17" fmla="*/ 134 h 201"/>
                <a:gd name="T18" fmla="*/ 200 w 200"/>
                <a:gd name="T19" fmla="*/ 134 h 201"/>
                <a:gd name="T20" fmla="*/ 200 w 200"/>
                <a:gd name="T21" fmla="*/ 67 h 201"/>
                <a:gd name="T22" fmla="*/ 133 w 200"/>
                <a:gd name="T23" fmla="*/ 67 h 201"/>
                <a:gd name="T24" fmla="*/ 133 w 200"/>
                <a:gd name="T25" fmla="*/ 0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33" y="0"/>
                  </a:moveTo>
                  <a:lnTo>
                    <a:pt x="67" y="0"/>
                  </a:lnTo>
                  <a:lnTo>
                    <a:pt x="67" y="67"/>
                  </a:lnTo>
                  <a:lnTo>
                    <a:pt x="0" y="67"/>
                  </a:lnTo>
                  <a:lnTo>
                    <a:pt x="0" y="134"/>
                  </a:lnTo>
                  <a:lnTo>
                    <a:pt x="67" y="134"/>
                  </a:lnTo>
                  <a:lnTo>
                    <a:pt x="67" y="201"/>
                  </a:lnTo>
                  <a:lnTo>
                    <a:pt x="133" y="201"/>
                  </a:lnTo>
                  <a:lnTo>
                    <a:pt x="133" y="134"/>
                  </a:lnTo>
                  <a:lnTo>
                    <a:pt x="200" y="134"/>
                  </a:lnTo>
                  <a:lnTo>
                    <a:pt x="200" y="67"/>
                  </a:lnTo>
                  <a:lnTo>
                    <a:pt x="133" y="67"/>
                  </a:lnTo>
                  <a:lnTo>
                    <a:pt x="133" y="0"/>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34" name="Freeform 194"/>
            <p:cNvSpPr>
              <a:spLocks noEditPoints="1"/>
            </p:cNvSpPr>
            <p:nvPr/>
          </p:nvSpPr>
          <p:spPr bwMode="auto">
            <a:xfrm>
              <a:off x="10160001" y="4605338"/>
              <a:ext cx="1552575" cy="1639887"/>
            </a:xfrm>
            <a:custGeom>
              <a:avLst/>
              <a:gdLst>
                <a:gd name="T0" fmla="*/ 988 w 2076"/>
                <a:gd name="T1" fmla="*/ 738 h 2192"/>
                <a:gd name="T2" fmla="*/ 988 w 2076"/>
                <a:gd name="T3" fmla="*/ 0 h 2192"/>
                <a:gd name="T4" fmla="*/ 0 w 2076"/>
                <a:gd name="T5" fmla="*/ 0 h 2192"/>
                <a:gd name="T6" fmla="*/ 0 w 2076"/>
                <a:gd name="T7" fmla="*/ 2192 h 2192"/>
                <a:gd name="T8" fmla="*/ 398 w 2076"/>
                <a:gd name="T9" fmla="*/ 2192 h 2192"/>
                <a:gd name="T10" fmla="*/ 689 w 2076"/>
                <a:gd name="T11" fmla="*/ 2192 h 2192"/>
                <a:gd name="T12" fmla="*/ 689 w 2076"/>
                <a:gd name="T13" fmla="*/ 1742 h 2192"/>
                <a:gd name="T14" fmla="*/ 1101 w 2076"/>
                <a:gd name="T15" fmla="*/ 1742 h 2192"/>
                <a:gd name="T16" fmla="*/ 1101 w 2076"/>
                <a:gd name="T17" fmla="*/ 2192 h 2192"/>
                <a:gd name="T18" fmla="*/ 2076 w 2076"/>
                <a:gd name="T19" fmla="*/ 2192 h 2192"/>
                <a:gd name="T20" fmla="*/ 2076 w 2076"/>
                <a:gd name="T21" fmla="*/ 738 h 2192"/>
                <a:gd name="T22" fmla="*/ 988 w 2076"/>
                <a:gd name="T23" fmla="*/ 738 h 2192"/>
                <a:gd name="T24" fmla="*/ 445 w 2076"/>
                <a:gd name="T25" fmla="*/ 1459 h 2192"/>
                <a:gd name="T26" fmla="*/ 161 w 2076"/>
                <a:gd name="T27" fmla="*/ 1459 h 2192"/>
                <a:gd name="T28" fmla="*/ 161 w 2076"/>
                <a:gd name="T29" fmla="*/ 1191 h 2192"/>
                <a:gd name="T30" fmla="*/ 445 w 2076"/>
                <a:gd name="T31" fmla="*/ 1191 h 2192"/>
                <a:gd name="T32" fmla="*/ 445 w 2076"/>
                <a:gd name="T33" fmla="*/ 1459 h 2192"/>
                <a:gd name="T34" fmla="*/ 445 w 2076"/>
                <a:gd name="T35" fmla="*/ 1108 h 2192"/>
                <a:gd name="T36" fmla="*/ 161 w 2076"/>
                <a:gd name="T37" fmla="*/ 1108 h 2192"/>
                <a:gd name="T38" fmla="*/ 161 w 2076"/>
                <a:gd name="T39" fmla="*/ 839 h 2192"/>
                <a:gd name="T40" fmla="*/ 445 w 2076"/>
                <a:gd name="T41" fmla="*/ 839 h 2192"/>
                <a:gd name="T42" fmla="*/ 445 w 2076"/>
                <a:gd name="T43" fmla="*/ 1108 h 2192"/>
                <a:gd name="T44" fmla="*/ 445 w 2076"/>
                <a:gd name="T45" fmla="*/ 774 h 2192"/>
                <a:gd name="T46" fmla="*/ 161 w 2076"/>
                <a:gd name="T47" fmla="*/ 774 h 2192"/>
                <a:gd name="T48" fmla="*/ 161 w 2076"/>
                <a:gd name="T49" fmla="*/ 506 h 2192"/>
                <a:gd name="T50" fmla="*/ 445 w 2076"/>
                <a:gd name="T51" fmla="*/ 506 h 2192"/>
                <a:gd name="T52" fmla="*/ 445 w 2076"/>
                <a:gd name="T53" fmla="*/ 774 h 2192"/>
                <a:gd name="T54" fmla="*/ 445 w 2076"/>
                <a:gd name="T55" fmla="*/ 422 h 2192"/>
                <a:gd name="T56" fmla="*/ 161 w 2076"/>
                <a:gd name="T57" fmla="*/ 422 h 2192"/>
                <a:gd name="T58" fmla="*/ 161 w 2076"/>
                <a:gd name="T59" fmla="*/ 154 h 2192"/>
                <a:gd name="T60" fmla="*/ 445 w 2076"/>
                <a:gd name="T61" fmla="*/ 154 h 2192"/>
                <a:gd name="T62" fmla="*/ 445 w 2076"/>
                <a:gd name="T63" fmla="*/ 422 h 2192"/>
                <a:gd name="T64" fmla="*/ 837 w 2076"/>
                <a:gd name="T65" fmla="*/ 1459 h 2192"/>
                <a:gd name="T66" fmla="*/ 553 w 2076"/>
                <a:gd name="T67" fmla="*/ 1459 h 2192"/>
                <a:gd name="T68" fmla="*/ 553 w 2076"/>
                <a:gd name="T69" fmla="*/ 1191 h 2192"/>
                <a:gd name="T70" fmla="*/ 837 w 2076"/>
                <a:gd name="T71" fmla="*/ 1191 h 2192"/>
                <a:gd name="T72" fmla="*/ 837 w 2076"/>
                <a:gd name="T73" fmla="*/ 1459 h 2192"/>
                <a:gd name="T74" fmla="*/ 837 w 2076"/>
                <a:gd name="T75" fmla="*/ 1108 h 2192"/>
                <a:gd name="T76" fmla="*/ 553 w 2076"/>
                <a:gd name="T77" fmla="*/ 1108 h 2192"/>
                <a:gd name="T78" fmla="*/ 553 w 2076"/>
                <a:gd name="T79" fmla="*/ 839 h 2192"/>
                <a:gd name="T80" fmla="*/ 837 w 2076"/>
                <a:gd name="T81" fmla="*/ 839 h 2192"/>
                <a:gd name="T82" fmla="*/ 837 w 2076"/>
                <a:gd name="T83" fmla="*/ 1108 h 2192"/>
                <a:gd name="T84" fmla="*/ 837 w 2076"/>
                <a:gd name="T85" fmla="*/ 774 h 2192"/>
                <a:gd name="T86" fmla="*/ 553 w 2076"/>
                <a:gd name="T87" fmla="*/ 774 h 2192"/>
                <a:gd name="T88" fmla="*/ 553 w 2076"/>
                <a:gd name="T89" fmla="*/ 506 h 2192"/>
                <a:gd name="T90" fmla="*/ 837 w 2076"/>
                <a:gd name="T91" fmla="*/ 506 h 2192"/>
                <a:gd name="T92" fmla="*/ 837 w 2076"/>
                <a:gd name="T93" fmla="*/ 774 h 2192"/>
                <a:gd name="T94" fmla="*/ 837 w 2076"/>
                <a:gd name="T95" fmla="*/ 422 h 2192"/>
                <a:gd name="T96" fmla="*/ 553 w 2076"/>
                <a:gd name="T97" fmla="*/ 422 h 2192"/>
                <a:gd name="T98" fmla="*/ 553 w 2076"/>
                <a:gd name="T99" fmla="*/ 154 h 2192"/>
                <a:gd name="T100" fmla="*/ 837 w 2076"/>
                <a:gd name="T101" fmla="*/ 154 h 2192"/>
                <a:gd name="T102" fmla="*/ 837 w 2076"/>
                <a:gd name="T103" fmla="*/ 422 h 2192"/>
                <a:gd name="T104" fmla="*/ 1561 w 2076"/>
                <a:gd name="T105" fmla="*/ 1513 h 2192"/>
                <a:gd name="T106" fmla="*/ 1239 w 2076"/>
                <a:gd name="T107" fmla="*/ 1191 h 2192"/>
                <a:gd name="T108" fmla="*/ 1561 w 2076"/>
                <a:gd name="T109" fmla="*/ 869 h 2192"/>
                <a:gd name="T110" fmla="*/ 1883 w 2076"/>
                <a:gd name="T111" fmla="*/ 1191 h 2192"/>
                <a:gd name="T112" fmla="*/ 1561 w 2076"/>
                <a:gd name="T113" fmla="*/ 1513 h 2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076" h="2192">
                  <a:moveTo>
                    <a:pt x="988" y="738"/>
                  </a:moveTo>
                  <a:cubicBezTo>
                    <a:pt x="988" y="0"/>
                    <a:pt x="988" y="0"/>
                    <a:pt x="988" y="0"/>
                  </a:cubicBezTo>
                  <a:cubicBezTo>
                    <a:pt x="0" y="0"/>
                    <a:pt x="0" y="0"/>
                    <a:pt x="0" y="0"/>
                  </a:cubicBezTo>
                  <a:cubicBezTo>
                    <a:pt x="0" y="2192"/>
                    <a:pt x="0" y="2192"/>
                    <a:pt x="0" y="2192"/>
                  </a:cubicBezTo>
                  <a:cubicBezTo>
                    <a:pt x="398" y="2192"/>
                    <a:pt x="398" y="2192"/>
                    <a:pt x="398" y="2192"/>
                  </a:cubicBezTo>
                  <a:cubicBezTo>
                    <a:pt x="689" y="2192"/>
                    <a:pt x="689" y="2192"/>
                    <a:pt x="689" y="2192"/>
                  </a:cubicBezTo>
                  <a:cubicBezTo>
                    <a:pt x="689" y="1742"/>
                    <a:pt x="689" y="1742"/>
                    <a:pt x="689" y="1742"/>
                  </a:cubicBezTo>
                  <a:cubicBezTo>
                    <a:pt x="1101" y="1742"/>
                    <a:pt x="1101" y="1742"/>
                    <a:pt x="1101" y="1742"/>
                  </a:cubicBezTo>
                  <a:cubicBezTo>
                    <a:pt x="1101" y="2192"/>
                    <a:pt x="1101" y="2192"/>
                    <a:pt x="1101" y="2192"/>
                  </a:cubicBezTo>
                  <a:cubicBezTo>
                    <a:pt x="2076" y="2192"/>
                    <a:pt x="2076" y="2192"/>
                    <a:pt x="2076" y="2192"/>
                  </a:cubicBezTo>
                  <a:cubicBezTo>
                    <a:pt x="2076" y="738"/>
                    <a:pt x="2076" y="738"/>
                    <a:pt x="2076" y="738"/>
                  </a:cubicBezTo>
                  <a:lnTo>
                    <a:pt x="988" y="738"/>
                  </a:lnTo>
                  <a:close/>
                  <a:moveTo>
                    <a:pt x="445" y="1459"/>
                  </a:moveTo>
                  <a:cubicBezTo>
                    <a:pt x="161" y="1459"/>
                    <a:pt x="161" y="1459"/>
                    <a:pt x="161" y="1459"/>
                  </a:cubicBezTo>
                  <a:cubicBezTo>
                    <a:pt x="161" y="1191"/>
                    <a:pt x="161" y="1191"/>
                    <a:pt x="161" y="1191"/>
                  </a:cubicBezTo>
                  <a:cubicBezTo>
                    <a:pt x="445" y="1191"/>
                    <a:pt x="445" y="1191"/>
                    <a:pt x="445" y="1191"/>
                  </a:cubicBezTo>
                  <a:lnTo>
                    <a:pt x="445" y="1459"/>
                  </a:lnTo>
                  <a:close/>
                  <a:moveTo>
                    <a:pt x="445" y="1108"/>
                  </a:moveTo>
                  <a:cubicBezTo>
                    <a:pt x="161" y="1108"/>
                    <a:pt x="161" y="1108"/>
                    <a:pt x="161" y="1108"/>
                  </a:cubicBezTo>
                  <a:cubicBezTo>
                    <a:pt x="161" y="839"/>
                    <a:pt x="161" y="839"/>
                    <a:pt x="161" y="839"/>
                  </a:cubicBezTo>
                  <a:cubicBezTo>
                    <a:pt x="445" y="839"/>
                    <a:pt x="445" y="839"/>
                    <a:pt x="445" y="839"/>
                  </a:cubicBezTo>
                  <a:lnTo>
                    <a:pt x="445" y="1108"/>
                  </a:lnTo>
                  <a:close/>
                  <a:moveTo>
                    <a:pt x="445" y="774"/>
                  </a:moveTo>
                  <a:cubicBezTo>
                    <a:pt x="161" y="774"/>
                    <a:pt x="161" y="774"/>
                    <a:pt x="161" y="774"/>
                  </a:cubicBezTo>
                  <a:cubicBezTo>
                    <a:pt x="161" y="506"/>
                    <a:pt x="161" y="506"/>
                    <a:pt x="161" y="506"/>
                  </a:cubicBezTo>
                  <a:cubicBezTo>
                    <a:pt x="445" y="506"/>
                    <a:pt x="445" y="506"/>
                    <a:pt x="445" y="506"/>
                  </a:cubicBezTo>
                  <a:lnTo>
                    <a:pt x="445" y="774"/>
                  </a:lnTo>
                  <a:close/>
                  <a:moveTo>
                    <a:pt x="445" y="422"/>
                  </a:moveTo>
                  <a:cubicBezTo>
                    <a:pt x="161" y="422"/>
                    <a:pt x="161" y="422"/>
                    <a:pt x="161" y="422"/>
                  </a:cubicBezTo>
                  <a:cubicBezTo>
                    <a:pt x="161" y="154"/>
                    <a:pt x="161" y="154"/>
                    <a:pt x="161" y="154"/>
                  </a:cubicBezTo>
                  <a:cubicBezTo>
                    <a:pt x="445" y="154"/>
                    <a:pt x="445" y="154"/>
                    <a:pt x="445" y="154"/>
                  </a:cubicBezTo>
                  <a:lnTo>
                    <a:pt x="445" y="422"/>
                  </a:lnTo>
                  <a:close/>
                  <a:moveTo>
                    <a:pt x="837" y="1459"/>
                  </a:moveTo>
                  <a:cubicBezTo>
                    <a:pt x="553" y="1459"/>
                    <a:pt x="553" y="1459"/>
                    <a:pt x="553" y="1459"/>
                  </a:cubicBezTo>
                  <a:cubicBezTo>
                    <a:pt x="553" y="1191"/>
                    <a:pt x="553" y="1191"/>
                    <a:pt x="553" y="1191"/>
                  </a:cubicBezTo>
                  <a:cubicBezTo>
                    <a:pt x="837" y="1191"/>
                    <a:pt x="837" y="1191"/>
                    <a:pt x="837" y="1191"/>
                  </a:cubicBezTo>
                  <a:lnTo>
                    <a:pt x="837" y="1459"/>
                  </a:lnTo>
                  <a:close/>
                  <a:moveTo>
                    <a:pt x="837" y="1108"/>
                  </a:moveTo>
                  <a:cubicBezTo>
                    <a:pt x="553" y="1108"/>
                    <a:pt x="553" y="1108"/>
                    <a:pt x="553" y="1108"/>
                  </a:cubicBezTo>
                  <a:cubicBezTo>
                    <a:pt x="553" y="839"/>
                    <a:pt x="553" y="839"/>
                    <a:pt x="553" y="839"/>
                  </a:cubicBezTo>
                  <a:cubicBezTo>
                    <a:pt x="837" y="839"/>
                    <a:pt x="837" y="839"/>
                    <a:pt x="837" y="839"/>
                  </a:cubicBezTo>
                  <a:lnTo>
                    <a:pt x="837" y="1108"/>
                  </a:lnTo>
                  <a:close/>
                  <a:moveTo>
                    <a:pt x="837" y="774"/>
                  </a:moveTo>
                  <a:cubicBezTo>
                    <a:pt x="553" y="774"/>
                    <a:pt x="553" y="774"/>
                    <a:pt x="553" y="774"/>
                  </a:cubicBezTo>
                  <a:cubicBezTo>
                    <a:pt x="553" y="506"/>
                    <a:pt x="553" y="506"/>
                    <a:pt x="553" y="506"/>
                  </a:cubicBezTo>
                  <a:cubicBezTo>
                    <a:pt x="837" y="506"/>
                    <a:pt x="837" y="506"/>
                    <a:pt x="837" y="506"/>
                  </a:cubicBezTo>
                  <a:lnTo>
                    <a:pt x="837" y="774"/>
                  </a:lnTo>
                  <a:close/>
                  <a:moveTo>
                    <a:pt x="837" y="422"/>
                  </a:moveTo>
                  <a:cubicBezTo>
                    <a:pt x="553" y="422"/>
                    <a:pt x="553" y="422"/>
                    <a:pt x="553" y="422"/>
                  </a:cubicBezTo>
                  <a:cubicBezTo>
                    <a:pt x="553" y="154"/>
                    <a:pt x="553" y="154"/>
                    <a:pt x="553" y="154"/>
                  </a:cubicBezTo>
                  <a:cubicBezTo>
                    <a:pt x="837" y="154"/>
                    <a:pt x="837" y="154"/>
                    <a:pt x="837" y="154"/>
                  </a:cubicBezTo>
                  <a:lnTo>
                    <a:pt x="837" y="422"/>
                  </a:lnTo>
                  <a:close/>
                  <a:moveTo>
                    <a:pt x="1561" y="1513"/>
                  </a:moveTo>
                  <a:cubicBezTo>
                    <a:pt x="1384" y="1513"/>
                    <a:pt x="1239" y="1369"/>
                    <a:pt x="1239" y="1191"/>
                  </a:cubicBezTo>
                  <a:cubicBezTo>
                    <a:pt x="1239" y="1013"/>
                    <a:pt x="1384" y="869"/>
                    <a:pt x="1561" y="869"/>
                  </a:cubicBezTo>
                  <a:cubicBezTo>
                    <a:pt x="1739" y="869"/>
                    <a:pt x="1883" y="1013"/>
                    <a:pt x="1883" y="1191"/>
                  </a:cubicBezTo>
                  <a:cubicBezTo>
                    <a:pt x="1883" y="1369"/>
                    <a:pt x="1739" y="1513"/>
                    <a:pt x="1561" y="1513"/>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435" name="mom_child_blue"/>
          <p:cNvGrpSpPr/>
          <p:nvPr userDrawn="1"/>
        </p:nvGrpSpPr>
        <p:grpSpPr>
          <a:xfrm>
            <a:off x="10762015" y="3547296"/>
            <a:ext cx="810140" cy="1325793"/>
            <a:chOff x="10687050" y="3546475"/>
            <a:chExt cx="1069975" cy="1751013"/>
          </a:xfrm>
        </p:grpSpPr>
        <p:sp>
          <p:nvSpPr>
            <p:cNvPr id="436" name="Freeform 198"/>
            <p:cNvSpPr>
              <a:spLocks/>
            </p:cNvSpPr>
            <p:nvPr/>
          </p:nvSpPr>
          <p:spPr bwMode="auto">
            <a:xfrm>
              <a:off x="10880725" y="3546475"/>
              <a:ext cx="358775" cy="358775"/>
            </a:xfrm>
            <a:custGeom>
              <a:avLst/>
              <a:gdLst>
                <a:gd name="T0" fmla="*/ 28 w 496"/>
                <a:gd name="T1" fmla="*/ 197 h 496"/>
                <a:gd name="T2" fmla="*/ 197 w 496"/>
                <a:gd name="T3" fmla="*/ 468 h 496"/>
                <a:gd name="T4" fmla="*/ 468 w 496"/>
                <a:gd name="T5" fmla="*/ 299 h 496"/>
                <a:gd name="T6" fmla="*/ 299 w 496"/>
                <a:gd name="T7" fmla="*/ 28 h 496"/>
                <a:gd name="T8" fmla="*/ 28 w 496"/>
                <a:gd name="T9" fmla="*/ 197 h 496"/>
              </a:gdLst>
              <a:ahLst/>
              <a:cxnLst>
                <a:cxn ang="0">
                  <a:pos x="T0" y="T1"/>
                </a:cxn>
                <a:cxn ang="0">
                  <a:pos x="T2" y="T3"/>
                </a:cxn>
                <a:cxn ang="0">
                  <a:pos x="T4" y="T5"/>
                </a:cxn>
                <a:cxn ang="0">
                  <a:pos x="T6" y="T7"/>
                </a:cxn>
                <a:cxn ang="0">
                  <a:pos x="T8" y="T9"/>
                </a:cxn>
              </a:cxnLst>
              <a:rect l="0" t="0" r="r" b="b"/>
              <a:pathLst>
                <a:path w="496" h="496">
                  <a:moveTo>
                    <a:pt x="28" y="197"/>
                  </a:moveTo>
                  <a:cubicBezTo>
                    <a:pt x="0" y="318"/>
                    <a:pt x="76" y="440"/>
                    <a:pt x="197" y="468"/>
                  </a:cubicBezTo>
                  <a:cubicBezTo>
                    <a:pt x="318" y="496"/>
                    <a:pt x="440" y="421"/>
                    <a:pt x="468" y="299"/>
                  </a:cubicBezTo>
                  <a:cubicBezTo>
                    <a:pt x="496" y="178"/>
                    <a:pt x="421" y="57"/>
                    <a:pt x="299" y="28"/>
                  </a:cubicBezTo>
                  <a:cubicBezTo>
                    <a:pt x="178" y="0"/>
                    <a:pt x="57" y="76"/>
                    <a:pt x="28" y="197"/>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37" name="Freeform 199"/>
            <p:cNvSpPr>
              <a:spLocks/>
            </p:cNvSpPr>
            <p:nvPr/>
          </p:nvSpPr>
          <p:spPr bwMode="auto">
            <a:xfrm>
              <a:off x="10687050" y="3922713"/>
              <a:ext cx="712788" cy="1371600"/>
            </a:xfrm>
            <a:custGeom>
              <a:avLst/>
              <a:gdLst>
                <a:gd name="T0" fmla="*/ 762 w 987"/>
                <a:gd name="T1" fmla="*/ 1318 h 1896"/>
                <a:gd name="T2" fmla="*/ 744 w 987"/>
                <a:gd name="T3" fmla="*/ 1321 h 1896"/>
                <a:gd name="T4" fmla="*/ 736 w 987"/>
                <a:gd name="T5" fmla="*/ 1320 h 1896"/>
                <a:gd name="T6" fmla="*/ 667 w 987"/>
                <a:gd name="T7" fmla="*/ 1238 h 1896"/>
                <a:gd name="T8" fmla="*/ 667 w 987"/>
                <a:gd name="T9" fmla="*/ 1234 h 1896"/>
                <a:gd name="T10" fmla="*/ 736 w 987"/>
                <a:gd name="T11" fmla="*/ 947 h 1896"/>
                <a:gd name="T12" fmla="*/ 815 w 987"/>
                <a:gd name="T13" fmla="*/ 813 h 1896"/>
                <a:gd name="T14" fmla="*/ 889 w 987"/>
                <a:gd name="T15" fmla="*/ 745 h 1896"/>
                <a:gd name="T16" fmla="*/ 845 w 987"/>
                <a:gd name="T17" fmla="*/ 403 h 1896"/>
                <a:gd name="T18" fmla="*/ 875 w 987"/>
                <a:gd name="T19" fmla="*/ 458 h 1896"/>
                <a:gd name="T20" fmla="*/ 886 w 987"/>
                <a:gd name="T21" fmla="*/ 481 h 1896"/>
                <a:gd name="T22" fmla="*/ 987 w 987"/>
                <a:gd name="T23" fmla="*/ 339 h 1896"/>
                <a:gd name="T24" fmla="*/ 936 w 987"/>
                <a:gd name="T25" fmla="*/ 257 h 1896"/>
                <a:gd name="T26" fmla="*/ 746 w 987"/>
                <a:gd name="T27" fmla="*/ 69 h 1896"/>
                <a:gd name="T28" fmla="*/ 516 w 987"/>
                <a:gd name="T29" fmla="*/ 0 h 1896"/>
                <a:gd name="T30" fmla="*/ 516 w 987"/>
                <a:gd name="T31" fmla="*/ 0 h 1896"/>
                <a:gd name="T32" fmla="*/ 192 w 987"/>
                <a:gd name="T33" fmla="*/ 90 h 1896"/>
                <a:gd name="T34" fmla="*/ 60 w 987"/>
                <a:gd name="T35" fmla="*/ 246 h 1896"/>
                <a:gd name="T36" fmla="*/ 8 w 987"/>
                <a:gd name="T37" fmla="*/ 446 h 1896"/>
                <a:gd name="T38" fmla="*/ 56 w 987"/>
                <a:gd name="T39" fmla="*/ 759 h 1896"/>
                <a:gd name="T40" fmla="*/ 147 w 987"/>
                <a:gd name="T41" fmla="*/ 915 h 1896"/>
                <a:gd name="T42" fmla="*/ 179 w 987"/>
                <a:gd name="T43" fmla="*/ 956 h 1896"/>
                <a:gd name="T44" fmla="*/ 239 w 987"/>
                <a:gd name="T45" fmla="*/ 985 h 1896"/>
                <a:gd name="T46" fmla="*/ 288 w 987"/>
                <a:gd name="T47" fmla="*/ 968 h 1896"/>
                <a:gd name="T48" fmla="*/ 291 w 987"/>
                <a:gd name="T49" fmla="*/ 966 h 1896"/>
                <a:gd name="T50" fmla="*/ 309 w 987"/>
                <a:gd name="T51" fmla="*/ 942 h 1896"/>
                <a:gd name="T52" fmla="*/ 300 w 987"/>
                <a:gd name="T53" fmla="*/ 859 h 1896"/>
                <a:gd name="T54" fmla="*/ 176 w 987"/>
                <a:gd name="T55" fmla="*/ 630 h 1896"/>
                <a:gd name="T56" fmla="*/ 156 w 987"/>
                <a:gd name="T57" fmla="*/ 546 h 1896"/>
                <a:gd name="T58" fmla="*/ 160 w 987"/>
                <a:gd name="T59" fmla="*/ 414 h 1896"/>
                <a:gd name="T60" fmla="*/ 180 w 987"/>
                <a:gd name="T61" fmla="*/ 326 h 1896"/>
                <a:gd name="T62" fmla="*/ 216 w 987"/>
                <a:gd name="T63" fmla="*/ 262 h 1896"/>
                <a:gd name="T64" fmla="*/ 198 w 987"/>
                <a:gd name="T65" fmla="*/ 376 h 1896"/>
                <a:gd name="T66" fmla="*/ 303 w 987"/>
                <a:gd name="T67" fmla="*/ 826 h 1896"/>
                <a:gd name="T68" fmla="*/ 317 w 987"/>
                <a:gd name="T69" fmla="*/ 845 h 1896"/>
                <a:gd name="T70" fmla="*/ 338 w 987"/>
                <a:gd name="T71" fmla="*/ 922 h 1896"/>
                <a:gd name="T72" fmla="*/ 302 w 987"/>
                <a:gd name="T73" fmla="*/ 986 h 1896"/>
                <a:gd name="T74" fmla="*/ 280 w 987"/>
                <a:gd name="T75" fmla="*/ 999 h 1896"/>
                <a:gd name="T76" fmla="*/ 239 w 987"/>
                <a:gd name="T77" fmla="*/ 1007 h 1896"/>
                <a:gd name="T78" fmla="*/ 161 w 987"/>
                <a:gd name="T79" fmla="*/ 970 h 1896"/>
                <a:gd name="T80" fmla="*/ 147 w 987"/>
                <a:gd name="T81" fmla="*/ 952 h 1896"/>
                <a:gd name="T82" fmla="*/ 147 w 987"/>
                <a:gd name="T83" fmla="*/ 1168 h 1896"/>
                <a:gd name="T84" fmla="*/ 270 w 987"/>
                <a:gd name="T85" fmla="*/ 1227 h 1896"/>
                <a:gd name="T86" fmla="*/ 270 w 987"/>
                <a:gd name="T87" fmla="*/ 1792 h 1896"/>
                <a:gd name="T88" fmla="*/ 373 w 987"/>
                <a:gd name="T89" fmla="*/ 1895 h 1896"/>
                <a:gd name="T90" fmla="*/ 471 w 987"/>
                <a:gd name="T91" fmla="*/ 1795 h 1896"/>
                <a:gd name="T92" fmla="*/ 471 w 987"/>
                <a:gd name="T93" fmla="*/ 1244 h 1896"/>
                <a:gd name="T94" fmla="*/ 561 w 987"/>
                <a:gd name="T95" fmla="*/ 1244 h 1896"/>
                <a:gd name="T96" fmla="*/ 561 w 987"/>
                <a:gd name="T97" fmla="*/ 1792 h 1896"/>
                <a:gd name="T98" fmla="*/ 664 w 987"/>
                <a:gd name="T99" fmla="*/ 1895 h 1896"/>
                <a:gd name="T100" fmla="*/ 762 w 987"/>
                <a:gd name="T101" fmla="*/ 1795 h 1896"/>
                <a:gd name="T102" fmla="*/ 762 w 987"/>
                <a:gd name="T103" fmla="*/ 1318 h 18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987" h="1896">
                  <a:moveTo>
                    <a:pt x="762" y="1318"/>
                  </a:moveTo>
                  <a:cubicBezTo>
                    <a:pt x="756" y="1320"/>
                    <a:pt x="751" y="1321"/>
                    <a:pt x="744" y="1321"/>
                  </a:cubicBezTo>
                  <a:cubicBezTo>
                    <a:pt x="742" y="1321"/>
                    <a:pt x="739" y="1320"/>
                    <a:pt x="736" y="1320"/>
                  </a:cubicBezTo>
                  <a:cubicBezTo>
                    <a:pt x="694" y="1315"/>
                    <a:pt x="665" y="1279"/>
                    <a:pt x="667" y="1238"/>
                  </a:cubicBezTo>
                  <a:cubicBezTo>
                    <a:pt x="667" y="1237"/>
                    <a:pt x="667" y="1236"/>
                    <a:pt x="667" y="1234"/>
                  </a:cubicBezTo>
                  <a:cubicBezTo>
                    <a:pt x="680" y="1122"/>
                    <a:pt x="703" y="1026"/>
                    <a:pt x="736" y="947"/>
                  </a:cubicBezTo>
                  <a:cubicBezTo>
                    <a:pt x="758" y="895"/>
                    <a:pt x="784" y="850"/>
                    <a:pt x="815" y="813"/>
                  </a:cubicBezTo>
                  <a:cubicBezTo>
                    <a:pt x="841" y="781"/>
                    <a:pt x="867" y="759"/>
                    <a:pt x="889" y="745"/>
                  </a:cubicBezTo>
                  <a:cubicBezTo>
                    <a:pt x="883" y="633"/>
                    <a:pt x="870" y="513"/>
                    <a:pt x="845" y="403"/>
                  </a:cubicBezTo>
                  <a:cubicBezTo>
                    <a:pt x="856" y="421"/>
                    <a:pt x="866" y="439"/>
                    <a:pt x="875" y="458"/>
                  </a:cubicBezTo>
                  <a:cubicBezTo>
                    <a:pt x="879" y="466"/>
                    <a:pt x="883" y="473"/>
                    <a:pt x="886" y="481"/>
                  </a:cubicBezTo>
                  <a:cubicBezTo>
                    <a:pt x="896" y="419"/>
                    <a:pt x="935" y="367"/>
                    <a:pt x="987" y="339"/>
                  </a:cubicBezTo>
                  <a:cubicBezTo>
                    <a:pt x="971" y="310"/>
                    <a:pt x="954" y="282"/>
                    <a:pt x="936" y="257"/>
                  </a:cubicBezTo>
                  <a:cubicBezTo>
                    <a:pt x="880" y="177"/>
                    <a:pt x="817" y="113"/>
                    <a:pt x="746" y="69"/>
                  </a:cubicBezTo>
                  <a:cubicBezTo>
                    <a:pt x="676" y="24"/>
                    <a:pt x="597" y="0"/>
                    <a:pt x="516" y="0"/>
                  </a:cubicBezTo>
                  <a:cubicBezTo>
                    <a:pt x="516" y="0"/>
                    <a:pt x="516" y="0"/>
                    <a:pt x="516" y="0"/>
                  </a:cubicBezTo>
                  <a:cubicBezTo>
                    <a:pt x="407" y="1"/>
                    <a:pt x="300" y="6"/>
                    <a:pt x="192" y="90"/>
                  </a:cubicBezTo>
                  <a:cubicBezTo>
                    <a:pt x="166" y="110"/>
                    <a:pt x="87" y="192"/>
                    <a:pt x="60" y="246"/>
                  </a:cubicBezTo>
                  <a:cubicBezTo>
                    <a:pt x="28" y="310"/>
                    <a:pt x="16" y="358"/>
                    <a:pt x="8" y="446"/>
                  </a:cubicBezTo>
                  <a:cubicBezTo>
                    <a:pt x="0" y="532"/>
                    <a:pt x="8" y="646"/>
                    <a:pt x="56" y="759"/>
                  </a:cubicBezTo>
                  <a:cubicBezTo>
                    <a:pt x="78" y="811"/>
                    <a:pt x="107" y="861"/>
                    <a:pt x="147" y="915"/>
                  </a:cubicBezTo>
                  <a:cubicBezTo>
                    <a:pt x="157" y="928"/>
                    <a:pt x="167" y="942"/>
                    <a:pt x="179" y="956"/>
                  </a:cubicBezTo>
                  <a:cubicBezTo>
                    <a:pt x="194" y="975"/>
                    <a:pt x="216" y="985"/>
                    <a:pt x="239" y="985"/>
                  </a:cubicBezTo>
                  <a:cubicBezTo>
                    <a:pt x="256" y="985"/>
                    <a:pt x="273" y="980"/>
                    <a:pt x="288" y="968"/>
                  </a:cubicBezTo>
                  <a:cubicBezTo>
                    <a:pt x="289" y="967"/>
                    <a:pt x="290" y="966"/>
                    <a:pt x="291" y="966"/>
                  </a:cubicBezTo>
                  <a:cubicBezTo>
                    <a:pt x="298" y="959"/>
                    <a:pt x="304" y="951"/>
                    <a:pt x="309" y="942"/>
                  </a:cubicBezTo>
                  <a:cubicBezTo>
                    <a:pt x="322" y="916"/>
                    <a:pt x="319" y="883"/>
                    <a:pt x="300" y="859"/>
                  </a:cubicBezTo>
                  <a:cubicBezTo>
                    <a:pt x="231" y="773"/>
                    <a:pt x="202" y="696"/>
                    <a:pt x="176" y="630"/>
                  </a:cubicBezTo>
                  <a:cubicBezTo>
                    <a:pt x="164" y="599"/>
                    <a:pt x="160" y="573"/>
                    <a:pt x="156" y="546"/>
                  </a:cubicBezTo>
                  <a:cubicBezTo>
                    <a:pt x="152" y="518"/>
                    <a:pt x="156" y="438"/>
                    <a:pt x="160" y="414"/>
                  </a:cubicBezTo>
                  <a:cubicBezTo>
                    <a:pt x="160" y="414"/>
                    <a:pt x="164" y="382"/>
                    <a:pt x="180" y="326"/>
                  </a:cubicBezTo>
                  <a:cubicBezTo>
                    <a:pt x="191" y="288"/>
                    <a:pt x="200" y="278"/>
                    <a:pt x="216" y="262"/>
                  </a:cubicBezTo>
                  <a:cubicBezTo>
                    <a:pt x="209" y="312"/>
                    <a:pt x="204" y="341"/>
                    <a:pt x="198" y="376"/>
                  </a:cubicBezTo>
                  <a:cubicBezTo>
                    <a:pt x="171" y="534"/>
                    <a:pt x="208" y="697"/>
                    <a:pt x="303" y="826"/>
                  </a:cubicBezTo>
                  <a:cubicBezTo>
                    <a:pt x="307" y="833"/>
                    <a:pt x="312" y="839"/>
                    <a:pt x="317" y="845"/>
                  </a:cubicBezTo>
                  <a:cubicBezTo>
                    <a:pt x="335" y="868"/>
                    <a:pt x="342" y="896"/>
                    <a:pt x="338" y="922"/>
                  </a:cubicBezTo>
                  <a:cubicBezTo>
                    <a:pt x="334" y="946"/>
                    <a:pt x="322" y="969"/>
                    <a:pt x="302" y="986"/>
                  </a:cubicBezTo>
                  <a:cubicBezTo>
                    <a:pt x="295" y="991"/>
                    <a:pt x="287" y="995"/>
                    <a:pt x="280" y="999"/>
                  </a:cubicBezTo>
                  <a:cubicBezTo>
                    <a:pt x="267" y="1004"/>
                    <a:pt x="253" y="1007"/>
                    <a:pt x="239" y="1007"/>
                  </a:cubicBezTo>
                  <a:cubicBezTo>
                    <a:pt x="209" y="1007"/>
                    <a:pt x="180" y="994"/>
                    <a:pt x="161" y="970"/>
                  </a:cubicBezTo>
                  <a:cubicBezTo>
                    <a:pt x="156" y="964"/>
                    <a:pt x="152" y="958"/>
                    <a:pt x="147" y="952"/>
                  </a:cubicBezTo>
                  <a:cubicBezTo>
                    <a:pt x="148" y="1080"/>
                    <a:pt x="147" y="1168"/>
                    <a:pt x="147" y="1168"/>
                  </a:cubicBezTo>
                  <a:cubicBezTo>
                    <a:pt x="147" y="1194"/>
                    <a:pt x="197" y="1214"/>
                    <a:pt x="270" y="1227"/>
                  </a:cubicBezTo>
                  <a:cubicBezTo>
                    <a:pt x="270" y="1792"/>
                    <a:pt x="270" y="1792"/>
                    <a:pt x="270" y="1792"/>
                  </a:cubicBezTo>
                  <a:cubicBezTo>
                    <a:pt x="270" y="1849"/>
                    <a:pt x="316" y="1896"/>
                    <a:pt x="373" y="1895"/>
                  </a:cubicBezTo>
                  <a:cubicBezTo>
                    <a:pt x="427" y="1894"/>
                    <a:pt x="471" y="1849"/>
                    <a:pt x="471" y="1795"/>
                  </a:cubicBezTo>
                  <a:cubicBezTo>
                    <a:pt x="471" y="1244"/>
                    <a:pt x="471" y="1244"/>
                    <a:pt x="471" y="1244"/>
                  </a:cubicBezTo>
                  <a:cubicBezTo>
                    <a:pt x="501" y="1245"/>
                    <a:pt x="531" y="1245"/>
                    <a:pt x="561" y="1244"/>
                  </a:cubicBezTo>
                  <a:cubicBezTo>
                    <a:pt x="561" y="1792"/>
                    <a:pt x="561" y="1792"/>
                    <a:pt x="561" y="1792"/>
                  </a:cubicBezTo>
                  <a:cubicBezTo>
                    <a:pt x="561" y="1849"/>
                    <a:pt x="607" y="1896"/>
                    <a:pt x="664" y="1895"/>
                  </a:cubicBezTo>
                  <a:cubicBezTo>
                    <a:pt x="718" y="1894"/>
                    <a:pt x="762" y="1849"/>
                    <a:pt x="762" y="1795"/>
                  </a:cubicBezTo>
                  <a:lnTo>
                    <a:pt x="762" y="1318"/>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38" name="Freeform 200"/>
            <p:cNvSpPr>
              <a:spLocks/>
            </p:cNvSpPr>
            <p:nvPr/>
          </p:nvSpPr>
          <p:spPr bwMode="auto">
            <a:xfrm>
              <a:off x="11379200" y="4406900"/>
              <a:ext cx="42863" cy="30163"/>
            </a:xfrm>
            <a:custGeom>
              <a:avLst/>
              <a:gdLst>
                <a:gd name="T0" fmla="*/ 60 w 60"/>
                <a:gd name="T1" fmla="*/ 34 h 42"/>
                <a:gd name="T2" fmla="*/ 0 w 60"/>
                <a:gd name="T3" fmla="*/ 0 h 42"/>
                <a:gd name="T4" fmla="*/ 12 w 60"/>
                <a:gd name="T5" fmla="*/ 42 h 42"/>
                <a:gd name="T6" fmla="*/ 60 w 60"/>
                <a:gd name="T7" fmla="*/ 34 h 42"/>
              </a:gdLst>
              <a:ahLst/>
              <a:cxnLst>
                <a:cxn ang="0">
                  <a:pos x="T0" y="T1"/>
                </a:cxn>
                <a:cxn ang="0">
                  <a:pos x="T2" y="T3"/>
                </a:cxn>
                <a:cxn ang="0">
                  <a:pos x="T4" y="T5"/>
                </a:cxn>
                <a:cxn ang="0">
                  <a:pos x="T6" y="T7"/>
                </a:cxn>
              </a:cxnLst>
              <a:rect l="0" t="0" r="r" b="b"/>
              <a:pathLst>
                <a:path w="60" h="42">
                  <a:moveTo>
                    <a:pt x="60" y="34"/>
                  </a:moveTo>
                  <a:cubicBezTo>
                    <a:pt x="38" y="26"/>
                    <a:pt x="18" y="15"/>
                    <a:pt x="0" y="0"/>
                  </a:cubicBezTo>
                  <a:cubicBezTo>
                    <a:pt x="4" y="14"/>
                    <a:pt x="8" y="28"/>
                    <a:pt x="12" y="42"/>
                  </a:cubicBezTo>
                  <a:cubicBezTo>
                    <a:pt x="27" y="38"/>
                    <a:pt x="43" y="35"/>
                    <a:pt x="60" y="34"/>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39" name="Freeform 201"/>
            <p:cNvSpPr>
              <a:spLocks/>
            </p:cNvSpPr>
            <p:nvPr/>
          </p:nvSpPr>
          <p:spPr bwMode="auto">
            <a:xfrm>
              <a:off x="11341100" y="4165600"/>
              <a:ext cx="257175" cy="257175"/>
            </a:xfrm>
            <a:custGeom>
              <a:avLst/>
              <a:gdLst>
                <a:gd name="T0" fmla="*/ 1 w 355"/>
                <a:gd name="T1" fmla="*/ 189 h 355"/>
                <a:gd name="T2" fmla="*/ 38 w 355"/>
                <a:gd name="T3" fmla="*/ 287 h 355"/>
                <a:gd name="T4" fmla="*/ 178 w 355"/>
                <a:gd name="T5" fmla="*/ 355 h 355"/>
                <a:gd name="T6" fmla="*/ 219 w 355"/>
                <a:gd name="T7" fmla="*/ 350 h 355"/>
                <a:gd name="T8" fmla="*/ 355 w 355"/>
                <a:gd name="T9" fmla="*/ 178 h 355"/>
                <a:gd name="T10" fmla="*/ 178 w 355"/>
                <a:gd name="T11" fmla="*/ 0 h 355"/>
                <a:gd name="T12" fmla="*/ 93 w 355"/>
                <a:gd name="T13" fmla="*/ 22 h 355"/>
                <a:gd name="T14" fmla="*/ 0 w 355"/>
                <a:gd name="T15" fmla="*/ 178 h 355"/>
                <a:gd name="T16" fmla="*/ 1 w 355"/>
                <a:gd name="T17" fmla="*/ 18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5" h="355">
                  <a:moveTo>
                    <a:pt x="1" y="189"/>
                  </a:moveTo>
                  <a:cubicBezTo>
                    <a:pt x="3" y="226"/>
                    <a:pt x="17" y="259"/>
                    <a:pt x="38" y="287"/>
                  </a:cubicBezTo>
                  <a:cubicBezTo>
                    <a:pt x="70" y="328"/>
                    <a:pt x="121" y="355"/>
                    <a:pt x="178" y="355"/>
                  </a:cubicBezTo>
                  <a:cubicBezTo>
                    <a:pt x="192" y="355"/>
                    <a:pt x="206" y="353"/>
                    <a:pt x="219" y="350"/>
                  </a:cubicBezTo>
                  <a:cubicBezTo>
                    <a:pt x="297" y="332"/>
                    <a:pt x="355" y="262"/>
                    <a:pt x="355" y="178"/>
                  </a:cubicBezTo>
                  <a:cubicBezTo>
                    <a:pt x="355" y="80"/>
                    <a:pt x="276" y="0"/>
                    <a:pt x="178" y="0"/>
                  </a:cubicBezTo>
                  <a:cubicBezTo>
                    <a:pt x="147" y="0"/>
                    <a:pt x="118" y="8"/>
                    <a:pt x="93" y="22"/>
                  </a:cubicBezTo>
                  <a:cubicBezTo>
                    <a:pt x="38" y="52"/>
                    <a:pt x="0" y="111"/>
                    <a:pt x="0" y="178"/>
                  </a:cubicBezTo>
                  <a:cubicBezTo>
                    <a:pt x="0" y="182"/>
                    <a:pt x="1" y="185"/>
                    <a:pt x="1" y="189"/>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40" name="Freeform 202"/>
            <p:cNvSpPr>
              <a:spLocks/>
            </p:cNvSpPr>
            <p:nvPr/>
          </p:nvSpPr>
          <p:spPr bwMode="auto">
            <a:xfrm>
              <a:off x="11182350" y="4445000"/>
              <a:ext cx="574675" cy="852488"/>
            </a:xfrm>
            <a:custGeom>
              <a:avLst/>
              <a:gdLst>
                <a:gd name="T0" fmla="*/ 397 w 794"/>
                <a:gd name="T1" fmla="*/ 0 h 1180"/>
                <a:gd name="T2" fmla="*/ 290 w 794"/>
                <a:gd name="T3" fmla="*/ 10 h 1180"/>
                <a:gd name="T4" fmla="*/ 268 w 794"/>
                <a:gd name="T5" fmla="*/ 16 h 1180"/>
                <a:gd name="T6" fmla="*/ 204 w 794"/>
                <a:gd name="T7" fmla="*/ 49 h 1180"/>
                <a:gd name="T8" fmla="*/ 146 w 794"/>
                <a:gd name="T9" fmla="*/ 105 h 1180"/>
                <a:gd name="T10" fmla="*/ 65 w 794"/>
                <a:gd name="T11" fmla="*/ 247 h 1180"/>
                <a:gd name="T12" fmla="*/ 3 w 794"/>
                <a:gd name="T13" fmla="*/ 514 h 1180"/>
                <a:gd name="T14" fmla="*/ 3 w 794"/>
                <a:gd name="T15" fmla="*/ 515 h 1180"/>
                <a:gd name="T16" fmla="*/ 52 w 794"/>
                <a:gd name="T17" fmla="*/ 576 h 1180"/>
                <a:gd name="T18" fmla="*/ 58 w 794"/>
                <a:gd name="T19" fmla="*/ 576 h 1180"/>
                <a:gd name="T20" fmla="*/ 76 w 794"/>
                <a:gd name="T21" fmla="*/ 573 h 1180"/>
                <a:gd name="T22" fmla="*/ 113 w 794"/>
                <a:gd name="T23" fmla="*/ 527 h 1180"/>
                <a:gd name="T24" fmla="*/ 117 w 794"/>
                <a:gd name="T25" fmla="*/ 496 h 1180"/>
                <a:gd name="T26" fmla="*/ 193 w 794"/>
                <a:gd name="T27" fmla="*/ 235 h 1180"/>
                <a:gd name="T28" fmla="*/ 155 w 794"/>
                <a:gd name="T29" fmla="*/ 484 h 1180"/>
                <a:gd name="T30" fmla="*/ 139 w 794"/>
                <a:gd name="T31" fmla="*/ 707 h 1180"/>
                <a:gd name="T32" fmla="*/ 228 w 794"/>
                <a:gd name="T33" fmla="*/ 761 h 1180"/>
                <a:gd name="T34" fmla="*/ 228 w 794"/>
                <a:gd name="T35" fmla="*/ 1108 h 1180"/>
                <a:gd name="T36" fmla="*/ 300 w 794"/>
                <a:gd name="T37" fmla="*/ 1180 h 1180"/>
                <a:gd name="T38" fmla="*/ 372 w 794"/>
                <a:gd name="T39" fmla="*/ 1108 h 1180"/>
                <a:gd name="T40" fmla="*/ 372 w 794"/>
                <a:gd name="T41" fmla="*/ 785 h 1180"/>
                <a:gd name="T42" fmla="*/ 397 w 794"/>
                <a:gd name="T43" fmla="*/ 786 h 1180"/>
                <a:gd name="T44" fmla="*/ 422 w 794"/>
                <a:gd name="T45" fmla="*/ 785 h 1180"/>
                <a:gd name="T46" fmla="*/ 422 w 794"/>
                <a:gd name="T47" fmla="*/ 1108 h 1180"/>
                <a:gd name="T48" fmla="*/ 494 w 794"/>
                <a:gd name="T49" fmla="*/ 1180 h 1180"/>
                <a:gd name="T50" fmla="*/ 566 w 794"/>
                <a:gd name="T51" fmla="*/ 1108 h 1180"/>
                <a:gd name="T52" fmla="*/ 566 w 794"/>
                <a:gd name="T53" fmla="*/ 761 h 1180"/>
                <a:gd name="T54" fmla="*/ 655 w 794"/>
                <a:gd name="T55" fmla="*/ 707 h 1180"/>
                <a:gd name="T56" fmla="*/ 601 w 794"/>
                <a:gd name="T57" fmla="*/ 235 h 1180"/>
                <a:gd name="T58" fmla="*/ 680 w 794"/>
                <a:gd name="T59" fmla="*/ 527 h 1180"/>
                <a:gd name="T60" fmla="*/ 735 w 794"/>
                <a:gd name="T61" fmla="*/ 576 h 1180"/>
                <a:gd name="T62" fmla="*/ 742 w 794"/>
                <a:gd name="T63" fmla="*/ 576 h 1180"/>
                <a:gd name="T64" fmla="*/ 790 w 794"/>
                <a:gd name="T65" fmla="*/ 515 h 1180"/>
                <a:gd name="T66" fmla="*/ 647 w 794"/>
                <a:gd name="T67" fmla="*/ 105 h 1180"/>
                <a:gd name="T68" fmla="*/ 525 w 794"/>
                <a:gd name="T69" fmla="*/ 16 h 1180"/>
                <a:gd name="T70" fmla="*/ 448 w 794"/>
                <a:gd name="T71" fmla="*/ 2 h 1180"/>
                <a:gd name="T72" fmla="*/ 397 w 794"/>
                <a:gd name="T73" fmla="*/ 0 h 1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94" h="1180">
                  <a:moveTo>
                    <a:pt x="397" y="0"/>
                  </a:moveTo>
                  <a:cubicBezTo>
                    <a:pt x="349" y="0"/>
                    <a:pt x="315" y="4"/>
                    <a:pt x="290" y="10"/>
                  </a:cubicBezTo>
                  <a:cubicBezTo>
                    <a:pt x="282" y="12"/>
                    <a:pt x="275" y="14"/>
                    <a:pt x="268" y="16"/>
                  </a:cubicBezTo>
                  <a:cubicBezTo>
                    <a:pt x="258" y="19"/>
                    <a:pt x="234" y="27"/>
                    <a:pt x="204" y="49"/>
                  </a:cubicBezTo>
                  <a:cubicBezTo>
                    <a:pt x="186" y="62"/>
                    <a:pt x="166" y="80"/>
                    <a:pt x="146" y="105"/>
                  </a:cubicBezTo>
                  <a:cubicBezTo>
                    <a:pt x="118" y="139"/>
                    <a:pt x="90" y="185"/>
                    <a:pt x="65" y="247"/>
                  </a:cubicBezTo>
                  <a:cubicBezTo>
                    <a:pt x="39" y="315"/>
                    <a:pt x="16" y="402"/>
                    <a:pt x="3" y="514"/>
                  </a:cubicBezTo>
                  <a:cubicBezTo>
                    <a:pt x="3" y="514"/>
                    <a:pt x="3" y="515"/>
                    <a:pt x="3" y="515"/>
                  </a:cubicBezTo>
                  <a:cubicBezTo>
                    <a:pt x="0" y="545"/>
                    <a:pt x="22" y="573"/>
                    <a:pt x="52" y="576"/>
                  </a:cubicBezTo>
                  <a:cubicBezTo>
                    <a:pt x="54" y="576"/>
                    <a:pt x="56" y="576"/>
                    <a:pt x="58" y="576"/>
                  </a:cubicBezTo>
                  <a:cubicBezTo>
                    <a:pt x="65" y="576"/>
                    <a:pt x="71" y="575"/>
                    <a:pt x="76" y="573"/>
                  </a:cubicBezTo>
                  <a:cubicBezTo>
                    <a:pt x="96" y="567"/>
                    <a:pt x="111" y="549"/>
                    <a:pt x="113" y="527"/>
                  </a:cubicBezTo>
                  <a:cubicBezTo>
                    <a:pt x="115" y="517"/>
                    <a:pt x="116" y="506"/>
                    <a:pt x="117" y="496"/>
                  </a:cubicBezTo>
                  <a:cubicBezTo>
                    <a:pt x="134" y="373"/>
                    <a:pt x="163" y="290"/>
                    <a:pt x="193" y="235"/>
                  </a:cubicBezTo>
                  <a:cubicBezTo>
                    <a:pt x="180" y="310"/>
                    <a:pt x="166" y="398"/>
                    <a:pt x="155" y="484"/>
                  </a:cubicBezTo>
                  <a:cubicBezTo>
                    <a:pt x="146" y="565"/>
                    <a:pt x="139" y="643"/>
                    <a:pt x="139" y="707"/>
                  </a:cubicBezTo>
                  <a:cubicBezTo>
                    <a:pt x="139" y="728"/>
                    <a:pt x="178" y="747"/>
                    <a:pt x="228" y="761"/>
                  </a:cubicBezTo>
                  <a:cubicBezTo>
                    <a:pt x="228" y="1108"/>
                    <a:pt x="228" y="1108"/>
                    <a:pt x="228" y="1108"/>
                  </a:cubicBezTo>
                  <a:cubicBezTo>
                    <a:pt x="228" y="1148"/>
                    <a:pt x="260" y="1180"/>
                    <a:pt x="300" y="1180"/>
                  </a:cubicBezTo>
                  <a:cubicBezTo>
                    <a:pt x="340" y="1180"/>
                    <a:pt x="372" y="1148"/>
                    <a:pt x="372" y="1108"/>
                  </a:cubicBezTo>
                  <a:cubicBezTo>
                    <a:pt x="372" y="785"/>
                    <a:pt x="372" y="785"/>
                    <a:pt x="372" y="785"/>
                  </a:cubicBezTo>
                  <a:cubicBezTo>
                    <a:pt x="381" y="786"/>
                    <a:pt x="389" y="786"/>
                    <a:pt x="397" y="786"/>
                  </a:cubicBezTo>
                  <a:cubicBezTo>
                    <a:pt x="405" y="786"/>
                    <a:pt x="413" y="786"/>
                    <a:pt x="422" y="785"/>
                  </a:cubicBezTo>
                  <a:cubicBezTo>
                    <a:pt x="422" y="1108"/>
                    <a:pt x="422" y="1108"/>
                    <a:pt x="422" y="1108"/>
                  </a:cubicBezTo>
                  <a:cubicBezTo>
                    <a:pt x="422" y="1148"/>
                    <a:pt x="454" y="1180"/>
                    <a:pt x="494" y="1180"/>
                  </a:cubicBezTo>
                  <a:cubicBezTo>
                    <a:pt x="534" y="1180"/>
                    <a:pt x="566" y="1148"/>
                    <a:pt x="566" y="1108"/>
                  </a:cubicBezTo>
                  <a:cubicBezTo>
                    <a:pt x="566" y="761"/>
                    <a:pt x="566" y="761"/>
                    <a:pt x="566" y="761"/>
                  </a:cubicBezTo>
                  <a:cubicBezTo>
                    <a:pt x="616" y="747"/>
                    <a:pt x="655" y="728"/>
                    <a:pt x="655" y="707"/>
                  </a:cubicBezTo>
                  <a:cubicBezTo>
                    <a:pt x="655" y="574"/>
                    <a:pt x="626" y="380"/>
                    <a:pt x="601" y="235"/>
                  </a:cubicBezTo>
                  <a:cubicBezTo>
                    <a:pt x="633" y="295"/>
                    <a:pt x="664" y="387"/>
                    <a:pt x="680" y="527"/>
                  </a:cubicBezTo>
                  <a:cubicBezTo>
                    <a:pt x="683" y="555"/>
                    <a:pt x="707" y="576"/>
                    <a:pt x="735" y="576"/>
                  </a:cubicBezTo>
                  <a:cubicBezTo>
                    <a:pt x="737" y="576"/>
                    <a:pt x="739" y="576"/>
                    <a:pt x="742" y="576"/>
                  </a:cubicBezTo>
                  <a:cubicBezTo>
                    <a:pt x="772" y="573"/>
                    <a:pt x="794" y="545"/>
                    <a:pt x="790" y="515"/>
                  </a:cubicBezTo>
                  <a:cubicBezTo>
                    <a:pt x="766" y="301"/>
                    <a:pt x="707" y="176"/>
                    <a:pt x="647" y="105"/>
                  </a:cubicBezTo>
                  <a:cubicBezTo>
                    <a:pt x="594" y="40"/>
                    <a:pt x="542" y="20"/>
                    <a:pt x="525" y="16"/>
                  </a:cubicBezTo>
                  <a:cubicBezTo>
                    <a:pt x="508" y="10"/>
                    <a:pt x="483" y="5"/>
                    <a:pt x="448" y="2"/>
                  </a:cubicBezTo>
                  <a:cubicBezTo>
                    <a:pt x="433" y="0"/>
                    <a:pt x="416" y="0"/>
                    <a:pt x="397" y="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441" name="mom_pushing_stroller_blue"/>
          <p:cNvGrpSpPr/>
          <p:nvPr userDrawn="1"/>
        </p:nvGrpSpPr>
        <p:grpSpPr>
          <a:xfrm>
            <a:off x="414366" y="5435905"/>
            <a:ext cx="1286687" cy="1147776"/>
            <a:chOff x="2205038" y="5318126"/>
            <a:chExt cx="1735138" cy="1547812"/>
          </a:xfrm>
        </p:grpSpPr>
        <p:sp>
          <p:nvSpPr>
            <p:cNvPr id="442" name="Freeform 206"/>
            <p:cNvSpPr>
              <a:spLocks noEditPoints="1"/>
            </p:cNvSpPr>
            <p:nvPr/>
          </p:nvSpPr>
          <p:spPr bwMode="auto">
            <a:xfrm>
              <a:off x="2205038" y="5318126"/>
              <a:ext cx="615950" cy="1547812"/>
            </a:xfrm>
            <a:custGeom>
              <a:avLst/>
              <a:gdLst>
                <a:gd name="T0" fmla="*/ 658 w 968"/>
                <a:gd name="T1" fmla="*/ 612 h 2436"/>
                <a:gd name="T2" fmla="*/ 650 w 968"/>
                <a:gd name="T3" fmla="*/ 603 h 2436"/>
                <a:gd name="T4" fmla="*/ 642 w 968"/>
                <a:gd name="T5" fmla="*/ 595 h 2436"/>
                <a:gd name="T6" fmla="*/ 576 w 968"/>
                <a:gd name="T7" fmla="*/ 565 h 2436"/>
                <a:gd name="T8" fmla="*/ 534 w 968"/>
                <a:gd name="T9" fmla="*/ 558 h 2436"/>
                <a:gd name="T10" fmla="*/ 318 w 968"/>
                <a:gd name="T11" fmla="*/ 813 h 2436"/>
                <a:gd name="T12" fmla="*/ 259 w 968"/>
                <a:gd name="T13" fmla="*/ 1256 h 2436"/>
                <a:gd name="T14" fmla="*/ 72 w 968"/>
                <a:gd name="T15" fmla="*/ 1835 h 2436"/>
                <a:gd name="T16" fmla="*/ 149 w 968"/>
                <a:gd name="T17" fmla="*/ 1835 h 2436"/>
                <a:gd name="T18" fmla="*/ 18 w 968"/>
                <a:gd name="T19" fmla="*/ 2262 h 2436"/>
                <a:gd name="T20" fmla="*/ 88 w 968"/>
                <a:gd name="T21" fmla="*/ 2404 h 2436"/>
                <a:gd name="T22" fmla="*/ 235 w 968"/>
                <a:gd name="T23" fmla="*/ 2336 h 2436"/>
                <a:gd name="T24" fmla="*/ 236 w 968"/>
                <a:gd name="T25" fmla="*/ 2335 h 2436"/>
                <a:gd name="T26" fmla="*/ 421 w 968"/>
                <a:gd name="T27" fmla="*/ 1835 h 2436"/>
                <a:gd name="T28" fmla="*/ 557 w 968"/>
                <a:gd name="T29" fmla="*/ 1835 h 2436"/>
                <a:gd name="T30" fmla="*/ 731 w 968"/>
                <a:gd name="T31" fmla="*/ 2346 h 2436"/>
                <a:gd name="T32" fmla="*/ 870 w 968"/>
                <a:gd name="T33" fmla="*/ 2420 h 2436"/>
                <a:gd name="T34" fmla="*/ 951 w 968"/>
                <a:gd name="T35" fmla="*/ 2279 h 2436"/>
                <a:gd name="T36" fmla="*/ 951 w 968"/>
                <a:gd name="T37" fmla="*/ 2278 h 2436"/>
                <a:gd name="T38" fmla="*/ 689 w 968"/>
                <a:gd name="T39" fmla="*/ 1292 h 2436"/>
                <a:gd name="T40" fmla="*/ 686 w 968"/>
                <a:gd name="T41" fmla="*/ 731 h 2436"/>
                <a:gd name="T42" fmla="*/ 682 w 968"/>
                <a:gd name="T43" fmla="*/ 655 h 2436"/>
                <a:gd name="T44" fmla="*/ 658 w 968"/>
                <a:gd name="T45" fmla="*/ 612 h 2436"/>
                <a:gd name="T46" fmla="*/ 641 w 968"/>
                <a:gd name="T47" fmla="*/ 513 h 2436"/>
                <a:gd name="T48" fmla="*/ 832 w 968"/>
                <a:gd name="T49" fmla="*/ 220 h 2436"/>
                <a:gd name="T50" fmla="*/ 538 w 968"/>
                <a:gd name="T51" fmla="*/ 28 h 2436"/>
                <a:gd name="T52" fmla="*/ 347 w 968"/>
                <a:gd name="T53" fmla="*/ 322 h 2436"/>
                <a:gd name="T54" fmla="*/ 641 w 968"/>
                <a:gd name="T55" fmla="*/ 513 h 24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68" h="2436">
                  <a:moveTo>
                    <a:pt x="658" y="612"/>
                  </a:moveTo>
                  <a:cubicBezTo>
                    <a:pt x="654" y="607"/>
                    <a:pt x="650" y="603"/>
                    <a:pt x="650" y="603"/>
                  </a:cubicBezTo>
                  <a:cubicBezTo>
                    <a:pt x="647" y="600"/>
                    <a:pt x="644" y="597"/>
                    <a:pt x="642" y="595"/>
                  </a:cubicBezTo>
                  <a:cubicBezTo>
                    <a:pt x="628" y="585"/>
                    <a:pt x="606" y="573"/>
                    <a:pt x="576" y="565"/>
                  </a:cubicBezTo>
                  <a:cubicBezTo>
                    <a:pt x="569" y="563"/>
                    <a:pt x="553" y="559"/>
                    <a:pt x="534" y="558"/>
                  </a:cubicBezTo>
                  <a:cubicBezTo>
                    <a:pt x="386" y="553"/>
                    <a:pt x="340" y="668"/>
                    <a:pt x="318" y="813"/>
                  </a:cubicBezTo>
                  <a:cubicBezTo>
                    <a:pt x="259" y="1256"/>
                    <a:pt x="259" y="1256"/>
                    <a:pt x="259" y="1256"/>
                  </a:cubicBezTo>
                  <a:cubicBezTo>
                    <a:pt x="72" y="1835"/>
                    <a:pt x="72" y="1835"/>
                    <a:pt x="72" y="1835"/>
                  </a:cubicBezTo>
                  <a:cubicBezTo>
                    <a:pt x="149" y="1835"/>
                    <a:pt x="149" y="1835"/>
                    <a:pt x="149" y="1835"/>
                  </a:cubicBezTo>
                  <a:cubicBezTo>
                    <a:pt x="18" y="2262"/>
                    <a:pt x="18" y="2262"/>
                    <a:pt x="18" y="2262"/>
                  </a:cubicBezTo>
                  <a:cubicBezTo>
                    <a:pt x="0" y="2320"/>
                    <a:pt x="30" y="2382"/>
                    <a:pt x="88" y="2404"/>
                  </a:cubicBezTo>
                  <a:cubicBezTo>
                    <a:pt x="147" y="2426"/>
                    <a:pt x="213" y="2395"/>
                    <a:pt x="235" y="2336"/>
                  </a:cubicBezTo>
                  <a:cubicBezTo>
                    <a:pt x="236" y="2335"/>
                    <a:pt x="236" y="2335"/>
                    <a:pt x="236" y="2335"/>
                  </a:cubicBezTo>
                  <a:cubicBezTo>
                    <a:pt x="421" y="1835"/>
                    <a:pt x="421" y="1835"/>
                    <a:pt x="421" y="1835"/>
                  </a:cubicBezTo>
                  <a:cubicBezTo>
                    <a:pt x="557" y="1835"/>
                    <a:pt x="557" y="1835"/>
                    <a:pt x="557" y="1835"/>
                  </a:cubicBezTo>
                  <a:cubicBezTo>
                    <a:pt x="647" y="2099"/>
                    <a:pt x="731" y="2346"/>
                    <a:pt x="731" y="2346"/>
                  </a:cubicBezTo>
                  <a:cubicBezTo>
                    <a:pt x="751" y="2403"/>
                    <a:pt x="811" y="2436"/>
                    <a:pt x="870" y="2420"/>
                  </a:cubicBezTo>
                  <a:cubicBezTo>
                    <a:pt x="931" y="2403"/>
                    <a:pt x="968" y="2340"/>
                    <a:pt x="951" y="2279"/>
                  </a:cubicBezTo>
                  <a:cubicBezTo>
                    <a:pt x="951" y="2278"/>
                    <a:pt x="951" y="2278"/>
                    <a:pt x="951" y="2278"/>
                  </a:cubicBezTo>
                  <a:cubicBezTo>
                    <a:pt x="863" y="1950"/>
                    <a:pt x="776" y="1621"/>
                    <a:pt x="689" y="1292"/>
                  </a:cubicBezTo>
                  <a:cubicBezTo>
                    <a:pt x="688" y="1105"/>
                    <a:pt x="687" y="918"/>
                    <a:pt x="686" y="731"/>
                  </a:cubicBezTo>
                  <a:cubicBezTo>
                    <a:pt x="686" y="715"/>
                    <a:pt x="686" y="683"/>
                    <a:pt x="682" y="655"/>
                  </a:cubicBezTo>
                  <a:cubicBezTo>
                    <a:pt x="682" y="655"/>
                    <a:pt x="674" y="631"/>
                    <a:pt x="658" y="612"/>
                  </a:cubicBezTo>
                  <a:close/>
                  <a:moveTo>
                    <a:pt x="641" y="513"/>
                  </a:moveTo>
                  <a:cubicBezTo>
                    <a:pt x="774" y="485"/>
                    <a:pt x="860" y="353"/>
                    <a:pt x="832" y="220"/>
                  </a:cubicBezTo>
                  <a:cubicBezTo>
                    <a:pt x="803" y="86"/>
                    <a:pt x="672" y="0"/>
                    <a:pt x="538" y="28"/>
                  </a:cubicBezTo>
                  <a:cubicBezTo>
                    <a:pt x="404" y="57"/>
                    <a:pt x="318" y="189"/>
                    <a:pt x="347" y="322"/>
                  </a:cubicBezTo>
                  <a:cubicBezTo>
                    <a:pt x="375" y="456"/>
                    <a:pt x="507" y="542"/>
                    <a:pt x="641" y="513"/>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43" name="Freeform 207"/>
            <p:cNvSpPr>
              <a:spLocks/>
            </p:cNvSpPr>
            <p:nvPr/>
          </p:nvSpPr>
          <p:spPr bwMode="auto">
            <a:xfrm>
              <a:off x="2508250" y="5702300"/>
              <a:ext cx="468313" cy="430212"/>
            </a:xfrm>
            <a:custGeom>
              <a:avLst/>
              <a:gdLst>
                <a:gd name="T0" fmla="*/ 717 w 736"/>
                <a:gd name="T1" fmla="*/ 651 h 675"/>
                <a:gd name="T2" fmla="*/ 736 w 736"/>
                <a:gd name="T3" fmla="*/ 598 h 675"/>
                <a:gd name="T4" fmla="*/ 726 w 736"/>
                <a:gd name="T5" fmla="*/ 564 h 675"/>
                <a:gd name="T6" fmla="*/ 708 w 736"/>
                <a:gd name="T7" fmla="*/ 542 h 675"/>
                <a:gd name="T8" fmla="*/ 671 w 736"/>
                <a:gd name="T9" fmla="*/ 528 h 675"/>
                <a:gd name="T10" fmla="*/ 665 w 736"/>
                <a:gd name="T11" fmla="*/ 528 h 675"/>
                <a:gd name="T12" fmla="*/ 601 w 736"/>
                <a:gd name="T13" fmla="*/ 528 h 675"/>
                <a:gd name="T14" fmla="*/ 341 w 736"/>
                <a:gd name="T15" fmla="*/ 448 h 675"/>
                <a:gd name="T16" fmla="*/ 196 w 736"/>
                <a:gd name="T17" fmla="*/ 274 h 675"/>
                <a:gd name="T18" fmla="*/ 169 w 736"/>
                <a:gd name="T19" fmla="*/ 209 h 675"/>
                <a:gd name="T20" fmla="*/ 143 w 736"/>
                <a:gd name="T21" fmla="*/ 106 h 675"/>
                <a:gd name="T22" fmla="*/ 139 w 736"/>
                <a:gd name="T23" fmla="*/ 77 h 675"/>
                <a:gd name="T24" fmla="*/ 138 w 736"/>
                <a:gd name="T25" fmla="*/ 69 h 675"/>
                <a:gd name="T26" fmla="*/ 138 w 736"/>
                <a:gd name="T27" fmla="*/ 68 h 675"/>
                <a:gd name="T28" fmla="*/ 138 w 736"/>
                <a:gd name="T29" fmla="*/ 68 h 675"/>
                <a:gd name="T30" fmla="*/ 73 w 736"/>
                <a:gd name="T31" fmla="*/ 0 h 675"/>
                <a:gd name="T32" fmla="*/ 66 w 736"/>
                <a:gd name="T33" fmla="*/ 0 h 675"/>
                <a:gd name="T34" fmla="*/ 2 w 736"/>
                <a:gd name="T35" fmla="*/ 77 h 675"/>
                <a:gd name="T36" fmla="*/ 2 w 736"/>
                <a:gd name="T37" fmla="*/ 76 h 675"/>
                <a:gd name="T38" fmla="*/ 2 w 736"/>
                <a:gd name="T39" fmla="*/ 79 h 675"/>
                <a:gd name="T40" fmla="*/ 87 w 736"/>
                <a:gd name="T41" fmla="*/ 366 h 675"/>
                <a:gd name="T42" fmla="*/ 158 w 736"/>
                <a:gd name="T43" fmla="*/ 471 h 675"/>
                <a:gd name="T44" fmla="*/ 267 w 736"/>
                <a:gd name="T45" fmla="*/ 571 h 675"/>
                <a:gd name="T46" fmla="*/ 594 w 736"/>
                <a:gd name="T47" fmla="*/ 674 h 675"/>
                <a:gd name="T48" fmla="*/ 595 w 736"/>
                <a:gd name="T49" fmla="*/ 674 h 675"/>
                <a:gd name="T50" fmla="*/ 643 w 736"/>
                <a:gd name="T51" fmla="*/ 675 h 675"/>
                <a:gd name="T52" fmla="*/ 668 w 736"/>
                <a:gd name="T53" fmla="*/ 674 h 675"/>
                <a:gd name="T54" fmla="*/ 670 w 736"/>
                <a:gd name="T55" fmla="*/ 674 h 675"/>
                <a:gd name="T56" fmla="*/ 717 w 736"/>
                <a:gd name="T57" fmla="*/ 651 h 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36" h="675">
                  <a:moveTo>
                    <a:pt x="717" y="651"/>
                  </a:moveTo>
                  <a:cubicBezTo>
                    <a:pt x="730" y="636"/>
                    <a:pt x="736" y="618"/>
                    <a:pt x="736" y="598"/>
                  </a:cubicBezTo>
                  <a:cubicBezTo>
                    <a:pt x="735" y="586"/>
                    <a:pt x="732" y="575"/>
                    <a:pt x="726" y="564"/>
                  </a:cubicBezTo>
                  <a:cubicBezTo>
                    <a:pt x="722" y="556"/>
                    <a:pt x="715" y="548"/>
                    <a:pt x="708" y="542"/>
                  </a:cubicBezTo>
                  <a:cubicBezTo>
                    <a:pt x="697" y="534"/>
                    <a:pt x="685" y="529"/>
                    <a:pt x="671" y="528"/>
                  </a:cubicBezTo>
                  <a:cubicBezTo>
                    <a:pt x="669" y="528"/>
                    <a:pt x="667" y="528"/>
                    <a:pt x="665" y="528"/>
                  </a:cubicBezTo>
                  <a:cubicBezTo>
                    <a:pt x="644" y="529"/>
                    <a:pt x="622" y="529"/>
                    <a:pt x="601" y="528"/>
                  </a:cubicBezTo>
                  <a:cubicBezTo>
                    <a:pt x="498" y="524"/>
                    <a:pt x="413" y="498"/>
                    <a:pt x="341" y="448"/>
                  </a:cubicBezTo>
                  <a:cubicBezTo>
                    <a:pt x="280" y="406"/>
                    <a:pt x="232" y="348"/>
                    <a:pt x="196" y="274"/>
                  </a:cubicBezTo>
                  <a:cubicBezTo>
                    <a:pt x="186" y="253"/>
                    <a:pt x="177" y="232"/>
                    <a:pt x="169" y="209"/>
                  </a:cubicBezTo>
                  <a:cubicBezTo>
                    <a:pt x="154" y="167"/>
                    <a:pt x="147" y="130"/>
                    <a:pt x="143" y="106"/>
                  </a:cubicBezTo>
                  <a:cubicBezTo>
                    <a:pt x="141" y="96"/>
                    <a:pt x="140" y="86"/>
                    <a:pt x="139" y="77"/>
                  </a:cubicBezTo>
                  <a:cubicBezTo>
                    <a:pt x="138" y="73"/>
                    <a:pt x="138" y="71"/>
                    <a:pt x="138" y="69"/>
                  </a:cubicBezTo>
                  <a:cubicBezTo>
                    <a:pt x="138" y="68"/>
                    <a:pt x="138" y="68"/>
                    <a:pt x="138" y="68"/>
                  </a:cubicBezTo>
                  <a:cubicBezTo>
                    <a:pt x="138" y="68"/>
                    <a:pt x="138" y="68"/>
                    <a:pt x="138" y="68"/>
                  </a:cubicBezTo>
                  <a:cubicBezTo>
                    <a:pt x="136" y="31"/>
                    <a:pt x="108" y="1"/>
                    <a:pt x="73" y="0"/>
                  </a:cubicBezTo>
                  <a:cubicBezTo>
                    <a:pt x="71" y="0"/>
                    <a:pt x="68" y="0"/>
                    <a:pt x="66" y="0"/>
                  </a:cubicBezTo>
                  <a:cubicBezTo>
                    <a:pt x="29" y="3"/>
                    <a:pt x="0" y="37"/>
                    <a:pt x="2" y="77"/>
                  </a:cubicBezTo>
                  <a:cubicBezTo>
                    <a:pt x="2" y="76"/>
                    <a:pt x="2" y="76"/>
                    <a:pt x="2" y="76"/>
                  </a:cubicBezTo>
                  <a:cubicBezTo>
                    <a:pt x="2" y="79"/>
                    <a:pt x="2" y="79"/>
                    <a:pt x="2" y="79"/>
                  </a:cubicBezTo>
                  <a:cubicBezTo>
                    <a:pt x="5" y="124"/>
                    <a:pt x="20" y="241"/>
                    <a:pt x="87" y="366"/>
                  </a:cubicBezTo>
                  <a:cubicBezTo>
                    <a:pt x="108" y="404"/>
                    <a:pt x="131" y="439"/>
                    <a:pt x="158" y="471"/>
                  </a:cubicBezTo>
                  <a:cubicBezTo>
                    <a:pt x="190" y="509"/>
                    <a:pt x="227" y="543"/>
                    <a:pt x="267" y="571"/>
                  </a:cubicBezTo>
                  <a:cubicBezTo>
                    <a:pt x="358" y="634"/>
                    <a:pt x="468" y="669"/>
                    <a:pt x="594" y="674"/>
                  </a:cubicBezTo>
                  <a:cubicBezTo>
                    <a:pt x="595" y="674"/>
                    <a:pt x="595" y="674"/>
                    <a:pt x="595" y="674"/>
                  </a:cubicBezTo>
                  <a:cubicBezTo>
                    <a:pt x="611" y="675"/>
                    <a:pt x="627" y="675"/>
                    <a:pt x="643" y="675"/>
                  </a:cubicBezTo>
                  <a:cubicBezTo>
                    <a:pt x="652" y="675"/>
                    <a:pt x="660" y="674"/>
                    <a:pt x="668" y="674"/>
                  </a:cubicBezTo>
                  <a:cubicBezTo>
                    <a:pt x="669" y="674"/>
                    <a:pt x="669" y="674"/>
                    <a:pt x="670" y="674"/>
                  </a:cubicBezTo>
                  <a:cubicBezTo>
                    <a:pt x="688" y="673"/>
                    <a:pt x="705" y="665"/>
                    <a:pt x="717" y="651"/>
                  </a:cubicBezTo>
                  <a:close/>
                </a:path>
              </a:pathLst>
            </a:custGeom>
            <a:solidFill>
              <a:srgbClr val="1B485F"/>
            </a:solidFill>
            <a:ln w="11113" cap="flat">
              <a:solidFill>
                <a:srgbClr val="FFFFFF"/>
              </a:solidFill>
              <a:prstDash val="solid"/>
              <a:miter lim="800000"/>
              <a:headEnd/>
              <a:tailEnd/>
            </a:ln>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44" name="Freeform 208"/>
            <p:cNvSpPr>
              <a:spLocks/>
            </p:cNvSpPr>
            <p:nvPr/>
          </p:nvSpPr>
          <p:spPr bwMode="auto">
            <a:xfrm>
              <a:off x="3389313" y="6553200"/>
              <a:ext cx="260350" cy="169862"/>
            </a:xfrm>
            <a:custGeom>
              <a:avLst/>
              <a:gdLst>
                <a:gd name="T0" fmla="*/ 387 w 410"/>
                <a:gd name="T1" fmla="*/ 0 h 268"/>
                <a:gd name="T2" fmla="*/ 280 w 410"/>
                <a:gd name="T3" fmla="*/ 63 h 268"/>
                <a:gd name="T4" fmla="*/ 285 w 410"/>
                <a:gd name="T5" fmla="*/ 71 h 268"/>
                <a:gd name="T6" fmla="*/ 286 w 410"/>
                <a:gd name="T7" fmla="*/ 86 h 268"/>
                <a:gd name="T8" fmla="*/ 273 w 410"/>
                <a:gd name="T9" fmla="*/ 93 h 268"/>
                <a:gd name="T10" fmla="*/ 273 w 410"/>
                <a:gd name="T11" fmla="*/ 93 h 268"/>
                <a:gd name="T12" fmla="*/ 232 w 410"/>
                <a:gd name="T13" fmla="*/ 92 h 268"/>
                <a:gd name="T14" fmla="*/ 67 w 410"/>
                <a:gd name="T15" fmla="*/ 190 h 268"/>
                <a:gd name="T16" fmla="*/ 33 w 410"/>
                <a:gd name="T17" fmla="*/ 112 h 268"/>
                <a:gd name="T18" fmla="*/ 22 w 410"/>
                <a:gd name="T19" fmla="*/ 129 h 268"/>
                <a:gd name="T20" fmla="*/ 10 w 410"/>
                <a:gd name="T21" fmla="*/ 147 h 268"/>
                <a:gd name="T22" fmla="*/ 0 w 410"/>
                <a:gd name="T23" fmla="*/ 164 h 268"/>
                <a:gd name="T24" fmla="*/ 48 w 410"/>
                <a:gd name="T25" fmla="*/ 201 h 268"/>
                <a:gd name="T26" fmla="*/ 18 w 410"/>
                <a:gd name="T27" fmla="*/ 219 h 268"/>
                <a:gd name="T28" fmla="*/ 48 w 410"/>
                <a:gd name="T29" fmla="*/ 268 h 268"/>
                <a:gd name="T30" fmla="*/ 410 w 410"/>
                <a:gd name="T31" fmla="*/ 53 h 268"/>
                <a:gd name="T32" fmla="*/ 387 w 410"/>
                <a:gd name="T33" fmla="*/ 0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10" h="268">
                  <a:moveTo>
                    <a:pt x="387" y="0"/>
                  </a:moveTo>
                  <a:cubicBezTo>
                    <a:pt x="280" y="63"/>
                    <a:pt x="280" y="63"/>
                    <a:pt x="280" y="63"/>
                  </a:cubicBezTo>
                  <a:cubicBezTo>
                    <a:pt x="285" y="71"/>
                    <a:pt x="285" y="71"/>
                    <a:pt x="285" y="71"/>
                  </a:cubicBezTo>
                  <a:cubicBezTo>
                    <a:pt x="288" y="75"/>
                    <a:pt x="289" y="81"/>
                    <a:pt x="286" y="86"/>
                  </a:cubicBezTo>
                  <a:cubicBezTo>
                    <a:pt x="284" y="90"/>
                    <a:pt x="279" y="93"/>
                    <a:pt x="273" y="93"/>
                  </a:cubicBezTo>
                  <a:cubicBezTo>
                    <a:pt x="273" y="93"/>
                    <a:pt x="273" y="93"/>
                    <a:pt x="273" y="93"/>
                  </a:cubicBezTo>
                  <a:cubicBezTo>
                    <a:pt x="232" y="92"/>
                    <a:pt x="232" y="92"/>
                    <a:pt x="232" y="92"/>
                  </a:cubicBezTo>
                  <a:cubicBezTo>
                    <a:pt x="67" y="190"/>
                    <a:pt x="67" y="190"/>
                    <a:pt x="67" y="190"/>
                  </a:cubicBezTo>
                  <a:cubicBezTo>
                    <a:pt x="60" y="160"/>
                    <a:pt x="49" y="134"/>
                    <a:pt x="33" y="112"/>
                  </a:cubicBezTo>
                  <a:cubicBezTo>
                    <a:pt x="22" y="129"/>
                    <a:pt x="22" y="129"/>
                    <a:pt x="22" y="129"/>
                  </a:cubicBezTo>
                  <a:cubicBezTo>
                    <a:pt x="10" y="147"/>
                    <a:pt x="10" y="147"/>
                    <a:pt x="10" y="147"/>
                  </a:cubicBezTo>
                  <a:cubicBezTo>
                    <a:pt x="0" y="164"/>
                    <a:pt x="0" y="164"/>
                    <a:pt x="0" y="164"/>
                  </a:cubicBezTo>
                  <a:cubicBezTo>
                    <a:pt x="24" y="180"/>
                    <a:pt x="40" y="194"/>
                    <a:pt x="48" y="201"/>
                  </a:cubicBezTo>
                  <a:cubicBezTo>
                    <a:pt x="18" y="219"/>
                    <a:pt x="18" y="219"/>
                    <a:pt x="18" y="219"/>
                  </a:cubicBezTo>
                  <a:cubicBezTo>
                    <a:pt x="48" y="268"/>
                    <a:pt x="48" y="268"/>
                    <a:pt x="48" y="268"/>
                  </a:cubicBezTo>
                  <a:cubicBezTo>
                    <a:pt x="410" y="53"/>
                    <a:pt x="410" y="53"/>
                    <a:pt x="410" y="53"/>
                  </a:cubicBezTo>
                  <a:lnTo>
                    <a:pt x="387" y="0"/>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45" name="Freeform 209"/>
            <p:cNvSpPr>
              <a:spLocks/>
            </p:cNvSpPr>
            <p:nvPr/>
          </p:nvSpPr>
          <p:spPr bwMode="auto">
            <a:xfrm>
              <a:off x="3681413" y="6335713"/>
              <a:ext cx="258763" cy="508000"/>
            </a:xfrm>
            <a:custGeom>
              <a:avLst/>
              <a:gdLst>
                <a:gd name="T0" fmla="*/ 204 w 407"/>
                <a:gd name="T1" fmla="*/ 393 h 799"/>
                <a:gd name="T2" fmla="*/ 194 w 407"/>
                <a:gd name="T3" fmla="*/ 393 h 799"/>
                <a:gd name="T4" fmla="*/ 187 w 407"/>
                <a:gd name="T5" fmla="*/ 353 h 799"/>
                <a:gd name="T6" fmla="*/ 312 w 407"/>
                <a:gd name="T7" fmla="*/ 344 h 799"/>
                <a:gd name="T8" fmla="*/ 314 w 407"/>
                <a:gd name="T9" fmla="*/ 345 h 799"/>
                <a:gd name="T10" fmla="*/ 332 w 407"/>
                <a:gd name="T11" fmla="*/ 331 h 799"/>
                <a:gd name="T12" fmla="*/ 190 w 407"/>
                <a:gd name="T13" fmla="*/ 277 h 799"/>
                <a:gd name="T14" fmla="*/ 177 w 407"/>
                <a:gd name="T15" fmla="*/ 277 h 799"/>
                <a:gd name="T16" fmla="*/ 186 w 407"/>
                <a:gd name="T17" fmla="*/ 154 h 799"/>
                <a:gd name="T18" fmla="*/ 135 w 407"/>
                <a:gd name="T19" fmla="*/ 37 h 799"/>
                <a:gd name="T20" fmla="*/ 75 w 407"/>
                <a:gd name="T21" fmla="*/ 0 h 799"/>
                <a:gd name="T22" fmla="*/ 59 w 407"/>
                <a:gd name="T23" fmla="*/ 35 h 799"/>
                <a:gd name="T24" fmla="*/ 114 w 407"/>
                <a:gd name="T25" fmla="*/ 70 h 799"/>
                <a:gd name="T26" fmla="*/ 149 w 407"/>
                <a:gd name="T27" fmla="*/ 146 h 799"/>
                <a:gd name="T28" fmla="*/ 138 w 407"/>
                <a:gd name="T29" fmla="*/ 280 h 799"/>
                <a:gd name="T30" fmla="*/ 132 w 407"/>
                <a:gd name="T31" fmla="*/ 281 h 799"/>
                <a:gd name="T32" fmla="*/ 140 w 407"/>
                <a:gd name="T33" fmla="*/ 299 h 799"/>
                <a:gd name="T34" fmla="*/ 140 w 407"/>
                <a:gd name="T35" fmla="*/ 301 h 799"/>
                <a:gd name="T36" fmla="*/ 154 w 407"/>
                <a:gd name="T37" fmla="*/ 334 h 799"/>
                <a:gd name="T38" fmla="*/ 157 w 407"/>
                <a:gd name="T39" fmla="*/ 405 h 799"/>
                <a:gd name="T40" fmla="*/ 155 w 407"/>
                <a:gd name="T41" fmla="*/ 415 h 799"/>
                <a:gd name="T42" fmla="*/ 111 w 407"/>
                <a:gd name="T43" fmla="*/ 465 h 799"/>
                <a:gd name="T44" fmla="*/ 153 w 407"/>
                <a:gd name="T45" fmla="*/ 465 h 799"/>
                <a:gd name="T46" fmla="*/ 153 w 407"/>
                <a:gd name="T47" fmla="*/ 502 h 799"/>
                <a:gd name="T48" fmla="*/ 174 w 407"/>
                <a:gd name="T49" fmla="*/ 493 h 799"/>
                <a:gd name="T50" fmla="*/ 184 w 407"/>
                <a:gd name="T51" fmla="*/ 549 h 799"/>
                <a:gd name="T52" fmla="*/ 203 w 407"/>
                <a:gd name="T53" fmla="*/ 562 h 799"/>
                <a:gd name="T54" fmla="*/ 227 w 407"/>
                <a:gd name="T55" fmla="*/ 573 h 799"/>
                <a:gd name="T56" fmla="*/ 233 w 407"/>
                <a:gd name="T57" fmla="*/ 583 h 799"/>
                <a:gd name="T58" fmla="*/ 234 w 407"/>
                <a:gd name="T59" fmla="*/ 583 h 799"/>
                <a:gd name="T60" fmla="*/ 234 w 407"/>
                <a:gd name="T61" fmla="*/ 584 h 799"/>
                <a:gd name="T62" fmla="*/ 236 w 407"/>
                <a:gd name="T63" fmla="*/ 596 h 799"/>
                <a:gd name="T64" fmla="*/ 202 w 407"/>
                <a:gd name="T65" fmla="*/ 630 h 799"/>
                <a:gd name="T66" fmla="*/ 202 w 407"/>
                <a:gd name="T67" fmla="*/ 631 h 799"/>
                <a:gd name="T68" fmla="*/ 201 w 407"/>
                <a:gd name="T69" fmla="*/ 630 h 799"/>
                <a:gd name="T70" fmla="*/ 171 w 407"/>
                <a:gd name="T71" fmla="*/ 610 h 799"/>
                <a:gd name="T72" fmla="*/ 155 w 407"/>
                <a:gd name="T73" fmla="*/ 599 h 799"/>
                <a:gd name="T74" fmla="*/ 204 w 407"/>
                <a:gd name="T75" fmla="*/ 645 h 799"/>
                <a:gd name="T76" fmla="*/ 252 w 407"/>
                <a:gd name="T77" fmla="*/ 596 h 799"/>
                <a:gd name="T78" fmla="*/ 223 w 407"/>
                <a:gd name="T79" fmla="*/ 552 h 799"/>
                <a:gd name="T80" fmla="*/ 212 w 407"/>
                <a:gd name="T81" fmla="*/ 490 h 799"/>
                <a:gd name="T82" fmla="*/ 311 w 407"/>
                <a:gd name="T83" fmla="*/ 596 h 799"/>
                <a:gd name="T84" fmla="*/ 204 w 407"/>
                <a:gd name="T85" fmla="*/ 703 h 799"/>
                <a:gd name="T86" fmla="*/ 96 w 407"/>
                <a:gd name="T87" fmla="*/ 596 h 799"/>
                <a:gd name="T88" fmla="*/ 102 w 407"/>
                <a:gd name="T89" fmla="*/ 563 h 799"/>
                <a:gd name="T90" fmla="*/ 70 w 407"/>
                <a:gd name="T91" fmla="*/ 542 h 799"/>
                <a:gd name="T92" fmla="*/ 8 w 407"/>
                <a:gd name="T93" fmla="*/ 542 h 799"/>
                <a:gd name="T94" fmla="*/ 0 w 407"/>
                <a:gd name="T95" fmla="*/ 596 h 799"/>
                <a:gd name="T96" fmla="*/ 204 w 407"/>
                <a:gd name="T97" fmla="*/ 799 h 799"/>
                <a:gd name="T98" fmla="*/ 407 w 407"/>
                <a:gd name="T99" fmla="*/ 596 h 799"/>
                <a:gd name="T100" fmla="*/ 204 w 407"/>
                <a:gd name="T101" fmla="*/ 393 h 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07" h="799">
                  <a:moveTo>
                    <a:pt x="204" y="393"/>
                  </a:moveTo>
                  <a:cubicBezTo>
                    <a:pt x="200" y="393"/>
                    <a:pt x="197" y="393"/>
                    <a:pt x="194" y="393"/>
                  </a:cubicBezTo>
                  <a:cubicBezTo>
                    <a:pt x="187" y="353"/>
                    <a:pt x="187" y="353"/>
                    <a:pt x="187" y="353"/>
                  </a:cubicBezTo>
                  <a:cubicBezTo>
                    <a:pt x="225" y="346"/>
                    <a:pt x="266" y="342"/>
                    <a:pt x="312" y="344"/>
                  </a:cubicBezTo>
                  <a:cubicBezTo>
                    <a:pt x="312" y="344"/>
                    <a:pt x="314" y="345"/>
                    <a:pt x="314" y="345"/>
                  </a:cubicBezTo>
                  <a:cubicBezTo>
                    <a:pt x="331" y="345"/>
                    <a:pt x="332" y="334"/>
                    <a:pt x="332" y="331"/>
                  </a:cubicBezTo>
                  <a:cubicBezTo>
                    <a:pt x="332" y="310"/>
                    <a:pt x="256" y="277"/>
                    <a:pt x="190" y="277"/>
                  </a:cubicBezTo>
                  <a:cubicBezTo>
                    <a:pt x="185" y="277"/>
                    <a:pt x="181" y="277"/>
                    <a:pt x="177" y="277"/>
                  </a:cubicBezTo>
                  <a:cubicBezTo>
                    <a:pt x="174" y="236"/>
                    <a:pt x="178" y="194"/>
                    <a:pt x="186" y="154"/>
                  </a:cubicBezTo>
                  <a:cubicBezTo>
                    <a:pt x="196" y="109"/>
                    <a:pt x="176" y="63"/>
                    <a:pt x="135" y="37"/>
                  </a:cubicBezTo>
                  <a:cubicBezTo>
                    <a:pt x="75" y="0"/>
                    <a:pt x="75" y="0"/>
                    <a:pt x="75" y="0"/>
                  </a:cubicBezTo>
                  <a:cubicBezTo>
                    <a:pt x="73" y="13"/>
                    <a:pt x="67" y="25"/>
                    <a:pt x="59" y="35"/>
                  </a:cubicBezTo>
                  <a:cubicBezTo>
                    <a:pt x="114" y="70"/>
                    <a:pt x="114" y="70"/>
                    <a:pt x="114" y="70"/>
                  </a:cubicBezTo>
                  <a:cubicBezTo>
                    <a:pt x="141" y="87"/>
                    <a:pt x="155" y="117"/>
                    <a:pt x="149" y="146"/>
                  </a:cubicBezTo>
                  <a:cubicBezTo>
                    <a:pt x="139" y="190"/>
                    <a:pt x="136" y="235"/>
                    <a:pt x="138" y="280"/>
                  </a:cubicBezTo>
                  <a:cubicBezTo>
                    <a:pt x="136" y="281"/>
                    <a:pt x="134" y="281"/>
                    <a:pt x="132" y="281"/>
                  </a:cubicBezTo>
                  <a:cubicBezTo>
                    <a:pt x="140" y="299"/>
                    <a:pt x="140" y="299"/>
                    <a:pt x="140" y="299"/>
                  </a:cubicBezTo>
                  <a:cubicBezTo>
                    <a:pt x="140" y="301"/>
                    <a:pt x="140" y="301"/>
                    <a:pt x="140" y="301"/>
                  </a:cubicBezTo>
                  <a:cubicBezTo>
                    <a:pt x="154" y="334"/>
                    <a:pt x="154" y="334"/>
                    <a:pt x="154" y="334"/>
                  </a:cubicBezTo>
                  <a:cubicBezTo>
                    <a:pt x="164" y="357"/>
                    <a:pt x="165" y="381"/>
                    <a:pt x="157" y="405"/>
                  </a:cubicBezTo>
                  <a:cubicBezTo>
                    <a:pt x="156" y="408"/>
                    <a:pt x="156" y="411"/>
                    <a:pt x="155" y="415"/>
                  </a:cubicBezTo>
                  <a:cubicBezTo>
                    <a:pt x="146" y="436"/>
                    <a:pt x="130" y="453"/>
                    <a:pt x="111" y="465"/>
                  </a:cubicBezTo>
                  <a:cubicBezTo>
                    <a:pt x="153" y="465"/>
                    <a:pt x="153" y="465"/>
                    <a:pt x="153" y="465"/>
                  </a:cubicBezTo>
                  <a:cubicBezTo>
                    <a:pt x="153" y="502"/>
                    <a:pt x="153" y="502"/>
                    <a:pt x="153" y="502"/>
                  </a:cubicBezTo>
                  <a:cubicBezTo>
                    <a:pt x="160" y="498"/>
                    <a:pt x="167" y="496"/>
                    <a:pt x="174" y="493"/>
                  </a:cubicBezTo>
                  <a:cubicBezTo>
                    <a:pt x="184" y="549"/>
                    <a:pt x="184" y="549"/>
                    <a:pt x="184" y="549"/>
                  </a:cubicBezTo>
                  <a:cubicBezTo>
                    <a:pt x="203" y="562"/>
                    <a:pt x="203" y="562"/>
                    <a:pt x="203" y="562"/>
                  </a:cubicBezTo>
                  <a:cubicBezTo>
                    <a:pt x="213" y="563"/>
                    <a:pt x="221" y="567"/>
                    <a:pt x="227" y="573"/>
                  </a:cubicBezTo>
                  <a:cubicBezTo>
                    <a:pt x="230" y="576"/>
                    <a:pt x="232" y="579"/>
                    <a:pt x="233" y="583"/>
                  </a:cubicBezTo>
                  <a:cubicBezTo>
                    <a:pt x="234" y="583"/>
                    <a:pt x="234" y="583"/>
                    <a:pt x="234" y="583"/>
                  </a:cubicBezTo>
                  <a:cubicBezTo>
                    <a:pt x="234" y="584"/>
                    <a:pt x="234" y="584"/>
                    <a:pt x="234" y="584"/>
                  </a:cubicBezTo>
                  <a:cubicBezTo>
                    <a:pt x="235" y="588"/>
                    <a:pt x="236" y="592"/>
                    <a:pt x="236" y="596"/>
                  </a:cubicBezTo>
                  <a:cubicBezTo>
                    <a:pt x="236" y="615"/>
                    <a:pt x="221" y="630"/>
                    <a:pt x="202" y="630"/>
                  </a:cubicBezTo>
                  <a:cubicBezTo>
                    <a:pt x="202" y="631"/>
                    <a:pt x="202" y="631"/>
                    <a:pt x="202" y="631"/>
                  </a:cubicBezTo>
                  <a:cubicBezTo>
                    <a:pt x="201" y="630"/>
                    <a:pt x="201" y="630"/>
                    <a:pt x="201" y="630"/>
                  </a:cubicBezTo>
                  <a:cubicBezTo>
                    <a:pt x="188" y="630"/>
                    <a:pt x="176" y="622"/>
                    <a:pt x="171" y="610"/>
                  </a:cubicBezTo>
                  <a:cubicBezTo>
                    <a:pt x="155" y="599"/>
                    <a:pt x="155" y="599"/>
                    <a:pt x="155" y="599"/>
                  </a:cubicBezTo>
                  <a:cubicBezTo>
                    <a:pt x="157" y="625"/>
                    <a:pt x="178" y="645"/>
                    <a:pt x="204" y="645"/>
                  </a:cubicBezTo>
                  <a:cubicBezTo>
                    <a:pt x="230" y="645"/>
                    <a:pt x="252" y="623"/>
                    <a:pt x="252" y="596"/>
                  </a:cubicBezTo>
                  <a:cubicBezTo>
                    <a:pt x="252" y="576"/>
                    <a:pt x="240" y="559"/>
                    <a:pt x="223" y="552"/>
                  </a:cubicBezTo>
                  <a:cubicBezTo>
                    <a:pt x="212" y="490"/>
                    <a:pt x="212" y="490"/>
                    <a:pt x="212" y="490"/>
                  </a:cubicBezTo>
                  <a:cubicBezTo>
                    <a:pt x="267" y="494"/>
                    <a:pt x="311" y="540"/>
                    <a:pt x="311" y="596"/>
                  </a:cubicBezTo>
                  <a:cubicBezTo>
                    <a:pt x="311" y="655"/>
                    <a:pt x="263" y="703"/>
                    <a:pt x="204" y="703"/>
                  </a:cubicBezTo>
                  <a:cubicBezTo>
                    <a:pt x="144" y="703"/>
                    <a:pt x="96" y="655"/>
                    <a:pt x="96" y="596"/>
                  </a:cubicBezTo>
                  <a:cubicBezTo>
                    <a:pt x="96" y="585"/>
                    <a:pt x="98" y="573"/>
                    <a:pt x="102" y="563"/>
                  </a:cubicBezTo>
                  <a:cubicBezTo>
                    <a:pt x="70" y="542"/>
                    <a:pt x="70" y="542"/>
                    <a:pt x="70" y="542"/>
                  </a:cubicBezTo>
                  <a:cubicBezTo>
                    <a:pt x="8" y="542"/>
                    <a:pt x="8" y="542"/>
                    <a:pt x="8" y="542"/>
                  </a:cubicBezTo>
                  <a:cubicBezTo>
                    <a:pt x="3" y="559"/>
                    <a:pt x="0" y="577"/>
                    <a:pt x="0" y="596"/>
                  </a:cubicBezTo>
                  <a:cubicBezTo>
                    <a:pt x="0" y="708"/>
                    <a:pt x="91" y="799"/>
                    <a:pt x="204" y="799"/>
                  </a:cubicBezTo>
                  <a:cubicBezTo>
                    <a:pt x="316" y="799"/>
                    <a:pt x="407" y="708"/>
                    <a:pt x="407" y="596"/>
                  </a:cubicBezTo>
                  <a:cubicBezTo>
                    <a:pt x="407" y="484"/>
                    <a:pt x="316" y="393"/>
                    <a:pt x="204" y="393"/>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46" name="Freeform 210"/>
            <p:cNvSpPr>
              <a:spLocks/>
            </p:cNvSpPr>
            <p:nvPr/>
          </p:nvSpPr>
          <p:spPr bwMode="auto">
            <a:xfrm>
              <a:off x="3638550" y="6591300"/>
              <a:ext cx="30163" cy="46037"/>
            </a:xfrm>
            <a:custGeom>
              <a:avLst/>
              <a:gdLst>
                <a:gd name="T0" fmla="*/ 32 w 47"/>
                <a:gd name="T1" fmla="*/ 23 h 71"/>
                <a:gd name="T2" fmla="*/ 27 w 47"/>
                <a:gd name="T3" fmla="*/ 13 h 71"/>
                <a:gd name="T4" fmla="*/ 22 w 47"/>
                <a:gd name="T5" fmla="*/ 0 h 71"/>
                <a:gd name="T6" fmla="*/ 1 w 47"/>
                <a:gd name="T7" fmla="*/ 60 h 71"/>
                <a:gd name="T8" fmla="*/ 6 w 47"/>
                <a:gd name="T9" fmla="*/ 70 h 71"/>
                <a:gd name="T10" fmla="*/ 10 w 47"/>
                <a:gd name="T11" fmla="*/ 71 h 71"/>
                <a:gd name="T12" fmla="*/ 17 w 47"/>
                <a:gd name="T13" fmla="*/ 68 h 71"/>
                <a:gd name="T14" fmla="*/ 47 w 47"/>
                <a:gd name="T15" fmla="*/ 43 h 71"/>
                <a:gd name="T16" fmla="*/ 35 w 47"/>
                <a:gd name="T17" fmla="*/ 28 h 71"/>
                <a:gd name="T18" fmla="*/ 32 w 47"/>
                <a:gd name="T19" fmla="*/ 23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71">
                  <a:moveTo>
                    <a:pt x="32" y="23"/>
                  </a:moveTo>
                  <a:cubicBezTo>
                    <a:pt x="31" y="19"/>
                    <a:pt x="29" y="16"/>
                    <a:pt x="27" y="13"/>
                  </a:cubicBezTo>
                  <a:cubicBezTo>
                    <a:pt x="22" y="0"/>
                    <a:pt x="22" y="0"/>
                    <a:pt x="22" y="0"/>
                  </a:cubicBezTo>
                  <a:cubicBezTo>
                    <a:pt x="12" y="18"/>
                    <a:pt x="5" y="38"/>
                    <a:pt x="1" y="60"/>
                  </a:cubicBezTo>
                  <a:cubicBezTo>
                    <a:pt x="0" y="64"/>
                    <a:pt x="2" y="68"/>
                    <a:pt x="6" y="70"/>
                  </a:cubicBezTo>
                  <a:cubicBezTo>
                    <a:pt x="7" y="71"/>
                    <a:pt x="9" y="71"/>
                    <a:pt x="10" y="71"/>
                  </a:cubicBezTo>
                  <a:cubicBezTo>
                    <a:pt x="13" y="71"/>
                    <a:pt x="15" y="70"/>
                    <a:pt x="17" y="68"/>
                  </a:cubicBezTo>
                  <a:cubicBezTo>
                    <a:pt x="18" y="68"/>
                    <a:pt x="28" y="58"/>
                    <a:pt x="47" y="43"/>
                  </a:cubicBezTo>
                  <a:cubicBezTo>
                    <a:pt x="42" y="38"/>
                    <a:pt x="38" y="33"/>
                    <a:pt x="35" y="28"/>
                  </a:cubicBezTo>
                  <a:cubicBezTo>
                    <a:pt x="34" y="26"/>
                    <a:pt x="33" y="24"/>
                    <a:pt x="32" y="23"/>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47" name="Freeform 211"/>
            <p:cNvSpPr>
              <a:spLocks/>
            </p:cNvSpPr>
            <p:nvPr/>
          </p:nvSpPr>
          <p:spPr bwMode="auto">
            <a:xfrm>
              <a:off x="3197225" y="6648450"/>
              <a:ext cx="203200" cy="204787"/>
            </a:xfrm>
            <a:custGeom>
              <a:avLst/>
              <a:gdLst>
                <a:gd name="T0" fmla="*/ 222 w 321"/>
                <a:gd name="T1" fmla="*/ 141 h 321"/>
                <a:gd name="T2" fmla="*/ 225 w 321"/>
                <a:gd name="T3" fmla="*/ 160 h 321"/>
                <a:gd name="T4" fmla="*/ 160 w 321"/>
                <a:gd name="T5" fmla="*/ 225 h 321"/>
                <a:gd name="T6" fmla="*/ 96 w 321"/>
                <a:gd name="T7" fmla="*/ 160 h 321"/>
                <a:gd name="T8" fmla="*/ 159 w 321"/>
                <a:gd name="T9" fmla="*/ 96 h 321"/>
                <a:gd name="T10" fmla="*/ 215 w 321"/>
                <a:gd name="T11" fmla="*/ 9 h 321"/>
                <a:gd name="T12" fmla="*/ 160 w 321"/>
                <a:gd name="T13" fmla="*/ 0 h 321"/>
                <a:gd name="T14" fmla="*/ 0 w 321"/>
                <a:gd name="T15" fmla="*/ 160 h 321"/>
                <a:gd name="T16" fmla="*/ 160 w 321"/>
                <a:gd name="T17" fmla="*/ 321 h 321"/>
                <a:gd name="T18" fmla="*/ 321 w 321"/>
                <a:gd name="T19" fmla="*/ 160 h 321"/>
                <a:gd name="T20" fmla="*/ 279 w 321"/>
                <a:gd name="T21" fmla="*/ 52 h 321"/>
                <a:gd name="T22" fmla="*/ 222 w 321"/>
                <a:gd name="T23" fmla="*/ 141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1" h="321">
                  <a:moveTo>
                    <a:pt x="222" y="141"/>
                  </a:moveTo>
                  <a:cubicBezTo>
                    <a:pt x="223" y="147"/>
                    <a:pt x="225" y="153"/>
                    <a:pt x="225" y="160"/>
                  </a:cubicBezTo>
                  <a:cubicBezTo>
                    <a:pt x="225" y="196"/>
                    <a:pt x="196" y="225"/>
                    <a:pt x="160" y="225"/>
                  </a:cubicBezTo>
                  <a:cubicBezTo>
                    <a:pt x="125" y="225"/>
                    <a:pt x="96" y="196"/>
                    <a:pt x="96" y="160"/>
                  </a:cubicBezTo>
                  <a:cubicBezTo>
                    <a:pt x="96" y="125"/>
                    <a:pt x="124" y="97"/>
                    <a:pt x="159" y="96"/>
                  </a:cubicBezTo>
                  <a:cubicBezTo>
                    <a:pt x="215" y="9"/>
                    <a:pt x="215" y="9"/>
                    <a:pt x="215" y="9"/>
                  </a:cubicBezTo>
                  <a:cubicBezTo>
                    <a:pt x="198" y="3"/>
                    <a:pt x="179" y="0"/>
                    <a:pt x="160" y="0"/>
                  </a:cubicBezTo>
                  <a:cubicBezTo>
                    <a:pt x="72" y="0"/>
                    <a:pt x="0" y="72"/>
                    <a:pt x="0" y="160"/>
                  </a:cubicBezTo>
                  <a:cubicBezTo>
                    <a:pt x="0" y="249"/>
                    <a:pt x="72" y="321"/>
                    <a:pt x="160" y="321"/>
                  </a:cubicBezTo>
                  <a:cubicBezTo>
                    <a:pt x="249" y="321"/>
                    <a:pt x="321" y="249"/>
                    <a:pt x="321" y="160"/>
                  </a:cubicBezTo>
                  <a:cubicBezTo>
                    <a:pt x="321" y="119"/>
                    <a:pt x="305" y="81"/>
                    <a:pt x="279" y="52"/>
                  </a:cubicBezTo>
                  <a:lnTo>
                    <a:pt x="222" y="141"/>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48" name="Freeform 212"/>
            <p:cNvSpPr>
              <a:spLocks/>
            </p:cNvSpPr>
            <p:nvPr/>
          </p:nvSpPr>
          <p:spPr bwMode="auto">
            <a:xfrm>
              <a:off x="2984500" y="6064250"/>
              <a:ext cx="387350" cy="569912"/>
            </a:xfrm>
            <a:custGeom>
              <a:avLst/>
              <a:gdLst>
                <a:gd name="T0" fmla="*/ 2 w 610"/>
                <a:gd name="T1" fmla="*/ 109 h 896"/>
                <a:gd name="T2" fmla="*/ 29 w 610"/>
                <a:gd name="T3" fmla="*/ 140 h 896"/>
                <a:gd name="T4" fmla="*/ 31 w 610"/>
                <a:gd name="T5" fmla="*/ 140 h 896"/>
                <a:gd name="T6" fmla="*/ 60 w 610"/>
                <a:gd name="T7" fmla="*/ 113 h 896"/>
                <a:gd name="T8" fmla="*/ 60 w 610"/>
                <a:gd name="T9" fmla="*/ 100 h 896"/>
                <a:gd name="T10" fmla="*/ 104 w 610"/>
                <a:gd name="T11" fmla="*/ 136 h 896"/>
                <a:gd name="T12" fmla="*/ 504 w 610"/>
                <a:gd name="T13" fmla="*/ 734 h 896"/>
                <a:gd name="T14" fmla="*/ 529 w 610"/>
                <a:gd name="T15" fmla="*/ 783 h 896"/>
                <a:gd name="T16" fmla="*/ 529 w 610"/>
                <a:gd name="T17" fmla="*/ 790 h 896"/>
                <a:gd name="T18" fmla="*/ 450 w 610"/>
                <a:gd name="T19" fmla="*/ 782 h 896"/>
                <a:gd name="T20" fmla="*/ 308 w 610"/>
                <a:gd name="T21" fmla="*/ 836 h 896"/>
                <a:gd name="T22" fmla="*/ 326 w 610"/>
                <a:gd name="T23" fmla="*/ 849 h 896"/>
                <a:gd name="T24" fmla="*/ 328 w 610"/>
                <a:gd name="T25" fmla="*/ 849 h 896"/>
                <a:gd name="T26" fmla="*/ 570 w 610"/>
                <a:gd name="T27" fmla="*/ 896 h 896"/>
                <a:gd name="T28" fmla="*/ 581 w 610"/>
                <a:gd name="T29" fmla="*/ 879 h 896"/>
                <a:gd name="T30" fmla="*/ 605 w 610"/>
                <a:gd name="T31" fmla="*/ 842 h 896"/>
                <a:gd name="T32" fmla="*/ 610 w 610"/>
                <a:gd name="T33" fmla="*/ 834 h 896"/>
                <a:gd name="T34" fmla="*/ 580 w 610"/>
                <a:gd name="T35" fmla="*/ 810 h 896"/>
                <a:gd name="T36" fmla="*/ 564 w 610"/>
                <a:gd name="T37" fmla="*/ 788 h 896"/>
                <a:gd name="T38" fmla="*/ 552 w 610"/>
                <a:gd name="T39" fmla="*/ 760 h 896"/>
                <a:gd name="T40" fmla="*/ 543 w 610"/>
                <a:gd name="T41" fmla="*/ 727 h 896"/>
                <a:gd name="T42" fmla="*/ 136 w 610"/>
                <a:gd name="T43" fmla="*/ 114 h 896"/>
                <a:gd name="T44" fmla="*/ 63 w 610"/>
                <a:gd name="T45" fmla="*/ 59 h 896"/>
                <a:gd name="T46" fmla="*/ 64 w 610"/>
                <a:gd name="T47" fmla="*/ 31 h 896"/>
                <a:gd name="T48" fmla="*/ 37 w 610"/>
                <a:gd name="T49" fmla="*/ 0 h 896"/>
                <a:gd name="T50" fmla="*/ 9 w 610"/>
                <a:gd name="T51" fmla="*/ 18 h 896"/>
                <a:gd name="T52" fmla="*/ 0 w 610"/>
                <a:gd name="T53" fmla="*/ 99 h 8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10" h="896">
                  <a:moveTo>
                    <a:pt x="2" y="109"/>
                  </a:moveTo>
                  <a:cubicBezTo>
                    <a:pt x="1" y="125"/>
                    <a:pt x="13" y="139"/>
                    <a:pt x="29" y="140"/>
                  </a:cubicBezTo>
                  <a:cubicBezTo>
                    <a:pt x="30" y="140"/>
                    <a:pt x="30" y="140"/>
                    <a:pt x="31" y="140"/>
                  </a:cubicBezTo>
                  <a:cubicBezTo>
                    <a:pt x="46" y="140"/>
                    <a:pt x="59" y="128"/>
                    <a:pt x="60" y="113"/>
                  </a:cubicBezTo>
                  <a:cubicBezTo>
                    <a:pt x="60" y="100"/>
                    <a:pt x="60" y="100"/>
                    <a:pt x="60" y="100"/>
                  </a:cubicBezTo>
                  <a:cubicBezTo>
                    <a:pt x="78" y="108"/>
                    <a:pt x="93" y="120"/>
                    <a:pt x="104" y="136"/>
                  </a:cubicBezTo>
                  <a:cubicBezTo>
                    <a:pt x="319" y="441"/>
                    <a:pt x="444" y="633"/>
                    <a:pt x="504" y="734"/>
                  </a:cubicBezTo>
                  <a:cubicBezTo>
                    <a:pt x="518" y="758"/>
                    <a:pt x="527" y="775"/>
                    <a:pt x="529" y="783"/>
                  </a:cubicBezTo>
                  <a:cubicBezTo>
                    <a:pt x="528" y="785"/>
                    <a:pt x="529" y="788"/>
                    <a:pt x="529" y="790"/>
                  </a:cubicBezTo>
                  <a:cubicBezTo>
                    <a:pt x="505" y="785"/>
                    <a:pt x="478" y="782"/>
                    <a:pt x="450" y="782"/>
                  </a:cubicBezTo>
                  <a:cubicBezTo>
                    <a:pt x="384" y="782"/>
                    <a:pt x="308" y="815"/>
                    <a:pt x="308" y="836"/>
                  </a:cubicBezTo>
                  <a:cubicBezTo>
                    <a:pt x="308" y="839"/>
                    <a:pt x="309" y="849"/>
                    <a:pt x="326" y="849"/>
                  </a:cubicBezTo>
                  <a:cubicBezTo>
                    <a:pt x="326" y="849"/>
                    <a:pt x="328" y="849"/>
                    <a:pt x="328" y="849"/>
                  </a:cubicBezTo>
                  <a:cubicBezTo>
                    <a:pt x="428" y="845"/>
                    <a:pt x="510" y="868"/>
                    <a:pt x="570" y="896"/>
                  </a:cubicBezTo>
                  <a:cubicBezTo>
                    <a:pt x="581" y="879"/>
                    <a:pt x="581" y="879"/>
                    <a:pt x="581" y="879"/>
                  </a:cubicBezTo>
                  <a:cubicBezTo>
                    <a:pt x="605" y="842"/>
                    <a:pt x="605" y="842"/>
                    <a:pt x="605" y="842"/>
                  </a:cubicBezTo>
                  <a:cubicBezTo>
                    <a:pt x="610" y="834"/>
                    <a:pt x="610" y="834"/>
                    <a:pt x="610" y="834"/>
                  </a:cubicBezTo>
                  <a:cubicBezTo>
                    <a:pt x="599" y="827"/>
                    <a:pt x="589" y="819"/>
                    <a:pt x="580" y="810"/>
                  </a:cubicBezTo>
                  <a:cubicBezTo>
                    <a:pt x="579" y="808"/>
                    <a:pt x="564" y="789"/>
                    <a:pt x="564" y="788"/>
                  </a:cubicBezTo>
                  <a:cubicBezTo>
                    <a:pt x="559" y="779"/>
                    <a:pt x="554" y="770"/>
                    <a:pt x="552" y="760"/>
                  </a:cubicBezTo>
                  <a:cubicBezTo>
                    <a:pt x="543" y="727"/>
                    <a:pt x="543" y="727"/>
                    <a:pt x="543" y="727"/>
                  </a:cubicBezTo>
                  <a:cubicBezTo>
                    <a:pt x="501" y="650"/>
                    <a:pt x="420" y="518"/>
                    <a:pt x="136" y="114"/>
                  </a:cubicBezTo>
                  <a:cubicBezTo>
                    <a:pt x="117" y="88"/>
                    <a:pt x="92" y="69"/>
                    <a:pt x="63" y="59"/>
                  </a:cubicBezTo>
                  <a:cubicBezTo>
                    <a:pt x="64" y="31"/>
                    <a:pt x="64" y="31"/>
                    <a:pt x="64" y="31"/>
                  </a:cubicBezTo>
                  <a:cubicBezTo>
                    <a:pt x="65" y="15"/>
                    <a:pt x="53" y="1"/>
                    <a:pt x="37" y="0"/>
                  </a:cubicBezTo>
                  <a:cubicBezTo>
                    <a:pt x="25" y="0"/>
                    <a:pt x="14" y="7"/>
                    <a:pt x="9" y="18"/>
                  </a:cubicBezTo>
                  <a:cubicBezTo>
                    <a:pt x="15" y="45"/>
                    <a:pt x="12" y="73"/>
                    <a:pt x="0" y="99"/>
                  </a:cubicBezTo>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49" name="Freeform 213"/>
            <p:cNvSpPr>
              <a:spLocks/>
            </p:cNvSpPr>
            <p:nvPr/>
          </p:nvSpPr>
          <p:spPr bwMode="auto">
            <a:xfrm>
              <a:off x="3287713" y="5930900"/>
              <a:ext cx="266700" cy="266700"/>
            </a:xfrm>
            <a:custGeom>
              <a:avLst/>
              <a:gdLst>
                <a:gd name="T0" fmla="*/ 269 w 419"/>
                <a:gd name="T1" fmla="*/ 388 h 420"/>
                <a:gd name="T2" fmla="*/ 387 w 419"/>
                <a:gd name="T3" fmla="*/ 151 h 420"/>
                <a:gd name="T4" fmla="*/ 150 w 419"/>
                <a:gd name="T5" fmla="*/ 33 h 420"/>
                <a:gd name="T6" fmla="*/ 32 w 419"/>
                <a:gd name="T7" fmla="*/ 270 h 420"/>
                <a:gd name="T8" fmla="*/ 269 w 419"/>
                <a:gd name="T9" fmla="*/ 388 h 420"/>
              </a:gdLst>
              <a:ahLst/>
              <a:cxnLst>
                <a:cxn ang="0">
                  <a:pos x="T0" y="T1"/>
                </a:cxn>
                <a:cxn ang="0">
                  <a:pos x="T2" y="T3"/>
                </a:cxn>
                <a:cxn ang="0">
                  <a:pos x="T4" y="T5"/>
                </a:cxn>
                <a:cxn ang="0">
                  <a:pos x="T6" y="T7"/>
                </a:cxn>
                <a:cxn ang="0">
                  <a:pos x="T8" y="T9"/>
                </a:cxn>
              </a:cxnLst>
              <a:rect l="0" t="0" r="r" b="b"/>
              <a:pathLst>
                <a:path w="419" h="420">
                  <a:moveTo>
                    <a:pt x="269" y="388"/>
                  </a:moveTo>
                  <a:cubicBezTo>
                    <a:pt x="367" y="355"/>
                    <a:pt x="419" y="249"/>
                    <a:pt x="387" y="151"/>
                  </a:cubicBezTo>
                  <a:cubicBezTo>
                    <a:pt x="354" y="53"/>
                    <a:pt x="248" y="0"/>
                    <a:pt x="150" y="33"/>
                  </a:cubicBezTo>
                  <a:cubicBezTo>
                    <a:pt x="52" y="66"/>
                    <a:pt x="0" y="172"/>
                    <a:pt x="32" y="270"/>
                  </a:cubicBezTo>
                  <a:cubicBezTo>
                    <a:pt x="65" y="368"/>
                    <a:pt x="171" y="420"/>
                    <a:pt x="269" y="388"/>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50" name="Freeform 214"/>
            <p:cNvSpPr>
              <a:spLocks/>
            </p:cNvSpPr>
            <p:nvPr/>
          </p:nvSpPr>
          <p:spPr bwMode="auto">
            <a:xfrm>
              <a:off x="3322638" y="6200775"/>
              <a:ext cx="458788" cy="434975"/>
            </a:xfrm>
            <a:custGeom>
              <a:avLst/>
              <a:gdLst>
                <a:gd name="T0" fmla="*/ 656 w 721"/>
                <a:gd name="T1" fmla="*/ 666 h 684"/>
                <a:gd name="T2" fmla="*/ 703 w 721"/>
                <a:gd name="T3" fmla="*/ 553 h 684"/>
                <a:gd name="T4" fmla="*/ 624 w 721"/>
                <a:gd name="T5" fmla="*/ 369 h 684"/>
                <a:gd name="T6" fmla="*/ 615 w 721"/>
                <a:gd name="T7" fmla="*/ 348 h 684"/>
                <a:gd name="T8" fmla="*/ 491 w 721"/>
                <a:gd name="T9" fmla="*/ 323 h 684"/>
                <a:gd name="T10" fmla="*/ 363 w 721"/>
                <a:gd name="T11" fmla="*/ 401 h 684"/>
                <a:gd name="T12" fmla="*/ 312 w 721"/>
                <a:gd name="T13" fmla="*/ 247 h 684"/>
                <a:gd name="T14" fmla="*/ 134 w 721"/>
                <a:gd name="T15" fmla="*/ 222 h 684"/>
                <a:gd name="T16" fmla="*/ 133 w 721"/>
                <a:gd name="T17" fmla="*/ 222 h 684"/>
                <a:gd name="T18" fmla="*/ 129 w 721"/>
                <a:gd name="T19" fmla="*/ 220 h 684"/>
                <a:gd name="T20" fmla="*/ 117 w 721"/>
                <a:gd name="T21" fmla="*/ 205 h 684"/>
                <a:gd name="T22" fmla="*/ 118 w 721"/>
                <a:gd name="T23" fmla="*/ 197 h 684"/>
                <a:gd name="T24" fmla="*/ 136 w 721"/>
                <a:gd name="T25" fmla="*/ 203 h 684"/>
                <a:gd name="T26" fmla="*/ 137 w 721"/>
                <a:gd name="T27" fmla="*/ 203 h 684"/>
                <a:gd name="T28" fmla="*/ 548 w 721"/>
                <a:gd name="T29" fmla="*/ 260 h 684"/>
                <a:gd name="T30" fmla="*/ 624 w 721"/>
                <a:gd name="T31" fmla="*/ 204 h 684"/>
                <a:gd name="T32" fmla="*/ 567 w 721"/>
                <a:gd name="T33" fmla="*/ 129 h 684"/>
                <a:gd name="T34" fmla="*/ 155 w 721"/>
                <a:gd name="T35" fmla="*/ 71 h 684"/>
                <a:gd name="T36" fmla="*/ 155 w 721"/>
                <a:gd name="T37" fmla="*/ 71 h 684"/>
                <a:gd name="T38" fmla="*/ 136 w 721"/>
                <a:gd name="T39" fmla="*/ 71 h 684"/>
                <a:gd name="T40" fmla="*/ 136 w 721"/>
                <a:gd name="T41" fmla="*/ 71 h 684"/>
                <a:gd name="T42" fmla="*/ 158 w 721"/>
                <a:gd name="T43" fmla="*/ 52 h 684"/>
                <a:gd name="T44" fmla="*/ 245 w 721"/>
                <a:gd name="T45" fmla="*/ 64 h 684"/>
                <a:gd name="T46" fmla="*/ 102 w 721"/>
                <a:gd name="T47" fmla="*/ 18 h 684"/>
                <a:gd name="T48" fmla="*/ 22 w 721"/>
                <a:gd name="T49" fmla="*/ 177 h 684"/>
                <a:gd name="T50" fmla="*/ 67 w 721"/>
                <a:gd name="T51" fmla="*/ 311 h 684"/>
                <a:gd name="T52" fmla="*/ 107 w 721"/>
                <a:gd name="T53" fmla="*/ 365 h 684"/>
                <a:gd name="T54" fmla="*/ 130 w 721"/>
                <a:gd name="T55" fmla="*/ 412 h 684"/>
                <a:gd name="T56" fmla="*/ 213 w 721"/>
                <a:gd name="T57" fmla="*/ 497 h 684"/>
                <a:gd name="T58" fmla="*/ 311 w 721"/>
                <a:gd name="T59" fmla="*/ 549 h 684"/>
                <a:gd name="T60" fmla="*/ 371 w 721"/>
                <a:gd name="T61" fmla="*/ 596 h 684"/>
                <a:gd name="T62" fmla="*/ 386 w 721"/>
                <a:gd name="T63" fmla="*/ 589 h 684"/>
                <a:gd name="T64" fmla="*/ 500 w 721"/>
                <a:gd name="T65" fmla="*/ 520 h 684"/>
                <a:gd name="T66" fmla="*/ 543 w 721"/>
                <a:gd name="T67" fmla="*/ 620 h 684"/>
                <a:gd name="T68" fmla="*/ 656 w 721"/>
                <a:gd name="T69" fmla="*/ 666 h 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21" h="684">
                  <a:moveTo>
                    <a:pt x="656" y="666"/>
                  </a:moveTo>
                  <a:cubicBezTo>
                    <a:pt x="700" y="648"/>
                    <a:pt x="721" y="597"/>
                    <a:pt x="703" y="553"/>
                  </a:cubicBezTo>
                  <a:cubicBezTo>
                    <a:pt x="624" y="369"/>
                    <a:pt x="624" y="369"/>
                    <a:pt x="624" y="369"/>
                  </a:cubicBezTo>
                  <a:cubicBezTo>
                    <a:pt x="622" y="362"/>
                    <a:pt x="619" y="355"/>
                    <a:pt x="615" y="348"/>
                  </a:cubicBezTo>
                  <a:cubicBezTo>
                    <a:pt x="590" y="307"/>
                    <a:pt x="531" y="295"/>
                    <a:pt x="491" y="323"/>
                  </a:cubicBezTo>
                  <a:cubicBezTo>
                    <a:pt x="363" y="401"/>
                    <a:pt x="363" y="401"/>
                    <a:pt x="363" y="401"/>
                  </a:cubicBezTo>
                  <a:cubicBezTo>
                    <a:pt x="312" y="247"/>
                    <a:pt x="312" y="247"/>
                    <a:pt x="312" y="247"/>
                  </a:cubicBezTo>
                  <a:cubicBezTo>
                    <a:pt x="223" y="234"/>
                    <a:pt x="142" y="223"/>
                    <a:pt x="134" y="222"/>
                  </a:cubicBezTo>
                  <a:cubicBezTo>
                    <a:pt x="134" y="222"/>
                    <a:pt x="134" y="222"/>
                    <a:pt x="133" y="222"/>
                  </a:cubicBezTo>
                  <a:cubicBezTo>
                    <a:pt x="129" y="220"/>
                    <a:pt x="129" y="220"/>
                    <a:pt x="129" y="220"/>
                  </a:cubicBezTo>
                  <a:cubicBezTo>
                    <a:pt x="123" y="218"/>
                    <a:pt x="118" y="212"/>
                    <a:pt x="117" y="205"/>
                  </a:cubicBezTo>
                  <a:cubicBezTo>
                    <a:pt x="117" y="202"/>
                    <a:pt x="117" y="199"/>
                    <a:pt x="118" y="197"/>
                  </a:cubicBezTo>
                  <a:cubicBezTo>
                    <a:pt x="124" y="200"/>
                    <a:pt x="130" y="202"/>
                    <a:pt x="136" y="203"/>
                  </a:cubicBezTo>
                  <a:cubicBezTo>
                    <a:pt x="137" y="203"/>
                    <a:pt x="137" y="203"/>
                    <a:pt x="137" y="203"/>
                  </a:cubicBezTo>
                  <a:cubicBezTo>
                    <a:pt x="548" y="260"/>
                    <a:pt x="548" y="260"/>
                    <a:pt x="548" y="260"/>
                  </a:cubicBezTo>
                  <a:cubicBezTo>
                    <a:pt x="585" y="266"/>
                    <a:pt x="619" y="240"/>
                    <a:pt x="624" y="204"/>
                  </a:cubicBezTo>
                  <a:cubicBezTo>
                    <a:pt x="629" y="167"/>
                    <a:pt x="603" y="134"/>
                    <a:pt x="567" y="129"/>
                  </a:cubicBezTo>
                  <a:cubicBezTo>
                    <a:pt x="155" y="71"/>
                    <a:pt x="155" y="71"/>
                    <a:pt x="155" y="71"/>
                  </a:cubicBezTo>
                  <a:cubicBezTo>
                    <a:pt x="155" y="71"/>
                    <a:pt x="155" y="71"/>
                    <a:pt x="155" y="71"/>
                  </a:cubicBezTo>
                  <a:cubicBezTo>
                    <a:pt x="148" y="70"/>
                    <a:pt x="142" y="70"/>
                    <a:pt x="136" y="71"/>
                  </a:cubicBezTo>
                  <a:cubicBezTo>
                    <a:pt x="136" y="71"/>
                    <a:pt x="136" y="71"/>
                    <a:pt x="136" y="71"/>
                  </a:cubicBezTo>
                  <a:cubicBezTo>
                    <a:pt x="136" y="59"/>
                    <a:pt x="146" y="50"/>
                    <a:pt x="158" y="52"/>
                  </a:cubicBezTo>
                  <a:cubicBezTo>
                    <a:pt x="189" y="56"/>
                    <a:pt x="218" y="60"/>
                    <a:pt x="245" y="64"/>
                  </a:cubicBezTo>
                  <a:cubicBezTo>
                    <a:pt x="213" y="20"/>
                    <a:pt x="156" y="0"/>
                    <a:pt x="102" y="18"/>
                  </a:cubicBezTo>
                  <a:cubicBezTo>
                    <a:pt x="36" y="40"/>
                    <a:pt x="0" y="111"/>
                    <a:pt x="22" y="177"/>
                  </a:cubicBezTo>
                  <a:cubicBezTo>
                    <a:pt x="67" y="311"/>
                    <a:pt x="67" y="311"/>
                    <a:pt x="67" y="311"/>
                  </a:cubicBezTo>
                  <a:cubicBezTo>
                    <a:pt x="83" y="327"/>
                    <a:pt x="97" y="345"/>
                    <a:pt x="107" y="365"/>
                  </a:cubicBezTo>
                  <a:cubicBezTo>
                    <a:pt x="130" y="412"/>
                    <a:pt x="130" y="412"/>
                    <a:pt x="130" y="412"/>
                  </a:cubicBezTo>
                  <a:cubicBezTo>
                    <a:pt x="147" y="448"/>
                    <a:pt x="176" y="477"/>
                    <a:pt x="213" y="497"/>
                  </a:cubicBezTo>
                  <a:cubicBezTo>
                    <a:pt x="311" y="549"/>
                    <a:pt x="311" y="549"/>
                    <a:pt x="311" y="549"/>
                  </a:cubicBezTo>
                  <a:cubicBezTo>
                    <a:pt x="334" y="561"/>
                    <a:pt x="354" y="577"/>
                    <a:pt x="371" y="596"/>
                  </a:cubicBezTo>
                  <a:cubicBezTo>
                    <a:pt x="376" y="595"/>
                    <a:pt x="381" y="592"/>
                    <a:pt x="386" y="589"/>
                  </a:cubicBezTo>
                  <a:cubicBezTo>
                    <a:pt x="500" y="520"/>
                    <a:pt x="500" y="520"/>
                    <a:pt x="500" y="520"/>
                  </a:cubicBezTo>
                  <a:cubicBezTo>
                    <a:pt x="543" y="620"/>
                    <a:pt x="543" y="620"/>
                    <a:pt x="543" y="620"/>
                  </a:cubicBezTo>
                  <a:cubicBezTo>
                    <a:pt x="562" y="664"/>
                    <a:pt x="612" y="684"/>
                    <a:pt x="656" y="666"/>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51" name="Freeform 215"/>
            <p:cNvSpPr>
              <a:spLocks/>
            </p:cNvSpPr>
            <p:nvPr/>
          </p:nvSpPr>
          <p:spPr bwMode="auto">
            <a:xfrm>
              <a:off x="3282950" y="6599238"/>
              <a:ext cx="125413" cy="169862"/>
            </a:xfrm>
            <a:custGeom>
              <a:avLst/>
              <a:gdLst>
                <a:gd name="T0" fmla="*/ 12 w 198"/>
                <a:gd name="T1" fmla="*/ 265 h 268"/>
                <a:gd name="T2" fmla="*/ 22 w 198"/>
                <a:gd name="T3" fmla="*/ 268 h 268"/>
                <a:gd name="T4" fmla="*/ 38 w 198"/>
                <a:gd name="T5" fmla="*/ 259 h 268"/>
                <a:gd name="T6" fmla="*/ 198 w 198"/>
                <a:gd name="T7" fmla="*/ 10 h 268"/>
                <a:gd name="T8" fmla="*/ 158 w 198"/>
                <a:gd name="T9" fmla="*/ 0 h 268"/>
                <a:gd name="T10" fmla="*/ 6 w 198"/>
                <a:gd name="T11" fmla="*/ 238 h 268"/>
                <a:gd name="T12" fmla="*/ 12 w 198"/>
                <a:gd name="T13" fmla="*/ 265 h 268"/>
              </a:gdLst>
              <a:ahLst/>
              <a:cxnLst>
                <a:cxn ang="0">
                  <a:pos x="T0" y="T1"/>
                </a:cxn>
                <a:cxn ang="0">
                  <a:pos x="T2" y="T3"/>
                </a:cxn>
                <a:cxn ang="0">
                  <a:pos x="T4" y="T5"/>
                </a:cxn>
                <a:cxn ang="0">
                  <a:pos x="T6" y="T7"/>
                </a:cxn>
                <a:cxn ang="0">
                  <a:pos x="T8" y="T9"/>
                </a:cxn>
                <a:cxn ang="0">
                  <a:pos x="T10" y="T11"/>
                </a:cxn>
                <a:cxn ang="0">
                  <a:pos x="T12" y="T13"/>
                </a:cxn>
              </a:cxnLst>
              <a:rect l="0" t="0" r="r" b="b"/>
              <a:pathLst>
                <a:path w="198" h="268">
                  <a:moveTo>
                    <a:pt x="12" y="265"/>
                  </a:moveTo>
                  <a:cubicBezTo>
                    <a:pt x="15" y="267"/>
                    <a:pt x="19" y="268"/>
                    <a:pt x="22" y="268"/>
                  </a:cubicBezTo>
                  <a:cubicBezTo>
                    <a:pt x="28" y="268"/>
                    <a:pt x="35" y="265"/>
                    <a:pt x="38" y="259"/>
                  </a:cubicBezTo>
                  <a:cubicBezTo>
                    <a:pt x="198" y="10"/>
                    <a:pt x="198" y="10"/>
                    <a:pt x="198" y="10"/>
                  </a:cubicBezTo>
                  <a:cubicBezTo>
                    <a:pt x="184" y="9"/>
                    <a:pt x="171" y="5"/>
                    <a:pt x="158" y="0"/>
                  </a:cubicBezTo>
                  <a:cubicBezTo>
                    <a:pt x="6" y="238"/>
                    <a:pt x="6" y="238"/>
                    <a:pt x="6" y="238"/>
                  </a:cubicBezTo>
                  <a:cubicBezTo>
                    <a:pt x="0" y="247"/>
                    <a:pt x="3" y="259"/>
                    <a:pt x="12" y="265"/>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52" name="Freeform 216"/>
            <p:cNvSpPr>
              <a:spLocks/>
            </p:cNvSpPr>
            <p:nvPr/>
          </p:nvSpPr>
          <p:spPr bwMode="auto">
            <a:xfrm>
              <a:off x="3311525" y="6386513"/>
              <a:ext cx="233363" cy="206375"/>
            </a:xfrm>
            <a:custGeom>
              <a:avLst/>
              <a:gdLst>
                <a:gd name="T0" fmla="*/ 368 w 368"/>
                <a:gd name="T1" fmla="*/ 324 h 324"/>
                <a:gd name="T2" fmla="*/ 315 w 368"/>
                <a:gd name="T3" fmla="*/ 282 h 324"/>
                <a:gd name="T4" fmla="*/ 218 w 368"/>
                <a:gd name="T5" fmla="*/ 230 h 324"/>
                <a:gd name="T6" fmla="*/ 122 w 368"/>
                <a:gd name="T7" fmla="*/ 133 h 324"/>
                <a:gd name="T8" fmla="*/ 99 w 368"/>
                <a:gd name="T9" fmla="*/ 86 h 324"/>
                <a:gd name="T10" fmla="*/ 0 w 368"/>
                <a:gd name="T11" fmla="*/ 0 h 324"/>
                <a:gd name="T12" fmla="*/ 66 w 368"/>
                <a:gd name="T13" fmla="*/ 244 h 324"/>
                <a:gd name="T14" fmla="*/ 163 w 368"/>
                <a:gd name="T15" fmla="*/ 316 h 324"/>
                <a:gd name="T16" fmla="*/ 368 w 368"/>
                <a:gd name="T17" fmla="*/ 324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8" h="324">
                  <a:moveTo>
                    <a:pt x="368" y="324"/>
                  </a:moveTo>
                  <a:cubicBezTo>
                    <a:pt x="354" y="307"/>
                    <a:pt x="336" y="293"/>
                    <a:pt x="315" y="282"/>
                  </a:cubicBezTo>
                  <a:cubicBezTo>
                    <a:pt x="218" y="230"/>
                    <a:pt x="218" y="230"/>
                    <a:pt x="218" y="230"/>
                  </a:cubicBezTo>
                  <a:cubicBezTo>
                    <a:pt x="175" y="208"/>
                    <a:pt x="142" y="174"/>
                    <a:pt x="122" y="133"/>
                  </a:cubicBezTo>
                  <a:cubicBezTo>
                    <a:pt x="99" y="86"/>
                    <a:pt x="99" y="86"/>
                    <a:pt x="99" y="86"/>
                  </a:cubicBezTo>
                  <a:cubicBezTo>
                    <a:pt x="80" y="46"/>
                    <a:pt x="44" y="16"/>
                    <a:pt x="0" y="0"/>
                  </a:cubicBezTo>
                  <a:cubicBezTo>
                    <a:pt x="66" y="244"/>
                    <a:pt x="66" y="244"/>
                    <a:pt x="66" y="244"/>
                  </a:cubicBezTo>
                  <a:cubicBezTo>
                    <a:pt x="76" y="285"/>
                    <a:pt x="117" y="314"/>
                    <a:pt x="163" y="316"/>
                  </a:cubicBezTo>
                  <a:lnTo>
                    <a:pt x="368" y="324"/>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53" name="Freeform 217"/>
            <p:cNvSpPr>
              <a:spLocks/>
            </p:cNvSpPr>
            <p:nvPr/>
          </p:nvSpPr>
          <p:spPr bwMode="auto">
            <a:xfrm>
              <a:off x="3687763" y="6643688"/>
              <a:ext cx="131763" cy="80962"/>
            </a:xfrm>
            <a:custGeom>
              <a:avLst/>
              <a:gdLst>
                <a:gd name="T0" fmla="*/ 125 w 208"/>
                <a:gd name="T1" fmla="*/ 0 h 127"/>
                <a:gd name="T2" fmla="*/ 0 w 208"/>
                <a:gd name="T3" fmla="*/ 0 h 127"/>
                <a:gd name="T4" fmla="*/ 0 w 208"/>
                <a:gd name="T5" fmla="*/ 38 h 127"/>
                <a:gd name="T6" fmla="*/ 67 w 208"/>
                <a:gd name="T7" fmla="*/ 38 h 127"/>
                <a:gd name="T8" fmla="*/ 161 w 208"/>
                <a:gd name="T9" fmla="*/ 102 h 127"/>
                <a:gd name="T10" fmla="*/ 179 w 208"/>
                <a:gd name="T11" fmla="*/ 114 h 127"/>
                <a:gd name="T12" fmla="*/ 193 w 208"/>
                <a:gd name="T13" fmla="*/ 127 h 127"/>
                <a:gd name="T14" fmla="*/ 208 w 208"/>
                <a:gd name="T15" fmla="*/ 112 h 127"/>
                <a:gd name="T16" fmla="*/ 193 w 208"/>
                <a:gd name="T17" fmla="*/ 97 h 127"/>
                <a:gd name="T18" fmla="*/ 189 w 208"/>
                <a:gd name="T19" fmla="*/ 98 h 127"/>
                <a:gd name="T20" fmla="*/ 172 w 208"/>
                <a:gd name="T21" fmla="*/ 86 h 127"/>
                <a:gd name="T22" fmla="*/ 102 w 208"/>
                <a:gd name="T23" fmla="*/ 38 h 127"/>
                <a:gd name="T24" fmla="*/ 125 w 208"/>
                <a:gd name="T25" fmla="*/ 38 h 127"/>
                <a:gd name="T26" fmla="*/ 125 w 208"/>
                <a:gd name="T27" fmla="*/ 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8" h="127">
                  <a:moveTo>
                    <a:pt x="125" y="0"/>
                  </a:moveTo>
                  <a:cubicBezTo>
                    <a:pt x="0" y="0"/>
                    <a:pt x="0" y="0"/>
                    <a:pt x="0" y="0"/>
                  </a:cubicBezTo>
                  <a:cubicBezTo>
                    <a:pt x="0" y="38"/>
                    <a:pt x="0" y="38"/>
                    <a:pt x="0" y="38"/>
                  </a:cubicBezTo>
                  <a:cubicBezTo>
                    <a:pt x="67" y="38"/>
                    <a:pt x="67" y="38"/>
                    <a:pt x="67" y="38"/>
                  </a:cubicBezTo>
                  <a:cubicBezTo>
                    <a:pt x="161" y="102"/>
                    <a:pt x="161" y="102"/>
                    <a:pt x="161" y="102"/>
                  </a:cubicBezTo>
                  <a:cubicBezTo>
                    <a:pt x="179" y="114"/>
                    <a:pt x="179" y="114"/>
                    <a:pt x="179" y="114"/>
                  </a:cubicBezTo>
                  <a:cubicBezTo>
                    <a:pt x="180" y="121"/>
                    <a:pt x="186" y="127"/>
                    <a:pt x="193" y="127"/>
                  </a:cubicBezTo>
                  <a:cubicBezTo>
                    <a:pt x="201" y="127"/>
                    <a:pt x="208" y="120"/>
                    <a:pt x="208" y="112"/>
                  </a:cubicBezTo>
                  <a:cubicBezTo>
                    <a:pt x="208" y="104"/>
                    <a:pt x="201" y="97"/>
                    <a:pt x="193" y="97"/>
                  </a:cubicBezTo>
                  <a:cubicBezTo>
                    <a:pt x="192" y="97"/>
                    <a:pt x="191" y="98"/>
                    <a:pt x="189" y="98"/>
                  </a:cubicBezTo>
                  <a:cubicBezTo>
                    <a:pt x="172" y="86"/>
                    <a:pt x="172" y="86"/>
                    <a:pt x="172" y="86"/>
                  </a:cubicBezTo>
                  <a:cubicBezTo>
                    <a:pt x="102" y="38"/>
                    <a:pt x="102" y="38"/>
                    <a:pt x="102" y="38"/>
                  </a:cubicBezTo>
                  <a:cubicBezTo>
                    <a:pt x="125" y="38"/>
                    <a:pt x="125" y="38"/>
                    <a:pt x="125" y="38"/>
                  </a:cubicBezTo>
                  <a:lnTo>
                    <a:pt x="125" y="0"/>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454" name="mom_stroller_blue"/>
          <p:cNvGrpSpPr/>
          <p:nvPr userDrawn="1"/>
        </p:nvGrpSpPr>
        <p:grpSpPr>
          <a:xfrm>
            <a:off x="2215934" y="5414929"/>
            <a:ext cx="1031703" cy="1186715"/>
            <a:chOff x="2765425" y="5184775"/>
            <a:chExt cx="1289050" cy="1482726"/>
          </a:xfrm>
        </p:grpSpPr>
        <p:sp>
          <p:nvSpPr>
            <p:cNvPr id="455" name="Freeform 221"/>
            <p:cNvSpPr>
              <a:spLocks noEditPoints="1"/>
            </p:cNvSpPr>
            <p:nvPr/>
          </p:nvSpPr>
          <p:spPr bwMode="auto">
            <a:xfrm>
              <a:off x="3394075" y="5935663"/>
              <a:ext cx="660400" cy="731838"/>
            </a:xfrm>
            <a:custGeom>
              <a:avLst/>
              <a:gdLst>
                <a:gd name="T0" fmla="*/ 412 w 1067"/>
                <a:gd name="T1" fmla="*/ 921 h 1184"/>
                <a:gd name="T2" fmla="*/ 280 w 1067"/>
                <a:gd name="T3" fmla="*/ 1052 h 1184"/>
                <a:gd name="T4" fmla="*/ 412 w 1067"/>
                <a:gd name="T5" fmla="*/ 1184 h 1184"/>
                <a:gd name="T6" fmla="*/ 544 w 1067"/>
                <a:gd name="T7" fmla="*/ 1052 h 1184"/>
                <a:gd name="T8" fmla="*/ 412 w 1067"/>
                <a:gd name="T9" fmla="*/ 921 h 1184"/>
                <a:gd name="T10" fmla="*/ 412 w 1067"/>
                <a:gd name="T11" fmla="*/ 1111 h 1184"/>
                <a:gd name="T12" fmla="*/ 353 w 1067"/>
                <a:gd name="T13" fmla="*/ 1052 h 1184"/>
                <a:gd name="T14" fmla="*/ 412 w 1067"/>
                <a:gd name="T15" fmla="*/ 993 h 1184"/>
                <a:gd name="T16" fmla="*/ 471 w 1067"/>
                <a:gd name="T17" fmla="*/ 1052 h 1184"/>
                <a:gd name="T18" fmla="*/ 412 w 1067"/>
                <a:gd name="T19" fmla="*/ 1111 h 1184"/>
                <a:gd name="T20" fmla="*/ 22 w 1067"/>
                <a:gd name="T21" fmla="*/ 65 h 1184"/>
                <a:gd name="T22" fmla="*/ 12 w 1067"/>
                <a:gd name="T23" fmla="*/ 115 h 1184"/>
                <a:gd name="T24" fmla="*/ 63 w 1067"/>
                <a:gd name="T25" fmla="*/ 125 h 1184"/>
                <a:gd name="T26" fmla="*/ 71 w 1067"/>
                <a:gd name="T27" fmla="*/ 119 h 1184"/>
                <a:gd name="T28" fmla="*/ 153 w 1067"/>
                <a:gd name="T29" fmla="*/ 89 h 1184"/>
                <a:gd name="T30" fmla="*/ 192 w 1067"/>
                <a:gd name="T31" fmla="*/ 92 h 1184"/>
                <a:gd name="T32" fmla="*/ 215 w 1067"/>
                <a:gd name="T33" fmla="*/ 101 h 1184"/>
                <a:gd name="T34" fmla="*/ 347 w 1067"/>
                <a:gd name="T35" fmla="*/ 287 h 1184"/>
                <a:gd name="T36" fmla="*/ 347 w 1067"/>
                <a:gd name="T37" fmla="*/ 292 h 1184"/>
                <a:gd name="T38" fmla="*/ 347 w 1067"/>
                <a:gd name="T39" fmla="*/ 746 h 1184"/>
                <a:gd name="T40" fmla="*/ 486 w 1067"/>
                <a:gd name="T41" fmla="*/ 885 h 1184"/>
                <a:gd name="T42" fmla="*/ 772 w 1067"/>
                <a:gd name="T43" fmla="*/ 885 h 1184"/>
                <a:gd name="T44" fmla="*/ 773 w 1067"/>
                <a:gd name="T45" fmla="*/ 885 h 1184"/>
                <a:gd name="T46" fmla="*/ 833 w 1067"/>
                <a:gd name="T47" fmla="*/ 969 h 1184"/>
                <a:gd name="T48" fmla="*/ 803 w 1067"/>
                <a:gd name="T49" fmla="*/ 1052 h 1184"/>
                <a:gd name="T50" fmla="*/ 935 w 1067"/>
                <a:gd name="T51" fmla="*/ 1184 h 1184"/>
                <a:gd name="T52" fmla="*/ 1067 w 1067"/>
                <a:gd name="T53" fmla="*/ 1052 h 1184"/>
                <a:gd name="T54" fmla="*/ 935 w 1067"/>
                <a:gd name="T55" fmla="*/ 921 h 1184"/>
                <a:gd name="T56" fmla="*/ 892 w 1067"/>
                <a:gd name="T57" fmla="*/ 928 h 1184"/>
                <a:gd name="T58" fmla="*/ 856 w 1067"/>
                <a:gd name="T59" fmla="*/ 878 h 1184"/>
                <a:gd name="T60" fmla="*/ 864 w 1067"/>
                <a:gd name="T61" fmla="*/ 879 h 1184"/>
                <a:gd name="T62" fmla="*/ 871 w 1067"/>
                <a:gd name="T63" fmla="*/ 880 h 1184"/>
                <a:gd name="T64" fmla="*/ 969 w 1067"/>
                <a:gd name="T65" fmla="*/ 839 h 1184"/>
                <a:gd name="T66" fmla="*/ 969 w 1067"/>
                <a:gd name="T67" fmla="*/ 788 h 1184"/>
                <a:gd name="T68" fmla="*/ 918 w 1067"/>
                <a:gd name="T69" fmla="*/ 788 h 1184"/>
                <a:gd name="T70" fmla="*/ 875 w 1067"/>
                <a:gd name="T71" fmla="*/ 807 h 1184"/>
                <a:gd name="T72" fmla="*/ 794 w 1067"/>
                <a:gd name="T73" fmla="*/ 790 h 1184"/>
                <a:gd name="T74" fmla="*/ 608 w 1067"/>
                <a:gd name="T75" fmla="*/ 529 h 1184"/>
                <a:gd name="T76" fmla="*/ 658 w 1067"/>
                <a:gd name="T77" fmla="*/ 433 h 1184"/>
                <a:gd name="T78" fmla="*/ 541 w 1067"/>
                <a:gd name="T79" fmla="*/ 316 h 1184"/>
                <a:gd name="T80" fmla="*/ 472 w 1067"/>
                <a:gd name="T81" fmla="*/ 338 h 1184"/>
                <a:gd name="T82" fmla="*/ 274 w 1067"/>
                <a:gd name="T83" fmla="*/ 60 h 1184"/>
                <a:gd name="T84" fmla="*/ 167 w 1067"/>
                <a:gd name="T85" fmla="*/ 0 h 1184"/>
                <a:gd name="T86" fmla="*/ 85 w 1067"/>
                <a:gd name="T87" fmla="*/ 18 h 1184"/>
                <a:gd name="T88" fmla="*/ 48 w 1067"/>
                <a:gd name="T89" fmla="*/ 40 h 1184"/>
                <a:gd name="T90" fmla="*/ 22 w 1067"/>
                <a:gd name="T91" fmla="*/ 65 h 1184"/>
                <a:gd name="T92" fmla="*/ 8 w 1067"/>
                <a:gd name="T93" fmla="*/ 424 h 1184"/>
                <a:gd name="T94" fmla="*/ 8 w 1067"/>
                <a:gd name="T95" fmla="*/ 424 h 1184"/>
                <a:gd name="T96" fmla="*/ 935 w 1067"/>
                <a:gd name="T97" fmla="*/ 1111 h 1184"/>
                <a:gd name="T98" fmla="*/ 876 w 1067"/>
                <a:gd name="T99" fmla="*/ 1052 h 1184"/>
                <a:gd name="T100" fmla="*/ 935 w 1067"/>
                <a:gd name="T101" fmla="*/ 993 h 1184"/>
                <a:gd name="T102" fmla="*/ 994 w 1067"/>
                <a:gd name="T103" fmla="*/ 1052 h 1184"/>
                <a:gd name="T104" fmla="*/ 935 w 1067"/>
                <a:gd name="T105" fmla="*/ 1111 h 1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067" h="1184">
                  <a:moveTo>
                    <a:pt x="412" y="921"/>
                  </a:moveTo>
                  <a:cubicBezTo>
                    <a:pt x="340" y="921"/>
                    <a:pt x="280" y="980"/>
                    <a:pt x="280" y="1052"/>
                  </a:cubicBezTo>
                  <a:cubicBezTo>
                    <a:pt x="280" y="1125"/>
                    <a:pt x="340" y="1184"/>
                    <a:pt x="412" y="1184"/>
                  </a:cubicBezTo>
                  <a:cubicBezTo>
                    <a:pt x="485" y="1184"/>
                    <a:pt x="544" y="1125"/>
                    <a:pt x="544" y="1052"/>
                  </a:cubicBezTo>
                  <a:cubicBezTo>
                    <a:pt x="544" y="980"/>
                    <a:pt x="485" y="921"/>
                    <a:pt x="412" y="921"/>
                  </a:cubicBezTo>
                  <a:close/>
                  <a:moveTo>
                    <a:pt x="412" y="1111"/>
                  </a:moveTo>
                  <a:cubicBezTo>
                    <a:pt x="379" y="1111"/>
                    <a:pt x="353" y="1085"/>
                    <a:pt x="353" y="1052"/>
                  </a:cubicBezTo>
                  <a:cubicBezTo>
                    <a:pt x="353" y="1020"/>
                    <a:pt x="379" y="993"/>
                    <a:pt x="412" y="993"/>
                  </a:cubicBezTo>
                  <a:cubicBezTo>
                    <a:pt x="445" y="993"/>
                    <a:pt x="471" y="1020"/>
                    <a:pt x="471" y="1052"/>
                  </a:cubicBezTo>
                  <a:cubicBezTo>
                    <a:pt x="471" y="1085"/>
                    <a:pt x="445" y="1111"/>
                    <a:pt x="412" y="1111"/>
                  </a:cubicBezTo>
                  <a:close/>
                  <a:moveTo>
                    <a:pt x="22" y="65"/>
                  </a:moveTo>
                  <a:cubicBezTo>
                    <a:pt x="17" y="71"/>
                    <a:pt x="0" y="97"/>
                    <a:pt x="12" y="115"/>
                  </a:cubicBezTo>
                  <a:cubicBezTo>
                    <a:pt x="25" y="135"/>
                    <a:pt x="59" y="126"/>
                    <a:pt x="63" y="125"/>
                  </a:cubicBezTo>
                  <a:cubicBezTo>
                    <a:pt x="67" y="123"/>
                    <a:pt x="69" y="120"/>
                    <a:pt x="71" y="119"/>
                  </a:cubicBezTo>
                  <a:cubicBezTo>
                    <a:pt x="89" y="103"/>
                    <a:pt x="122" y="90"/>
                    <a:pt x="153" y="89"/>
                  </a:cubicBezTo>
                  <a:cubicBezTo>
                    <a:pt x="162" y="88"/>
                    <a:pt x="176" y="87"/>
                    <a:pt x="192" y="92"/>
                  </a:cubicBezTo>
                  <a:cubicBezTo>
                    <a:pt x="201" y="94"/>
                    <a:pt x="209" y="98"/>
                    <a:pt x="215" y="101"/>
                  </a:cubicBezTo>
                  <a:cubicBezTo>
                    <a:pt x="259" y="163"/>
                    <a:pt x="303" y="225"/>
                    <a:pt x="347" y="287"/>
                  </a:cubicBezTo>
                  <a:cubicBezTo>
                    <a:pt x="347" y="289"/>
                    <a:pt x="347" y="290"/>
                    <a:pt x="347" y="292"/>
                  </a:cubicBezTo>
                  <a:cubicBezTo>
                    <a:pt x="347" y="746"/>
                    <a:pt x="347" y="746"/>
                    <a:pt x="347" y="746"/>
                  </a:cubicBezTo>
                  <a:cubicBezTo>
                    <a:pt x="347" y="823"/>
                    <a:pt x="409" y="885"/>
                    <a:pt x="486" y="885"/>
                  </a:cubicBezTo>
                  <a:cubicBezTo>
                    <a:pt x="772" y="885"/>
                    <a:pt x="772" y="885"/>
                    <a:pt x="772" y="885"/>
                  </a:cubicBezTo>
                  <a:cubicBezTo>
                    <a:pt x="772" y="885"/>
                    <a:pt x="773" y="885"/>
                    <a:pt x="773" y="885"/>
                  </a:cubicBezTo>
                  <a:cubicBezTo>
                    <a:pt x="833" y="969"/>
                    <a:pt x="833" y="969"/>
                    <a:pt x="833" y="969"/>
                  </a:cubicBezTo>
                  <a:cubicBezTo>
                    <a:pt x="814" y="992"/>
                    <a:pt x="803" y="1021"/>
                    <a:pt x="803" y="1052"/>
                  </a:cubicBezTo>
                  <a:cubicBezTo>
                    <a:pt x="803" y="1125"/>
                    <a:pt x="862" y="1184"/>
                    <a:pt x="935" y="1184"/>
                  </a:cubicBezTo>
                  <a:cubicBezTo>
                    <a:pt x="1008" y="1184"/>
                    <a:pt x="1067" y="1125"/>
                    <a:pt x="1067" y="1052"/>
                  </a:cubicBezTo>
                  <a:cubicBezTo>
                    <a:pt x="1067" y="980"/>
                    <a:pt x="1008" y="921"/>
                    <a:pt x="935" y="921"/>
                  </a:cubicBezTo>
                  <a:cubicBezTo>
                    <a:pt x="920" y="921"/>
                    <a:pt x="906" y="923"/>
                    <a:pt x="892" y="928"/>
                  </a:cubicBezTo>
                  <a:cubicBezTo>
                    <a:pt x="856" y="878"/>
                    <a:pt x="856" y="878"/>
                    <a:pt x="856" y="878"/>
                  </a:cubicBezTo>
                  <a:cubicBezTo>
                    <a:pt x="864" y="879"/>
                    <a:pt x="864" y="879"/>
                    <a:pt x="864" y="879"/>
                  </a:cubicBezTo>
                  <a:cubicBezTo>
                    <a:pt x="866" y="880"/>
                    <a:pt x="869" y="880"/>
                    <a:pt x="871" y="880"/>
                  </a:cubicBezTo>
                  <a:cubicBezTo>
                    <a:pt x="908" y="880"/>
                    <a:pt x="943" y="866"/>
                    <a:pt x="969" y="839"/>
                  </a:cubicBezTo>
                  <a:cubicBezTo>
                    <a:pt x="983" y="825"/>
                    <a:pt x="983" y="802"/>
                    <a:pt x="969" y="788"/>
                  </a:cubicBezTo>
                  <a:cubicBezTo>
                    <a:pt x="955" y="774"/>
                    <a:pt x="932" y="774"/>
                    <a:pt x="918" y="788"/>
                  </a:cubicBezTo>
                  <a:cubicBezTo>
                    <a:pt x="906" y="800"/>
                    <a:pt x="891" y="807"/>
                    <a:pt x="875" y="807"/>
                  </a:cubicBezTo>
                  <a:cubicBezTo>
                    <a:pt x="794" y="790"/>
                    <a:pt x="794" y="790"/>
                    <a:pt x="794" y="790"/>
                  </a:cubicBezTo>
                  <a:cubicBezTo>
                    <a:pt x="608" y="529"/>
                    <a:pt x="608" y="529"/>
                    <a:pt x="608" y="529"/>
                  </a:cubicBezTo>
                  <a:cubicBezTo>
                    <a:pt x="638" y="508"/>
                    <a:pt x="658" y="473"/>
                    <a:pt x="658" y="433"/>
                  </a:cubicBezTo>
                  <a:cubicBezTo>
                    <a:pt x="658" y="369"/>
                    <a:pt x="605" y="316"/>
                    <a:pt x="541" y="316"/>
                  </a:cubicBezTo>
                  <a:cubicBezTo>
                    <a:pt x="515" y="316"/>
                    <a:pt x="492" y="324"/>
                    <a:pt x="472" y="338"/>
                  </a:cubicBezTo>
                  <a:cubicBezTo>
                    <a:pt x="274" y="60"/>
                    <a:pt x="274" y="60"/>
                    <a:pt x="274" y="60"/>
                  </a:cubicBezTo>
                  <a:cubicBezTo>
                    <a:pt x="249" y="23"/>
                    <a:pt x="208" y="2"/>
                    <a:pt x="167" y="0"/>
                  </a:cubicBezTo>
                  <a:cubicBezTo>
                    <a:pt x="147" y="0"/>
                    <a:pt x="117" y="3"/>
                    <a:pt x="85" y="18"/>
                  </a:cubicBezTo>
                  <a:cubicBezTo>
                    <a:pt x="81" y="20"/>
                    <a:pt x="66" y="27"/>
                    <a:pt x="48" y="40"/>
                  </a:cubicBezTo>
                  <a:cubicBezTo>
                    <a:pt x="36" y="50"/>
                    <a:pt x="28" y="55"/>
                    <a:pt x="22" y="65"/>
                  </a:cubicBezTo>
                  <a:close/>
                  <a:moveTo>
                    <a:pt x="8" y="424"/>
                  </a:moveTo>
                  <a:cubicBezTo>
                    <a:pt x="8" y="424"/>
                    <a:pt x="8" y="424"/>
                    <a:pt x="8" y="424"/>
                  </a:cubicBezTo>
                  <a:moveTo>
                    <a:pt x="935" y="1111"/>
                  </a:moveTo>
                  <a:cubicBezTo>
                    <a:pt x="902" y="1111"/>
                    <a:pt x="876" y="1085"/>
                    <a:pt x="876" y="1052"/>
                  </a:cubicBezTo>
                  <a:cubicBezTo>
                    <a:pt x="876" y="1020"/>
                    <a:pt x="902" y="993"/>
                    <a:pt x="935" y="993"/>
                  </a:cubicBezTo>
                  <a:cubicBezTo>
                    <a:pt x="968" y="993"/>
                    <a:pt x="994" y="1020"/>
                    <a:pt x="994" y="1052"/>
                  </a:cubicBezTo>
                  <a:cubicBezTo>
                    <a:pt x="994" y="1085"/>
                    <a:pt x="968" y="1111"/>
                    <a:pt x="935" y="1111"/>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56" name="Freeform 222"/>
            <p:cNvSpPr>
              <a:spLocks/>
            </p:cNvSpPr>
            <p:nvPr/>
          </p:nvSpPr>
          <p:spPr bwMode="auto">
            <a:xfrm>
              <a:off x="2765425" y="5505450"/>
              <a:ext cx="763588" cy="1162050"/>
            </a:xfrm>
            <a:custGeom>
              <a:avLst/>
              <a:gdLst>
                <a:gd name="T0" fmla="*/ 65 w 1234"/>
                <a:gd name="T1" fmla="*/ 881 h 1881"/>
                <a:gd name="T2" fmla="*/ 140 w 1234"/>
                <a:gd name="T3" fmla="*/ 820 h 1881"/>
                <a:gd name="T4" fmla="*/ 234 w 1234"/>
                <a:gd name="T5" fmla="*/ 410 h 1881"/>
                <a:gd name="T6" fmla="*/ 342 w 1234"/>
                <a:gd name="T7" fmla="*/ 238 h 1881"/>
                <a:gd name="T8" fmla="*/ 160 w 1234"/>
                <a:gd name="T9" fmla="*/ 1180 h 1881"/>
                <a:gd name="T10" fmla="*/ 389 w 1234"/>
                <a:gd name="T11" fmla="*/ 1180 h 1881"/>
                <a:gd name="T12" fmla="*/ 389 w 1234"/>
                <a:gd name="T13" fmla="*/ 1776 h 1881"/>
                <a:gd name="T14" fmla="*/ 494 w 1234"/>
                <a:gd name="T15" fmla="*/ 1881 h 1881"/>
                <a:gd name="T16" fmla="*/ 599 w 1234"/>
                <a:gd name="T17" fmla="*/ 1776 h 1881"/>
                <a:gd name="T18" fmla="*/ 599 w 1234"/>
                <a:gd name="T19" fmla="*/ 1180 h 1881"/>
                <a:gd name="T20" fmla="*/ 635 w 1234"/>
                <a:gd name="T21" fmla="*/ 1180 h 1881"/>
                <a:gd name="T22" fmla="*/ 635 w 1234"/>
                <a:gd name="T23" fmla="*/ 1776 h 1881"/>
                <a:gd name="T24" fmla="*/ 740 w 1234"/>
                <a:gd name="T25" fmla="*/ 1881 h 1881"/>
                <a:gd name="T26" fmla="*/ 845 w 1234"/>
                <a:gd name="T27" fmla="*/ 1776 h 1881"/>
                <a:gd name="T28" fmla="*/ 845 w 1234"/>
                <a:gd name="T29" fmla="*/ 1180 h 1881"/>
                <a:gd name="T30" fmla="*/ 1074 w 1234"/>
                <a:gd name="T31" fmla="*/ 1180 h 1881"/>
                <a:gd name="T32" fmla="*/ 892 w 1234"/>
                <a:gd name="T33" fmla="*/ 238 h 1881"/>
                <a:gd name="T34" fmla="*/ 1000 w 1234"/>
                <a:gd name="T35" fmla="*/ 410 h 1881"/>
                <a:gd name="T36" fmla="*/ 1094 w 1234"/>
                <a:gd name="T37" fmla="*/ 820 h 1881"/>
                <a:gd name="T38" fmla="*/ 1162 w 1234"/>
                <a:gd name="T39" fmla="*/ 881 h 1881"/>
                <a:gd name="T40" fmla="*/ 1169 w 1234"/>
                <a:gd name="T41" fmla="*/ 881 h 1881"/>
                <a:gd name="T42" fmla="*/ 1230 w 1234"/>
                <a:gd name="T43" fmla="*/ 806 h 1881"/>
                <a:gd name="T44" fmla="*/ 1230 w 1234"/>
                <a:gd name="T45" fmla="*/ 806 h 1881"/>
                <a:gd name="T46" fmla="*/ 1126 w 1234"/>
                <a:gd name="T47" fmla="*/ 356 h 1881"/>
                <a:gd name="T48" fmla="*/ 857 w 1234"/>
                <a:gd name="T49" fmla="*/ 46 h 1881"/>
                <a:gd name="T50" fmla="*/ 618 w 1234"/>
                <a:gd name="T51" fmla="*/ 0 h 1881"/>
                <a:gd name="T52" fmla="*/ 616 w 1234"/>
                <a:gd name="T53" fmla="*/ 0 h 1881"/>
                <a:gd name="T54" fmla="*/ 279 w 1234"/>
                <a:gd name="T55" fmla="*/ 110 h 1881"/>
                <a:gd name="T56" fmla="*/ 108 w 1234"/>
                <a:gd name="T57" fmla="*/ 356 h 1881"/>
                <a:gd name="T58" fmla="*/ 4 w 1234"/>
                <a:gd name="T59" fmla="*/ 806 h 1881"/>
                <a:gd name="T60" fmla="*/ 65 w 1234"/>
                <a:gd name="T61" fmla="*/ 881 h 18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34" h="1881">
                  <a:moveTo>
                    <a:pt x="65" y="881"/>
                  </a:moveTo>
                  <a:cubicBezTo>
                    <a:pt x="103" y="885"/>
                    <a:pt x="136" y="857"/>
                    <a:pt x="140" y="820"/>
                  </a:cubicBezTo>
                  <a:cubicBezTo>
                    <a:pt x="159" y="639"/>
                    <a:pt x="193" y="506"/>
                    <a:pt x="234" y="410"/>
                  </a:cubicBezTo>
                  <a:cubicBezTo>
                    <a:pt x="268" y="331"/>
                    <a:pt x="305" y="277"/>
                    <a:pt x="342" y="238"/>
                  </a:cubicBezTo>
                  <a:cubicBezTo>
                    <a:pt x="160" y="1180"/>
                    <a:pt x="160" y="1180"/>
                    <a:pt x="160" y="1180"/>
                  </a:cubicBezTo>
                  <a:cubicBezTo>
                    <a:pt x="389" y="1180"/>
                    <a:pt x="389" y="1180"/>
                    <a:pt x="389" y="1180"/>
                  </a:cubicBezTo>
                  <a:cubicBezTo>
                    <a:pt x="389" y="1776"/>
                    <a:pt x="389" y="1776"/>
                    <a:pt x="389" y="1776"/>
                  </a:cubicBezTo>
                  <a:cubicBezTo>
                    <a:pt x="389" y="1834"/>
                    <a:pt x="436" y="1881"/>
                    <a:pt x="494" y="1881"/>
                  </a:cubicBezTo>
                  <a:cubicBezTo>
                    <a:pt x="552" y="1881"/>
                    <a:pt x="599" y="1834"/>
                    <a:pt x="599" y="1776"/>
                  </a:cubicBezTo>
                  <a:cubicBezTo>
                    <a:pt x="599" y="1180"/>
                    <a:pt x="599" y="1180"/>
                    <a:pt x="599" y="1180"/>
                  </a:cubicBezTo>
                  <a:cubicBezTo>
                    <a:pt x="635" y="1180"/>
                    <a:pt x="635" y="1180"/>
                    <a:pt x="635" y="1180"/>
                  </a:cubicBezTo>
                  <a:cubicBezTo>
                    <a:pt x="635" y="1776"/>
                    <a:pt x="635" y="1776"/>
                    <a:pt x="635" y="1776"/>
                  </a:cubicBezTo>
                  <a:cubicBezTo>
                    <a:pt x="635" y="1834"/>
                    <a:pt x="682" y="1881"/>
                    <a:pt x="740" y="1881"/>
                  </a:cubicBezTo>
                  <a:cubicBezTo>
                    <a:pt x="798" y="1881"/>
                    <a:pt x="845" y="1834"/>
                    <a:pt x="845" y="1776"/>
                  </a:cubicBezTo>
                  <a:cubicBezTo>
                    <a:pt x="845" y="1180"/>
                    <a:pt x="845" y="1180"/>
                    <a:pt x="845" y="1180"/>
                  </a:cubicBezTo>
                  <a:cubicBezTo>
                    <a:pt x="1074" y="1180"/>
                    <a:pt x="1074" y="1180"/>
                    <a:pt x="1074" y="1180"/>
                  </a:cubicBezTo>
                  <a:cubicBezTo>
                    <a:pt x="892" y="238"/>
                    <a:pt x="892" y="238"/>
                    <a:pt x="892" y="238"/>
                  </a:cubicBezTo>
                  <a:cubicBezTo>
                    <a:pt x="929" y="277"/>
                    <a:pt x="967" y="331"/>
                    <a:pt x="1000" y="410"/>
                  </a:cubicBezTo>
                  <a:cubicBezTo>
                    <a:pt x="1041" y="506"/>
                    <a:pt x="1075" y="639"/>
                    <a:pt x="1094" y="820"/>
                  </a:cubicBezTo>
                  <a:cubicBezTo>
                    <a:pt x="1098" y="855"/>
                    <a:pt x="1127" y="881"/>
                    <a:pt x="1162" y="881"/>
                  </a:cubicBezTo>
                  <a:cubicBezTo>
                    <a:pt x="1164" y="881"/>
                    <a:pt x="1167" y="881"/>
                    <a:pt x="1169" y="881"/>
                  </a:cubicBezTo>
                  <a:cubicBezTo>
                    <a:pt x="1207" y="877"/>
                    <a:pt x="1234" y="843"/>
                    <a:pt x="1230" y="806"/>
                  </a:cubicBezTo>
                  <a:cubicBezTo>
                    <a:pt x="1230" y="806"/>
                    <a:pt x="1230" y="806"/>
                    <a:pt x="1230" y="806"/>
                  </a:cubicBezTo>
                  <a:cubicBezTo>
                    <a:pt x="1210" y="615"/>
                    <a:pt x="1174" y="469"/>
                    <a:pt x="1126" y="356"/>
                  </a:cubicBezTo>
                  <a:cubicBezTo>
                    <a:pt x="1055" y="187"/>
                    <a:pt x="955" y="93"/>
                    <a:pt x="857" y="46"/>
                  </a:cubicBezTo>
                  <a:cubicBezTo>
                    <a:pt x="760" y="0"/>
                    <a:pt x="668" y="0"/>
                    <a:pt x="618" y="0"/>
                  </a:cubicBezTo>
                  <a:cubicBezTo>
                    <a:pt x="617" y="0"/>
                    <a:pt x="616" y="0"/>
                    <a:pt x="616" y="0"/>
                  </a:cubicBezTo>
                  <a:cubicBezTo>
                    <a:pt x="550" y="0"/>
                    <a:pt x="408" y="0"/>
                    <a:pt x="279" y="110"/>
                  </a:cubicBezTo>
                  <a:cubicBezTo>
                    <a:pt x="215" y="164"/>
                    <a:pt x="155" y="243"/>
                    <a:pt x="108" y="356"/>
                  </a:cubicBezTo>
                  <a:cubicBezTo>
                    <a:pt x="60" y="469"/>
                    <a:pt x="24" y="615"/>
                    <a:pt x="4" y="806"/>
                  </a:cubicBezTo>
                  <a:cubicBezTo>
                    <a:pt x="0" y="843"/>
                    <a:pt x="27" y="877"/>
                    <a:pt x="65" y="881"/>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57" name="Oval 223"/>
            <p:cNvSpPr>
              <a:spLocks noChangeArrowheads="1"/>
            </p:cNvSpPr>
            <p:nvPr/>
          </p:nvSpPr>
          <p:spPr bwMode="auto">
            <a:xfrm>
              <a:off x="3006725" y="5184775"/>
              <a:ext cx="280988" cy="279400"/>
            </a:xfrm>
            <a:prstGeom prst="ellipse">
              <a:avLst/>
            </a:pr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58" name="Line 224"/>
            <p:cNvSpPr>
              <a:spLocks noChangeShapeType="1"/>
            </p:cNvSpPr>
            <p:nvPr/>
          </p:nvSpPr>
          <p:spPr bwMode="auto">
            <a:xfrm>
              <a:off x="3592513" y="5884863"/>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59" name="Line 225"/>
            <p:cNvSpPr>
              <a:spLocks noChangeShapeType="1"/>
            </p:cNvSpPr>
            <p:nvPr/>
          </p:nvSpPr>
          <p:spPr bwMode="auto">
            <a:xfrm>
              <a:off x="3592513" y="5884863"/>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sp>
        <p:nvSpPr>
          <p:cNvPr id="460" name="money_bag_blue"/>
          <p:cNvSpPr>
            <a:spLocks noEditPoints="1"/>
          </p:cNvSpPr>
          <p:nvPr userDrawn="1"/>
        </p:nvSpPr>
        <p:spPr bwMode="auto">
          <a:xfrm>
            <a:off x="3760357" y="5459060"/>
            <a:ext cx="1167707" cy="1104797"/>
          </a:xfrm>
          <a:custGeom>
            <a:avLst/>
            <a:gdLst>
              <a:gd name="T0" fmla="*/ 2163 w 2560"/>
              <a:gd name="T1" fmla="*/ 277 h 2425"/>
              <a:gd name="T2" fmla="*/ 1848 w 2560"/>
              <a:gd name="T3" fmla="*/ 570 h 2425"/>
              <a:gd name="T4" fmla="*/ 712 w 2560"/>
              <a:gd name="T5" fmla="*/ 570 h 2425"/>
              <a:gd name="T6" fmla="*/ 397 w 2560"/>
              <a:gd name="T7" fmla="*/ 277 h 2425"/>
              <a:gd name="T8" fmla="*/ 812 w 2560"/>
              <a:gd name="T9" fmla="*/ 28 h 2425"/>
              <a:gd name="T10" fmla="*/ 1280 w 2560"/>
              <a:gd name="T11" fmla="*/ 162 h 2425"/>
              <a:gd name="T12" fmla="*/ 1748 w 2560"/>
              <a:gd name="T13" fmla="*/ 28 h 2425"/>
              <a:gd name="T14" fmla="*/ 2163 w 2560"/>
              <a:gd name="T15" fmla="*/ 277 h 2425"/>
              <a:gd name="T16" fmla="*/ 1324 w 2560"/>
              <a:gd name="T17" fmla="*/ 1685 h 2425"/>
              <a:gd name="T18" fmla="*/ 1324 w 2560"/>
              <a:gd name="T19" fmla="*/ 1906 h 2425"/>
              <a:gd name="T20" fmla="*/ 1406 w 2560"/>
              <a:gd name="T21" fmla="*/ 1867 h 2425"/>
              <a:gd name="T22" fmla="*/ 1438 w 2560"/>
              <a:gd name="T23" fmla="*/ 1793 h 2425"/>
              <a:gd name="T24" fmla="*/ 1411 w 2560"/>
              <a:gd name="T25" fmla="*/ 1727 h 2425"/>
              <a:gd name="T26" fmla="*/ 1324 w 2560"/>
              <a:gd name="T27" fmla="*/ 1685 h 2425"/>
              <a:gd name="T28" fmla="*/ 1139 w 2560"/>
              <a:gd name="T29" fmla="*/ 1401 h 2425"/>
              <a:gd name="T30" fmla="*/ 1161 w 2560"/>
              <a:gd name="T31" fmla="*/ 1457 h 2425"/>
              <a:gd name="T32" fmla="*/ 1226 w 2560"/>
              <a:gd name="T33" fmla="*/ 1499 h 2425"/>
              <a:gd name="T34" fmla="*/ 1226 w 2560"/>
              <a:gd name="T35" fmla="*/ 1303 h 2425"/>
              <a:gd name="T36" fmla="*/ 1163 w 2560"/>
              <a:gd name="T37" fmla="*/ 1341 h 2425"/>
              <a:gd name="T38" fmla="*/ 1139 w 2560"/>
              <a:gd name="T39" fmla="*/ 1401 h 2425"/>
              <a:gd name="T40" fmla="*/ 2354 w 2560"/>
              <a:gd name="T41" fmla="*/ 2162 h 2425"/>
              <a:gd name="T42" fmla="*/ 1971 w 2560"/>
              <a:gd name="T43" fmla="*/ 2425 h 2425"/>
              <a:gd name="T44" fmla="*/ 590 w 2560"/>
              <a:gd name="T45" fmla="*/ 2425 h 2425"/>
              <a:gd name="T46" fmla="*/ 206 w 2560"/>
              <a:gd name="T47" fmla="*/ 2162 h 2425"/>
              <a:gd name="T48" fmla="*/ 627 w 2560"/>
              <a:gd name="T49" fmla="*/ 759 h 2425"/>
              <a:gd name="T50" fmla="*/ 1933 w 2560"/>
              <a:gd name="T51" fmla="*/ 759 h 2425"/>
              <a:gd name="T52" fmla="*/ 2354 w 2560"/>
              <a:gd name="T53" fmla="*/ 2162 h 2425"/>
              <a:gd name="T54" fmla="*/ 1602 w 2560"/>
              <a:gd name="T55" fmla="*/ 1772 h 2425"/>
              <a:gd name="T56" fmla="*/ 1544 w 2560"/>
              <a:gd name="T57" fmla="*/ 1622 h 2425"/>
              <a:gd name="T58" fmla="*/ 1324 w 2560"/>
              <a:gd name="T59" fmla="*/ 1526 h 2425"/>
              <a:gd name="T60" fmla="*/ 1324 w 2560"/>
              <a:gd name="T61" fmla="*/ 1304 h 2425"/>
              <a:gd name="T62" fmla="*/ 1405 w 2560"/>
              <a:gd name="T63" fmla="*/ 1395 h 2425"/>
              <a:gd name="T64" fmla="*/ 1575 w 2560"/>
              <a:gd name="T65" fmla="*/ 1376 h 2425"/>
              <a:gd name="T66" fmla="*/ 1494 w 2560"/>
              <a:gd name="T67" fmla="*/ 1241 h 2425"/>
              <a:gd name="T68" fmla="*/ 1324 w 2560"/>
              <a:gd name="T69" fmla="*/ 1179 h 2425"/>
              <a:gd name="T70" fmla="*/ 1324 w 2560"/>
              <a:gd name="T71" fmla="*/ 1123 h 2425"/>
              <a:gd name="T72" fmla="*/ 1226 w 2560"/>
              <a:gd name="T73" fmla="*/ 1123 h 2425"/>
              <a:gd name="T74" fmla="*/ 1226 w 2560"/>
              <a:gd name="T75" fmla="*/ 1179 h 2425"/>
              <a:gd name="T76" fmla="*/ 1041 w 2560"/>
              <a:gd name="T77" fmla="*/ 1252 h 2425"/>
              <a:gd name="T78" fmla="*/ 971 w 2560"/>
              <a:gd name="T79" fmla="*/ 1408 h 2425"/>
              <a:gd name="T80" fmla="*/ 1033 w 2560"/>
              <a:gd name="T81" fmla="*/ 1565 h 2425"/>
              <a:gd name="T82" fmla="*/ 1226 w 2560"/>
              <a:gd name="T83" fmla="*/ 1661 h 2425"/>
              <a:gd name="T84" fmla="*/ 1226 w 2560"/>
              <a:gd name="T85" fmla="*/ 1898 h 2425"/>
              <a:gd name="T86" fmla="*/ 1160 w 2560"/>
              <a:gd name="T87" fmla="*/ 1851 h 2425"/>
              <a:gd name="T88" fmla="*/ 1120 w 2560"/>
              <a:gd name="T89" fmla="*/ 1772 h 2425"/>
              <a:gd name="T90" fmla="*/ 944 w 2560"/>
              <a:gd name="T91" fmla="*/ 1788 h 2425"/>
              <a:gd name="T92" fmla="*/ 1037 w 2560"/>
              <a:gd name="T93" fmla="*/ 1961 h 2425"/>
              <a:gd name="T94" fmla="*/ 1226 w 2560"/>
              <a:gd name="T95" fmla="*/ 2034 h 2425"/>
              <a:gd name="T96" fmla="*/ 1226 w 2560"/>
              <a:gd name="T97" fmla="*/ 2138 h 2425"/>
              <a:gd name="T98" fmla="*/ 1324 w 2560"/>
              <a:gd name="T99" fmla="*/ 2138 h 2425"/>
              <a:gd name="T100" fmla="*/ 1324 w 2560"/>
              <a:gd name="T101" fmla="*/ 2031 h 2425"/>
              <a:gd name="T102" fmla="*/ 1528 w 2560"/>
              <a:gd name="T103" fmla="*/ 1945 h 2425"/>
              <a:gd name="T104" fmla="*/ 1602 w 2560"/>
              <a:gd name="T105" fmla="*/ 1772 h 2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560" h="2425">
                <a:moveTo>
                  <a:pt x="2163" y="277"/>
                </a:moveTo>
                <a:cubicBezTo>
                  <a:pt x="1848" y="570"/>
                  <a:pt x="1848" y="570"/>
                  <a:pt x="1848" y="570"/>
                </a:cubicBezTo>
                <a:cubicBezTo>
                  <a:pt x="712" y="570"/>
                  <a:pt x="712" y="570"/>
                  <a:pt x="712" y="570"/>
                </a:cubicBezTo>
                <a:cubicBezTo>
                  <a:pt x="397" y="277"/>
                  <a:pt x="397" y="277"/>
                  <a:pt x="397" y="277"/>
                </a:cubicBezTo>
                <a:cubicBezTo>
                  <a:pt x="397" y="277"/>
                  <a:pt x="554" y="57"/>
                  <a:pt x="812" y="28"/>
                </a:cubicBezTo>
                <a:cubicBezTo>
                  <a:pt x="1066" y="0"/>
                  <a:pt x="1154" y="155"/>
                  <a:pt x="1280" y="162"/>
                </a:cubicBezTo>
                <a:cubicBezTo>
                  <a:pt x="1407" y="155"/>
                  <a:pt x="1495" y="0"/>
                  <a:pt x="1748" y="28"/>
                </a:cubicBezTo>
                <a:cubicBezTo>
                  <a:pt x="2007" y="57"/>
                  <a:pt x="2163" y="277"/>
                  <a:pt x="2163" y="277"/>
                </a:cubicBezTo>
                <a:close/>
                <a:moveTo>
                  <a:pt x="1324" y="1685"/>
                </a:moveTo>
                <a:cubicBezTo>
                  <a:pt x="1324" y="1906"/>
                  <a:pt x="1324" y="1906"/>
                  <a:pt x="1324" y="1906"/>
                </a:cubicBezTo>
                <a:cubicBezTo>
                  <a:pt x="1357" y="1901"/>
                  <a:pt x="1385" y="1888"/>
                  <a:pt x="1406" y="1867"/>
                </a:cubicBezTo>
                <a:cubicBezTo>
                  <a:pt x="1427" y="1846"/>
                  <a:pt x="1438" y="1821"/>
                  <a:pt x="1438" y="1793"/>
                </a:cubicBezTo>
                <a:cubicBezTo>
                  <a:pt x="1438" y="1768"/>
                  <a:pt x="1428" y="1746"/>
                  <a:pt x="1411" y="1727"/>
                </a:cubicBezTo>
                <a:cubicBezTo>
                  <a:pt x="1393" y="1709"/>
                  <a:pt x="1364" y="1695"/>
                  <a:pt x="1324" y="1685"/>
                </a:cubicBezTo>
                <a:close/>
                <a:moveTo>
                  <a:pt x="1139" y="1401"/>
                </a:moveTo>
                <a:cubicBezTo>
                  <a:pt x="1139" y="1421"/>
                  <a:pt x="1146" y="1440"/>
                  <a:pt x="1161" y="1457"/>
                </a:cubicBezTo>
                <a:cubicBezTo>
                  <a:pt x="1175" y="1475"/>
                  <a:pt x="1197" y="1488"/>
                  <a:pt x="1226" y="1499"/>
                </a:cubicBezTo>
                <a:cubicBezTo>
                  <a:pt x="1226" y="1303"/>
                  <a:pt x="1226" y="1303"/>
                  <a:pt x="1226" y="1303"/>
                </a:cubicBezTo>
                <a:cubicBezTo>
                  <a:pt x="1200" y="1310"/>
                  <a:pt x="1179" y="1323"/>
                  <a:pt x="1163" y="1341"/>
                </a:cubicBezTo>
                <a:cubicBezTo>
                  <a:pt x="1147" y="1359"/>
                  <a:pt x="1139" y="1379"/>
                  <a:pt x="1139" y="1401"/>
                </a:cubicBezTo>
                <a:close/>
                <a:moveTo>
                  <a:pt x="2354" y="2162"/>
                </a:moveTo>
                <a:cubicBezTo>
                  <a:pt x="2354" y="2162"/>
                  <a:pt x="2286" y="2425"/>
                  <a:pt x="1971" y="2425"/>
                </a:cubicBezTo>
                <a:cubicBezTo>
                  <a:pt x="590" y="2425"/>
                  <a:pt x="590" y="2425"/>
                  <a:pt x="590" y="2425"/>
                </a:cubicBezTo>
                <a:cubicBezTo>
                  <a:pt x="275" y="2425"/>
                  <a:pt x="206" y="2162"/>
                  <a:pt x="206" y="2162"/>
                </a:cubicBezTo>
                <a:cubicBezTo>
                  <a:pt x="0" y="1252"/>
                  <a:pt x="627" y="759"/>
                  <a:pt x="627" y="759"/>
                </a:cubicBezTo>
                <a:cubicBezTo>
                  <a:pt x="1933" y="759"/>
                  <a:pt x="1933" y="759"/>
                  <a:pt x="1933" y="759"/>
                </a:cubicBezTo>
                <a:cubicBezTo>
                  <a:pt x="1933" y="759"/>
                  <a:pt x="2560" y="1252"/>
                  <a:pt x="2354" y="2162"/>
                </a:cubicBezTo>
                <a:close/>
                <a:moveTo>
                  <a:pt x="1602" y="1772"/>
                </a:moveTo>
                <a:cubicBezTo>
                  <a:pt x="1602" y="1711"/>
                  <a:pt x="1583" y="1661"/>
                  <a:pt x="1544" y="1622"/>
                </a:cubicBezTo>
                <a:cubicBezTo>
                  <a:pt x="1505" y="1582"/>
                  <a:pt x="1431" y="1551"/>
                  <a:pt x="1324" y="1526"/>
                </a:cubicBezTo>
                <a:cubicBezTo>
                  <a:pt x="1324" y="1304"/>
                  <a:pt x="1324" y="1304"/>
                  <a:pt x="1324" y="1304"/>
                </a:cubicBezTo>
                <a:cubicBezTo>
                  <a:pt x="1367" y="1320"/>
                  <a:pt x="1394" y="1350"/>
                  <a:pt x="1405" y="1395"/>
                </a:cubicBezTo>
                <a:cubicBezTo>
                  <a:pt x="1575" y="1376"/>
                  <a:pt x="1575" y="1376"/>
                  <a:pt x="1575" y="1376"/>
                </a:cubicBezTo>
                <a:cubicBezTo>
                  <a:pt x="1563" y="1320"/>
                  <a:pt x="1536" y="1274"/>
                  <a:pt x="1494" y="1241"/>
                </a:cubicBezTo>
                <a:cubicBezTo>
                  <a:pt x="1452" y="1207"/>
                  <a:pt x="1395" y="1186"/>
                  <a:pt x="1324" y="1179"/>
                </a:cubicBezTo>
                <a:cubicBezTo>
                  <a:pt x="1324" y="1123"/>
                  <a:pt x="1324" y="1123"/>
                  <a:pt x="1324" y="1123"/>
                </a:cubicBezTo>
                <a:cubicBezTo>
                  <a:pt x="1226" y="1123"/>
                  <a:pt x="1226" y="1123"/>
                  <a:pt x="1226" y="1123"/>
                </a:cubicBezTo>
                <a:cubicBezTo>
                  <a:pt x="1226" y="1179"/>
                  <a:pt x="1226" y="1179"/>
                  <a:pt x="1226" y="1179"/>
                </a:cubicBezTo>
                <a:cubicBezTo>
                  <a:pt x="1149" y="1185"/>
                  <a:pt x="1087" y="1210"/>
                  <a:pt x="1041" y="1252"/>
                </a:cubicBezTo>
                <a:cubicBezTo>
                  <a:pt x="994" y="1294"/>
                  <a:pt x="971" y="1346"/>
                  <a:pt x="971" y="1408"/>
                </a:cubicBezTo>
                <a:cubicBezTo>
                  <a:pt x="971" y="1470"/>
                  <a:pt x="992" y="1521"/>
                  <a:pt x="1033" y="1565"/>
                </a:cubicBezTo>
                <a:cubicBezTo>
                  <a:pt x="1074" y="1607"/>
                  <a:pt x="1138" y="1639"/>
                  <a:pt x="1226" y="1661"/>
                </a:cubicBezTo>
                <a:cubicBezTo>
                  <a:pt x="1226" y="1898"/>
                  <a:pt x="1226" y="1898"/>
                  <a:pt x="1226" y="1898"/>
                </a:cubicBezTo>
                <a:cubicBezTo>
                  <a:pt x="1202" y="1889"/>
                  <a:pt x="1180" y="1873"/>
                  <a:pt x="1160" y="1851"/>
                </a:cubicBezTo>
                <a:cubicBezTo>
                  <a:pt x="1141" y="1829"/>
                  <a:pt x="1127" y="1802"/>
                  <a:pt x="1120" y="1772"/>
                </a:cubicBezTo>
                <a:cubicBezTo>
                  <a:pt x="944" y="1788"/>
                  <a:pt x="944" y="1788"/>
                  <a:pt x="944" y="1788"/>
                </a:cubicBezTo>
                <a:cubicBezTo>
                  <a:pt x="958" y="1863"/>
                  <a:pt x="989" y="1920"/>
                  <a:pt x="1037" y="1961"/>
                </a:cubicBezTo>
                <a:cubicBezTo>
                  <a:pt x="1086" y="2002"/>
                  <a:pt x="1149" y="2026"/>
                  <a:pt x="1226" y="2034"/>
                </a:cubicBezTo>
                <a:cubicBezTo>
                  <a:pt x="1226" y="2138"/>
                  <a:pt x="1226" y="2138"/>
                  <a:pt x="1226" y="2138"/>
                </a:cubicBezTo>
                <a:cubicBezTo>
                  <a:pt x="1324" y="2138"/>
                  <a:pt x="1324" y="2138"/>
                  <a:pt x="1324" y="2138"/>
                </a:cubicBezTo>
                <a:cubicBezTo>
                  <a:pt x="1324" y="2031"/>
                  <a:pt x="1324" y="2031"/>
                  <a:pt x="1324" y="2031"/>
                </a:cubicBezTo>
                <a:cubicBezTo>
                  <a:pt x="1411" y="2021"/>
                  <a:pt x="1479" y="1992"/>
                  <a:pt x="1528" y="1945"/>
                </a:cubicBezTo>
                <a:cubicBezTo>
                  <a:pt x="1578" y="1899"/>
                  <a:pt x="1602" y="1841"/>
                  <a:pt x="1602" y="1772"/>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32" tIns="45719" rIns="91432" bIns="45719"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61" name="money_blue"/>
          <p:cNvSpPr>
            <a:spLocks noEditPoints="1"/>
          </p:cNvSpPr>
          <p:nvPr userDrawn="1"/>
        </p:nvSpPr>
        <p:spPr bwMode="auto">
          <a:xfrm>
            <a:off x="5455191" y="5472115"/>
            <a:ext cx="1389516" cy="1080575"/>
          </a:xfrm>
          <a:custGeom>
            <a:avLst/>
            <a:gdLst>
              <a:gd name="T0" fmla="*/ 1757 w 3082"/>
              <a:gd name="T1" fmla="*/ 835 h 2400"/>
              <a:gd name="T2" fmla="*/ 1360 w 3082"/>
              <a:gd name="T3" fmla="*/ 762 h 2400"/>
              <a:gd name="T4" fmla="*/ 380 w 3082"/>
              <a:gd name="T5" fmla="*/ 835 h 2400"/>
              <a:gd name="T6" fmla="*/ 367 w 3082"/>
              <a:gd name="T7" fmla="*/ 1194 h 2400"/>
              <a:gd name="T8" fmla="*/ 380 w 3082"/>
              <a:gd name="T9" fmla="*/ 1810 h 2400"/>
              <a:gd name="T10" fmla="*/ 2428 w 3082"/>
              <a:gd name="T11" fmla="*/ 0 h 2400"/>
              <a:gd name="T12" fmla="*/ 2523 w 3082"/>
              <a:gd name="T13" fmla="*/ 835 h 2400"/>
              <a:gd name="T14" fmla="*/ 2302 w 3082"/>
              <a:gd name="T15" fmla="*/ 483 h 2400"/>
              <a:gd name="T16" fmla="*/ 2065 w 3082"/>
              <a:gd name="T17" fmla="*/ 413 h 2400"/>
              <a:gd name="T18" fmla="*/ 1957 w 3082"/>
              <a:gd name="T19" fmla="*/ 343 h 2400"/>
              <a:gd name="T20" fmla="*/ 571 w 3082"/>
              <a:gd name="T21" fmla="*/ 835 h 2400"/>
              <a:gd name="T22" fmla="*/ 2298 w 3082"/>
              <a:gd name="T23" fmla="*/ 835 h 2400"/>
              <a:gd name="T24" fmla="*/ 2086 w 3082"/>
              <a:gd name="T25" fmla="*/ 724 h 2400"/>
              <a:gd name="T26" fmla="*/ 1255 w 3082"/>
              <a:gd name="T27" fmla="*/ 1678 h 2400"/>
              <a:gd name="T28" fmla="*/ 921 w 3082"/>
              <a:gd name="T29" fmla="*/ 1678 h 2400"/>
              <a:gd name="T30" fmla="*/ 1255 w 3082"/>
              <a:gd name="T31" fmla="*/ 1678 h 2400"/>
              <a:gd name="T32" fmla="*/ 1805 w 3082"/>
              <a:gd name="T33" fmla="*/ 2011 h 2400"/>
              <a:gd name="T34" fmla="*/ 1805 w 3082"/>
              <a:gd name="T35" fmla="*/ 1345 h 2400"/>
              <a:gd name="T36" fmla="*/ 2670 w 3082"/>
              <a:gd name="T37" fmla="*/ 1678 h 2400"/>
              <a:gd name="T38" fmla="*/ 2336 w 3082"/>
              <a:gd name="T39" fmla="*/ 1678 h 2400"/>
              <a:gd name="T40" fmla="*/ 2670 w 3082"/>
              <a:gd name="T41" fmla="*/ 1678 h 2400"/>
              <a:gd name="T42" fmla="*/ 2792 w 3082"/>
              <a:gd name="T43" fmla="*/ 1984 h 2400"/>
              <a:gd name="T44" fmla="*/ 2593 w 3082"/>
              <a:gd name="T45" fmla="*/ 2122 h 2400"/>
              <a:gd name="T46" fmla="*/ 2516 w 3082"/>
              <a:gd name="T47" fmla="*/ 2222 h 2400"/>
              <a:gd name="T48" fmla="*/ 991 w 3082"/>
              <a:gd name="T49" fmla="*/ 2150 h 2400"/>
              <a:gd name="T50" fmla="*/ 830 w 3082"/>
              <a:gd name="T51" fmla="*/ 1978 h 2400"/>
              <a:gd name="T52" fmla="*/ 714 w 3082"/>
              <a:gd name="T53" fmla="*/ 1911 h 2400"/>
              <a:gd name="T54" fmla="*/ 798 w 3082"/>
              <a:gd name="T55" fmla="*/ 1372 h 2400"/>
              <a:gd name="T56" fmla="*/ 997 w 3082"/>
              <a:gd name="T57" fmla="*/ 1233 h 2400"/>
              <a:gd name="T58" fmla="*/ 1075 w 3082"/>
              <a:gd name="T59" fmla="*/ 1134 h 2400"/>
              <a:gd name="T60" fmla="*/ 2600 w 3082"/>
              <a:gd name="T61" fmla="*/ 1206 h 2400"/>
              <a:gd name="T62" fmla="*/ 2760 w 3082"/>
              <a:gd name="T63" fmla="*/ 1378 h 2400"/>
              <a:gd name="T64" fmla="*/ 2876 w 3082"/>
              <a:gd name="T65" fmla="*/ 1445 h 2400"/>
              <a:gd name="T66" fmla="*/ 509 w 3082"/>
              <a:gd name="T67" fmla="*/ 2400 h 2400"/>
              <a:gd name="T68" fmla="*/ 3082 w 3082"/>
              <a:gd name="T69" fmla="*/ 956 h 2400"/>
              <a:gd name="T70" fmla="*/ 509 w 3082"/>
              <a:gd name="T71" fmla="*/ 2400 h 2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082" h="2400">
                <a:moveTo>
                  <a:pt x="1360" y="762"/>
                </a:moveTo>
                <a:cubicBezTo>
                  <a:pt x="1506" y="714"/>
                  <a:pt x="1659" y="748"/>
                  <a:pt x="1757" y="835"/>
                </a:cubicBezTo>
                <a:cubicBezTo>
                  <a:pt x="1226" y="835"/>
                  <a:pt x="1226" y="835"/>
                  <a:pt x="1226" y="835"/>
                </a:cubicBezTo>
                <a:cubicBezTo>
                  <a:pt x="1264" y="804"/>
                  <a:pt x="1309" y="779"/>
                  <a:pt x="1360" y="762"/>
                </a:cubicBezTo>
                <a:moveTo>
                  <a:pt x="571" y="835"/>
                </a:moveTo>
                <a:cubicBezTo>
                  <a:pt x="380" y="835"/>
                  <a:pt x="380" y="835"/>
                  <a:pt x="380" y="835"/>
                </a:cubicBezTo>
                <a:cubicBezTo>
                  <a:pt x="380" y="1171"/>
                  <a:pt x="380" y="1171"/>
                  <a:pt x="380" y="1171"/>
                </a:cubicBezTo>
                <a:cubicBezTo>
                  <a:pt x="367" y="1194"/>
                  <a:pt x="367" y="1194"/>
                  <a:pt x="367" y="1194"/>
                </a:cubicBezTo>
                <a:cubicBezTo>
                  <a:pt x="380" y="1229"/>
                  <a:pt x="380" y="1229"/>
                  <a:pt x="380" y="1229"/>
                </a:cubicBezTo>
                <a:cubicBezTo>
                  <a:pt x="380" y="1810"/>
                  <a:pt x="380" y="1810"/>
                  <a:pt x="380" y="1810"/>
                </a:cubicBezTo>
                <a:cubicBezTo>
                  <a:pt x="0" y="797"/>
                  <a:pt x="0" y="797"/>
                  <a:pt x="0" y="797"/>
                </a:cubicBezTo>
                <a:cubicBezTo>
                  <a:pt x="2428" y="0"/>
                  <a:pt x="2428" y="0"/>
                  <a:pt x="2428" y="0"/>
                </a:cubicBezTo>
                <a:cubicBezTo>
                  <a:pt x="2741" y="835"/>
                  <a:pt x="2741" y="835"/>
                  <a:pt x="2741" y="835"/>
                </a:cubicBezTo>
                <a:cubicBezTo>
                  <a:pt x="2523" y="835"/>
                  <a:pt x="2523" y="835"/>
                  <a:pt x="2523" y="835"/>
                </a:cubicBezTo>
                <a:cubicBezTo>
                  <a:pt x="2407" y="525"/>
                  <a:pt x="2407" y="525"/>
                  <a:pt x="2407" y="525"/>
                </a:cubicBezTo>
                <a:cubicBezTo>
                  <a:pt x="2302" y="483"/>
                  <a:pt x="2302" y="483"/>
                  <a:pt x="2302" y="483"/>
                </a:cubicBezTo>
                <a:cubicBezTo>
                  <a:pt x="2293" y="487"/>
                  <a:pt x="2285" y="494"/>
                  <a:pt x="2274" y="498"/>
                </a:cubicBezTo>
                <a:cubicBezTo>
                  <a:pt x="2187" y="526"/>
                  <a:pt x="2094" y="488"/>
                  <a:pt x="2065" y="413"/>
                </a:cubicBezTo>
                <a:cubicBezTo>
                  <a:pt x="2062" y="404"/>
                  <a:pt x="2063" y="395"/>
                  <a:pt x="2062" y="385"/>
                </a:cubicBezTo>
                <a:cubicBezTo>
                  <a:pt x="1957" y="343"/>
                  <a:pt x="1957" y="343"/>
                  <a:pt x="1957" y="343"/>
                </a:cubicBezTo>
                <a:cubicBezTo>
                  <a:pt x="597" y="789"/>
                  <a:pt x="597" y="789"/>
                  <a:pt x="597" y="789"/>
                </a:cubicBezTo>
                <a:lnTo>
                  <a:pt x="571" y="835"/>
                </a:lnTo>
                <a:close/>
                <a:moveTo>
                  <a:pt x="2295" y="809"/>
                </a:moveTo>
                <a:cubicBezTo>
                  <a:pt x="2298" y="818"/>
                  <a:pt x="2297" y="827"/>
                  <a:pt x="2298" y="835"/>
                </a:cubicBezTo>
                <a:cubicBezTo>
                  <a:pt x="1978" y="835"/>
                  <a:pt x="1978" y="835"/>
                  <a:pt x="1978" y="835"/>
                </a:cubicBezTo>
                <a:cubicBezTo>
                  <a:pt x="1991" y="787"/>
                  <a:pt x="2029" y="743"/>
                  <a:pt x="2086" y="724"/>
                </a:cubicBezTo>
                <a:cubicBezTo>
                  <a:pt x="2173" y="696"/>
                  <a:pt x="2267" y="734"/>
                  <a:pt x="2295" y="809"/>
                </a:cubicBezTo>
                <a:moveTo>
                  <a:pt x="1255" y="1678"/>
                </a:moveTo>
                <a:cubicBezTo>
                  <a:pt x="1255" y="1757"/>
                  <a:pt x="1180" y="1822"/>
                  <a:pt x="1088" y="1822"/>
                </a:cubicBezTo>
                <a:cubicBezTo>
                  <a:pt x="995" y="1822"/>
                  <a:pt x="921" y="1757"/>
                  <a:pt x="921" y="1678"/>
                </a:cubicBezTo>
                <a:cubicBezTo>
                  <a:pt x="921" y="1598"/>
                  <a:pt x="995" y="1534"/>
                  <a:pt x="1088" y="1534"/>
                </a:cubicBezTo>
                <a:cubicBezTo>
                  <a:pt x="1180" y="1534"/>
                  <a:pt x="1255" y="1598"/>
                  <a:pt x="1255" y="1678"/>
                </a:cubicBezTo>
                <a:moveTo>
                  <a:pt x="2191" y="1678"/>
                </a:moveTo>
                <a:cubicBezTo>
                  <a:pt x="2191" y="1862"/>
                  <a:pt x="2018" y="2011"/>
                  <a:pt x="1805" y="2011"/>
                </a:cubicBezTo>
                <a:cubicBezTo>
                  <a:pt x="1592" y="2011"/>
                  <a:pt x="1419" y="1862"/>
                  <a:pt x="1419" y="1678"/>
                </a:cubicBezTo>
                <a:cubicBezTo>
                  <a:pt x="1419" y="1494"/>
                  <a:pt x="1592" y="1345"/>
                  <a:pt x="1805" y="1345"/>
                </a:cubicBezTo>
                <a:cubicBezTo>
                  <a:pt x="2018" y="1345"/>
                  <a:pt x="2191" y="1494"/>
                  <a:pt x="2191" y="1678"/>
                </a:cubicBezTo>
                <a:moveTo>
                  <a:pt x="2670" y="1678"/>
                </a:moveTo>
                <a:cubicBezTo>
                  <a:pt x="2670" y="1757"/>
                  <a:pt x="2595" y="1822"/>
                  <a:pt x="2503" y="1822"/>
                </a:cubicBezTo>
                <a:cubicBezTo>
                  <a:pt x="2411" y="1822"/>
                  <a:pt x="2336" y="1757"/>
                  <a:pt x="2336" y="1678"/>
                </a:cubicBezTo>
                <a:cubicBezTo>
                  <a:pt x="2336" y="1598"/>
                  <a:pt x="2411" y="1534"/>
                  <a:pt x="2503" y="1534"/>
                </a:cubicBezTo>
                <a:cubicBezTo>
                  <a:pt x="2595" y="1534"/>
                  <a:pt x="2670" y="1598"/>
                  <a:pt x="2670" y="1678"/>
                </a:cubicBezTo>
                <a:moveTo>
                  <a:pt x="2876" y="1911"/>
                </a:moveTo>
                <a:cubicBezTo>
                  <a:pt x="2792" y="1984"/>
                  <a:pt x="2792" y="1984"/>
                  <a:pt x="2792" y="1984"/>
                </a:cubicBezTo>
                <a:cubicBezTo>
                  <a:pt x="2781" y="1982"/>
                  <a:pt x="2772" y="1978"/>
                  <a:pt x="2760" y="1978"/>
                </a:cubicBezTo>
                <a:cubicBezTo>
                  <a:pt x="2668" y="1978"/>
                  <a:pt x="2593" y="2042"/>
                  <a:pt x="2593" y="2122"/>
                </a:cubicBezTo>
                <a:cubicBezTo>
                  <a:pt x="2593" y="2132"/>
                  <a:pt x="2598" y="2140"/>
                  <a:pt x="2600" y="2150"/>
                </a:cubicBezTo>
                <a:cubicBezTo>
                  <a:pt x="2516" y="2222"/>
                  <a:pt x="2516" y="2222"/>
                  <a:pt x="2516" y="2222"/>
                </a:cubicBezTo>
                <a:cubicBezTo>
                  <a:pt x="1075" y="2222"/>
                  <a:pt x="1075" y="2222"/>
                  <a:pt x="1075" y="2222"/>
                </a:cubicBezTo>
                <a:cubicBezTo>
                  <a:pt x="991" y="2150"/>
                  <a:pt x="991" y="2150"/>
                  <a:pt x="991" y="2150"/>
                </a:cubicBezTo>
                <a:cubicBezTo>
                  <a:pt x="993" y="2140"/>
                  <a:pt x="997" y="2132"/>
                  <a:pt x="997" y="2122"/>
                </a:cubicBezTo>
                <a:cubicBezTo>
                  <a:pt x="997" y="2042"/>
                  <a:pt x="923" y="1978"/>
                  <a:pt x="830" y="1978"/>
                </a:cubicBezTo>
                <a:cubicBezTo>
                  <a:pt x="819" y="1978"/>
                  <a:pt x="809" y="1982"/>
                  <a:pt x="798" y="1983"/>
                </a:cubicBezTo>
                <a:cubicBezTo>
                  <a:pt x="714" y="1911"/>
                  <a:pt x="714" y="1911"/>
                  <a:pt x="714" y="1911"/>
                </a:cubicBezTo>
                <a:cubicBezTo>
                  <a:pt x="714" y="1445"/>
                  <a:pt x="714" y="1445"/>
                  <a:pt x="714" y="1445"/>
                </a:cubicBezTo>
                <a:cubicBezTo>
                  <a:pt x="798" y="1372"/>
                  <a:pt x="798" y="1372"/>
                  <a:pt x="798" y="1372"/>
                </a:cubicBezTo>
                <a:cubicBezTo>
                  <a:pt x="809" y="1374"/>
                  <a:pt x="819" y="1378"/>
                  <a:pt x="830" y="1378"/>
                </a:cubicBezTo>
                <a:cubicBezTo>
                  <a:pt x="923" y="1378"/>
                  <a:pt x="997" y="1313"/>
                  <a:pt x="997" y="1233"/>
                </a:cubicBezTo>
                <a:cubicBezTo>
                  <a:pt x="997" y="1224"/>
                  <a:pt x="993" y="1215"/>
                  <a:pt x="991" y="1206"/>
                </a:cubicBezTo>
                <a:cubicBezTo>
                  <a:pt x="1075" y="1134"/>
                  <a:pt x="1075" y="1134"/>
                  <a:pt x="1075" y="1134"/>
                </a:cubicBezTo>
                <a:cubicBezTo>
                  <a:pt x="2516" y="1134"/>
                  <a:pt x="2516" y="1134"/>
                  <a:pt x="2516" y="1134"/>
                </a:cubicBezTo>
                <a:cubicBezTo>
                  <a:pt x="2600" y="1206"/>
                  <a:pt x="2600" y="1206"/>
                  <a:pt x="2600" y="1206"/>
                </a:cubicBezTo>
                <a:cubicBezTo>
                  <a:pt x="2598" y="1215"/>
                  <a:pt x="2593" y="1224"/>
                  <a:pt x="2593" y="1234"/>
                </a:cubicBezTo>
                <a:cubicBezTo>
                  <a:pt x="2593" y="1313"/>
                  <a:pt x="2668" y="1378"/>
                  <a:pt x="2760" y="1378"/>
                </a:cubicBezTo>
                <a:cubicBezTo>
                  <a:pt x="2772" y="1378"/>
                  <a:pt x="2782" y="1374"/>
                  <a:pt x="2792" y="1372"/>
                </a:cubicBezTo>
                <a:cubicBezTo>
                  <a:pt x="2876" y="1445"/>
                  <a:pt x="2876" y="1445"/>
                  <a:pt x="2876" y="1445"/>
                </a:cubicBezTo>
                <a:lnTo>
                  <a:pt x="2876" y="1911"/>
                </a:lnTo>
                <a:close/>
                <a:moveTo>
                  <a:pt x="509" y="2400"/>
                </a:moveTo>
                <a:cubicBezTo>
                  <a:pt x="3082" y="2400"/>
                  <a:pt x="3082" y="2400"/>
                  <a:pt x="3082" y="2400"/>
                </a:cubicBezTo>
                <a:cubicBezTo>
                  <a:pt x="3082" y="956"/>
                  <a:pt x="3082" y="956"/>
                  <a:pt x="3082" y="956"/>
                </a:cubicBezTo>
                <a:cubicBezTo>
                  <a:pt x="509" y="956"/>
                  <a:pt x="509" y="956"/>
                  <a:pt x="509" y="956"/>
                </a:cubicBezTo>
                <a:lnTo>
                  <a:pt x="509" y="2400"/>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32" tIns="45719" rIns="91432" bIns="45719"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nvGrpSpPr>
          <p:cNvPr id="462" name="money_clipped_blue"/>
          <p:cNvGrpSpPr/>
          <p:nvPr userDrawn="1"/>
        </p:nvGrpSpPr>
        <p:grpSpPr>
          <a:xfrm>
            <a:off x="7368147" y="5512482"/>
            <a:ext cx="1147695" cy="1005647"/>
            <a:chOff x="8077200" y="5365750"/>
            <a:chExt cx="1449388" cy="1270001"/>
          </a:xfrm>
        </p:grpSpPr>
        <p:sp>
          <p:nvSpPr>
            <p:cNvPr id="463" name="Freeform 237"/>
            <p:cNvSpPr>
              <a:spLocks/>
            </p:cNvSpPr>
            <p:nvPr/>
          </p:nvSpPr>
          <p:spPr bwMode="auto">
            <a:xfrm>
              <a:off x="8448675" y="6005513"/>
              <a:ext cx="42863" cy="61913"/>
            </a:xfrm>
            <a:custGeom>
              <a:avLst/>
              <a:gdLst>
                <a:gd name="T0" fmla="*/ 0 w 82"/>
                <a:gd name="T1" fmla="*/ 53 h 116"/>
                <a:gd name="T2" fmla="*/ 82 w 82"/>
                <a:gd name="T3" fmla="*/ 116 h 116"/>
                <a:gd name="T4" fmla="*/ 82 w 82"/>
                <a:gd name="T5" fmla="*/ 0 h 116"/>
                <a:gd name="T6" fmla="*/ 0 w 82"/>
                <a:gd name="T7" fmla="*/ 53 h 116"/>
              </a:gdLst>
              <a:ahLst/>
              <a:cxnLst>
                <a:cxn ang="0">
                  <a:pos x="T0" y="T1"/>
                </a:cxn>
                <a:cxn ang="0">
                  <a:pos x="T2" y="T3"/>
                </a:cxn>
                <a:cxn ang="0">
                  <a:pos x="T4" y="T5"/>
                </a:cxn>
                <a:cxn ang="0">
                  <a:pos x="T6" y="T7"/>
                </a:cxn>
              </a:cxnLst>
              <a:rect l="0" t="0" r="r" b="b"/>
              <a:pathLst>
                <a:path w="82" h="116">
                  <a:moveTo>
                    <a:pt x="0" y="53"/>
                  </a:moveTo>
                  <a:cubicBezTo>
                    <a:pt x="0" y="85"/>
                    <a:pt x="28" y="106"/>
                    <a:pt x="82" y="116"/>
                  </a:cubicBezTo>
                  <a:cubicBezTo>
                    <a:pt x="82" y="0"/>
                    <a:pt x="82" y="0"/>
                    <a:pt x="82" y="0"/>
                  </a:cubicBezTo>
                  <a:cubicBezTo>
                    <a:pt x="40" y="0"/>
                    <a:pt x="0" y="7"/>
                    <a:pt x="0" y="53"/>
                  </a:cubicBezTo>
                  <a:close/>
                </a:path>
              </a:pathLst>
            </a:custGeom>
            <a:solidFill>
              <a:srgbClr val="21455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64" name="Freeform 238"/>
            <p:cNvSpPr>
              <a:spLocks/>
            </p:cNvSpPr>
            <p:nvPr/>
          </p:nvSpPr>
          <p:spPr bwMode="auto">
            <a:xfrm>
              <a:off x="8524875" y="6194425"/>
              <a:ext cx="50800" cy="77788"/>
            </a:xfrm>
            <a:custGeom>
              <a:avLst/>
              <a:gdLst>
                <a:gd name="T0" fmla="*/ 0 w 97"/>
                <a:gd name="T1" fmla="*/ 0 h 148"/>
                <a:gd name="T2" fmla="*/ 0 w 97"/>
                <a:gd name="T3" fmla="*/ 148 h 148"/>
                <a:gd name="T4" fmla="*/ 97 w 97"/>
                <a:gd name="T5" fmla="*/ 77 h 148"/>
                <a:gd name="T6" fmla="*/ 0 w 97"/>
                <a:gd name="T7" fmla="*/ 0 h 148"/>
              </a:gdLst>
              <a:ahLst/>
              <a:cxnLst>
                <a:cxn ang="0">
                  <a:pos x="T0" y="T1"/>
                </a:cxn>
                <a:cxn ang="0">
                  <a:pos x="T2" y="T3"/>
                </a:cxn>
                <a:cxn ang="0">
                  <a:pos x="T4" y="T5"/>
                </a:cxn>
                <a:cxn ang="0">
                  <a:pos x="T6" y="T7"/>
                </a:cxn>
              </a:cxnLst>
              <a:rect l="0" t="0" r="r" b="b"/>
              <a:pathLst>
                <a:path w="97" h="148">
                  <a:moveTo>
                    <a:pt x="0" y="0"/>
                  </a:moveTo>
                  <a:cubicBezTo>
                    <a:pt x="0" y="148"/>
                    <a:pt x="0" y="148"/>
                    <a:pt x="0" y="148"/>
                  </a:cubicBezTo>
                  <a:cubicBezTo>
                    <a:pt x="55" y="143"/>
                    <a:pt x="97" y="122"/>
                    <a:pt x="97" y="77"/>
                  </a:cubicBezTo>
                  <a:cubicBezTo>
                    <a:pt x="97" y="36"/>
                    <a:pt x="61" y="20"/>
                    <a:pt x="0" y="0"/>
                  </a:cubicBezTo>
                  <a:close/>
                </a:path>
              </a:pathLst>
            </a:custGeom>
            <a:solidFill>
              <a:srgbClr val="21455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65" name="Freeform 239"/>
            <p:cNvSpPr>
              <a:spLocks noEditPoints="1"/>
            </p:cNvSpPr>
            <p:nvPr/>
          </p:nvSpPr>
          <p:spPr bwMode="auto">
            <a:xfrm>
              <a:off x="8077200" y="5614988"/>
              <a:ext cx="1374775" cy="1020763"/>
            </a:xfrm>
            <a:custGeom>
              <a:avLst/>
              <a:gdLst>
                <a:gd name="T0" fmla="*/ 1619 w 2600"/>
                <a:gd name="T1" fmla="*/ 1224 h 1927"/>
                <a:gd name="T2" fmla="*/ 1619 w 2600"/>
                <a:gd name="T3" fmla="*/ 703 h 1927"/>
                <a:gd name="T4" fmla="*/ 1816 w 2600"/>
                <a:gd name="T5" fmla="*/ 506 h 1927"/>
                <a:gd name="T6" fmla="*/ 2463 w 2600"/>
                <a:gd name="T7" fmla="*/ 506 h 1927"/>
                <a:gd name="T8" fmla="*/ 2512 w 2600"/>
                <a:gd name="T9" fmla="*/ 506 h 1927"/>
                <a:gd name="T10" fmla="*/ 2561 w 2600"/>
                <a:gd name="T11" fmla="*/ 506 h 1927"/>
                <a:gd name="T12" fmla="*/ 2600 w 2600"/>
                <a:gd name="T13" fmla="*/ 506 h 1927"/>
                <a:gd name="T14" fmla="*/ 2600 w 2600"/>
                <a:gd name="T15" fmla="*/ 104 h 1927"/>
                <a:gd name="T16" fmla="*/ 2496 w 2600"/>
                <a:gd name="T17" fmla="*/ 0 h 1927"/>
                <a:gd name="T18" fmla="*/ 2433 w 2600"/>
                <a:gd name="T19" fmla="*/ 0 h 1927"/>
                <a:gd name="T20" fmla="*/ 2384 w 2600"/>
                <a:gd name="T21" fmla="*/ 0 h 1927"/>
                <a:gd name="T22" fmla="*/ 2335 w 2600"/>
                <a:gd name="T23" fmla="*/ 0 h 1927"/>
                <a:gd name="T24" fmla="*/ 1823 w 2600"/>
                <a:gd name="T25" fmla="*/ 0 h 1927"/>
                <a:gd name="T26" fmla="*/ 396 w 2600"/>
                <a:gd name="T27" fmla="*/ 0 h 1927"/>
                <a:gd name="T28" fmla="*/ 347 w 2600"/>
                <a:gd name="T29" fmla="*/ 0 h 1927"/>
                <a:gd name="T30" fmla="*/ 298 w 2600"/>
                <a:gd name="T31" fmla="*/ 0 h 1927"/>
                <a:gd name="T32" fmla="*/ 109 w 2600"/>
                <a:gd name="T33" fmla="*/ 0 h 1927"/>
                <a:gd name="T34" fmla="*/ 103 w 2600"/>
                <a:gd name="T35" fmla="*/ 0 h 1927"/>
                <a:gd name="T36" fmla="*/ 14 w 2600"/>
                <a:gd name="T37" fmla="*/ 51 h 1927"/>
                <a:gd name="T38" fmla="*/ 0 w 2600"/>
                <a:gd name="T39" fmla="*/ 104 h 1927"/>
                <a:gd name="T40" fmla="*/ 0 w 2600"/>
                <a:gd name="T41" fmla="*/ 120 h 1927"/>
                <a:gd name="T42" fmla="*/ 0 w 2600"/>
                <a:gd name="T43" fmla="*/ 1823 h 1927"/>
                <a:gd name="T44" fmla="*/ 103 w 2600"/>
                <a:gd name="T45" fmla="*/ 1927 h 1927"/>
                <a:gd name="T46" fmla="*/ 2496 w 2600"/>
                <a:gd name="T47" fmla="*/ 1927 h 1927"/>
                <a:gd name="T48" fmla="*/ 2600 w 2600"/>
                <a:gd name="T49" fmla="*/ 1823 h 1927"/>
                <a:gd name="T50" fmla="*/ 2600 w 2600"/>
                <a:gd name="T51" fmla="*/ 1421 h 1927"/>
                <a:gd name="T52" fmla="*/ 1816 w 2600"/>
                <a:gd name="T53" fmla="*/ 1421 h 1927"/>
                <a:gd name="T54" fmla="*/ 1619 w 2600"/>
                <a:gd name="T55" fmla="*/ 1224 h 1927"/>
                <a:gd name="T56" fmla="*/ 846 w 2600"/>
                <a:gd name="T57" fmla="*/ 1427 h 1927"/>
                <a:gd name="T58" fmla="*/ 846 w 2600"/>
                <a:gd name="T59" fmla="*/ 1542 h 1927"/>
                <a:gd name="T60" fmla="*/ 785 w 2600"/>
                <a:gd name="T61" fmla="*/ 1542 h 1927"/>
                <a:gd name="T62" fmla="*/ 785 w 2600"/>
                <a:gd name="T63" fmla="*/ 1427 h 1927"/>
                <a:gd name="T64" fmla="*/ 785 w 2600"/>
                <a:gd name="T65" fmla="*/ 1427 h 1927"/>
                <a:gd name="T66" fmla="*/ 439 w 2600"/>
                <a:gd name="T67" fmla="*/ 1129 h 1927"/>
                <a:gd name="T68" fmla="*/ 689 w 2600"/>
                <a:gd name="T69" fmla="*/ 1129 h 1927"/>
                <a:gd name="T70" fmla="*/ 785 w 2600"/>
                <a:gd name="T71" fmla="*/ 1242 h 1927"/>
                <a:gd name="T72" fmla="*/ 785 w 2600"/>
                <a:gd name="T73" fmla="*/ 1077 h 1927"/>
                <a:gd name="T74" fmla="*/ 685 w 2600"/>
                <a:gd name="T75" fmla="*/ 1048 h 1927"/>
                <a:gd name="T76" fmla="*/ 471 w 2600"/>
                <a:gd name="T77" fmla="*/ 826 h 1927"/>
                <a:gd name="T78" fmla="*/ 785 w 2600"/>
                <a:gd name="T79" fmla="*/ 553 h 1927"/>
                <a:gd name="T80" fmla="*/ 785 w 2600"/>
                <a:gd name="T81" fmla="*/ 460 h 1927"/>
                <a:gd name="T82" fmla="*/ 846 w 2600"/>
                <a:gd name="T83" fmla="*/ 460 h 1927"/>
                <a:gd name="T84" fmla="*/ 846 w 2600"/>
                <a:gd name="T85" fmla="*/ 553 h 1927"/>
                <a:gd name="T86" fmla="*/ 1154 w 2600"/>
                <a:gd name="T87" fmla="*/ 825 h 1927"/>
                <a:gd name="T88" fmla="*/ 931 w 2600"/>
                <a:gd name="T89" fmla="*/ 825 h 1927"/>
                <a:gd name="T90" fmla="*/ 846 w 2600"/>
                <a:gd name="T91" fmla="*/ 738 h 1927"/>
                <a:gd name="T92" fmla="*/ 846 w 2600"/>
                <a:gd name="T93" fmla="*/ 868 h 1927"/>
                <a:gd name="T94" fmla="*/ 1186 w 2600"/>
                <a:gd name="T95" fmla="*/ 1157 h 1927"/>
                <a:gd name="T96" fmla="*/ 846 w 2600"/>
                <a:gd name="T97" fmla="*/ 1427 h 19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600" h="1927">
                  <a:moveTo>
                    <a:pt x="1619" y="1224"/>
                  </a:moveTo>
                  <a:cubicBezTo>
                    <a:pt x="1619" y="703"/>
                    <a:pt x="1619" y="703"/>
                    <a:pt x="1619" y="703"/>
                  </a:cubicBezTo>
                  <a:cubicBezTo>
                    <a:pt x="1619" y="594"/>
                    <a:pt x="1707" y="506"/>
                    <a:pt x="1816" y="506"/>
                  </a:cubicBezTo>
                  <a:cubicBezTo>
                    <a:pt x="2463" y="506"/>
                    <a:pt x="2463" y="506"/>
                    <a:pt x="2463" y="506"/>
                  </a:cubicBezTo>
                  <a:cubicBezTo>
                    <a:pt x="2512" y="506"/>
                    <a:pt x="2512" y="506"/>
                    <a:pt x="2512" y="506"/>
                  </a:cubicBezTo>
                  <a:cubicBezTo>
                    <a:pt x="2561" y="506"/>
                    <a:pt x="2561" y="506"/>
                    <a:pt x="2561" y="506"/>
                  </a:cubicBezTo>
                  <a:cubicBezTo>
                    <a:pt x="2600" y="506"/>
                    <a:pt x="2600" y="506"/>
                    <a:pt x="2600" y="506"/>
                  </a:cubicBezTo>
                  <a:cubicBezTo>
                    <a:pt x="2600" y="104"/>
                    <a:pt x="2600" y="104"/>
                    <a:pt x="2600" y="104"/>
                  </a:cubicBezTo>
                  <a:cubicBezTo>
                    <a:pt x="2600" y="47"/>
                    <a:pt x="2554" y="0"/>
                    <a:pt x="2496" y="0"/>
                  </a:cubicBezTo>
                  <a:cubicBezTo>
                    <a:pt x="2433" y="0"/>
                    <a:pt x="2433" y="0"/>
                    <a:pt x="2433" y="0"/>
                  </a:cubicBezTo>
                  <a:cubicBezTo>
                    <a:pt x="2384" y="0"/>
                    <a:pt x="2384" y="0"/>
                    <a:pt x="2384" y="0"/>
                  </a:cubicBezTo>
                  <a:cubicBezTo>
                    <a:pt x="2335" y="0"/>
                    <a:pt x="2335" y="0"/>
                    <a:pt x="2335" y="0"/>
                  </a:cubicBezTo>
                  <a:cubicBezTo>
                    <a:pt x="1823" y="0"/>
                    <a:pt x="1823" y="0"/>
                    <a:pt x="1823" y="0"/>
                  </a:cubicBezTo>
                  <a:cubicBezTo>
                    <a:pt x="396" y="0"/>
                    <a:pt x="396" y="0"/>
                    <a:pt x="396" y="0"/>
                  </a:cubicBezTo>
                  <a:cubicBezTo>
                    <a:pt x="347" y="0"/>
                    <a:pt x="347" y="0"/>
                    <a:pt x="347" y="0"/>
                  </a:cubicBezTo>
                  <a:cubicBezTo>
                    <a:pt x="298" y="0"/>
                    <a:pt x="298" y="0"/>
                    <a:pt x="298" y="0"/>
                  </a:cubicBezTo>
                  <a:cubicBezTo>
                    <a:pt x="109" y="0"/>
                    <a:pt x="109" y="0"/>
                    <a:pt x="109" y="0"/>
                  </a:cubicBezTo>
                  <a:cubicBezTo>
                    <a:pt x="103" y="0"/>
                    <a:pt x="103" y="0"/>
                    <a:pt x="103" y="0"/>
                  </a:cubicBezTo>
                  <a:cubicBezTo>
                    <a:pt x="65" y="0"/>
                    <a:pt x="32" y="21"/>
                    <a:pt x="14" y="51"/>
                  </a:cubicBezTo>
                  <a:cubicBezTo>
                    <a:pt x="5" y="67"/>
                    <a:pt x="0" y="85"/>
                    <a:pt x="0" y="104"/>
                  </a:cubicBezTo>
                  <a:cubicBezTo>
                    <a:pt x="0" y="120"/>
                    <a:pt x="0" y="120"/>
                    <a:pt x="0" y="120"/>
                  </a:cubicBezTo>
                  <a:cubicBezTo>
                    <a:pt x="0" y="1823"/>
                    <a:pt x="0" y="1823"/>
                    <a:pt x="0" y="1823"/>
                  </a:cubicBezTo>
                  <a:cubicBezTo>
                    <a:pt x="0" y="1880"/>
                    <a:pt x="46" y="1927"/>
                    <a:pt x="103" y="1927"/>
                  </a:cubicBezTo>
                  <a:cubicBezTo>
                    <a:pt x="2496" y="1927"/>
                    <a:pt x="2496" y="1927"/>
                    <a:pt x="2496" y="1927"/>
                  </a:cubicBezTo>
                  <a:cubicBezTo>
                    <a:pt x="2553" y="1927"/>
                    <a:pt x="2600" y="1880"/>
                    <a:pt x="2600" y="1823"/>
                  </a:cubicBezTo>
                  <a:cubicBezTo>
                    <a:pt x="2600" y="1421"/>
                    <a:pt x="2600" y="1421"/>
                    <a:pt x="2600" y="1421"/>
                  </a:cubicBezTo>
                  <a:cubicBezTo>
                    <a:pt x="1816" y="1421"/>
                    <a:pt x="1816" y="1421"/>
                    <a:pt x="1816" y="1421"/>
                  </a:cubicBezTo>
                  <a:cubicBezTo>
                    <a:pt x="1707" y="1421"/>
                    <a:pt x="1619" y="1333"/>
                    <a:pt x="1619" y="1224"/>
                  </a:cubicBezTo>
                  <a:close/>
                  <a:moveTo>
                    <a:pt x="846" y="1427"/>
                  </a:moveTo>
                  <a:cubicBezTo>
                    <a:pt x="846" y="1542"/>
                    <a:pt x="846" y="1542"/>
                    <a:pt x="846" y="1542"/>
                  </a:cubicBezTo>
                  <a:cubicBezTo>
                    <a:pt x="785" y="1542"/>
                    <a:pt x="785" y="1542"/>
                    <a:pt x="785" y="1542"/>
                  </a:cubicBezTo>
                  <a:cubicBezTo>
                    <a:pt x="785" y="1427"/>
                    <a:pt x="785" y="1427"/>
                    <a:pt x="785" y="1427"/>
                  </a:cubicBezTo>
                  <a:cubicBezTo>
                    <a:pt x="785" y="1427"/>
                    <a:pt x="785" y="1427"/>
                    <a:pt x="785" y="1427"/>
                  </a:cubicBezTo>
                  <a:cubicBezTo>
                    <a:pt x="539" y="1427"/>
                    <a:pt x="445" y="1282"/>
                    <a:pt x="439" y="1129"/>
                  </a:cubicBezTo>
                  <a:cubicBezTo>
                    <a:pt x="689" y="1129"/>
                    <a:pt x="689" y="1129"/>
                    <a:pt x="689" y="1129"/>
                  </a:cubicBezTo>
                  <a:cubicBezTo>
                    <a:pt x="689" y="1170"/>
                    <a:pt x="698" y="1236"/>
                    <a:pt x="785" y="1242"/>
                  </a:cubicBezTo>
                  <a:cubicBezTo>
                    <a:pt x="785" y="1077"/>
                    <a:pt x="785" y="1077"/>
                    <a:pt x="785" y="1077"/>
                  </a:cubicBezTo>
                  <a:cubicBezTo>
                    <a:pt x="754" y="1068"/>
                    <a:pt x="721" y="1061"/>
                    <a:pt x="685" y="1048"/>
                  </a:cubicBezTo>
                  <a:cubicBezTo>
                    <a:pt x="557" y="1004"/>
                    <a:pt x="471" y="959"/>
                    <a:pt x="471" y="826"/>
                  </a:cubicBezTo>
                  <a:cubicBezTo>
                    <a:pt x="471" y="635"/>
                    <a:pt x="640" y="553"/>
                    <a:pt x="785" y="553"/>
                  </a:cubicBezTo>
                  <a:cubicBezTo>
                    <a:pt x="785" y="460"/>
                    <a:pt x="785" y="460"/>
                    <a:pt x="785" y="460"/>
                  </a:cubicBezTo>
                  <a:cubicBezTo>
                    <a:pt x="846" y="460"/>
                    <a:pt x="846" y="460"/>
                    <a:pt x="846" y="460"/>
                  </a:cubicBezTo>
                  <a:cubicBezTo>
                    <a:pt x="846" y="553"/>
                    <a:pt x="846" y="553"/>
                    <a:pt x="846" y="553"/>
                  </a:cubicBezTo>
                  <a:cubicBezTo>
                    <a:pt x="1010" y="553"/>
                    <a:pt x="1154" y="635"/>
                    <a:pt x="1154" y="825"/>
                  </a:cubicBezTo>
                  <a:cubicBezTo>
                    <a:pt x="931" y="825"/>
                    <a:pt x="931" y="825"/>
                    <a:pt x="931" y="825"/>
                  </a:cubicBezTo>
                  <a:cubicBezTo>
                    <a:pt x="926" y="764"/>
                    <a:pt x="906" y="750"/>
                    <a:pt x="846" y="738"/>
                  </a:cubicBezTo>
                  <a:cubicBezTo>
                    <a:pt x="846" y="868"/>
                    <a:pt x="846" y="868"/>
                    <a:pt x="846" y="868"/>
                  </a:cubicBezTo>
                  <a:cubicBezTo>
                    <a:pt x="1149" y="934"/>
                    <a:pt x="1186" y="1026"/>
                    <a:pt x="1186" y="1157"/>
                  </a:cubicBezTo>
                  <a:cubicBezTo>
                    <a:pt x="1186" y="1283"/>
                    <a:pt x="1094" y="1427"/>
                    <a:pt x="846" y="1427"/>
                  </a:cubicBezTo>
                  <a:close/>
                </a:path>
              </a:pathLst>
            </a:custGeom>
            <a:solidFill>
              <a:srgbClr val="21455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66" name="Freeform 240"/>
            <p:cNvSpPr>
              <a:spLocks/>
            </p:cNvSpPr>
            <p:nvPr/>
          </p:nvSpPr>
          <p:spPr bwMode="auto">
            <a:xfrm>
              <a:off x="8396288" y="5365750"/>
              <a:ext cx="903288" cy="203200"/>
            </a:xfrm>
            <a:custGeom>
              <a:avLst/>
              <a:gdLst>
                <a:gd name="T0" fmla="*/ 1707 w 1707"/>
                <a:gd name="T1" fmla="*/ 385 h 385"/>
                <a:gd name="T2" fmla="*/ 1707 w 1707"/>
                <a:gd name="T3" fmla="*/ 384 h 385"/>
                <a:gd name="T4" fmla="*/ 1630 w 1707"/>
                <a:gd name="T5" fmla="*/ 78 h 385"/>
                <a:gd name="T6" fmla="*/ 1529 w 1707"/>
                <a:gd name="T7" fmla="*/ 0 h 385"/>
                <a:gd name="T8" fmla="*/ 1504 w 1707"/>
                <a:gd name="T9" fmla="*/ 3 h 385"/>
                <a:gd name="T10" fmla="*/ 1029 w 1707"/>
                <a:gd name="T11" fmla="*/ 124 h 385"/>
                <a:gd name="T12" fmla="*/ 0 w 1707"/>
                <a:gd name="T13" fmla="*/ 385 h 385"/>
                <a:gd name="T14" fmla="*/ 1170 w 1707"/>
                <a:gd name="T15" fmla="*/ 385 h 385"/>
                <a:gd name="T16" fmla="*/ 1707 w 1707"/>
                <a:gd name="T17" fmla="*/ 385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07" h="385">
                  <a:moveTo>
                    <a:pt x="1707" y="385"/>
                  </a:moveTo>
                  <a:cubicBezTo>
                    <a:pt x="1707" y="384"/>
                    <a:pt x="1707" y="384"/>
                    <a:pt x="1707" y="384"/>
                  </a:cubicBezTo>
                  <a:cubicBezTo>
                    <a:pt x="1630" y="78"/>
                    <a:pt x="1630" y="78"/>
                    <a:pt x="1630" y="78"/>
                  </a:cubicBezTo>
                  <a:cubicBezTo>
                    <a:pt x="1618" y="31"/>
                    <a:pt x="1576" y="0"/>
                    <a:pt x="1529" y="0"/>
                  </a:cubicBezTo>
                  <a:cubicBezTo>
                    <a:pt x="1521" y="0"/>
                    <a:pt x="1513" y="1"/>
                    <a:pt x="1504" y="3"/>
                  </a:cubicBezTo>
                  <a:cubicBezTo>
                    <a:pt x="1029" y="124"/>
                    <a:pt x="1029" y="124"/>
                    <a:pt x="1029" y="124"/>
                  </a:cubicBezTo>
                  <a:cubicBezTo>
                    <a:pt x="0" y="385"/>
                    <a:pt x="0" y="385"/>
                    <a:pt x="0" y="385"/>
                  </a:cubicBezTo>
                  <a:cubicBezTo>
                    <a:pt x="1170" y="385"/>
                    <a:pt x="1170" y="385"/>
                    <a:pt x="1170" y="385"/>
                  </a:cubicBezTo>
                  <a:lnTo>
                    <a:pt x="1707" y="385"/>
                  </a:lnTo>
                  <a:close/>
                </a:path>
              </a:pathLst>
            </a:custGeom>
            <a:solidFill>
              <a:srgbClr val="21455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67" name="Freeform 241"/>
            <p:cNvSpPr>
              <a:spLocks noEditPoints="1"/>
            </p:cNvSpPr>
            <p:nvPr/>
          </p:nvSpPr>
          <p:spPr bwMode="auto">
            <a:xfrm>
              <a:off x="8982075" y="5932488"/>
              <a:ext cx="544513" cy="385763"/>
            </a:xfrm>
            <a:custGeom>
              <a:avLst/>
              <a:gdLst>
                <a:gd name="T0" fmla="*/ 977 w 1028"/>
                <a:gd name="T1" fmla="*/ 15 h 729"/>
                <a:gd name="T2" fmla="*/ 933 w 1028"/>
                <a:gd name="T3" fmla="*/ 1 h 729"/>
                <a:gd name="T4" fmla="*/ 924 w 1028"/>
                <a:gd name="T5" fmla="*/ 0 h 729"/>
                <a:gd name="T6" fmla="*/ 888 w 1028"/>
                <a:gd name="T7" fmla="*/ 0 h 729"/>
                <a:gd name="T8" fmla="*/ 873 w 1028"/>
                <a:gd name="T9" fmla="*/ 0 h 729"/>
                <a:gd name="T10" fmla="*/ 824 w 1028"/>
                <a:gd name="T11" fmla="*/ 0 h 729"/>
                <a:gd name="T12" fmla="*/ 707 w 1028"/>
                <a:gd name="T13" fmla="*/ 0 h 729"/>
                <a:gd name="T14" fmla="*/ 104 w 1028"/>
                <a:gd name="T15" fmla="*/ 0 h 729"/>
                <a:gd name="T16" fmla="*/ 0 w 1028"/>
                <a:gd name="T17" fmla="*/ 104 h 729"/>
                <a:gd name="T18" fmla="*/ 0 w 1028"/>
                <a:gd name="T19" fmla="*/ 625 h 729"/>
                <a:gd name="T20" fmla="*/ 104 w 1028"/>
                <a:gd name="T21" fmla="*/ 729 h 729"/>
                <a:gd name="T22" fmla="*/ 888 w 1028"/>
                <a:gd name="T23" fmla="*/ 729 h 729"/>
                <a:gd name="T24" fmla="*/ 924 w 1028"/>
                <a:gd name="T25" fmla="*/ 729 h 729"/>
                <a:gd name="T26" fmla="*/ 933 w 1028"/>
                <a:gd name="T27" fmla="*/ 729 h 729"/>
                <a:gd name="T28" fmla="*/ 977 w 1028"/>
                <a:gd name="T29" fmla="*/ 714 h 729"/>
                <a:gd name="T30" fmla="*/ 1028 w 1028"/>
                <a:gd name="T31" fmla="*/ 625 h 729"/>
                <a:gd name="T32" fmla="*/ 1028 w 1028"/>
                <a:gd name="T33" fmla="*/ 104 h 729"/>
                <a:gd name="T34" fmla="*/ 977 w 1028"/>
                <a:gd name="T35" fmla="*/ 15 h 729"/>
                <a:gd name="T36" fmla="*/ 362 w 1028"/>
                <a:gd name="T37" fmla="*/ 533 h 729"/>
                <a:gd name="T38" fmla="*/ 194 w 1028"/>
                <a:gd name="T39" fmla="*/ 364 h 729"/>
                <a:gd name="T40" fmla="*/ 362 w 1028"/>
                <a:gd name="T41" fmla="*/ 196 h 729"/>
                <a:gd name="T42" fmla="*/ 531 w 1028"/>
                <a:gd name="T43" fmla="*/ 364 h 729"/>
                <a:gd name="T44" fmla="*/ 362 w 1028"/>
                <a:gd name="T45" fmla="*/ 533 h 7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28" h="729">
                  <a:moveTo>
                    <a:pt x="977" y="15"/>
                  </a:moveTo>
                  <a:cubicBezTo>
                    <a:pt x="964" y="7"/>
                    <a:pt x="949" y="2"/>
                    <a:pt x="933" y="1"/>
                  </a:cubicBezTo>
                  <a:cubicBezTo>
                    <a:pt x="930" y="0"/>
                    <a:pt x="927" y="0"/>
                    <a:pt x="924" y="0"/>
                  </a:cubicBezTo>
                  <a:cubicBezTo>
                    <a:pt x="888" y="0"/>
                    <a:pt x="888" y="0"/>
                    <a:pt x="888" y="0"/>
                  </a:cubicBezTo>
                  <a:cubicBezTo>
                    <a:pt x="873" y="0"/>
                    <a:pt x="873" y="0"/>
                    <a:pt x="873" y="0"/>
                  </a:cubicBezTo>
                  <a:cubicBezTo>
                    <a:pt x="824" y="0"/>
                    <a:pt x="824" y="0"/>
                    <a:pt x="824" y="0"/>
                  </a:cubicBezTo>
                  <a:cubicBezTo>
                    <a:pt x="707" y="0"/>
                    <a:pt x="707" y="0"/>
                    <a:pt x="707" y="0"/>
                  </a:cubicBezTo>
                  <a:cubicBezTo>
                    <a:pt x="104" y="0"/>
                    <a:pt x="104" y="0"/>
                    <a:pt x="104" y="0"/>
                  </a:cubicBezTo>
                  <a:cubicBezTo>
                    <a:pt x="47" y="0"/>
                    <a:pt x="0" y="47"/>
                    <a:pt x="0" y="104"/>
                  </a:cubicBezTo>
                  <a:cubicBezTo>
                    <a:pt x="0" y="625"/>
                    <a:pt x="0" y="625"/>
                    <a:pt x="0" y="625"/>
                  </a:cubicBezTo>
                  <a:cubicBezTo>
                    <a:pt x="0" y="682"/>
                    <a:pt x="47" y="729"/>
                    <a:pt x="104" y="729"/>
                  </a:cubicBezTo>
                  <a:cubicBezTo>
                    <a:pt x="888" y="729"/>
                    <a:pt x="888" y="729"/>
                    <a:pt x="888" y="729"/>
                  </a:cubicBezTo>
                  <a:cubicBezTo>
                    <a:pt x="924" y="729"/>
                    <a:pt x="924" y="729"/>
                    <a:pt x="924" y="729"/>
                  </a:cubicBezTo>
                  <a:cubicBezTo>
                    <a:pt x="927" y="729"/>
                    <a:pt x="930" y="729"/>
                    <a:pt x="933" y="729"/>
                  </a:cubicBezTo>
                  <a:cubicBezTo>
                    <a:pt x="949" y="727"/>
                    <a:pt x="964" y="722"/>
                    <a:pt x="977" y="714"/>
                  </a:cubicBezTo>
                  <a:cubicBezTo>
                    <a:pt x="1007" y="696"/>
                    <a:pt x="1028" y="663"/>
                    <a:pt x="1028" y="625"/>
                  </a:cubicBezTo>
                  <a:cubicBezTo>
                    <a:pt x="1028" y="104"/>
                    <a:pt x="1028" y="104"/>
                    <a:pt x="1028" y="104"/>
                  </a:cubicBezTo>
                  <a:cubicBezTo>
                    <a:pt x="1028" y="66"/>
                    <a:pt x="1007" y="33"/>
                    <a:pt x="977" y="15"/>
                  </a:cubicBezTo>
                  <a:close/>
                  <a:moveTo>
                    <a:pt x="362" y="533"/>
                  </a:moveTo>
                  <a:cubicBezTo>
                    <a:pt x="270" y="533"/>
                    <a:pt x="194" y="457"/>
                    <a:pt x="194" y="364"/>
                  </a:cubicBezTo>
                  <a:cubicBezTo>
                    <a:pt x="194" y="272"/>
                    <a:pt x="269" y="196"/>
                    <a:pt x="362" y="196"/>
                  </a:cubicBezTo>
                  <a:cubicBezTo>
                    <a:pt x="455" y="196"/>
                    <a:pt x="531" y="271"/>
                    <a:pt x="531" y="364"/>
                  </a:cubicBezTo>
                  <a:cubicBezTo>
                    <a:pt x="531" y="457"/>
                    <a:pt x="455" y="533"/>
                    <a:pt x="362" y="533"/>
                  </a:cubicBezTo>
                  <a:close/>
                </a:path>
              </a:pathLst>
            </a:custGeom>
            <a:solidFill>
              <a:srgbClr val="21455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468" name="monitor_laptop_blue"/>
          <p:cNvGrpSpPr/>
          <p:nvPr userDrawn="1"/>
        </p:nvGrpSpPr>
        <p:grpSpPr>
          <a:xfrm>
            <a:off x="9043085" y="5581235"/>
            <a:ext cx="1406768" cy="878012"/>
            <a:chOff x="9409113" y="5503863"/>
            <a:chExt cx="1604962" cy="1001712"/>
          </a:xfrm>
        </p:grpSpPr>
        <p:sp>
          <p:nvSpPr>
            <p:cNvPr id="469" name="Freeform 245"/>
            <p:cNvSpPr>
              <a:spLocks noEditPoints="1"/>
            </p:cNvSpPr>
            <p:nvPr/>
          </p:nvSpPr>
          <p:spPr bwMode="auto">
            <a:xfrm>
              <a:off x="9409113" y="6411913"/>
              <a:ext cx="1604962" cy="93662"/>
            </a:xfrm>
            <a:custGeom>
              <a:avLst/>
              <a:gdLst>
                <a:gd name="T0" fmla="*/ 0 w 3856"/>
                <a:gd name="T1" fmla="*/ 0 h 224"/>
                <a:gd name="T2" fmla="*/ 0 w 3856"/>
                <a:gd name="T3" fmla="*/ 66 h 224"/>
                <a:gd name="T4" fmla="*/ 158 w 3856"/>
                <a:gd name="T5" fmla="*/ 224 h 224"/>
                <a:gd name="T6" fmla="*/ 3698 w 3856"/>
                <a:gd name="T7" fmla="*/ 224 h 224"/>
                <a:gd name="T8" fmla="*/ 3856 w 3856"/>
                <a:gd name="T9" fmla="*/ 66 h 224"/>
                <a:gd name="T10" fmla="*/ 3856 w 3856"/>
                <a:gd name="T11" fmla="*/ 0 h 224"/>
                <a:gd name="T12" fmla="*/ 0 w 3856"/>
                <a:gd name="T13" fmla="*/ 0 h 224"/>
                <a:gd name="T14" fmla="*/ 2209 w 3856"/>
                <a:gd name="T15" fmla="*/ 81 h 224"/>
                <a:gd name="T16" fmla="*/ 1631 w 3856"/>
                <a:gd name="T17" fmla="*/ 81 h 224"/>
                <a:gd name="T18" fmla="*/ 1554 w 3856"/>
                <a:gd name="T19" fmla="*/ 4 h 224"/>
                <a:gd name="T20" fmla="*/ 2290 w 3856"/>
                <a:gd name="T21" fmla="*/ 4 h 224"/>
                <a:gd name="T22" fmla="*/ 2209 w 3856"/>
                <a:gd name="T23" fmla="*/ 81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56" h="224">
                  <a:moveTo>
                    <a:pt x="0" y="0"/>
                  </a:moveTo>
                  <a:cubicBezTo>
                    <a:pt x="0" y="66"/>
                    <a:pt x="0" y="66"/>
                    <a:pt x="0" y="66"/>
                  </a:cubicBezTo>
                  <a:cubicBezTo>
                    <a:pt x="0" y="154"/>
                    <a:pt x="69" y="224"/>
                    <a:pt x="158" y="224"/>
                  </a:cubicBezTo>
                  <a:cubicBezTo>
                    <a:pt x="3698" y="224"/>
                    <a:pt x="3698" y="224"/>
                    <a:pt x="3698" y="224"/>
                  </a:cubicBezTo>
                  <a:cubicBezTo>
                    <a:pt x="3787" y="224"/>
                    <a:pt x="3856" y="154"/>
                    <a:pt x="3856" y="66"/>
                  </a:cubicBezTo>
                  <a:cubicBezTo>
                    <a:pt x="3856" y="0"/>
                    <a:pt x="3856" y="0"/>
                    <a:pt x="3856" y="0"/>
                  </a:cubicBezTo>
                  <a:lnTo>
                    <a:pt x="0" y="0"/>
                  </a:lnTo>
                  <a:close/>
                  <a:moveTo>
                    <a:pt x="2209" y="81"/>
                  </a:moveTo>
                  <a:cubicBezTo>
                    <a:pt x="1631" y="81"/>
                    <a:pt x="1631" y="81"/>
                    <a:pt x="1631" y="81"/>
                  </a:cubicBezTo>
                  <a:cubicBezTo>
                    <a:pt x="1589" y="81"/>
                    <a:pt x="1554" y="46"/>
                    <a:pt x="1554" y="4"/>
                  </a:cubicBezTo>
                  <a:cubicBezTo>
                    <a:pt x="2290" y="4"/>
                    <a:pt x="2290" y="4"/>
                    <a:pt x="2290" y="4"/>
                  </a:cubicBezTo>
                  <a:cubicBezTo>
                    <a:pt x="2290" y="46"/>
                    <a:pt x="2256" y="81"/>
                    <a:pt x="2209" y="81"/>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70" name="Freeform 246"/>
            <p:cNvSpPr>
              <a:spLocks noEditPoints="1"/>
            </p:cNvSpPr>
            <p:nvPr/>
          </p:nvSpPr>
          <p:spPr bwMode="auto">
            <a:xfrm>
              <a:off x="9561513" y="5503863"/>
              <a:ext cx="1293812" cy="900112"/>
            </a:xfrm>
            <a:custGeom>
              <a:avLst/>
              <a:gdLst>
                <a:gd name="T0" fmla="*/ 3023 w 3108"/>
                <a:gd name="T1" fmla="*/ 0 h 2160"/>
                <a:gd name="T2" fmla="*/ 89 w 3108"/>
                <a:gd name="T3" fmla="*/ 0 h 2160"/>
                <a:gd name="T4" fmla="*/ 0 w 3108"/>
                <a:gd name="T5" fmla="*/ 89 h 2160"/>
                <a:gd name="T6" fmla="*/ 0 w 3108"/>
                <a:gd name="T7" fmla="*/ 2160 h 2160"/>
                <a:gd name="T8" fmla="*/ 3108 w 3108"/>
                <a:gd name="T9" fmla="*/ 2160 h 2160"/>
                <a:gd name="T10" fmla="*/ 3108 w 3108"/>
                <a:gd name="T11" fmla="*/ 89 h 2160"/>
                <a:gd name="T12" fmla="*/ 3023 w 3108"/>
                <a:gd name="T13" fmla="*/ 0 h 2160"/>
                <a:gd name="T14" fmla="*/ 1554 w 3108"/>
                <a:gd name="T15" fmla="*/ 51 h 2160"/>
                <a:gd name="T16" fmla="*/ 1581 w 3108"/>
                <a:gd name="T17" fmla="*/ 78 h 2160"/>
                <a:gd name="T18" fmla="*/ 1554 w 3108"/>
                <a:gd name="T19" fmla="*/ 105 h 2160"/>
                <a:gd name="T20" fmla="*/ 1527 w 3108"/>
                <a:gd name="T21" fmla="*/ 78 h 2160"/>
                <a:gd name="T22" fmla="*/ 1554 w 3108"/>
                <a:gd name="T23" fmla="*/ 51 h 2160"/>
                <a:gd name="T24" fmla="*/ 2942 w 3108"/>
                <a:gd name="T25" fmla="*/ 1990 h 2160"/>
                <a:gd name="T26" fmla="*/ 166 w 3108"/>
                <a:gd name="T27" fmla="*/ 1990 h 2160"/>
                <a:gd name="T28" fmla="*/ 166 w 3108"/>
                <a:gd name="T29" fmla="*/ 166 h 2160"/>
                <a:gd name="T30" fmla="*/ 2942 w 3108"/>
                <a:gd name="T31" fmla="*/ 166 h 2160"/>
                <a:gd name="T32" fmla="*/ 2942 w 3108"/>
                <a:gd name="T33" fmla="*/ 1990 h 2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08" h="2160">
                  <a:moveTo>
                    <a:pt x="3023" y="0"/>
                  </a:moveTo>
                  <a:cubicBezTo>
                    <a:pt x="89" y="0"/>
                    <a:pt x="89" y="0"/>
                    <a:pt x="89" y="0"/>
                  </a:cubicBezTo>
                  <a:cubicBezTo>
                    <a:pt x="39" y="0"/>
                    <a:pt x="0" y="39"/>
                    <a:pt x="0" y="89"/>
                  </a:cubicBezTo>
                  <a:cubicBezTo>
                    <a:pt x="0" y="2160"/>
                    <a:pt x="0" y="2160"/>
                    <a:pt x="0" y="2160"/>
                  </a:cubicBezTo>
                  <a:cubicBezTo>
                    <a:pt x="3108" y="2160"/>
                    <a:pt x="3108" y="2160"/>
                    <a:pt x="3108" y="2160"/>
                  </a:cubicBezTo>
                  <a:cubicBezTo>
                    <a:pt x="3108" y="89"/>
                    <a:pt x="3108" y="89"/>
                    <a:pt x="3108" y="89"/>
                  </a:cubicBezTo>
                  <a:cubicBezTo>
                    <a:pt x="3108" y="39"/>
                    <a:pt x="3070" y="0"/>
                    <a:pt x="3023" y="0"/>
                  </a:cubicBezTo>
                  <a:close/>
                  <a:moveTo>
                    <a:pt x="1554" y="51"/>
                  </a:moveTo>
                  <a:cubicBezTo>
                    <a:pt x="1570" y="51"/>
                    <a:pt x="1581" y="62"/>
                    <a:pt x="1581" y="78"/>
                  </a:cubicBezTo>
                  <a:cubicBezTo>
                    <a:pt x="1581" y="93"/>
                    <a:pt x="1570" y="105"/>
                    <a:pt x="1554" y="105"/>
                  </a:cubicBezTo>
                  <a:cubicBezTo>
                    <a:pt x="1539" y="105"/>
                    <a:pt x="1527" y="93"/>
                    <a:pt x="1527" y="78"/>
                  </a:cubicBezTo>
                  <a:cubicBezTo>
                    <a:pt x="1527" y="62"/>
                    <a:pt x="1539" y="51"/>
                    <a:pt x="1554" y="51"/>
                  </a:cubicBezTo>
                  <a:close/>
                  <a:moveTo>
                    <a:pt x="2942" y="1990"/>
                  </a:moveTo>
                  <a:cubicBezTo>
                    <a:pt x="166" y="1990"/>
                    <a:pt x="166" y="1990"/>
                    <a:pt x="166" y="1990"/>
                  </a:cubicBezTo>
                  <a:cubicBezTo>
                    <a:pt x="166" y="166"/>
                    <a:pt x="166" y="166"/>
                    <a:pt x="166" y="166"/>
                  </a:cubicBezTo>
                  <a:cubicBezTo>
                    <a:pt x="2942" y="166"/>
                    <a:pt x="2942" y="166"/>
                    <a:pt x="2942" y="166"/>
                  </a:cubicBezTo>
                  <a:lnTo>
                    <a:pt x="2942" y="1990"/>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471" name="notebook_blue"/>
          <p:cNvGrpSpPr/>
          <p:nvPr userDrawn="1"/>
        </p:nvGrpSpPr>
        <p:grpSpPr>
          <a:xfrm>
            <a:off x="10962909" y="5460151"/>
            <a:ext cx="904563" cy="1102783"/>
            <a:chOff x="10902950" y="5400675"/>
            <a:chExt cx="1028700" cy="1254125"/>
          </a:xfrm>
        </p:grpSpPr>
        <p:sp>
          <p:nvSpPr>
            <p:cNvPr id="472" name="Freeform 250"/>
            <p:cNvSpPr>
              <a:spLocks noEditPoints="1"/>
            </p:cNvSpPr>
            <p:nvPr/>
          </p:nvSpPr>
          <p:spPr bwMode="auto">
            <a:xfrm>
              <a:off x="10902950" y="5400675"/>
              <a:ext cx="1028700" cy="1254125"/>
            </a:xfrm>
            <a:custGeom>
              <a:avLst/>
              <a:gdLst>
                <a:gd name="T0" fmla="*/ 1781 w 1970"/>
                <a:gd name="T1" fmla="*/ 188 h 2400"/>
                <a:gd name="T2" fmla="*/ 1612 w 1970"/>
                <a:gd name="T3" fmla="*/ 188 h 2400"/>
                <a:gd name="T4" fmla="*/ 1612 w 1970"/>
                <a:gd name="T5" fmla="*/ 107 h 2400"/>
                <a:gd name="T6" fmla="*/ 1517 w 1970"/>
                <a:gd name="T7" fmla="*/ 0 h 2400"/>
                <a:gd name="T8" fmla="*/ 1423 w 1970"/>
                <a:gd name="T9" fmla="*/ 107 h 2400"/>
                <a:gd name="T10" fmla="*/ 1423 w 1970"/>
                <a:gd name="T11" fmla="*/ 188 h 2400"/>
                <a:gd name="T12" fmla="*/ 1079 w 1970"/>
                <a:gd name="T13" fmla="*/ 188 h 2400"/>
                <a:gd name="T14" fmla="*/ 1079 w 1970"/>
                <a:gd name="T15" fmla="*/ 107 h 2400"/>
                <a:gd name="T16" fmla="*/ 985 w 1970"/>
                <a:gd name="T17" fmla="*/ 0 h 2400"/>
                <a:gd name="T18" fmla="*/ 890 w 1970"/>
                <a:gd name="T19" fmla="*/ 107 h 2400"/>
                <a:gd name="T20" fmla="*/ 890 w 1970"/>
                <a:gd name="T21" fmla="*/ 188 h 2400"/>
                <a:gd name="T22" fmla="*/ 546 w 1970"/>
                <a:gd name="T23" fmla="*/ 188 h 2400"/>
                <a:gd name="T24" fmla="*/ 546 w 1970"/>
                <a:gd name="T25" fmla="*/ 107 h 2400"/>
                <a:gd name="T26" fmla="*/ 451 w 1970"/>
                <a:gd name="T27" fmla="*/ 0 h 2400"/>
                <a:gd name="T28" fmla="*/ 357 w 1970"/>
                <a:gd name="T29" fmla="*/ 107 h 2400"/>
                <a:gd name="T30" fmla="*/ 357 w 1970"/>
                <a:gd name="T31" fmla="*/ 188 h 2400"/>
                <a:gd name="T32" fmla="*/ 189 w 1970"/>
                <a:gd name="T33" fmla="*/ 188 h 2400"/>
                <a:gd name="T34" fmla="*/ 0 w 1970"/>
                <a:gd name="T35" fmla="*/ 401 h 2400"/>
                <a:gd name="T36" fmla="*/ 0 w 1970"/>
                <a:gd name="T37" fmla="*/ 2188 h 2400"/>
                <a:gd name="T38" fmla="*/ 189 w 1970"/>
                <a:gd name="T39" fmla="*/ 2400 h 2400"/>
                <a:gd name="T40" fmla="*/ 1781 w 1970"/>
                <a:gd name="T41" fmla="*/ 2400 h 2400"/>
                <a:gd name="T42" fmla="*/ 1970 w 1970"/>
                <a:gd name="T43" fmla="*/ 2188 h 2400"/>
                <a:gd name="T44" fmla="*/ 1970 w 1970"/>
                <a:gd name="T45" fmla="*/ 401 h 2400"/>
                <a:gd name="T46" fmla="*/ 1781 w 1970"/>
                <a:gd name="T47" fmla="*/ 188 h 2400"/>
                <a:gd name="T48" fmla="*/ 1781 w 1970"/>
                <a:gd name="T49" fmla="*/ 2188 h 2400"/>
                <a:gd name="T50" fmla="*/ 189 w 1970"/>
                <a:gd name="T51" fmla="*/ 2188 h 2400"/>
                <a:gd name="T52" fmla="*/ 189 w 1970"/>
                <a:gd name="T53" fmla="*/ 401 h 2400"/>
                <a:gd name="T54" fmla="*/ 357 w 1970"/>
                <a:gd name="T55" fmla="*/ 401 h 2400"/>
                <a:gd name="T56" fmla="*/ 357 w 1970"/>
                <a:gd name="T57" fmla="*/ 479 h 2400"/>
                <a:gd name="T58" fmla="*/ 451 w 1970"/>
                <a:gd name="T59" fmla="*/ 585 h 2400"/>
                <a:gd name="T60" fmla="*/ 546 w 1970"/>
                <a:gd name="T61" fmla="*/ 479 h 2400"/>
                <a:gd name="T62" fmla="*/ 546 w 1970"/>
                <a:gd name="T63" fmla="*/ 401 h 2400"/>
                <a:gd name="T64" fmla="*/ 890 w 1970"/>
                <a:gd name="T65" fmla="*/ 401 h 2400"/>
                <a:gd name="T66" fmla="*/ 890 w 1970"/>
                <a:gd name="T67" fmla="*/ 479 h 2400"/>
                <a:gd name="T68" fmla="*/ 985 w 1970"/>
                <a:gd name="T69" fmla="*/ 585 h 2400"/>
                <a:gd name="T70" fmla="*/ 1079 w 1970"/>
                <a:gd name="T71" fmla="*/ 479 h 2400"/>
                <a:gd name="T72" fmla="*/ 1079 w 1970"/>
                <a:gd name="T73" fmla="*/ 401 h 2400"/>
                <a:gd name="T74" fmla="*/ 1423 w 1970"/>
                <a:gd name="T75" fmla="*/ 401 h 2400"/>
                <a:gd name="T76" fmla="*/ 1423 w 1970"/>
                <a:gd name="T77" fmla="*/ 479 h 2400"/>
                <a:gd name="T78" fmla="*/ 1517 w 1970"/>
                <a:gd name="T79" fmla="*/ 585 h 2400"/>
                <a:gd name="T80" fmla="*/ 1612 w 1970"/>
                <a:gd name="T81" fmla="*/ 479 h 2400"/>
                <a:gd name="T82" fmla="*/ 1612 w 1970"/>
                <a:gd name="T83" fmla="*/ 401 h 2400"/>
                <a:gd name="T84" fmla="*/ 1781 w 1970"/>
                <a:gd name="T85" fmla="*/ 401 h 2400"/>
                <a:gd name="T86" fmla="*/ 1781 w 1970"/>
                <a:gd name="T87" fmla="*/ 2188 h 2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970" h="2400">
                  <a:moveTo>
                    <a:pt x="1781" y="188"/>
                  </a:moveTo>
                  <a:cubicBezTo>
                    <a:pt x="1612" y="188"/>
                    <a:pt x="1612" y="188"/>
                    <a:pt x="1612" y="188"/>
                  </a:cubicBezTo>
                  <a:cubicBezTo>
                    <a:pt x="1612" y="107"/>
                    <a:pt x="1612" y="107"/>
                    <a:pt x="1612" y="107"/>
                  </a:cubicBezTo>
                  <a:cubicBezTo>
                    <a:pt x="1612" y="48"/>
                    <a:pt x="1569" y="0"/>
                    <a:pt x="1517" y="0"/>
                  </a:cubicBezTo>
                  <a:cubicBezTo>
                    <a:pt x="1465" y="0"/>
                    <a:pt x="1423" y="48"/>
                    <a:pt x="1423" y="107"/>
                  </a:cubicBezTo>
                  <a:cubicBezTo>
                    <a:pt x="1423" y="188"/>
                    <a:pt x="1423" y="188"/>
                    <a:pt x="1423" y="188"/>
                  </a:cubicBezTo>
                  <a:cubicBezTo>
                    <a:pt x="1079" y="188"/>
                    <a:pt x="1079" y="188"/>
                    <a:pt x="1079" y="188"/>
                  </a:cubicBezTo>
                  <a:cubicBezTo>
                    <a:pt x="1079" y="107"/>
                    <a:pt x="1079" y="107"/>
                    <a:pt x="1079" y="107"/>
                  </a:cubicBezTo>
                  <a:cubicBezTo>
                    <a:pt x="1079" y="48"/>
                    <a:pt x="1037" y="0"/>
                    <a:pt x="985" y="0"/>
                  </a:cubicBezTo>
                  <a:cubicBezTo>
                    <a:pt x="933" y="0"/>
                    <a:pt x="890" y="48"/>
                    <a:pt x="890" y="107"/>
                  </a:cubicBezTo>
                  <a:cubicBezTo>
                    <a:pt x="890" y="188"/>
                    <a:pt x="890" y="188"/>
                    <a:pt x="890" y="188"/>
                  </a:cubicBezTo>
                  <a:cubicBezTo>
                    <a:pt x="546" y="188"/>
                    <a:pt x="546" y="188"/>
                    <a:pt x="546" y="188"/>
                  </a:cubicBezTo>
                  <a:cubicBezTo>
                    <a:pt x="546" y="107"/>
                    <a:pt x="546" y="107"/>
                    <a:pt x="546" y="107"/>
                  </a:cubicBezTo>
                  <a:cubicBezTo>
                    <a:pt x="546" y="48"/>
                    <a:pt x="503" y="0"/>
                    <a:pt x="451" y="0"/>
                  </a:cubicBezTo>
                  <a:cubicBezTo>
                    <a:pt x="399" y="0"/>
                    <a:pt x="357" y="48"/>
                    <a:pt x="357" y="107"/>
                  </a:cubicBezTo>
                  <a:cubicBezTo>
                    <a:pt x="357" y="188"/>
                    <a:pt x="357" y="188"/>
                    <a:pt x="357" y="188"/>
                  </a:cubicBezTo>
                  <a:cubicBezTo>
                    <a:pt x="189" y="188"/>
                    <a:pt x="189" y="188"/>
                    <a:pt x="189" y="188"/>
                  </a:cubicBezTo>
                  <a:cubicBezTo>
                    <a:pt x="85" y="188"/>
                    <a:pt x="0" y="283"/>
                    <a:pt x="0" y="401"/>
                  </a:cubicBezTo>
                  <a:cubicBezTo>
                    <a:pt x="0" y="2188"/>
                    <a:pt x="0" y="2188"/>
                    <a:pt x="0" y="2188"/>
                  </a:cubicBezTo>
                  <a:cubicBezTo>
                    <a:pt x="0" y="2305"/>
                    <a:pt x="85" y="2400"/>
                    <a:pt x="189" y="2400"/>
                  </a:cubicBezTo>
                  <a:cubicBezTo>
                    <a:pt x="1781" y="2400"/>
                    <a:pt x="1781" y="2400"/>
                    <a:pt x="1781" y="2400"/>
                  </a:cubicBezTo>
                  <a:cubicBezTo>
                    <a:pt x="1885" y="2400"/>
                    <a:pt x="1970" y="2305"/>
                    <a:pt x="1970" y="2188"/>
                  </a:cubicBezTo>
                  <a:cubicBezTo>
                    <a:pt x="1970" y="401"/>
                    <a:pt x="1970" y="401"/>
                    <a:pt x="1970" y="401"/>
                  </a:cubicBezTo>
                  <a:cubicBezTo>
                    <a:pt x="1970" y="283"/>
                    <a:pt x="1885" y="188"/>
                    <a:pt x="1781" y="188"/>
                  </a:cubicBezTo>
                  <a:close/>
                  <a:moveTo>
                    <a:pt x="1781" y="2188"/>
                  </a:moveTo>
                  <a:cubicBezTo>
                    <a:pt x="189" y="2188"/>
                    <a:pt x="189" y="2188"/>
                    <a:pt x="189" y="2188"/>
                  </a:cubicBezTo>
                  <a:cubicBezTo>
                    <a:pt x="189" y="401"/>
                    <a:pt x="189" y="401"/>
                    <a:pt x="189" y="401"/>
                  </a:cubicBezTo>
                  <a:cubicBezTo>
                    <a:pt x="357" y="401"/>
                    <a:pt x="357" y="401"/>
                    <a:pt x="357" y="401"/>
                  </a:cubicBezTo>
                  <a:cubicBezTo>
                    <a:pt x="357" y="479"/>
                    <a:pt x="357" y="479"/>
                    <a:pt x="357" y="479"/>
                  </a:cubicBezTo>
                  <a:cubicBezTo>
                    <a:pt x="357" y="537"/>
                    <a:pt x="399" y="585"/>
                    <a:pt x="451" y="585"/>
                  </a:cubicBezTo>
                  <a:cubicBezTo>
                    <a:pt x="503" y="585"/>
                    <a:pt x="546" y="537"/>
                    <a:pt x="546" y="479"/>
                  </a:cubicBezTo>
                  <a:cubicBezTo>
                    <a:pt x="546" y="401"/>
                    <a:pt x="546" y="401"/>
                    <a:pt x="546" y="401"/>
                  </a:cubicBezTo>
                  <a:cubicBezTo>
                    <a:pt x="890" y="401"/>
                    <a:pt x="890" y="401"/>
                    <a:pt x="890" y="401"/>
                  </a:cubicBezTo>
                  <a:cubicBezTo>
                    <a:pt x="890" y="479"/>
                    <a:pt x="890" y="479"/>
                    <a:pt x="890" y="479"/>
                  </a:cubicBezTo>
                  <a:cubicBezTo>
                    <a:pt x="890" y="537"/>
                    <a:pt x="933" y="585"/>
                    <a:pt x="985" y="585"/>
                  </a:cubicBezTo>
                  <a:cubicBezTo>
                    <a:pt x="1037" y="585"/>
                    <a:pt x="1079" y="537"/>
                    <a:pt x="1079" y="479"/>
                  </a:cubicBezTo>
                  <a:cubicBezTo>
                    <a:pt x="1079" y="401"/>
                    <a:pt x="1079" y="401"/>
                    <a:pt x="1079" y="401"/>
                  </a:cubicBezTo>
                  <a:cubicBezTo>
                    <a:pt x="1423" y="401"/>
                    <a:pt x="1423" y="401"/>
                    <a:pt x="1423" y="401"/>
                  </a:cubicBezTo>
                  <a:cubicBezTo>
                    <a:pt x="1423" y="479"/>
                    <a:pt x="1423" y="479"/>
                    <a:pt x="1423" y="479"/>
                  </a:cubicBezTo>
                  <a:cubicBezTo>
                    <a:pt x="1423" y="537"/>
                    <a:pt x="1465" y="585"/>
                    <a:pt x="1517" y="585"/>
                  </a:cubicBezTo>
                  <a:cubicBezTo>
                    <a:pt x="1569" y="585"/>
                    <a:pt x="1612" y="537"/>
                    <a:pt x="1612" y="479"/>
                  </a:cubicBezTo>
                  <a:cubicBezTo>
                    <a:pt x="1612" y="401"/>
                    <a:pt x="1612" y="401"/>
                    <a:pt x="1612" y="401"/>
                  </a:cubicBezTo>
                  <a:cubicBezTo>
                    <a:pt x="1781" y="401"/>
                    <a:pt x="1781" y="401"/>
                    <a:pt x="1781" y="401"/>
                  </a:cubicBezTo>
                  <a:lnTo>
                    <a:pt x="1781" y="2188"/>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73" name="Freeform 251"/>
            <p:cNvSpPr>
              <a:spLocks/>
            </p:cNvSpPr>
            <p:nvPr/>
          </p:nvSpPr>
          <p:spPr bwMode="auto">
            <a:xfrm>
              <a:off x="11376025" y="5843588"/>
              <a:ext cx="381000" cy="71438"/>
            </a:xfrm>
            <a:custGeom>
              <a:avLst/>
              <a:gdLst>
                <a:gd name="T0" fmla="*/ 0 w 730"/>
                <a:gd name="T1" fmla="*/ 67 h 134"/>
                <a:gd name="T2" fmla="*/ 0 w 730"/>
                <a:gd name="T3" fmla="*/ 67 h 134"/>
                <a:gd name="T4" fmla="*/ 67 w 730"/>
                <a:gd name="T5" fmla="*/ 134 h 134"/>
                <a:gd name="T6" fmla="*/ 664 w 730"/>
                <a:gd name="T7" fmla="*/ 134 h 134"/>
                <a:gd name="T8" fmla="*/ 730 w 730"/>
                <a:gd name="T9" fmla="*/ 67 h 134"/>
                <a:gd name="T10" fmla="*/ 730 w 730"/>
                <a:gd name="T11" fmla="*/ 67 h 134"/>
                <a:gd name="T12" fmla="*/ 664 w 730"/>
                <a:gd name="T13" fmla="*/ 0 h 134"/>
                <a:gd name="T14" fmla="*/ 67 w 730"/>
                <a:gd name="T15" fmla="*/ 0 h 134"/>
                <a:gd name="T16" fmla="*/ 0 w 730"/>
                <a:gd name="T17" fmla="*/ 67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30" h="134">
                  <a:moveTo>
                    <a:pt x="0" y="67"/>
                  </a:moveTo>
                  <a:cubicBezTo>
                    <a:pt x="0" y="67"/>
                    <a:pt x="0" y="67"/>
                    <a:pt x="0" y="67"/>
                  </a:cubicBezTo>
                  <a:cubicBezTo>
                    <a:pt x="0" y="104"/>
                    <a:pt x="30" y="134"/>
                    <a:pt x="67" y="134"/>
                  </a:cubicBezTo>
                  <a:cubicBezTo>
                    <a:pt x="664" y="134"/>
                    <a:pt x="664" y="134"/>
                    <a:pt x="664" y="134"/>
                  </a:cubicBezTo>
                  <a:cubicBezTo>
                    <a:pt x="700" y="134"/>
                    <a:pt x="730" y="104"/>
                    <a:pt x="730" y="67"/>
                  </a:cubicBezTo>
                  <a:cubicBezTo>
                    <a:pt x="730" y="67"/>
                    <a:pt x="730" y="67"/>
                    <a:pt x="730" y="67"/>
                  </a:cubicBezTo>
                  <a:cubicBezTo>
                    <a:pt x="730" y="30"/>
                    <a:pt x="700" y="0"/>
                    <a:pt x="664" y="0"/>
                  </a:cubicBezTo>
                  <a:cubicBezTo>
                    <a:pt x="67" y="0"/>
                    <a:pt x="67" y="0"/>
                    <a:pt x="67" y="0"/>
                  </a:cubicBezTo>
                  <a:cubicBezTo>
                    <a:pt x="30" y="0"/>
                    <a:pt x="0" y="30"/>
                    <a:pt x="0" y="67"/>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74" name="Freeform 252"/>
            <p:cNvSpPr>
              <a:spLocks/>
            </p:cNvSpPr>
            <p:nvPr/>
          </p:nvSpPr>
          <p:spPr bwMode="auto">
            <a:xfrm>
              <a:off x="11376025" y="6311900"/>
              <a:ext cx="381000" cy="69850"/>
            </a:xfrm>
            <a:custGeom>
              <a:avLst/>
              <a:gdLst>
                <a:gd name="T0" fmla="*/ 0 w 730"/>
                <a:gd name="T1" fmla="*/ 67 h 134"/>
                <a:gd name="T2" fmla="*/ 0 w 730"/>
                <a:gd name="T3" fmla="*/ 67 h 134"/>
                <a:gd name="T4" fmla="*/ 67 w 730"/>
                <a:gd name="T5" fmla="*/ 134 h 134"/>
                <a:gd name="T6" fmla="*/ 664 w 730"/>
                <a:gd name="T7" fmla="*/ 134 h 134"/>
                <a:gd name="T8" fmla="*/ 730 w 730"/>
                <a:gd name="T9" fmla="*/ 67 h 134"/>
                <a:gd name="T10" fmla="*/ 730 w 730"/>
                <a:gd name="T11" fmla="*/ 67 h 134"/>
                <a:gd name="T12" fmla="*/ 664 w 730"/>
                <a:gd name="T13" fmla="*/ 0 h 134"/>
                <a:gd name="T14" fmla="*/ 67 w 730"/>
                <a:gd name="T15" fmla="*/ 0 h 134"/>
                <a:gd name="T16" fmla="*/ 0 w 730"/>
                <a:gd name="T17" fmla="*/ 67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30" h="134">
                  <a:moveTo>
                    <a:pt x="0" y="67"/>
                  </a:moveTo>
                  <a:cubicBezTo>
                    <a:pt x="0" y="67"/>
                    <a:pt x="0" y="67"/>
                    <a:pt x="0" y="67"/>
                  </a:cubicBezTo>
                  <a:cubicBezTo>
                    <a:pt x="0" y="104"/>
                    <a:pt x="30" y="134"/>
                    <a:pt x="67" y="134"/>
                  </a:cubicBezTo>
                  <a:cubicBezTo>
                    <a:pt x="664" y="134"/>
                    <a:pt x="664" y="134"/>
                    <a:pt x="664" y="134"/>
                  </a:cubicBezTo>
                  <a:cubicBezTo>
                    <a:pt x="700" y="134"/>
                    <a:pt x="730" y="104"/>
                    <a:pt x="730" y="67"/>
                  </a:cubicBezTo>
                  <a:cubicBezTo>
                    <a:pt x="730" y="67"/>
                    <a:pt x="730" y="67"/>
                    <a:pt x="730" y="67"/>
                  </a:cubicBezTo>
                  <a:cubicBezTo>
                    <a:pt x="730" y="30"/>
                    <a:pt x="700" y="0"/>
                    <a:pt x="664" y="0"/>
                  </a:cubicBezTo>
                  <a:cubicBezTo>
                    <a:pt x="67" y="0"/>
                    <a:pt x="67" y="0"/>
                    <a:pt x="67" y="0"/>
                  </a:cubicBezTo>
                  <a:cubicBezTo>
                    <a:pt x="30" y="0"/>
                    <a:pt x="0" y="30"/>
                    <a:pt x="0" y="67"/>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75" name="Freeform 253"/>
            <p:cNvSpPr>
              <a:spLocks/>
            </p:cNvSpPr>
            <p:nvPr/>
          </p:nvSpPr>
          <p:spPr bwMode="auto">
            <a:xfrm>
              <a:off x="11376025" y="6078538"/>
              <a:ext cx="381000" cy="69850"/>
            </a:xfrm>
            <a:custGeom>
              <a:avLst/>
              <a:gdLst>
                <a:gd name="T0" fmla="*/ 0 w 730"/>
                <a:gd name="T1" fmla="*/ 67 h 134"/>
                <a:gd name="T2" fmla="*/ 0 w 730"/>
                <a:gd name="T3" fmla="*/ 67 h 134"/>
                <a:gd name="T4" fmla="*/ 67 w 730"/>
                <a:gd name="T5" fmla="*/ 134 h 134"/>
                <a:gd name="T6" fmla="*/ 664 w 730"/>
                <a:gd name="T7" fmla="*/ 134 h 134"/>
                <a:gd name="T8" fmla="*/ 730 w 730"/>
                <a:gd name="T9" fmla="*/ 67 h 134"/>
                <a:gd name="T10" fmla="*/ 730 w 730"/>
                <a:gd name="T11" fmla="*/ 67 h 134"/>
                <a:gd name="T12" fmla="*/ 664 w 730"/>
                <a:gd name="T13" fmla="*/ 0 h 134"/>
                <a:gd name="T14" fmla="*/ 67 w 730"/>
                <a:gd name="T15" fmla="*/ 0 h 134"/>
                <a:gd name="T16" fmla="*/ 0 w 730"/>
                <a:gd name="T17" fmla="*/ 67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30" h="134">
                  <a:moveTo>
                    <a:pt x="0" y="67"/>
                  </a:moveTo>
                  <a:cubicBezTo>
                    <a:pt x="0" y="67"/>
                    <a:pt x="0" y="67"/>
                    <a:pt x="0" y="67"/>
                  </a:cubicBezTo>
                  <a:cubicBezTo>
                    <a:pt x="0" y="104"/>
                    <a:pt x="30" y="134"/>
                    <a:pt x="67" y="134"/>
                  </a:cubicBezTo>
                  <a:cubicBezTo>
                    <a:pt x="664" y="134"/>
                    <a:pt x="664" y="134"/>
                    <a:pt x="664" y="134"/>
                  </a:cubicBezTo>
                  <a:cubicBezTo>
                    <a:pt x="700" y="134"/>
                    <a:pt x="730" y="104"/>
                    <a:pt x="730" y="67"/>
                  </a:cubicBezTo>
                  <a:cubicBezTo>
                    <a:pt x="730" y="67"/>
                    <a:pt x="730" y="67"/>
                    <a:pt x="730" y="67"/>
                  </a:cubicBezTo>
                  <a:cubicBezTo>
                    <a:pt x="730" y="30"/>
                    <a:pt x="700" y="0"/>
                    <a:pt x="664" y="0"/>
                  </a:cubicBezTo>
                  <a:cubicBezTo>
                    <a:pt x="67" y="0"/>
                    <a:pt x="67" y="0"/>
                    <a:pt x="67" y="0"/>
                  </a:cubicBezTo>
                  <a:cubicBezTo>
                    <a:pt x="30" y="0"/>
                    <a:pt x="0" y="30"/>
                    <a:pt x="0" y="67"/>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76" name="Freeform 254"/>
            <p:cNvSpPr>
              <a:spLocks noEditPoints="1"/>
            </p:cNvSpPr>
            <p:nvPr/>
          </p:nvSpPr>
          <p:spPr bwMode="auto">
            <a:xfrm>
              <a:off x="11080750" y="5784850"/>
              <a:ext cx="214313" cy="184150"/>
            </a:xfrm>
            <a:custGeom>
              <a:avLst/>
              <a:gdLst>
                <a:gd name="T0" fmla="*/ 31 w 410"/>
                <a:gd name="T1" fmla="*/ 160 h 353"/>
                <a:gd name="T2" fmla="*/ 23 w 410"/>
                <a:gd name="T3" fmla="*/ 238 h 353"/>
                <a:gd name="T4" fmla="*/ 118 w 410"/>
                <a:gd name="T5" fmla="*/ 333 h 353"/>
                <a:gd name="T6" fmla="*/ 167 w 410"/>
                <a:gd name="T7" fmla="*/ 353 h 353"/>
                <a:gd name="T8" fmla="*/ 172 w 410"/>
                <a:gd name="T9" fmla="*/ 353 h 353"/>
                <a:gd name="T10" fmla="*/ 222 w 410"/>
                <a:gd name="T11" fmla="*/ 327 h 353"/>
                <a:gd name="T12" fmla="*/ 391 w 410"/>
                <a:gd name="T13" fmla="*/ 92 h 353"/>
                <a:gd name="T14" fmla="*/ 370 w 410"/>
                <a:gd name="T15" fmla="*/ 16 h 353"/>
                <a:gd name="T16" fmla="*/ 281 w 410"/>
                <a:gd name="T17" fmla="*/ 34 h 353"/>
                <a:gd name="T18" fmla="*/ 159 w 410"/>
                <a:gd name="T19" fmla="*/ 204 h 353"/>
                <a:gd name="T20" fmla="*/ 122 w 410"/>
                <a:gd name="T21" fmla="*/ 167 h 353"/>
                <a:gd name="T22" fmla="*/ 31 w 410"/>
                <a:gd name="T23" fmla="*/ 160 h 353"/>
                <a:gd name="T24" fmla="*/ 31 w 410"/>
                <a:gd name="T25" fmla="*/ 160 h 353"/>
                <a:gd name="T26" fmla="*/ 31 w 410"/>
                <a:gd name="T27" fmla="*/ 160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0" h="353">
                  <a:moveTo>
                    <a:pt x="31" y="160"/>
                  </a:moveTo>
                  <a:cubicBezTo>
                    <a:pt x="4" y="180"/>
                    <a:pt x="0" y="215"/>
                    <a:pt x="23" y="238"/>
                  </a:cubicBezTo>
                  <a:cubicBezTo>
                    <a:pt x="118" y="333"/>
                    <a:pt x="118" y="333"/>
                    <a:pt x="118" y="333"/>
                  </a:cubicBezTo>
                  <a:cubicBezTo>
                    <a:pt x="130" y="346"/>
                    <a:pt x="148" y="353"/>
                    <a:pt x="167" y="353"/>
                  </a:cubicBezTo>
                  <a:cubicBezTo>
                    <a:pt x="168" y="353"/>
                    <a:pt x="170" y="353"/>
                    <a:pt x="172" y="353"/>
                  </a:cubicBezTo>
                  <a:cubicBezTo>
                    <a:pt x="192" y="351"/>
                    <a:pt x="211" y="342"/>
                    <a:pt x="222" y="327"/>
                  </a:cubicBezTo>
                  <a:cubicBezTo>
                    <a:pt x="391" y="92"/>
                    <a:pt x="391" y="92"/>
                    <a:pt x="391" y="92"/>
                  </a:cubicBezTo>
                  <a:cubicBezTo>
                    <a:pt x="410" y="66"/>
                    <a:pt x="400" y="32"/>
                    <a:pt x="370" y="16"/>
                  </a:cubicBezTo>
                  <a:cubicBezTo>
                    <a:pt x="340" y="0"/>
                    <a:pt x="300" y="8"/>
                    <a:pt x="281" y="34"/>
                  </a:cubicBezTo>
                  <a:cubicBezTo>
                    <a:pt x="159" y="204"/>
                    <a:pt x="159" y="204"/>
                    <a:pt x="159" y="204"/>
                  </a:cubicBezTo>
                  <a:cubicBezTo>
                    <a:pt x="122" y="167"/>
                    <a:pt x="122" y="167"/>
                    <a:pt x="122" y="167"/>
                  </a:cubicBezTo>
                  <a:cubicBezTo>
                    <a:pt x="99" y="143"/>
                    <a:pt x="58" y="140"/>
                    <a:pt x="31" y="160"/>
                  </a:cubicBezTo>
                  <a:close/>
                  <a:moveTo>
                    <a:pt x="31" y="160"/>
                  </a:moveTo>
                  <a:cubicBezTo>
                    <a:pt x="31" y="160"/>
                    <a:pt x="31" y="160"/>
                    <a:pt x="31" y="160"/>
                  </a:cubicBezTo>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77" name="Freeform 255"/>
            <p:cNvSpPr>
              <a:spLocks noEditPoints="1"/>
            </p:cNvSpPr>
            <p:nvPr/>
          </p:nvSpPr>
          <p:spPr bwMode="auto">
            <a:xfrm>
              <a:off x="11080750" y="6007100"/>
              <a:ext cx="214313" cy="185738"/>
            </a:xfrm>
            <a:custGeom>
              <a:avLst/>
              <a:gdLst>
                <a:gd name="T0" fmla="*/ 31 w 410"/>
                <a:gd name="T1" fmla="*/ 160 h 353"/>
                <a:gd name="T2" fmla="*/ 23 w 410"/>
                <a:gd name="T3" fmla="*/ 238 h 353"/>
                <a:gd name="T4" fmla="*/ 118 w 410"/>
                <a:gd name="T5" fmla="*/ 333 h 353"/>
                <a:gd name="T6" fmla="*/ 167 w 410"/>
                <a:gd name="T7" fmla="*/ 353 h 353"/>
                <a:gd name="T8" fmla="*/ 172 w 410"/>
                <a:gd name="T9" fmla="*/ 352 h 353"/>
                <a:gd name="T10" fmla="*/ 222 w 410"/>
                <a:gd name="T11" fmla="*/ 326 h 353"/>
                <a:gd name="T12" fmla="*/ 391 w 410"/>
                <a:gd name="T13" fmla="*/ 92 h 353"/>
                <a:gd name="T14" fmla="*/ 370 w 410"/>
                <a:gd name="T15" fmla="*/ 16 h 353"/>
                <a:gd name="T16" fmla="*/ 281 w 410"/>
                <a:gd name="T17" fmla="*/ 34 h 353"/>
                <a:gd name="T18" fmla="*/ 159 w 410"/>
                <a:gd name="T19" fmla="*/ 204 h 353"/>
                <a:gd name="T20" fmla="*/ 122 w 410"/>
                <a:gd name="T21" fmla="*/ 167 h 353"/>
                <a:gd name="T22" fmla="*/ 31 w 410"/>
                <a:gd name="T23" fmla="*/ 160 h 353"/>
                <a:gd name="T24" fmla="*/ 31 w 410"/>
                <a:gd name="T25" fmla="*/ 160 h 353"/>
                <a:gd name="T26" fmla="*/ 31 w 410"/>
                <a:gd name="T27" fmla="*/ 160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0" h="353">
                  <a:moveTo>
                    <a:pt x="31" y="160"/>
                  </a:moveTo>
                  <a:cubicBezTo>
                    <a:pt x="4" y="180"/>
                    <a:pt x="0" y="214"/>
                    <a:pt x="23" y="238"/>
                  </a:cubicBezTo>
                  <a:cubicBezTo>
                    <a:pt x="118" y="333"/>
                    <a:pt x="118" y="333"/>
                    <a:pt x="118" y="333"/>
                  </a:cubicBezTo>
                  <a:cubicBezTo>
                    <a:pt x="130" y="346"/>
                    <a:pt x="148" y="353"/>
                    <a:pt x="167" y="353"/>
                  </a:cubicBezTo>
                  <a:cubicBezTo>
                    <a:pt x="168" y="353"/>
                    <a:pt x="170" y="353"/>
                    <a:pt x="172" y="352"/>
                  </a:cubicBezTo>
                  <a:cubicBezTo>
                    <a:pt x="192" y="351"/>
                    <a:pt x="211" y="341"/>
                    <a:pt x="222" y="326"/>
                  </a:cubicBezTo>
                  <a:cubicBezTo>
                    <a:pt x="391" y="92"/>
                    <a:pt x="391" y="92"/>
                    <a:pt x="391" y="92"/>
                  </a:cubicBezTo>
                  <a:cubicBezTo>
                    <a:pt x="410" y="66"/>
                    <a:pt x="400" y="32"/>
                    <a:pt x="370" y="16"/>
                  </a:cubicBezTo>
                  <a:cubicBezTo>
                    <a:pt x="340" y="0"/>
                    <a:pt x="300" y="8"/>
                    <a:pt x="281" y="34"/>
                  </a:cubicBezTo>
                  <a:cubicBezTo>
                    <a:pt x="159" y="204"/>
                    <a:pt x="159" y="204"/>
                    <a:pt x="159" y="204"/>
                  </a:cubicBezTo>
                  <a:cubicBezTo>
                    <a:pt x="122" y="167"/>
                    <a:pt x="122" y="167"/>
                    <a:pt x="122" y="167"/>
                  </a:cubicBezTo>
                  <a:cubicBezTo>
                    <a:pt x="99" y="143"/>
                    <a:pt x="58" y="140"/>
                    <a:pt x="31" y="160"/>
                  </a:cubicBezTo>
                  <a:close/>
                  <a:moveTo>
                    <a:pt x="31" y="160"/>
                  </a:moveTo>
                  <a:cubicBezTo>
                    <a:pt x="31" y="160"/>
                    <a:pt x="31" y="160"/>
                    <a:pt x="31" y="160"/>
                  </a:cubicBezTo>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78" name="Freeform 256"/>
            <p:cNvSpPr>
              <a:spLocks noEditPoints="1"/>
            </p:cNvSpPr>
            <p:nvPr/>
          </p:nvSpPr>
          <p:spPr bwMode="auto">
            <a:xfrm>
              <a:off x="11080750" y="6230938"/>
              <a:ext cx="214313" cy="184150"/>
            </a:xfrm>
            <a:custGeom>
              <a:avLst/>
              <a:gdLst>
                <a:gd name="T0" fmla="*/ 31 w 410"/>
                <a:gd name="T1" fmla="*/ 160 h 352"/>
                <a:gd name="T2" fmla="*/ 23 w 410"/>
                <a:gd name="T3" fmla="*/ 237 h 352"/>
                <a:gd name="T4" fmla="*/ 118 w 410"/>
                <a:gd name="T5" fmla="*/ 333 h 352"/>
                <a:gd name="T6" fmla="*/ 167 w 410"/>
                <a:gd name="T7" fmla="*/ 352 h 352"/>
                <a:gd name="T8" fmla="*/ 172 w 410"/>
                <a:gd name="T9" fmla="*/ 352 h 352"/>
                <a:gd name="T10" fmla="*/ 222 w 410"/>
                <a:gd name="T11" fmla="*/ 326 h 352"/>
                <a:gd name="T12" fmla="*/ 391 w 410"/>
                <a:gd name="T13" fmla="*/ 92 h 352"/>
                <a:gd name="T14" fmla="*/ 370 w 410"/>
                <a:gd name="T15" fmla="*/ 16 h 352"/>
                <a:gd name="T16" fmla="*/ 281 w 410"/>
                <a:gd name="T17" fmla="*/ 34 h 352"/>
                <a:gd name="T18" fmla="*/ 159 w 410"/>
                <a:gd name="T19" fmla="*/ 203 h 352"/>
                <a:gd name="T20" fmla="*/ 122 w 410"/>
                <a:gd name="T21" fmla="*/ 166 h 352"/>
                <a:gd name="T22" fmla="*/ 31 w 410"/>
                <a:gd name="T23" fmla="*/ 160 h 352"/>
                <a:gd name="T24" fmla="*/ 31 w 410"/>
                <a:gd name="T25" fmla="*/ 160 h 352"/>
                <a:gd name="T26" fmla="*/ 31 w 410"/>
                <a:gd name="T27" fmla="*/ 160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0" h="352">
                  <a:moveTo>
                    <a:pt x="31" y="160"/>
                  </a:moveTo>
                  <a:cubicBezTo>
                    <a:pt x="4" y="179"/>
                    <a:pt x="0" y="214"/>
                    <a:pt x="23" y="237"/>
                  </a:cubicBezTo>
                  <a:cubicBezTo>
                    <a:pt x="118" y="333"/>
                    <a:pt x="118" y="333"/>
                    <a:pt x="118" y="333"/>
                  </a:cubicBezTo>
                  <a:cubicBezTo>
                    <a:pt x="130" y="345"/>
                    <a:pt x="148" y="352"/>
                    <a:pt x="167" y="352"/>
                  </a:cubicBezTo>
                  <a:cubicBezTo>
                    <a:pt x="168" y="352"/>
                    <a:pt x="170" y="352"/>
                    <a:pt x="172" y="352"/>
                  </a:cubicBezTo>
                  <a:cubicBezTo>
                    <a:pt x="192" y="351"/>
                    <a:pt x="211" y="341"/>
                    <a:pt x="222" y="326"/>
                  </a:cubicBezTo>
                  <a:cubicBezTo>
                    <a:pt x="391" y="92"/>
                    <a:pt x="391" y="92"/>
                    <a:pt x="391" y="92"/>
                  </a:cubicBezTo>
                  <a:cubicBezTo>
                    <a:pt x="410" y="66"/>
                    <a:pt x="400" y="32"/>
                    <a:pt x="370" y="16"/>
                  </a:cubicBezTo>
                  <a:cubicBezTo>
                    <a:pt x="340" y="0"/>
                    <a:pt x="300" y="8"/>
                    <a:pt x="281" y="34"/>
                  </a:cubicBezTo>
                  <a:cubicBezTo>
                    <a:pt x="159" y="203"/>
                    <a:pt x="159" y="203"/>
                    <a:pt x="159" y="203"/>
                  </a:cubicBezTo>
                  <a:cubicBezTo>
                    <a:pt x="122" y="166"/>
                    <a:pt x="122" y="166"/>
                    <a:pt x="122" y="166"/>
                  </a:cubicBezTo>
                  <a:cubicBezTo>
                    <a:pt x="99" y="143"/>
                    <a:pt x="58" y="140"/>
                    <a:pt x="31" y="160"/>
                  </a:cubicBezTo>
                  <a:close/>
                  <a:moveTo>
                    <a:pt x="31" y="160"/>
                  </a:moveTo>
                  <a:cubicBezTo>
                    <a:pt x="31" y="160"/>
                    <a:pt x="31" y="160"/>
                    <a:pt x="31" y="160"/>
                  </a:cubicBezTo>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spTree>
    <p:extLst>
      <p:ext uri="{BB962C8B-B14F-4D97-AF65-F5344CB8AC3E}">
        <p14:creationId xmlns:p14="http://schemas.microsoft.com/office/powerpoint/2010/main" val="239942984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icons_master_5">
    <p:spTree>
      <p:nvGrpSpPr>
        <p:cNvPr id="1" name=""/>
        <p:cNvGrpSpPr/>
        <p:nvPr/>
      </p:nvGrpSpPr>
      <p:grpSpPr>
        <a:xfrm>
          <a:off x="0" y="0"/>
          <a:ext cx="0" cy="0"/>
          <a:chOff x="0" y="0"/>
          <a:chExt cx="0" cy="0"/>
        </a:xfrm>
      </p:grpSpPr>
      <p:grpSp>
        <p:nvGrpSpPr>
          <p:cNvPr id="201" name="now_hiring_blue"/>
          <p:cNvGrpSpPr/>
          <p:nvPr userDrawn="1"/>
        </p:nvGrpSpPr>
        <p:grpSpPr>
          <a:xfrm>
            <a:off x="510541" y="395921"/>
            <a:ext cx="931987" cy="931987"/>
            <a:chOff x="382588" y="214313"/>
            <a:chExt cx="1090612" cy="1090612"/>
          </a:xfrm>
        </p:grpSpPr>
        <p:sp>
          <p:nvSpPr>
            <p:cNvPr id="202" name="Freeform 5"/>
            <p:cNvSpPr>
              <a:spLocks/>
            </p:cNvSpPr>
            <p:nvPr/>
          </p:nvSpPr>
          <p:spPr bwMode="auto">
            <a:xfrm>
              <a:off x="500063" y="214313"/>
              <a:ext cx="855662" cy="254000"/>
            </a:xfrm>
            <a:custGeom>
              <a:avLst/>
              <a:gdLst>
                <a:gd name="T0" fmla="*/ 882 w 1889"/>
                <a:gd name="T1" fmla="*/ 126 h 564"/>
                <a:gd name="T2" fmla="*/ 1007 w 1889"/>
                <a:gd name="T3" fmla="*/ 126 h 564"/>
                <a:gd name="T4" fmla="*/ 1701 w 1889"/>
                <a:gd name="T5" fmla="*/ 564 h 564"/>
                <a:gd name="T6" fmla="*/ 1889 w 1889"/>
                <a:gd name="T7" fmla="*/ 564 h 564"/>
                <a:gd name="T8" fmla="*/ 1059 w 1889"/>
                <a:gd name="T9" fmla="*/ 40 h 564"/>
                <a:gd name="T10" fmla="*/ 1055 w 1889"/>
                <a:gd name="T11" fmla="*/ 37 h 564"/>
                <a:gd name="T12" fmla="*/ 834 w 1889"/>
                <a:gd name="T13" fmla="*/ 38 h 564"/>
                <a:gd name="T14" fmla="*/ 0 w 1889"/>
                <a:gd name="T15" fmla="*/ 564 h 564"/>
                <a:gd name="T16" fmla="*/ 189 w 1889"/>
                <a:gd name="T17" fmla="*/ 564 h 564"/>
                <a:gd name="T18" fmla="*/ 882 w 1889"/>
                <a:gd name="T19" fmla="*/ 126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89" h="564">
                  <a:moveTo>
                    <a:pt x="882" y="126"/>
                  </a:moveTo>
                  <a:cubicBezTo>
                    <a:pt x="924" y="105"/>
                    <a:pt x="964" y="105"/>
                    <a:pt x="1007" y="126"/>
                  </a:cubicBezTo>
                  <a:cubicBezTo>
                    <a:pt x="1701" y="564"/>
                    <a:pt x="1701" y="564"/>
                    <a:pt x="1701" y="564"/>
                  </a:cubicBezTo>
                  <a:cubicBezTo>
                    <a:pt x="1889" y="564"/>
                    <a:pt x="1889" y="564"/>
                    <a:pt x="1889" y="564"/>
                  </a:cubicBezTo>
                  <a:cubicBezTo>
                    <a:pt x="1059" y="40"/>
                    <a:pt x="1059" y="40"/>
                    <a:pt x="1059" y="40"/>
                  </a:cubicBezTo>
                  <a:cubicBezTo>
                    <a:pt x="1055" y="37"/>
                    <a:pt x="1055" y="37"/>
                    <a:pt x="1055" y="37"/>
                  </a:cubicBezTo>
                  <a:cubicBezTo>
                    <a:pt x="981" y="0"/>
                    <a:pt x="905" y="1"/>
                    <a:pt x="834" y="38"/>
                  </a:cubicBezTo>
                  <a:cubicBezTo>
                    <a:pt x="0" y="564"/>
                    <a:pt x="0" y="564"/>
                    <a:pt x="0" y="564"/>
                  </a:cubicBezTo>
                  <a:cubicBezTo>
                    <a:pt x="189" y="564"/>
                    <a:pt x="189" y="564"/>
                    <a:pt x="189" y="564"/>
                  </a:cubicBezTo>
                  <a:lnTo>
                    <a:pt x="882" y="126"/>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03" name="Oval 6"/>
            <p:cNvSpPr>
              <a:spLocks noChangeArrowheads="1"/>
            </p:cNvSpPr>
            <p:nvPr/>
          </p:nvSpPr>
          <p:spPr bwMode="auto">
            <a:xfrm>
              <a:off x="873125" y="293688"/>
              <a:ext cx="109537" cy="109537"/>
            </a:xfrm>
            <a:prstGeom prst="ellipse">
              <a:avLst/>
            </a:pr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04" name="Freeform 7"/>
            <p:cNvSpPr>
              <a:spLocks noEditPoints="1"/>
            </p:cNvSpPr>
            <p:nvPr/>
          </p:nvSpPr>
          <p:spPr bwMode="auto">
            <a:xfrm>
              <a:off x="382588" y="530225"/>
              <a:ext cx="1090612" cy="774700"/>
            </a:xfrm>
            <a:custGeom>
              <a:avLst/>
              <a:gdLst>
                <a:gd name="T0" fmla="*/ 65 w 2409"/>
                <a:gd name="T1" fmla="*/ 0 h 1711"/>
                <a:gd name="T2" fmla="*/ 0 w 2409"/>
                <a:gd name="T3" fmla="*/ 1646 h 1711"/>
                <a:gd name="T4" fmla="*/ 2344 w 2409"/>
                <a:gd name="T5" fmla="*/ 1711 h 1711"/>
                <a:gd name="T6" fmla="*/ 2409 w 2409"/>
                <a:gd name="T7" fmla="*/ 66 h 1711"/>
                <a:gd name="T8" fmla="*/ 555 w 2409"/>
                <a:gd name="T9" fmla="*/ 1479 h 1711"/>
                <a:gd name="T10" fmla="*/ 461 w 2409"/>
                <a:gd name="T11" fmla="*/ 1228 h 1711"/>
                <a:gd name="T12" fmla="*/ 357 w 2409"/>
                <a:gd name="T13" fmla="*/ 1479 h 1711"/>
                <a:gd name="T14" fmla="*/ 265 w 2409"/>
                <a:gd name="T15" fmla="*/ 894 h 1711"/>
                <a:gd name="T16" fmla="*/ 357 w 2409"/>
                <a:gd name="T17" fmla="*/ 1145 h 1711"/>
                <a:gd name="T18" fmla="*/ 461 w 2409"/>
                <a:gd name="T19" fmla="*/ 894 h 1711"/>
                <a:gd name="T20" fmla="*/ 555 w 2409"/>
                <a:gd name="T21" fmla="*/ 1479 h 1711"/>
                <a:gd name="T22" fmla="*/ 664 w 2409"/>
                <a:gd name="T23" fmla="*/ 1479 h 1711"/>
                <a:gd name="T24" fmla="*/ 756 w 2409"/>
                <a:gd name="T25" fmla="*/ 894 h 1711"/>
                <a:gd name="T26" fmla="*/ 1057 w 2409"/>
                <a:gd name="T27" fmla="*/ 1479 h 1711"/>
                <a:gd name="T28" fmla="*/ 1049 w 2409"/>
                <a:gd name="T29" fmla="*/ 1315 h 1711"/>
                <a:gd name="T30" fmla="*/ 957 w 2409"/>
                <a:gd name="T31" fmla="*/ 1241 h 1711"/>
                <a:gd name="T32" fmla="*/ 865 w 2409"/>
                <a:gd name="T33" fmla="*/ 1479 h 1711"/>
                <a:gd name="T34" fmla="*/ 1004 w 2409"/>
                <a:gd name="T35" fmla="*/ 894 h 1711"/>
                <a:gd name="T36" fmla="*/ 1140 w 2409"/>
                <a:gd name="T37" fmla="*/ 1074 h 1711"/>
                <a:gd name="T38" fmla="*/ 1141 w 2409"/>
                <a:gd name="T39" fmla="*/ 1318 h 1711"/>
                <a:gd name="T40" fmla="*/ 1151 w 2409"/>
                <a:gd name="T41" fmla="*/ 1479 h 1711"/>
                <a:gd name="T42" fmla="*/ 1335 w 2409"/>
                <a:gd name="T43" fmla="*/ 1479 h 1711"/>
                <a:gd name="T44" fmla="*/ 1243 w 2409"/>
                <a:gd name="T45" fmla="*/ 894 h 1711"/>
                <a:gd name="T46" fmla="*/ 1335 w 2409"/>
                <a:gd name="T47" fmla="*/ 1479 h 1711"/>
                <a:gd name="T48" fmla="*/ 1640 w 2409"/>
                <a:gd name="T49" fmla="*/ 1479 h 1711"/>
                <a:gd name="T50" fmla="*/ 1526 w 2409"/>
                <a:gd name="T51" fmla="*/ 1479 h 1711"/>
                <a:gd name="T52" fmla="*/ 1443 w 2409"/>
                <a:gd name="T53" fmla="*/ 894 h 1711"/>
                <a:gd name="T54" fmla="*/ 1653 w 2409"/>
                <a:gd name="T55" fmla="*/ 1244 h 1711"/>
                <a:gd name="T56" fmla="*/ 1735 w 2409"/>
                <a:gd name="T57" fmla="*/ 894 h 1711"/>
                <a:gd name="T58" fmla="*/ 1685 w 2409"/>
                <a:gd name="T59" fmla="*/ 748 h 1711"/>
                <a:gd name="T60" fmla="*/ 1453 w 2409"/>
                <a:gd name="T61" fmla="*/ 748 h 1711"/>
                <a:gd name="T62" fmla="*/ 1348 w 2409"/>
                <a:gd name="T63" fmla="*/ 565 h 1711"/>
                <a:gd name="T64" fmla="*/ 1314 w 2409"/>
                <a:gd name="T65" fmla="*/ 463 h 1711"/>
                <a:gd name="T66" fmla="*/ 963 w 2409"/>
                <a:gd name="T67" fmla="*/ 664 h 1711"/>
                <a:gd name="T68" fmla="*/ 744 w 2409"/>
                <a:gd name="T69" fmla="*/ 634 h 1711"/>
                <a:gd name="T70" fmla="*/ 789 w 2409"/>
                <a:gd name="T71" fmla="*/ 385 h 1711"/>
                <a:gd name="T72" fmla="*/ 661 w 2409"/>
                <a:gd name="T73" fmla="*/ 437 h 1711"/>
                <a:gd name="T74" fmla="*/ 485 w 2409"/>
                <a:gd name="T75" fmla="*/ 742 h 1711"/>
                <a:gd name="T76" fmla="*/ 699 w 2409"/>
                <a:gd name="T77" fmla="*/ 259 h 1711"/>
                <a:gd name="T78" fmla="*/ 800 w 2409"/>
                <a:gd name="T79" fmla="*/ 255 h 1711"/>
                <a:gd name="T80" fmla="*/ 881 w 2409"/>
                <a:gd name="T81" fmla="*/ 504 h 1711"/>
                <a:gd name="T82" fmla="*/ 879 w 2409"/>
                <a:gd name="T83" fmla="*/ 660 h 1711"/>
                <a:gd name="T84" fmla="*/ 1203 w 2409"/>
                <a:gd name="T85" fmla="*/ 255 h 1711"/>
                <a:gd name="T86" fmla="*/ 1386 w 2409"/>
                <a:gd name="T87" fmla="*/ 388 h 1711"/>
                <a:gd name="T88" fmla="*/ 1524 w 2409"/>
                <a:gd name="T89" fmla="*/ 259 h 1711"/>
                <a:gd name="T90" fmla="*/ 1451 w 2409"/>
                <a:gd name="T91" fmla="*/ 615 h 1711"/>
                <a:gd name="T92" fmla="*/ 1570 w 2409"/>
                <a:gd name="T93" fmla="*/ 565 h 1711"/>
                <a:gd name="T94" fmla="*/ 1745 w 2409"/>
                <a:gd name="T95" fmla="*/ 259 h 1711"/>
                <a:gd name="T96" fmla="*/ 1672 w 2409"/>
                <a:gd name="T97" fmla="*/ 615 h 1711"/>
                <a:gd name="T98" fmla="*/ 1852 w 2409"/>
                <a:gd name="T99" fmla="*/ 351 h 1711"/>
                <a:gd name="T100" fmla="*/ 1792 w 2409"/>
                <a:gd name="T101" fmla="*/ 305 h 1711"/>
                <a:gd name="T102" fmla="*/ 1915 w 2409"/>
                <a:gd name="T103" fmla="*/ 330 h 1711"/>
                <a:gd name="T104" fmla="*/ 2110 w 2409"/>
                <a:gd name="T105" fmla="*/ 1091 h 1711"/>
                <a:gd name="T106" fmla="*/ 2023 w 2409"/>
                <a:gd name="T107" fmla="*/ 1028 h 1711"/>
                <a:gd name="T108" fmla="*/ 1928 w 2409"/>
                <a:gd name="T109" fmla="*/ 1028 h 1711"/>
                <a:gd name="T110" fmla="*/ 1975 w 2409"/>
                <a:gd name="T111" fmla="*/ 1402 h 1711"/>
                <a:gd name="T112" fmla="*/ 2023 w 2409"/>
                <a:gd name="T113" fmla="*/ 1237 h 1711"/>
                <a:gd name="T114" fmla="*/ 1981 w 2409"/>
                <a:gd name="T115" fmla="*/ 1153 h 1711"/>
                <a:gd name="T116" fmla="*/ 2110 w 2409"/>
                <a:gd name="T117" fmla="*/ 1339 h 1711"/>
                <a:gd name="T118" fmla="*/ 1835 w 2409"/>
                <a:gd name="T119" fmla="*/ 1339 h 1711"/>
                <a:gd name="T120" fmla="*/ 1973 w 2409"/>
                <a:gd name="T121" fmla="*/ 887 h 1711"/>
                <a:gd name="T122" fmla="*/ 2110 w 2409"/>
                <a:gd name="T123" fmla="*/ 1091 h 17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409" h="1711">
                  <a:moveTo>
                    <a:pt x="2344" y="0"/>
                  </a:moveTo>
                  <a:cubicBezTo>
                    <a:pt x="65" y="0"/>
                    <a:pt x="65" y="0"/>
                    <a:pt x="65" y="0"/>
                  </a:cubicBezTo>
                  <a:cubicBezTo>
                    <a:pt x="29" y="0"/>
                    <a:pt x="0" y="30"/>
                    <a:pt x="0" y="66"/>
                  </a:cubicBezTo>
                  <a:cubicBezTo>
                    <a:pt x="0" y="1646"/>
                    <a:pt x="0" y="1646"/>
                    <a:pt x="0" y="1646"/>
                  </a:cubicBezTo>
                  <a:cubicBezTo>
                    <a:pt x="0" y="1682"/>
                    <a:pt x="29" y="1711"/>
                    <a:pt x="65" y="1711"/>
                  </a:cubicBezTo>
                  <a:cubicBezTo>
                    <a:pt x="2344" y="1711"/>
                    <a:pt x="2344" y="1711"/>
                    <a:pt x="2344" y="1711"/>
                  </a:cubicBezTo>
                  <a:cubicBezTo>
                    <a:pt x="2380" y="1711"/>
                    <a:pt x="2409" y="1682"/>
                    <a:pt x="2409" y="1646"/>
                  </a:cubicBezTo>
                  <a:cubicBezTo>
                    <a:pt x="2409" y="66"/>
                    <a:pt x="2409" y="66"/>
                    <a:pt x="2409" y="66"/>
                  </a:cubicBezTo>
                  <a:cubicBezTo>
                    <a:pt x="2409" y="30"/>
                    <a:pt x="2380" y="0"/>
                    <a:pt x="2344" y="0"/>
                  </a:cubicBezTo>
                  <a:close/>
                  <a:moveTo>
                    <a:pt x="555" y="1479"/>
                  </a:moveTo>
                  <a:cubicBezTo>
                    <a:pt x="461" y="1479"/>
                    <a:pt x="461" y="1479"/>
                    <a:pt x="461" y="1479"/>
                  </a:cubicBezTo>
                  <a:cubicBezTo>
                    <a:pt x="461" y="1228"/>
                    <a:pt x="461" y="1228"/>
                    <a:pt x="461" y="1228"/>
                  </a:cubicBezTo>
                  <a:cubicBezTo>
                    <a:pt x="357" y="1228"/>
                    <a:pt x="357" y="1228"/>
                    <a:pt x="357" y="1228"/>
                  </a:cubicBezTo>
                  <a:cubicBezTo>
                    <a:pt x="357" y="1479"/>
                    <a:pt x="357" y="1479"/>
                    <a:pt x="357" y="1479"/>
                  </a:cubicBezTo>
                  <a:cubicBezTo>
                    <a:pt x="265" y="1479"/>
                    <a:pt x="265" y="1479"/>
                    <a:pt x="265" y="1479"/>
                  </a:cubicBezTo>
                  <a:cubicBezTo>
                    <a:pt x="265" y="894"/>
                    <a:pt x="265" y="894"/>
                    <a:pt x="265" y="894"/>
                  </a:cubicBezTo>
                  <a:cubicBezTo>
                    <a:pt x="357" y="894"/>
                    <a:pt x="357" y="894"/>
                    <a:pt x="357" y="894"/>
                  </a:cubicBezTo>
                  <a:cubicBezTo>
                    <a:pt x="357" y="1145"/>
                    <a:pt x="357" y="1145"/>
                    <a:pt x="357" y="1145"/>
                  </a:cubicBezTo>
                  <a:cubicBezTo>
                    <a:pt x="461" y="1145"/>
                    <a:pt x="461" y="1145"/>
                    <a:pt x="461" y="1145"/>
                  </a:cubicBezTo>
                  <a:cubicBezTo>
                    <a:pt x="461" y="894"/>
                    <a:pt x="461" y="894"/>
                    <a:pt x="461" y="894"/>
                  </a:cubicBezTo>
                  <a:cubicBezTo>
                    <a:pt x="555" y="894"/>
                    <a:pt x="555" y="894"/>
                    <a:pt x="555" y="894"/>
                  </a:cubicBezTo>
                  <a:lnTo>
                    <a:pt x="555" y="1479"/>
                  </a:lnTo>
                  <a:close/>
                  <a:moveTo>
                    <a:pt x="756" y="1479"/>
                  </a:moveTo>
                  <a:cubicBezTo>
                    <a:pt x="664" y="1479"/>
                    <a:pt x="664" y="1479"/>
                    <a:pt x="664" y="1479"/>
                  </a:cubicBezTo>
                  <a:cubicBezTo>
                    <a:pt x="664" y="894"/>
                    <a:pt x="664" y="894"/>
                    <a:pt x="664" y="894"/>
                  </a:cubicBezTo>
                  <a:cubicBezTo>
                    <a:pt x="756" y="894"/>
                    <a:pt x="756" y="894"/>
                    <a:pt x="756" y="894"/>
                  </a:cubicBezTo>
                  <a:lnTo>
                    <a:pt x="756" y="1479"/>
                  </a:lnTo>
                  <a:close/>
                  <a:moveTo>
                    <a:pt x="1057" y="1479"/>
                  </a:moveTo>
                  <a:cubicBezTo>
                    <a:pt x="1052" y="1464"/>
                    <a:pt x="1049" y="1455"/>
                    <a:pt x="1049" y="1407"/>
                  </a:cubicBezTo>
                  <a:cubicBezTo>
                    <a:pt x="1049" y="1315"/>
                    <a:pt x="1049" y="1315"/>
                    <a:pt x="1049" y="1315"/>
                  </a:cubicBezTo>
                  <a:cubicBezTo>
                    <a:pt x="1049" y="1261"/>
                    <a:pt x="1030" y="1241"/>
                    <a:pt x="989" y="1241"/>
                  </a:cubicBezTo>
                  <a:cubicBezTo>
                    <a:pt x="957" y="1241"/>
                    <a:pt x="957" y="1241"/>
                    <a:pt x="957" y="1241"/>
                  </a:cubicBezTo>
                  <a:cubicBezTo>
                    <a:pt x="957" y="1479"/>
                    <a:pt x="957" y="1479"/>
                    <a:pt x="957" y="1479"/>
                  </a:cubicBezTo>
                  <a:cubicBezTo>
                    <a:pt x="865" y="1479"/>
                    <a:pt x="865" y="1479"/>
                    <a:pt x="865" y="1479"/>
                  </a:cubicBezTo>
                  <a:cubicBezTo>
                    <a:pt x="865" y="894"/>
                    <a:pt x="865" y="894"/>
                    <a:pt x="865" y="894"/>
                  </a:cubicBezTo>
                  <a:cubicBezTo>
                    <a:pt x="1004" y="894"/>
                    <a:pt x="1004" y="894"/>
                    <a:pt x="1004" y="894"/>
                  </a:cubicBezTo>
                  <a:cubicBezTo>
                    <a:pt x="1099" y="894"/>
                    <a:pt x="1140" y="938"/>
                    <a:pt x="1140" y="1028"/>
                  </a:cubicBezTo>
                  <a:cubicBezTo>
                    <a:pt x="1140" y="1074"/>
                    <a:pt x="1140" y="1074"/>
                    <a:pt x="1140" y="1074"/>
                  </a:cubicBezTo>
                  <a:cubicBezTo>
                    <a:pt x="1140" y="1135"/>
                    <a:pt x="1121" y="1174"/>
                    <a:pt x="1080" y="1193"/>
                  </a:cubicBezTo>
                  <a:cubicBezTo>
                    <a:pt x="1126" y="1212"/>
                    <a:pt x="1141" y="1257"/>
                    <a:pt x="1141" y="1318"/>
                  </a:cubicBezTo>
                  <a:cubicBezTo>
                    <a:pt x="1141" y="1408"/>
                    <a:pt x="1141" y="1408"/>
                    <a:pt x="1141" y="1408"/>
                  </a:cubicBezTo>
                  <a:cubicBezTo>
                    <a:pt x="1141" y="1437"/>
                    <a:pt x="1142" y="1458"/>
                    <a:pt x="1151" y="1479"/>
                  </a:cubicBezTo>
                  <a:lnTo>
                    <a:pt x="1057" y="1479"/>
                  </a:lnTo>
                  <a:close/>
                  <a:moveTo>
                    <a:pt x="1335" y="1479"/>
                  </a:moveTo>
                  <a:cubicBezTo>
                    <a:pt x="1243" y="1479"/>
                    <a:pt x="1243" y="1479"/>
                    <a:pt x="1243" y="1479"/>
                  </a:cubicBezTo>
                  <a:cubicBezTo>
                    <a:pt x="1243" y="894"/>
                    <a:pt x="1243" y="894"/>
                    <a:pt x="1243" y="894"/>
                  </a:cubicBezTo>
                  <a:cubicBezTo>
                    <a:pt x="1335" y="894"/>
                    <a:pt x="1335" y="894"/>
                    <a:pt x="1335" y="894"/>
                  </a:cubicBezTo>
                  <a:lnTo>
                    <a:pt x="1335" y="1479"/>
                  </a:lnTo>
                  <a:close/>
                  <a:moveTo>
                    <a:pt x="1735" y="1479"/>
                  </a:moveTo>
                  <a:cubicBezTo>
                    <a:pt x="1640" y="1479"/>
                    <a:pt x="1640" y="1479"/>
                    <a:pt x="1640" y="1479"/>
                  </a:cubicBezTo>
                  <a:cubicBezTo>
                    <a:pt x="1526" y="1055"/>
                    <a:pt x="1526" y="1055"/>
                    <a:pt x="1526" y="1055"/>
                  </a:cubicBezTo>
                  <a:cubicBezTo>
                    <a:pt x="1526" y="1479"/>
                    <a:pt x="1526" y="1479"/>
                    <a:pt x="1526" y="1479"/>
                  </a:cubicBezTo>
                  <a:cubicBezTo>
                    <a:pt x="1443" y="1479"/>
                    <a:pt x="1443" y="1479"/>
                    <a:pt x="1443" y="1479"/>
                  </a:cubicBezTo>
                  <a:cubicBezTo>
                    <a:pt x="1443" y="894"/>
                    <a:pt x="1443" y="894"/>
                    <a:pt x="1443" y="894"/>
                  </a:cubicBezTo>
                  <a:cubicBezTo>
                    <a:pt x="1559" y="894"/>
                    <a:pt x="1559" y="894"/>
                    <a:pt x="1559" y="894"/>
                  </a:cubicBezTo>
                  <a:cubicBezTo>
                    <a:pt x="1653" y="1244"/>
                    <a:pt x="1653" y="1244"/>
                    <a:pt x="1653" y="1244"/>
                  </a:cubicBezTo>
                  <a:cubicBezTo>
                    <a:pt x="1653" y="894"/>
                    <a:pt x="1653" y="894"/>
                    <a:pt x="1653" y="894"/>
                  </a:cubicBezTo>
                  <a:cubicBezTo>
                    <a:pt x="1735" y="894"/>
                    <a:pt x="1735" y="894"/>
                    <a:pt x="1735" y="894"/>
                  </a:cubicBezTo>
                  <a:lnTo>
                    <a:pt x="1735" y="1479"/>
                  </a:lnTo>
                  <a:close/>
                  <a:moveTo>
                    <a:pt x="1685" y="748"/>
                  </a:moveTo>
                  <a:cubicBezTo>
                    <a:pt x="1625" y="748"/>
                    <a:pt x="1585" y="724"/>
                    <a:pt x="1569" y="679"/>
                  </a:cubicBezTo>
                  <a:cubicBezTo>
                    <a:pt x="1536" y="724"/>
                    <a:pt x="1496" y="748"/>
                    <a:pt x="1453" y="748"/>
                  </a:cubicBezTo>
                  <a:cubicBezTo>
                    <a:pt x="1389" y="748"/>
                    <a:pt x="1342" y="692"/>
                    <a:pt x="1342" y="614"/>
                  </a:cubicBezTo>
                  <a:cubicBezTo>
                    <a:pt x="1342" y="599"/>
                    <a:pt x="1344" y="582"/>
                    <a:pt x="1348" y="565"/>
                  </a:cubicBezTo>
                  <a:cubicBezTo>
                    <a:pt x="1373" y="449"/>
                    <a:pt x="1373" y="449"/>
                    <a:pt x="1373" y="449"/>
                  </a:cubicBezTo>
                  <a:cubicBezTo>
                    <a:pt x="1354" y="455"/>
                    <a:pt x="1335" y="460"/>
                    <a:pt x="1314" y="463"/>
                  </a:cubicBezTo>
                  <a:cubicBezTo>
                    <a:pt x="1300" y="634"/>
                    <a:pt x="1216" y="748"/>
                    <a:pt x="1104" y="748"/>
                  </a:cubicBezTo>
                  <a:cubicBezTo>
                    <a:pt x="1034" y="748"/>
                    <a:pt x="985" y="718"/>
                    <a:pt x="963" y="664"/>
                  </a:cubicBezTo>
                  <a:cubicBezTo>
                    <a:pt x="918" y="737"/>
                    <a:pt x="874" y="748"/>
                    <a:pt x="842" y="748"/>
                  </a:cubicBezTo>
                  <a:cubicBezTo>
                    <a:pt x="780" y="748"/>
                    <a:pt x="744" y="706"/>
                    <a:pt x="744" y="634"/>
                  </a:cubicBezTo>
                  <a:cubicBezTo>
                    <a:pt x="744" y="590"/>
                    <a:pt x="757" y="541"/>
                    <a:pt x="769" y="494"/>
                  </a:cubicBezTo>
                  <a:cubicBezTo>
                    <a:pt x="779" y="454"/>
                    <a:pt x="789" y="415"/>
                    <a:pt x="789" y="385"/>
                  </a:cubicBezTo>
                  <a:cubicBezTo>
                    <a:pt x="789" y="349"/>
                    <a:pt x="776" y="342"/>
                    <a:pt x="756" y="342"/>
                  </a:cubicBezTo>
                  <a:cubicBezTo>
                    <a:pt x="721" y="342"/>
                    <a:pt x="690" y="373"/>
                    <a:pt x="661" y="437"/>
                  </a:cubicBezTo>
                  <a:cubicBezTo>
                    <a:pt x="595" y="742"/>
                    <a:pt x="595" y="742"/>
                    <a:pt x="595" y="742"/>
                  </a:cubicBezTo>
                  <a:cubicBezTo>
                    <a:pt x="485" y="742"/>
                    <a:pt x="485" y="742"/>
                    <a:pt x="485" y="742"/>
                  </a:cubicBezTo>
                  <a:cubicBezTo>
                    <a:pt x="587" y="259"/>
                    <a:pt x="587" y="259"/>
                    <a:pt x="587" y="259"/>
                  </a:cubicBezTo>
                  <a:cubicBezTo>
                    <a:pt x="699" y="259"/>
                    <a:pt x="699" y="259"/>
                    <a:pt x="699" y="259"/>
                  </a:cubicBezTo>
                  <a:cubicBezTo>
                    <a:pt x="689" y="306"/>
                    <a:pt x="689" y="306"/>
                    <a:pt x="689" y="306"/>
                  </a:cubicBezTo>
                  <a:cubicBezTo>
                    <a:pt x="732" y="260"/>
                    <a:pt x="772" y="255"/>
                    <a:pt x="800" y="255"/>
                  </a:cubicBezTo>
                  <a:cubicBezTo>
                    <a:pt x="869" y="255"/>
                    <a:pt x="905" y="293"/>
                    <a:pt x="905" y="368"/>
                  </a:cubicBezTo>
                  <a:cubicBezTo>
                    <a:pt x="905" y="412"/>
                    <a:pt x="893" y="459"/>
                    <a:pt x="881" y="504"/>
                  </a:cubicBezTo>
                  <a:cubicBezTo>
                    <a:pt x="870" y="547"/>
                    <a:pt x="860" y="588"/>
                    <a:pt x="860" y="623"/>
                  </a:cubicBezTo>
                  <a:cubicBezTo>
                    <a:pt x="860" y="655"/>
                    <a:pt x="869" y="660"/>
                    <a:pt x="879" y="660"/>
                  </a:cubicBezTo>
                  <a:cubicBezTo>
                    <a:pt x="902" y="660"/>
                    <a:pt x="926" y="634"/>
                    <a:pt x="950" y="583"/>
                  </a:cubicBezTo>
                  <a:cubicBezTo>
                    <a:pt x="953" y="483"/>
                    <a:pt x="1002" y="255"/>
                    <a:pt x="1203" y="255"/>
                  </a:cubicBezTo>
                  <a:cubicBezTo>
                    <a:pt x="1276" y="255"/>
                    <a:pt x="1313" y="303"/>
                    <a:pt x="1316" y="402"/>
                  </a:cubicBezTo>
                  <a:cubicBezTo>
                    <a:pt x="1340" y="401"/>
                    <a:pt x="1364" y="396"/>
                    <a:pt x="1386" y="388"/>
                  </a:cubicBezTo>
                  <a:cubicBezTo>
                    <a:pt x="1413" y="259"/>
                    <a:pt x="1413" y="259"/>
                    <a:pt x="1413" y="259"/>
                  </a:cubicBezTo>
                  <a:cubicBezTo>
                    <a:pt x="1524" y="259"/>
                    <a:pt x="1524" y="259"/>
                    <a:pt x="1524" y="259"/>
                  </a:cubicBezTo>
                  <a:cubicBezTo>
                    <a:pt x="1454" y="586"/>
                    <a:pt x="1454" y="586"/>
                    <a:pt x="1454" y="586"/>
                  </a:cubicBezTo>
                  <a:cubicBezTo>
                    <a:pt x="1452" y="596"/>
                    <a:pt x="1451" y="605"/>
                    <a:pt x="1451" y="615"/>
                  </a:cubicBezTo>
                  <a:cubicBezTo>
                    <a:pt x="1451" y="644"/>
                    <a:pt x="1463" y="660"/>
                    <a:pt x="1484" y="660"/>
                  </a:cubicBezTo>
                  <a:cubicBezTo>
                    <a:pt x="1517" y="660"/>
                    <a:pt x="1558" y="624"/>
                    <a:pt x="1570" y="565"/>
                  </a:cubicBezTo>
                  <a:cubicBezTo>
                    <a:pt x="1635" y="259"/>
                    <a:pt x="1635" y="259"/>
                    <a:pt x="1635" y="259"/>
                  </a:cubicBezTo>
                  <a:cubicBezTo>
                    <a:pt x="1745" y="259"/>
                    <a:pt x="1745" y="259"/>
                    <a:pt x="1745" y="259"/>
                  </a:cubicBezTo>
                  <a:cubicBezTo>
                    <a:pt x="1676" y="586"/>
                    <a:pt x="1676" y="586"/>
                    <a:pt x="1676" y="586"/>
                  </a:cubicBezTo>
                  <a:cubicBezTo>
                    <a:pt x="1674" y="596"/>
                    <a:pt x="1672" y="605"/>
                    <a:pt x="1672" y="615"/>
                  </a:cubicBezTo>
                  <a:cubicBezTo>
                    <a:pt x="1672" y="636"/>
                    <a:pt x="1678" y="660"/>
                    <a:pt x="1704" y="660"/>
                  </a:cubicBezTo>
                  <a:cubicBezTo>
                    <a:pt x="1796" y="660"/>
                    <a:pt x="1847" y="451"/>
                    <a:pt x="1852" y="351"/>
                  </a:cubicBezTo>
                  <a:cubicBezTo>
                    <a:pt x="1843" y="353"/>
                    <a:pt x="1834" y="353"/>
                    <a:pt x="1828" y="353"/>
                  </a:cubicBezTo>
                  <a:cubicBezTo>
                    <a:pt x="1807" y="353"/>
                    <a:pt x="1792" y="333"/>
                    <a:pt x="1792" y="305"/>
                  </a:cubicBezTo>
                  <a:cubicBezTo>
                    <a:pt x="1792" y="274"/>
                    <a:pt x="1813" y="242"/>
                    <a:pt x="1848" y="242"/>
                  </a:cubicBezTo>
                  <a:cubicBezTo>
                    <a:pt x="1873" y="242"/>
                    <a:pt x="1915" y="254"/>
                    <a:pt x="1915" y="330"/>
                  </a:cubicBezTo>
                  <a:cubicBezTo>
                    <a:pt x="1915" y="498"/>
                    <a:pt x="1818" y="748"/>
                    <a:pt x="1685" y="748"/>
                  </a:cubicBezTo>
                  <a:close/>
                  <a:moveTo>
                    <a:pt x="2110" y="1091"/>
                  </a:moveTo>
                  <a:cubicBezTo>
                    <a:pt x="2023" y="1091"/>
                    <a:pt x="2023" y="1091"/>
                    <a:pt x="2023" y="1091"/>
                  </a:cubicBezTo>
                  <a:cubicBezTo>
                    <a:pt x="2023" y="1028"/>
                    <a:pt x="2023" y="1028"/>
                    <a:pt x="2023" y="1028"/>
                  </a:cubicBezTo>
                  <a:cubicBezTo>
                    <a:pt x="2023" y="987"/>
                    <a:pt x="2005" y="971"/>
                    <a:pt x="1975" y="971"/>
                  </a:cubicBezTo>
                  <a:cubicBezTo>
                    <a:pt x="1946" y="971"/>
                    <a:pt x="1928" y="987"/>
                    <a:pt x="1928" y="1028"/>
                  </a:cubicBezTo>
                  <a:cubicBezTo>
                    <a:pt x="1928" y="1345"/>
                    <a:pt x="1928" y="1345"/>
                    <a:pt x="1928" y="1345"/>
                  </a:cubicBezTo>
                  <a:cubicBezTo>
                    <a:pt x="1928" y="1386"/>
                    <a:pt x="1946" y="1402"/>
                    <a:pt x="1975" y="1402"/>
                  </a:cubicBezTo>
                  <a:cubicBezTo>
                    <a:pt x="2005" y="1402"/>
                    <a:pt x="2023" y="1386"/>
                    <a:pt x="2023" y="1345"/>
                  </a:cubicBezTo>
                  <a:cubicBezTo>
                    <a:pt x="2023" y="1237"/>
                    <a:pt x="2023" y="1237"/>
                    <a:pt x="2023" y="1237"/>
                  </a:cubicBezTo>
                  <a:cubicBezTo>
                    <a:pt x="1981" y="1237"/>
                    <a:pt x="1981" y="1237"/>
                    <a:pt x="1981" y="1237"/>
                  </a:cubicBezTo>
                  <a:cubicBezTo>
                    <a:pt x="1981" y="1153"/>
                    <a:pt x="1981" y="1153"/>
                    <a:pt x="1981" y="1153"/>
                  </a:cubicBezTo>
                  <a:cubicBezTo>
                    <a:pt x="2110" y="1153"/>
                    <a:pt x="2110" y="1153"/>
                    <a:pt x="2110" y="1153"/>
                  </a:cubicBezTo>
                  <a:cubicBezTo>
                    <a:pt x="2110" y="1339"/>
                    <a:pt x="2110" y="1339"/>
                    <a:pt x="2110" y="1339"/>
                  </a:cubicBezTo>
                  <a:cubicBezTo>
                    <a:pt x="2110" y="1432"/>
                    <a:pt x="2063" y="1486"/>
                    <a:pt x="1973" y="1486"/>
                  </a:cubicBezTo>
                  <a:cubicBezTo>
                    <a:pt x="1882" y="1486"/>
                    <a:pt x="1835" y="1432"/>
                    <a:pt x="1835" y="1339"/>
                  </a:cubicBezTo>
                  <a:cubicBezTo>
                    <a:pt x="1835" y="1034"/>
                    <a:pt x="1835" y="1034"/>
                    <a:pt x="1835" y="1034"/>
                  </a:cubicBezTo>
                  <a:cubicBezTo>
                    <a:pt x="1835" y="941"/>
                    <a:pt x="1882" y="887"/>
                    <a:pt x="1973" y="887"/>
                  </a:cubicBezTo>
                  <a:cubicBezTo>
                    <a:pt x="2063" y="887"/>
                    <a:pt x="2110" y="941"/>
                    <a:pt x="2110" y="1034"/>
                  </a:cubicBezTo>
                  <a:lnTo>
                    <a:pt x="2110" y="1091"/>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05" name="Freeform 8"/>
            <p:cNvSpPr>
              <a:spLocks/>
            </p:cNvSpPr>
            <p:nvPr/>
          </p:nvSpPr>
          <p:spPr bwMode="auto">
            <a:xfrm>
              <a:off x="866775" y="676275"/>
              <a:ext cx="82550" cy="152400"/>
            </a:xfrm>
            <a:custGeom>
              <a:avLst/>
              <a:gdLst>
                <a:gd name="T0" fmla="*/ 185 w 185"/>
                <a:gd name="T1" fmla="*/ 43 h 337"/>
                <a:gd name="T2" fmla="*/ 138 w 185"/>
                <a:gd name="T3" fmla="*/ 0 h 337"/>
                <a:gd name="T4" fmla="*/ 0 w 185"/>
                <a:gd name="T5" fmla="*/ 252 h 337"/>
                <a:gd name="T6" fmla="*/ 70 w 185"/>
                <a:gd name="T7" fmla="*/ 337 h 337"/>
                <a:gd name="T8" fmla="*/ 182 w 185"/>
                <a:gd name="T9" fmla="*/ 144 h 337"/>
                <a:gd name="T10" fmla="*/ 146 w 185"/>
                <a:gd name="T11" fmla="*/ 97 h 337"/>
                <a:gd name="T12" fmla="*/ 185 w 185"/>
                <a:gd name="T13" fmla="*/ 43 h 337"/>
              </a:gdLst>
              <a:ahLst/>
              <a:cxnLst>
                <a:cxn ang="0">
                  <a:pos x="T0" y="T1"/>
                </a:cxn>
                <a:cxn ang="0">
                  <a:pos x="T2" y="T3"/>
                </a:cxn>
                <a:cxn ang="0">
                  <a:pos x="T4" y="T5"/>
                </a:cxn>
                <a:cxn ang="0">
                  <a:pos x="T6" y="T7"/>
                </a:cxn>
                <a:cxn ang="0">
                  <a:pos x="T8" y="T9"/>
                </a:cxn>
                <a:cxn ang="0">
                  <a:pos x="T10" y="T11"/>
                </a:cxn>
                <a:cxn ang="0">
                  <a:pos x="T12" y="T13"/>
                </a:cxn>
              </a:cxnLst>
              <a:rect l="0" t="0" r="r" b="b"/>
              <a:pathLst>
                <a:path w="185" h="337">
                  <a:moveTo>
                    <a:pt x="185" y="43"/>
                  </a:moveTo>
                  <a:cubicBezTo>
                    <a:pt x="179" y="5"/>
                    <a:pt x="158" y="0"/>
                    <a:pt x="138" y="0"/>
                  </a:cubicBezTo>
                  <a:cubicBezTo>
                    <a:pt x="49" y="0"/>
                    <a:pt x="0" y="166"/>
                    <a:pt x="0" y="252"/>
                  </a:cubicBezTo>
                  <a:cubicBezTo>
                    <a:pt x="0" y="314"/>
                    <a:pt x="19" y="337"/>
                    <a:pt x="70" y="337"/>
                  </a:cubicBezTo>
                  <a:cubicBezTo>
                    <a:pt x="124" y="337"/>
                    <a:pt x="169" y="258"/>
                    <a:pt x="182" y="144"/>
                  </a:cubicBezTo>
                  <a:cubicBezTo>
                    <a:pt x="150" y="140"/>
                    <a:pt x="146" y="116"/>
                    <a:pt x="146" y="97"/>
                  </a:cubicBezTo>
                  <a:cubicBezTo>
                    <a:pt x="146" y="68"/>
                    <a:pt x="159" y="49"/>
                    <a:pt x="185" y="43"/>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06" name="Freeform 9"/>
            <p:cNvSpPr>
              <a:spLocks/>
            </p:cNvSpPr>
            <p:nvPr/>
          </p:nvSpPr>
          <p:spPr bwMode="auto">
            <a:xfrm>
              <a:off x="815975" y="973138"/>
              <a:ext cx="41275" cy="80962"/>
            </a:xfrm>
            <a:custGeom>
              <a:avLst/>
              <a:gdLst>
                <a:gd name="T0" fmla="*/ 44 w 91"/>
                <a:gd name="T1" fmla="*/ 0 h 180"/>
                <a:gd name="T2" fmla="*/ 0 w 91"/>
                <a:gd name="T3" fmla="*/ 0 h 180"/>
                <a:gd name="T4" fmla="*/ 0 w 91"/>
                <a:gd name="T5" fmla="*/ 180 h 180"/>
                <a:gd name="T6" fmla="*/ 36 w 91"/>
                <a:gd name="T7" fmla="*/ 180 h 180"/>
                <a:gd name="T8" fmla="*/ 91 w 91"/>
                <a:gd name="T9" fmla="*/ 118 h 180"/>
                <a:gd name="T10" fmla="*/ 91 w 91"/>
                <a:gd name="T11" fmla="*/ 61 h 180"/>
                <a:gd name="T12" fmla="*/ 44 w 91"/>
                <a:gd name="T13" fmla="*/ 0 h 180"/>
              </a:gdLst>
              <a:ahLst/>
              <a:cxnLst>
                <a:cxn ang="0">
                  <a:pos x="T0" y="T1"/>
                </a:cxn>
                <a:cxn ang="0">
                  <a:pos x="T2" y="T3"/>
                </a:cxn>
                <a:cxn ang="0">
                  <a:pos x="T4" y="T5"/>
                </a:cxn>
                <a:cxn ang="0">
                  <a:pos x="T6" y="T7"/>
                </a:cxn>
                <a:cxn ang="0">
                  <a:pos x="T8" y="T9"/>
                </a:cxn>
                <a:cxn ang="0">
                  <a:pos x="T10" y="T11"/>
                </a:cxn>
                <a:cxn ang="0">
                  <a:pos x="T12" y="T13"/>
                </a:cxn>
              </a:cxnLst>
              <a:rect l="0" t="0" r="r" b="b"/>
              <a:pathLst>
                <a:path w="91" h="180">
                  <a:moveTo>
                    <a:pt x="44" y="0"/>
                  </a:moveTo>
                  <a:cubicBezTo>
                    <a:pt x="0" y="0"/>
                    <a:pt x="0" y="0"/>
                    <a:pt x="0" y="0"/>
                  </a:cubicBezTo>
                  <a:cubicBezTo>
                    <a:pt x="0" y="180"/>
                    <a:pt x="0" y="180"/>
                    <a:pt x="0" y="180"/>
                  </a:cubicBezTo>
                  <a:cubicBezTo>
                    <a:pt x="36" y="180"/>
                    <a:pt x="36" y="180"/>
                    <a:pt x="36" y="180"/>
                  </a:cubicBezTo>
                  <a:cubicBezTo>
                    <a:pt x="70" y="180"/>
                    <a:pt x="91" y="165"/>
                    <a:pt x="91" y="118"/>
                  </a:cubicBezTo>
                  <a:cubicBezTo>
                    <a:pt x="91" y="61"/>
                    <a:pt x="91" y="61"/>
                    <a:pt x="91" y="61"/>
                  </a:cubicBezTo>
                  <a:cubicBezTo>
                    <a:pt x="91" y="19"/>
                    <a:pt x="77" y="0"/>
                    <a:pt x="44" y="0"/>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207" name="nurse_child_blue"/>
          <p:cNvGrpSpPr/>
          <p:nvPr userDrawn="1"/>
        </p:nvGrpSpPr>
        <p:grpSpPr>
          <a:xfrm>
            <a:off x="2108896" y="357787"/>
            <a:ext cx="695537" cy="997164"/>
            <a:chOff x="3103562" y="917575"/>
            <a:chExt cx="1782763" cy="2555876"/>
          </a:xfrm>
        </p:grpSpPr>
        <p:sp>
          <p:nvSpPr>
            <p:cNvPr id="208" name="Oval 13"/>
            <p:cNvSpPr>
              <a:spLocks noChangeArrowheads="1"/>
            </p:cNvSpPr>
            <p:nvPr/>
          </p:nvSpPr>
          <p:spPr bwMode="auto">
            <a:xfrm>
              <a:off x="3446463" y="1446213"/>
              <a:ext cx="617538" cy="269875"/>
            </a:xfrm>
            <a:prstGeom prst="ellipse">
              <a:avLst/>
            </a:pr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09" name="Freeform 14"/>
            <p:cNvSpPr>
              <a:spLocks/>
            </p:cNvSpPr>
            <p:nvPr/>
          </p:nvSpPr>
          <p:spPr bwMode="auto">
            <a:xfrm>
              <a:off x="3265488" y="2519363"/>
              <a:ext cx="157163" cy="361950"/>
            </a:xfrm>
            <a:custGeom>
              <a:avLst/>
              <a:gdLst>
                <a:gd name="T0" fmla="*/ 0 w 148"/>
                <a:gd name="T1" fmla="*/ 0 h 340"/>
                <a:gd name="T2" fmla="*/ 17 w 148"/>
                <a:gd name="T3" fmla="*/ 63 h 340"/>
                <a:gd name="T4" fmla="*/ 51 w 148"/>
                <a:gd name="T5" fmla="*/ 207 h 340"/>
                <a:gd name="T6" fmla="*/ 12 w 148"/>
                <a:gd name="T7" fmla="*/ 281 h 340"/>
                <a:gd name="T8" fmla="*/ 89 w 148"/>
                <a:gd name="T9" fmla="*/ 333 h 340"/>
                <a:gd name="T10" fmla="*/ 141 w 148"/>
                <a:gd name="T11" fmla="*/ 255 h 340"/>
                <a:gd name="T12" fmla="*/ 81 w 148"/>
                <a:gd name="T13" fmla="*/ 203 h 340"/>
                <a:gd name="T14" fmla="*/ 49 w 148"/>
                <a:gd name="T15" fmla="*/ 66 h 340"/>
                <a:gd name="T16" fmla="*/ 32 w 148"/>
                <a:gd name="T17" fmla="*/ 4 h 340"/>
                <a:gd name="T18" fmla="*/ 0 w 148"/>
                <a:gd name="T19" fmla="*/ 0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8" h="340">
                  <a:moveTo>
                    <a:pt x="0" y="0"/>
                  </a:moveTo>
                  <a:cubicBezTo>
                    <a:pt x="6" y="21"/>
                    <a:pt x="12" y="42"/>
                    <a:pt x="17" y="63"/>
                  </a:cubicBezTo>
                  <a:cubicBezTo>
                    <a:pt x="32" y="119"/>
                    <a:pt x="43" y="171"/>
                    <a:pt x="51" y="207"/>
                  </a:cubicBezTo>
                  <a:cubicBezTo>
                    <a:pt x="23" y="219"/>
                    <a:pt x="6" y="250"/>
                    <a:pt x="12" y="281"/>
                  </a:cubicBezTo>
                  <a:cubicBezTo>
                    <a:pt x="19" y="317"/>
                    <a:pt x="54" y="340"/>
                    <a:pt x="89" y="333"/>
                  </a:cubicBezTo>
                  <a:cubicBezTo>
                    <a:pt x="125" y="326"/>
                    <a:pt x="148" y="291"/>
                    <a:pt x="141" y="255"/>
                  </a:cubicBezTo>
                  <a:cubicBezTo>
                    <a:pt x="135" y="225"/>
                    <a:pt x="110" y="204"/>
                    <a:pt x="81" y="203"/>
                  </a:cubicBezTo>
                  <a:cubicBezTo>
                    <a:pt x="73" y="168"/>
                    <a:pt x="63" y="120"/>
                    <a:pt x="49" y="66"/>
                  </a:cubicBezTo>
                  <a:cubicBezTo>
                    <a:pt x="44" y="46"/>
                    <a:pt x="38" y="25"/>
                    <a:pt x="32" y="4"/>
                  </a:cubicBezTo>
                  <a:cubicBezTo>
                    <a:pt x="21" y="2"/>
                    <a:pt x="10" y="1"/>
                    <a:pt x="0" y="0"/>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10" name="Freeform 15"/>
            <p:cNvSpPr>
              <a:spLocks/>
            </p:cNvSpPr>
            <p:nvPr/>
          </p:nvSpPr>
          <p:spPr bwMode="auto">
            <a:xfrm>
              <a:off x="3452813" y="2627313"/>
              <a:ext cx="266700" cy="846138"/>
            </a:xfrm>
            <a:custGeom>
              <a:avLst/>
              <a:gdLst>
                <a:gd name="T0" fmla="*/ 251 w 251"/>
                <a:gd name="T1" fmla="*/ 44 h 795"/>
                <a:gd name="T2" fmla="*/ 0 w 251"/>
                <a:gd name="T3" fmla="*/ 0 h 795"/>
                <a:gd name="T4" fmla="*/ 0 w 251"/>
                <a:gd name="T5" fmla="*/ 84 h 795"/>
                <a:gd name="T6" fmla="*/ 0 w 251"/>
                <a:gd name="T7" fmla="*/ 627 h 795"/>
                <a:gd name="T8" fmla="*/ 126 w 251"/>
                <a:gd name="T9" fmla="*/ 795 h 795"/>
                <a:gd name="T10" fmla="*/ 242 w 251"/>
                <a:gd name="T11" fmla="*/ 686 h 795"/>
                <a:gd name="T12" fmla="*/ 251 w 251"/>
                <a:gd name="T13" fmla="*/ 627 h 795"/>
                <a:gd name="T14" fmla="*/ 251 w 251"/>
                <a:gd name="T15" fmla="*/ 44 h 7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1" h="795">
                  <a:moveTo>
                    <a:pt x="251" y="44"/>
                  </a:moveTo>
                  <a:cubicBezTo>
                    <a:pt x="163" y="41"/>
                    <a:pt x="76" y="24"/>
                    <a:pt x="0" y="0"/>
                  </a:cubicBezTo>
                  <a:cubicBezTo>
                    <a:pt x="0" y="84"/>
                    <a:pt x="0" y="84"/>
                    <a:pt x="0" y="84"/>
                  </a:cubicBezTo>
                  <a:cubicBezTo>
                    <a:pt x="0" y="627"/>
                    <a:pt x="0" y="627"/>
                    <a:pt x="0" y="627"/>
                  </a:cubicBezTo>
                  <a:cubicBezTo>
                    <a:pt x="0" y="720"/>
                    <a:pt x="56" y="795"/>
                    <a:pt x="126" y="795"/>
                  </a:cubicBezTo>
                  <a:cubicBezTo>
                    <a:pt x="179" y="795"/>
                    <a:pt x="224" y="750"/>
                    <a:pt x="242" y="686"/>
                  </a:cubicBezTo>
                  <a:cubicBezTo>
                    <a:pt x="248" y="668"/>
                    <a:pt x="251" y="648"/>
                    <a:pt x="251" y="627"/>
                  </a:cubicBezTo>
                  <a:lnTo>
                    <a:pt x="251" y="44"/>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11" name="Freeform 16"/>
            <p:cNvSpPr>
              <a:spLocks/>
            </p:cNvSpPr>
            <p:nvPr/>
          </p:nvSpPr>
          <p:spPr bwMode="auto">
            <a:xfrm>
              <a:off x="3770313" y="2627313"/>
              <a:ext cx="265113" cy="846138"/>
            </a:xfrm>
            <a:custGeom>
              <a:avLst/>
              <a:gdLst>
                <a:gd name="T0" fmla="*/ 0 w 250"/>
                <a:gd name="T1" fmla="*/ 627 h 795"/>
                <a:gd name="T2" fmla="*/ 125 w 250"/>
                <a:gd name="T3" fmla="*/ 795 h 795"/>
                <a:gd name="T4" fmla="*/ 250 w 250"/>
                <a:gd name="T5" fmla="*/ 627 h 795"/>
                <a:gd name="T6" fmla="*/ 250 w 250"/>
                <a:gd name="T7" fmla="*/ 0 h 795"/>
                <a:gd name="T8" fmla="*/ 0 w 250"/>
                <a:gd name="T9" fmla="*/ 44 h 795"/>
                <a:gd name="T10" fmla="*/ 0 w 250"/>
                <a:gd name="T11" fmla="*/ 627 h 795"/>
              </a:gdLst>
              <a:ahLst/>
              <a:cxnLst>
                <a:cxn ang="0">
                  <a:pos x="T0" y="T1"/>
                </a:cxn>
                <a:cxn ang="0">
                  <a:pos x="T2" y="T3"/>
                </a:cxn>
                <a:cxn ang="0">
                  <a:pos x="T4" y="T5"/>
                </a:cxn>
                <a:cxn ang="0">
                  <a:pos x="T6" y="T7"/>
                </a:cxn>
                <a:cxn ang="0">
                  <a:pos x="T8" y="T9"/>
                </a:cxn>
                <a:cxn ang="0">
                  <a:pos x="T10" y="T11"/>
                </a:cxn>
              </a:cxnLst>
              <a:rect l="0" t="0" r="r" b="b"/>
              <a:pathLst>
                <a:path w="250" h="795">
                  <a:moveTo>
                    <a:pt x="0" y="627"/>
                  </a:moveTo>
                  <a:cubicBezTo>
                    <a:pt x="0" y="720"/>
                    <a:pt x="56" y="795"/>
                    <a:pt x="125" y="795"/>
                  </a:cubicBezTo>
                  <a:cubicBezTo>
                    <a:pt x="194" y="795"/>
                    <a:pt x="250" y="720"/>
                    <a:pt x="250" y="627"/>
                  </a:cubicBezTo>
                  <a:cubicBezTo>
                    <a:pt x="250" y="0"/>
                    <a:pt x="250" y="0"/>
                    <a:pt x="250" y="0"/>
                  </a:cubicBezTo>
                  <a:cubicBezTo>
                    <a:pt x="174" y="24"/>
                    <a:pt x="88" y="41"/>
                    <a:pt x="0" y="44"/>
                  </a:cubicBezTo>
                  <a:lnTo>
                    <a:pt x="0" y="627"/>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12" name="Oval 17"/>
            <p:cNvSpPr>
              <a:spLocks noChangeArrowheads="1"/>
            </p:cNvSpPr>
            <p:nvPr/>
          </p:nvSpPr>
          <p:spPr bwMode="auto">
            <a:xfrm>
              <a:off x="3502025" y="917575"/>
              <a:ext cx="484188" cy="484188"/>
            </a:xfrm>
            <a:prstGeom prst="ellipse">
              <a:avLst/>
            </a:pr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13" name="Freeform 18"/>
            <p:cNvSpPr>
              <a:spLocks/>
            </p:cNvSpPr>
            <p:nvPr/>
          </p:nvSpPr>
          <p:spPr bwMode="auto">
            <a:xfrm>
              <a:off x="3103562" y="2324100"/>
              <a:ext cx="220663" cy="739775"/>
            </a:xfrm>
            <a:custGeom>
              <a:avLst/>
              <a:gdLst>
                <a:gd name="T0" fmla="*/ 30 w 207"/>
                <a:gd name="T1" fmla="*/ 394 h 694"/>
                <a:gd name="T2" fmla="*/ 0 w 207"/>
                <a:gd name="T3" fmla="*/ 642 h 694"/>
                <a:gd name="T4" fmla="*/ 0 w 207"/>
                <a:gd name="T5" fmla="*/ 694 h 694"/>
                <a:gd name="T6" fmla="*/ 30 w 207"/>
                <a:gd name="T7" fmla="*/ 694 h 694"/>
                <a:gd name="T8" fmla="*/ 30 w 207"/>
                <a:gd name="T9" fmla="*/ 642 h 694"/>
                <a:gd name="T10" fmla="*/ 40 w 207"/>
                <a:gd name="T11" fmla="*/ 472 h 694"/>
                <a:gd name="T12" fmla="*/ 57 w 207"/>
                <a:gd name="T13" fmla="*/ 407 h 694"/>
                <a:gd name="T14" fmla="*/ 77 w 207"/>
                <a:gd name="T15" fmla="*/ 388 h 694"/>
                <a:gd name="T16" fmla="*/ 97 w 207"/>
                <a:gd name="T17" fmla="*/ 407 h 694"/>
                <a:gd name="T18" fmla="*/ 115 w 207"/>
                <a:gd name="T19" fmla="*/ 478 h 694"/>
                <a:gd name="T20" fmla="*/ 116 w 207"/>
                <a:gd name="T21" fmla="*/ 481 h 694"/>
                <a:gd name="T22" fmla="*/ 124 w 207"/>
                <a:gd name="T23" fmla="*/ 642 h 694"/>
                <a:gd name="T24" fmla="*/ 124 w 207"/>
                <a:gd name="T25" fmla="*/ 694 h 694"/>
                <a:gd name="T26" fmla="*/ 154 w 207"/>
                <a:gd name="T27" fmla="*/ 694 h 694"/>
                <a:gd name="T28" fmla="*/ 155 w 207"/>
                <a:gd name="T29" fmla="*/ 642 h 694"/>
                <a:gd name="T30" fmla="*/ 148 w 207"/>
                <a:gd name="T31" fmla="*/ 494 h 694"/>
                <a:gd name="T32" fmla="*/ 145 w 207"/>
                <a:gd name="T33" fmla="*/ 468 h 694"/>
                <a:gd name="T34" fmla="*/ 125 w 207"/>
                <a:gd name="T35" fmla="*/ 394 h 694"/>
                <a:gd name="T36" fmla="*/ 116 w 207"/>
                <a:gd name="T37" fmla="*/ 380 h 694"/>
                <a:gd name="T38" fmla="*/ 90 w 207"/>
                <a:gd name="T39" fmla="*/ 360 h 694"/>
                <a:gd name="T40" fmla="*/ 85 w 207"/>
                <a:gd name="T41" fmla="*/ 282 h 694"/>
                <a:gd name="T42" fmla="*/ 97 w 207"/>
                <a:gd name="T43" fmla="*/ 190 h 694"/>
                <a:gd name="T44" fmla="*/ 105 w 207"/>
                <a:gd name="T45" fmla="*/ 175 h 694"/>
                <a:gd name="T46" fmla="*/ 129 w 207"/>
                <a:gd name="T47" fmla="*/ 185 h 694"/>
                <a:gd name="T48" fmla="*/ 148 w 207"/>
                <a:gd name="T49" fmla="*/ 187 h 694"/>
                <a:gd name="T50" fmla="*/ 149 w 207"/>
                <a:gd name="T51" fmla="*/ 187 h 694"/>
                <a:gd name="T52" fmla="*/ 159 w 207"/>
                <a:gd name="T53" fmla="*/ 187 h 694"/>
                <a:gd name="T54" fmla="*/ 185 w 207"/>
                <a:gd name="T55" fmla="*/ 252 h 694"/>
                <a:gd name="T56" fmla="*/ 191 w 207"/>
                <a:gd name="T57" fmla="*/ 181 h 694"/>
                <a:gd name="T58" fmla="*/ 188 w 207"/>
                <a:gd name="T59" fmla="*/ 177 h 694"/>
                <a:gd name="T60" fmla="*/ 191 w 207"/>
                <a:gd name="T61" fmla="*/ 175 h 694"/>
                <a:gd name="T62" fmla="*/ 207 w 207"/>
                <a:gd name="T63" fmla="*/ 33 h 694"/>
                <a:gd name="T64" fmla="*/ 168 w 207"/>
                <a:gd name="T65" fmla="*/ 26 h 694"/>
                <a:gd name="T66" fmla="*/ 70 w 207"/>
                <a:gd name="T67" fmla="*/ 0 h 694"/>
                <a:gd name="T68" fmla="*/ 68 w 207"/>
                <a:gd name="T69" fmla="*/ 106 h 694"/>
                <a:gd name="T70" fmla="*/ 83 w 207"/>
                <a:gd name="T71" fmla="*/ 153 h 694"/>
                <a:gd name="T72" fmla="*/ 69 w 207"/>
                <a:gd name="T73" fmla="*/ 180 h 694"/>
                <a:gd name="T74" fmla="*/ 55 w 207"/>
                <a:gd name="T75" fmla="*/ 282 h 694"/>
                <a:gd name="T76" fmla="*/ 60 w 207"/>
                <a:gd name="T77" fmla="*/ 361 h 694"/>
                <a:gd name="T78" fmla="*/ 30 w 207"/>
                <a:gd name="T79" fmla="*/ 394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7" h="694">
                  <a:moveTo>
                    <a:pt x="30" y="394"/>
                  </a:moveTo>
                  <a:cubicBezTo>
                    <a:pt x="2" y="453"/>
                    <a:pt x="0" y="566"/>
                    <a:pt x="0" y="642"/>
                  </a:cubicBezTo>
                  <a:cubicBezTo>
                    <a:pt x="0" y="663"/>
                    <a:pt x="0" y="682"/>
                    <a:pt x="0" y="694"/>
                  </a:cubicBezTo>
                  <a:cubicBezTo>
                    <a:pt x="30" y="694"/>
                    <a:pt x="30" y="694"/>
                    <a:pt x="30" y="694"/>
                  </a:cubicBezTo>
                  <a:cubicBezTo>
                    <a:pt x="30" y="681"/>
                    <a:pt x="30" y="663"/>
                    <a:pt x="30" y="642"/>
                  </a:cubicBezTo>
                  <a:cubicBezTo>
                    <a:pt x="30" y="592"/>
                    <a:pt x="31" y="525"/>
                    <a:pt x="40" y="472"/>
                  </a:cubicBezTo>
                  <a:cubicBezTo>
                    <a:pt x="44" y="446"/>
                    <a:pt x="50" y="422"/>
                    <a:pt x="57" y="407"/>
                  </a:cubicBezTo>
                  <a:cubicBezTo>
                    <a:pt x="65" y="392"/>
                    <a:pt x="71" y="388"/>
                    <a:pt x="77" y="388"/>
                  </a:cubicBezTo>
                  <a:cubicBezTo>
                    <a:pt x="83" y="388"/>
                    <a:pt x="89" y="392"/>
                    <a:pt x="97" y="407"/>
                  </a:cubicBezTo>
                  <a:cubicBezTo>
                    <a:pt x="106" y="424"/>
                    <a:pt x="111" y="449"/>
                    <a:pt x="115" y="478"/>
                  </a:cubicBezTo>
                  <a:cubicBezTo>
                    <a:pt x="116" y="479"/>
                    <a:pt x="116" y="480"/>
                    <a:pt x="116" y="481"/>
                  </a:cubicBezTo>
                  <a:cubicBezTo>
                    <a:pt x="123" y="532"/>
                    <a:pt x="124" y="595"/>
                    <a:pt x="124" y="642"/>
                  </a:cubicBezTo>
                  <a:cubicBezTo>
                    <a:pt x="124" y="663"/>
                    <a:pt x="124" y="681"/>
                    <a:pt x="124" y="694"/>
                  </a:cubicBezTo>
                  <a:cubicBezTo>
                    <a:pt x="154" y="694"/>
                    <a:pt x="154" y="694"/>
                    <a:pt x="154" y="694"/>
                  </a:cubicBezTo>
                  <a:cubicBezTo>
                    <a:pt x="154" y="682"/>
                    <a:pt x="155" y="663"/>
                    <a:pt x="155" y="642"/>
                  </a:cubicBezTo>
                  <a:cubicBezTo>
                    <a:pt x="155" y="599"/>
                    <a:pt x="154" y="544"/>
                    <a:pt x="148" y="494"/>
                  </a:cubicBezTo>
                  <a:cubicBezTo>
                    <a:pt x="147" y="485"/>
                    <a:pt x="146" y="476"/>
                    <a:pt x="145" y="468"/>
                  </a:cubicBezTo>
                  <a:cubicBezTo>
                    <a:pt x="140" y="439"/>
                    <a:pt x="134" y="414"/>
                    <a:pt x="125" y="394"/>
                  </a:cubicBezTo>
                  <a:cubicBezTo>
                    <a:pt x="122" y="389"/>
                    <a:pt x="120" y="385"/>
                    <a:pt x="116" y="380"/>
                  </a:cubicBezTo>
                  <a:cubicBezTo>
                    <a:pt x="110" y="371"/>
                    <a:pt x="101" y="363"/>
                    <a:pt x="90" y="360"/>
                  </a:cubicBezTo>
                  <a:cubicBezTo>
                    <a:pt x="87" y="333"/>
                    <a:pt x="85" y="306"/>
                    <a:pt x="85" y="282"/>
                  </a:cubicBezTo>
                  <a:cubicBezTo>
                    <a:pt x="85" y="245"/>
                    <a:pt x="89" y="212"/>
                    <a:pt x="97" y="190"/>
                  </a:cubicBezTo>
                  <a:cubicBezTo>
                    <a:pt x="100" y="184"/>
                    <a:pt x="102" y="179"/>
                    <a:pt x="105" y="175"/>
                  </a:cubicBezTo>
                  <a:cubicBezTo>
                    <a:pt x="112" y="179"/>
                    <a:pt x="121" y="183"/>
                    <a:pt x="129" y="185"/>
                  </a:cubicBezTo>
                  <a:cubicBezTo>
                    <a:pt x="135" y="186"/>
                    <a:pt x="141" y="187"/>
                    <a:pt x="148" y="187"/>
                  </a:cubicBezTo>
                  <a:cubicBezTo>
                    <a:pt x="148" y="187"/>
                    <a:pt x="148" y="187"/>
                    <a:pt x="149" y="187"/>
                  </a:cubicBezTo>
                  <a:cubicBezTo>
                    <a:pt x="152" y="187"/>
                    <a:pt x="156" y="187"/>
                    <a:pt x="159" y="187"/>
                  </a:cubicBezTo>
                  <a:cubicBezTo>
                    <a:pt x="168" y="202"/>
                    <a:pt x="177" y="225"/>
                    <a:pt x="185" y="252"/>
                  </a:cubicBezTo>
                  <a:cubicBezTo>
                    <a:pt x="186" y="229"/>
                    <a:pt x="188" y="205"/>
                    <a:pt x="191" y="181"/>
                  </a:cubicBezTo>
                  <a:cubicBezTo>
                    <a:pt x="190" y="180"/>
                    <a:pt x="189" y="178"/>
                    <a:pt x="188" y="177"/>
                  </a:cubicBezTo>
                  <a:cubicBezTo>
                    <a:pt x="189" y="176"/>
                    <a:pt x="190" y="176"/>
                    <a:pt x="191" y="175"/>
                  </a:cubicBezTo>
                  <a:cubicBezTo>
                    <a:pt x="196" y="128"/>
                    <a:pt x="201" y="80"/>
                    <a:pt x="207" y="33"/>
                  </a:cubicBezTo>
                  <a:cubicBezTo>
                    <a:pt x="195" y="31"/>
                    <a:pt x="182" y="29"/>
                    <a:pt x="168" y="26"/>
                  </a:cubicBezTo>
                  <a:cubicBezTo>
                    <a:pt x="134" y="20"/>
                    <a:pt x="98" y="11"/>
                    <a:pt x="70" y="0"/>
                  </a:cubicBezTo>
                  <a:cubicBezTo>
                    <a:pt x="69" y="34"/>
                    <a:pt x="68" y="69"/>
                    <a:pt x="68" y="106"/>
                  </a:cubicBezTo>
                  <a:cubicBezTo>
                    <a:pt x="67" y="123"/>
                    <a:pt x="73" y="140"/>
                    <a:pt x="83" y="153"/>
                  </a:cubicBezTo>
                  <a:cubicBezTo>
                    <a:pt x="77" y="161"/>
                    <a:pt x="72" y="170"/>
                    <a:pt x="69" y="180"/>
                  </a:cubicBezTo>
                  <a:cubicBezTo>
                    <a:pt x="59" y="207"/>
                    <a:pt x="55" y="243"/>
                    <a:pt x="55" y="282"/>
                  </a:cubicBezTo>
                  <a:cubicBezTo>
                    <a:pt x="55" y="307"/>
                    <a:pt x="57" y="334"/>
                    <a:pt x="60" y="361"/>
                  </a:cubicBezTo>
                  <a:cubicBezTo>
                    <a:pt x="46" y="368"/>
                    <a:pt x="36" y="380"/>
                    <a:pt x="30" y="394"/>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14" name="Oval 19"/>
            <p:cNvSpPr>
              <a:spLocks noChangeArrowheads="1"/>
            </p:cNvSpPr>
            <p:nvPr/>
          </p:nvSpPr>
          <p:spPr bwMode="auto">
            <a:xfrm>
              <a:off x="4343400" y="1873250"/>
              <a:ext cx="377825" cy="376238"/>
            </a:xfrm>
            <a:prstGeom prst="ellipse">
              <a:avLst/>
            </a:pr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15" name="Freeform 20"/>
            <p:cNvSpPr>
              <a:spLocks/>
            </p:cNvSpPr>
            <p:nvPr/>
          </p:nvSpPr>
          <p:spPr bwMode="auto">
            <a:xfrm>
              <a:off x="4343400" y="2825750"/>
              <a:ext cx="377825" cy="647700"/>
            </a:xfrm>
            <a:custGeom>
              <a:avLst/>
              <a:gdLst>
                <a:gd name="T0" fmla="*/ 0 w 354"/>
                <a:gd name="T1" fmla="*/ 0 h 609"/>
                <a:gd name="T2" fmla="*/ 0 w 354"/>
                <a:gd name="T3" fmla="*/ 62 h 609"/>
                <a:gd name="T4" fmla="*/ 0 w 354"/>
                <a:gd name="T5" fmla="*/ 528 h 609"/>
                <a:gd name="T6" fmla="*/ 81 w 354"/>
                <a:gd name="T7" fmla="*/ 609 h 609"/>
                <a:gd name="T8" fmla="*/ 162 w 354"/>
                <a:gd name="T9" fmla="*/ 528 h 609"/>
                <a:gd name="T10" fmla="*/ 162 w 354"/>
                <a:gd name="T11" fmla="*/ 186 h 609"/>
                <a:gd name="T12" fmla="*/ 192 w 354"/>
                <a:gd name="T13" fmla="*/ 186 h 609"/>
                <a:gd name="T14" fmla="*/ 192 w 354"/>
                <a:gd name="T15" fmla="*/ 528 h 609"/>
                <a:gd name="T16" fmla="*/ 273 w 354"/>
                <a:gd name="T17" fmla="*/ 609 h 609"/>
                <a:gd name="T18" fmla="*/ 354 w 354"/>
                <a:gd name="T19" fmla="*/ 528 h 609"/>
                <a:gd name="T20" fmla="*/ 354 w 354"/>
                <a:gd name="T21" fmla="*/ 62 h 609"/>
                <a:gd name="T22" fmla="*/ 354 w 354"/>
                <a:gd name="T23" fmla="*/ 0 h 609"/>
                <a:gd name="T24" fmla="*/ 0 w 354"/>
                <a:gd name="T25" fmla="*/ 0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54" h="609">
                  <a:moveTo>
                    <a:pt x="0" y="0"/>
                  </a:moveTo>
                  <a:cubicBezTo>
                    <a:pt x="0" y="62"/>
                    <a:pt x="0" y="62"/>
                    <a:pt x="0" y="62"/>
                  </a:cubicBezTo>
                  <a:cubicBezTo>
                    <a:pt x="0" y="528"/>
                    <a:pt x="0" y="528"/>
                    <a:pt x="0" y="528"/>
                  </a:cubicBezTo>
                  <a:cubicBezTo>
                    <a:pt x="0" y="573"/>
                    <a:pt x="36" y="609"/>
                    <a:pt x="81" y="609"/>
                  </a:cubicBezTo>
                  <a:cubicBezTo>
                    <a:pt x="126" y="609"/>
                    <a:pt x="162" y="573"/>
                    <a:pt x="162" y="528"/>
                  </a:cubicBezTo>
                  <a:cubicBezTo>
                    <a:pt x="162" y="186"/>
                    <a:pt x="162" y="186"/>
                    <a:pt x="162" y="186"/>
                  </a:cubicBezTo>
                  <a:cubicBezTo>
                    <a:pt x="192" y="186"/>
                    <a:pt x="192" y="186"/>
                    <a:pt x="192" y="186"/>
                  </a:cubicBezTo>
                  <a:cubicBezTo>
                    <a:pt x="192" y="528"/>
                    <a:pt x="192" y="528"/>
                    <a:pt x="192" y="528"/>
                  </a:cubicBezTo>
                  <a:cubicBezTo>
                    <a:pt x="192" y="573"/>
                    <a:pt x="228" y="609"/>
                    <a:pt x="273" y="609"/>
                  </a:cubicBezTo>
                  <a:cubicBezTo>
                    <a:pt x="318" y="609"/>
                    <a:pt x="354" y="573"/>
                    <a:pt x="354" y="528"/>
                  </a:cubicBezTo>
                  <a:cubicBezTo>
                    <a:pt x="354" y="62"/>
                    <a:pt x="354" y="62"/>
                    <a:pt x="354" y="62"/>
                  </a:cubicBezTo>
                  <a:cubicBezTo>
                    <a:pt x="354" y="0"/>
                    <a:pt x="354" y="0"/>
                    <a:pt x="354" y="0"/>
                  </a:cubicBezTo>
                  <a:lnTo>
                    <a:pt x="0" y="0"/>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16" name="Freeform 21"/>
            <p:cNvSpPr>
              <a:spLocks/>
            </p:cNvSpPr>
            <p:nvPr/>
          </p:nvSpPr>
          <p:spPr bwMode="auto">
            <a:xfrm>
              <a:off x="4178300" y="2298700"/>
              <a:ext cx="708025" cy="655638"/>
            </a:xfrm>
            <a:custGeom>
              <a:avLst/>
              <a:gdLst>
                <a:gd name="T0" fmla="*/ 606 w 664"/>
                <a:gd name="T1" fmla="*/ 616 h 616"/>
                <a:gd name="T2" fmla="*/ 608 w 664"/>
                <a:gd name="T3" fmla="*/ 616 h 616"/>
                <a:gd name="T4" fmla="*/ 663 w 664"/>
                <a:gd name="T5" fmla="*/ 561 h 616"/>
                <a:gd name="T6" fmla="*/ 664 w 664"/>
                <a:gd name="T7" fmla="*/ 518 h 616"/>
                <a:gd name="T8" fmla="*/ 585 w 664"/>
                <a:gd name="T9" fmla="*/ 105 h 616"/>
                <a:gd name="T10" fmla="*/ 482 w 664"/>
                <a:gd name="T11" fmla="*/ 5 h 616"/>
                <a:gd name="T12" fmla="*/ 474 w 664"/>
                <a:gd name="T13" fmla="*/ 3 h 616"/>
                <a:gd name="T14" fmla="*/ 458 w 664"/>
                <a:gd name="T15" fmla="*/ 0 h 616"/>
                <a:gd name="T16" fmla="*/ 206 w 664"/>
                <a:gd name="T17" fmla="*/ 0 h 616"/>
                <a:gd name="T18" fmla="*/ 190 w 664"/>
                <a:gd name="T19" fmla="*/ 3 h 616"/>
                <a:gd name="T20" fmla="*/ 182 w 664"/>
                <a:gd name="T21" fmla="*/ 5 h 616"/>
                <a:gd name="T22" fmla="*/ 182 w 664"/>
                <a:gd name="T23" fmla="*/ 5 h 616"/>
                <a:gd name="T24" fmla="*/ 80 w 664"/>
                <a:gd name="T25" fmla="*/ 105 h 616"/>
                <a:gd name="T26" fmla="*/ 0 w 664"/>
                <a:gd name="T27" fmla="*/ 518 h 616"/>
                <a:gd name="T28" fmla="*/ 1 w 664"/>
                <a:gd name="T29" fmla="*/ 561 h 616"/>
                <a:gd name="T30" fmla="*/ 56 w 664"/>
                <a:gd name="T31" fmla="*/ 616 h 616"/>
                <a:gd name="T32" fmla="*/ 58 w 664"/>
                <a:gd name="T33" fmla="*/ 616 h 616"/>
                <a:gd name="T34" fmla="*/ 112 w 664"/>
                <a:gd name="T35" fmla="*/ 559 h 616"/>
                <a:gd name="T36" fmla="*/ 112 w 664"/>
                <a:gd name="T37" fmla="*/ 518 h 616"/>
                <a:gd name="T38" fmla="*/ 155 w 664"/>
                <a:gd name="T39" fmla="*/ 207 h 616"/>
                <a:gd name="T40" fmla="*/ 155 w 664"/>
                <a:gd name="T41" fmla="*/ 374 h 616"/>
                <a:gd name="T42" fmla="*/ 155 w 664"/>
                <a:gd name="T43" fmla="*/ 470 h 616"/>
                <a:gd name="T44" fmla="*/ 509 w 664"/>
                <a:gd name="T45" fmla="*/ 470 h 616"/>
                <a:gd name="T46" fmla="*/ 509 w 664"/>
                <a:gd name="T47" fmla="*/ 374 h 616"/>
                <a:gd name="T48" fmla="*/ 509 w 664"/>
                <a:gd name="T49" fmla="*/ 207 h 616"/>
                <a:gd name="T50" fmla="*/ 552 w 664"/>
                <a:gd name="T51" fmla="*/ 518 h 616"/>
                <a:gd name="T52" fmla="*/ 552 w 664"/>
                <a:gd name="T53" fmla="*/ 559 h 616"/>
                <a:gd name="T54" fmla="*/ 606 w 664"/>
                <a:gd name="T55" fmla="*/ 616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4" h="616">
                  <a:moveTo>
                    <a:pt x="606" y="616"/>
                  </a:moveTo>
                  <a:cubicBezTo>
                    <a:pt x="607" y="616"/>
                    <a:pt x="607" y="616"/>
                    <a:pt x="608" y="616"/>
                  </a:cubicBezTo>
                  <a:cubicBezTo>
                    <a:pt x="638" y="616"/>
                    <a:pt x="662" y="591"/>
                    <a:pt x="663" y="561"/>
                  </a:cubicBezTo>
                  <a:cubicBezTo>
                    <a:pt x="663" y="546"/>
                    <a:pt x="664" y="532"/>
                    <a:pt x="664" y="518"/>
                  </a:cubicBezTo>
                  <a:cubicBezTo>
                    <a:pt x="664" y="305"/>
                    <a:pt x="627" y="180"/>
                    <a:pt x="585" y="105"/>
                  </a:cubicBezTo>
                  <a:cubicBezTo>
                    <a:pt x="542" y="30"/>
                    <a:pt x="493" y="8"/>
                    <a:pt x="482" y="5"/>
                  </a:cubicBezTo>
                  <a:cubicBezTo>
                    <a:pt x="479" y="4"/>
                    <a:pt x="477" y="3"/>
                    <a:pt x="474" y="3"/>
                  </a:cubicBezTo>
                  <a:cubicBezTo>
                    <a:pt x="469" y="1"/>
                    <a:pt x="464" y="0"/>
                    <a:pt x="458" y="0"/>
                  </a:cubicBezTo>
                  <a:cubicBezTo>
                    <a:pt x="206" y="0"/>
                    <a:pt x="206" y="0"/>
                    <a:pt x="206" y="0"/>
                  </a:cubicBezTo>
                  <a:cubicBezTo>
                    <a:pt x="200" y="0"/>
                    <a:pt x="195" y="1"/>
                    <a:pt x="190" y="3"/>
                  </a:cubicBezTo>
                  <a:cubicBezTo>
                    <a:pt x="187" y="3"/>
                    <a:pt x="185" y="4"/>
                    <a:pt x="182" y="5"/>
                  </a:cubicBezTo>
                  <a:cubicBezTo>
                    <a:pt x="182" y="5"/>
                    <a:pt x="182" y="5"/>
                    <a:pt x="182" y="5"/>
                  </a:cubicBezTo>
                  <a:cubicBezTo>
                    <a:pt x="171" y="8"/>
                    <a:pt x="122" y="30"/>
                    <a:pt x="80" y="105"/>
                  </a:cubicBezTo>
                  <a:cubicBezTo>
                    <a:pt x="37" y="180"/>
                    <a:pt x="0" y="305"/>
                    <a:pt x="0" y="518"/>
                  </a:cubicBezTo>
                  <a:cubicBezTo>
                    <a:pt x="0" y="532"/>
                    <a:pt x="1" y="546"/>
                    <a:pt x="1" y="561"/>
                  </a:cubicBezTo>
                  <a:cubicBezTo>
                    <a:pt x="2" y="592"/>
                    <a:pt x="26" y="616"/>
                    <a:pt x="56" y="616"/>
                  </a:cubicBezTo>
                  <a:cubicBezTo>
                    <a:pt x="57" y="616"/>
                    <a:pt x="57" y="616"/>
                    <a:pt x="58" y="616"/>
                  </a:cubicBezTo>
                  <a:cubicBezTo>
                    <a:pt x="89" y="615"/>
                    <a:pt x="113" y="589"/>
                    <a:pt x="112" y="559"/>
                  </a:cubicBezTo>
                  <a:cubicBezTo>
                    <a:pt x="112" y="545"/>
                    <a:pt x="112" y="531"/>
                    <a:pt x="112" y="518"/>
                  </a:cubicBezTo>
                  <a:cubicBezTo>
                    <a:pt x="112" y="365"/>
                    <a:pt x="132" y="268"/>
                    <a:pt x="155" y="207"/>
                  </a:cubicBezTo>
                  <a:cubicBezTo>
                    <a:pt x="155" y="374"/>
                    <a:pt x="155" y="374"/>
                    <a:pt x="155" y="374"/>
                  </a:cubicBezTo>
                  <a:cubicBezTo>
                    <a:pt x="155" y="470"/>
                    <a:pt x="155" y="470"/>
                    <a:pt x="155" y="470"/>
                  </a:cubicBezTo>
                  <a:cubicBezTo>
                    <a:pt x="509" y="470"/>
                    <a:pt x="509" y="470"/>
                    <a:pt x="509" y="470"/>
                  </a:cubicBezTo>
                  <a:cubicBezTo>
                    <a:pt x="509" y="374"/>
                    <a:pt x="509" y="374"/>
                    <a:pt x="509" y="374"/>
                  </a:cubicBezTo>
                  <a:cubicBezTo>
                    <a:pt x="509" y="207"/>
                    <a:pt x="509" y="207"/>
                    <a:pt x="509" y="207"/>
                  </a:cubicBezTo>
                  <a:cubicBezTo>
                    <a:pt x="532" y="267"/>
                    <a:pt x="552" y="365"/>
                    <a:pt x="552" y="518"/>
                  </a:cubicBezTo>
                  <a:cubicBezTo>
                    <a:pt x="552" y="531"/>
                    <a:pt x="552" y="545"/>
                    <a:pt x="552" y="559"/>
                  </a:cubicBezTo>
                  <a:cubicBezTo>
                    <a:pt x="551" y="589"/>
                    <a:pt x="576" y="615"/>
                    <a:pt x="606" y="616"/>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17" name="Freeform 22"/>
            <p:cNvSpPr>
              <a:spLocks/>
            </p:cNvSpPr>
            <p:nvPr/>
          </p:nvSpPr>
          <p:spPr bwMode="auto">
            <a:xfrm>
              <a:off x="4343400" y="2825750"/>
              <a:ext cx="377825" cy="465138"/>
            </a:xfrm>
            <a:custGeom>
              <a:avLst/>
              <a:gdLst>
                <a:gd name="T0" fmla="*/ 0 w 354"/>
                <a:gd name="T1" fmla="*/ 0 h 438"/>
                <a:gd name="T2" fmla="*/ 0 w 354"/>
                <a:gd name="T3" fmla="*/ 48 h 438"/>
                <a:gd name="T4" fmla="*/ 0 w 354"/>
                <a:gd name="T5" fmla="*/ 61 h 438"/>
                <a:gd name="T6" fmla="*/ 0 w 354"/>
                <a:gd name="T7" fmla="*/ 429 h 438"/>
                <a:gd name="T8" fmla="*/ 162 w 354"/>
                <a:gd name="T9" fmla="*/ 432 h 438"/>
                <a:gd name="T10" fmla="*/ 162 w 354"/>
                <a:gd name="T11" fmla="*/ 186 h 438"/>
                <a:gd name="T12" fmla="*/ 192 w 354"/>
                <a:gd name="T13" fmla="*/ 186 h 438"/>
                <a:gd name="T14" fmla="*/ 192 w 354"/>
                <a:gd name="T15" fmla="*/ 433 h 438"/>
                <a:gd name="T16" fmla="*/ 354 w 354"/>
                <a:gd name="T17" fmla="*/ 438 h 438"/>
                <a:gd name="T18" fmla="*/ 354 w 354"/>
                <a:gd name="T19" fmla="*/ 0 h 438"/>
                <a:gd name="T20" fmla="*/ 0 w 354"/>
                <a:gd name="T21" fmla="*/ 0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4" h="438">
                  <a:moveTo>
                    <a:pt x="0" y="0"/>
                  </a:moveTo>
                  <a:cubicBezTo>
                    <a:pt x="0" y="48"/>
                    <a:pt x="0" y="48"/>
                    <a:pt x="0" y="48"/>
                  </a:cubicBezTo>
                  <a:cubicBezTo>
                    <a:pt x="1" y="52"/>
                    <a:pt x="1" y="57"/>
                    <a:pt x="0" y="61"/>
                  </a:cubicBezTo>
                  <a:cubicBezTo>
                    <a:pt x="0" y="429"/>
                    <a:pt x="0" y="429"/>
                    <a:pt x="0" y="429"/>
                  </a:cubicBezTo>
                  <a:cubicBezTo>
                    <a:pt x="54" y="430"/>
                    <a:pt x="108" y="431"/>
                    <a:pt x="162" y="432"/>
                  </a:cubicBezTo>
                  <a:cubicBezTo>
                    <a:pt x="162" y="186"/>
                    <a:pt x="162" y="186"/>
                    <a:pt x="162" y="186"/>
                  </a:cubicBezTo>
                  <a:cubicBezTo>
                    <a:pt x="192" y="186"/>
                    <a:pt x="192" y="186"/>
                    <a:pt x="192" y="186"/>
                  </a:cubicBezTo>
                  <a:cubicBezTo>
                    <a:pt x="192" y="433"/>
                    <a:pt x="192" y="433"/>
                    <a:pt x="192" y="433"/>
                  </a:cubicBezTo>
                  <a:cubicBezTo>
                    <a:pt x="246" y="434"/>
                    <a:pt x="300" y="436"/>
                    <a:pt x="354" y="438"/>
                  </a:cubicBezTo>
                  <a:cubicBezTo>
                    <a:pt x="354" y="0"/>
                    <a:pt x="354" y="0"/>
                    <a:pt x="354" y="0"/>
                  </a:cubicBezTo>
                  <a:lnTo>
                    <a:pt x="0" y="0"/>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18" name="Freeform 23"/>
            <p:cNvSpPr>
              <a:spLocks/>
            </p:cNvSpPr>
            <p:nvPr/>
          </p:nvSpPr>
          <p:spPr bwMode="auto">
            <a:xfrm>
              <a:off x="4178300" y="2298700"/>
              <a:ext cx="708025" cy="558800"/>
            </a:xfrm>
            <a:custGeom>
              <a:avLst/>
              <a:gdLst>
                <a:gd name="T0" fmla="*/ 602 w 664"/>
                <a:gd name="T1" fmla="*/ 487 h 525"/>
                <a:gd name="T2" fmla="*/ 664 w 664"/>
                <a:gd name="T3" fmla="*/ 521 h 525"/>
                <a:gd name="T4" fmla="*/ 664 w 664"/>
                <a:gd name="T5" fmla="*/ 518 h 525"/>
                <a:gd name="T6" fmla="*/ 585 w 664"/>
                <a:gd name="T7" fmla="*/ 105 h 525"/>
                <a:gd name="T8" fmla="*/ 482 w 664"/>
                <a:gd name="T9" fmla="*/ 5 h 525"/>
                <a:gd name="T10" fmla="*/ 474 w 664"/>
                <a:gd name="T11" fmla="*/ 3 h 525"/>
                <a:gd name="T12" fmla="*/ 459 w 664"/>
                <a:gd name="T13" fmla="*/ 0 h 525"/>
                <a:gd name="T14" fmla="*/ 206 w 664"/>
                <a:gd name="T15" fmla="*/ 0 h 525"/>
                <a:gd name="T16" fmla="*/ 190 w 664"/>
                <a:gd name="T17" fmla="*/ 3 h 525"/>
                <a:gd name="T18" fmla="*/ 182 w 664"/>
                <a:gd name="T19" fmla="*/ 5 h 525"/>
                <a:gd name="T20" fmla="*/ 182 w 664"/>
                <a:gd name="T21" fmla="*/ 5 h 525"/>
                <a:gd name="T22" fmla="*/ 80 w 664"/>
                <a:gd name="T23" fmla="*/ 105 h 525"/>
                <a:gd name="T24" fmla="*/ 0 w 664"/>
                <a:gd name="T25" fmla="*/ 518 h 525"/>
                <a:gd name="T26" fmla="*/ 0 w 664"/>
                <a:gd name="T27" fmla="*/ 522 h 525"/>
                <a:gd name="T28" fmla="*/ 8 w 664"/>
                <a:gd name="T29" fmla="*/ 523 h 525"/>
                <a:gd name="T30" fmla="*/ 14 w 664"/>
                <a:gd name="T31" fmla="*/ 525 h 525"/>
                <a:gd name="T32" fmla="*/ 96 w 664"/>
                <a:gd name="T33" fmla="*/ 504 h 525"/>
                <a:gd name="T34" fmla="*/ 112 w 664"/>
                <a:gd name="T35" fmla="*/ 503 h 525"/>
                <a:gd name="T36" fmla="*/ 155 w 664"/>
                <a:gd name="T37" fmla="*/ 207 h 525"/>
                <a:gd name="T38" fmla="*/ 155 w 664"/>
                <a:gd name="T39" fmla="*/ 470 h 525"/>
                <a:gd name="T40" fmla="*/ 509 w 664"/>
                <a:gd name="T41" fmla="*/ 470 h 525"/>
                <a:gd name="T42" fmla="*/ 509 w 664"/>
                <a:gd name="T43" fmla="*/ 207 h 525"/>
                <a:gd name="T44" fmla="*/ 552 w 664"/>
                <a:gd name="T45" fmla="*/ 490 h 525"/>
                <a:gd name="T46" fmla="*/ 602 w 664"/>
                <a:gd name="T47" fmla="*/ 487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64" h="525">
                  <a:moveTo>
                    <a:pt x="602" y="487"/>
                  </a:moveTo>
                  <a:cubicBezTo>
                    <a:pt x="622" y="499"/>
                    <a:pt x="643" y="510"/>
                    <a:pt x="664" y="521"/>
                  </a:cubicBezTo>
                  <a:cubicBezTo>
                    <a:pt x="664" y="520"/>
                    <a:pt x="664" y="519"/>
                    <a:pt x="664" y="518"/>
                  </a:cubicBezTo>
                  <a:cubicBezTo>
                    <a:pt x="664" y="305"/>
                    <a:pt x="627" y="180"/>
                    <a:pt x="585" y="105"/>
                  </a:cubicBezTo>
                  <a:cubicBezTo>
                    <a:pt x="542" y="30"/>
                    <a:pt x="493" y="8"/>
                    <a:pt x="482" y="5"/>
                  </a:cubicBezTo>
                  <a:cubicBezTo>
                    <a:pt x="479" y="4"/>
                    <a:pt x="477" y="3"/>
                    <a:pt x="474" y="3"/>
                  </a:cubicBezTo>
                  <a:cubicBezTo>
                    <a:pt x="469" y="1"/>
                    <a:pt x="464" y="0"/>
                    <a:pt x="459" y="0"/>
                  </a:cubicBezTo>
                  <a:cubicBezTo>
                    <a:pt x="206" y="0"/>
                    <a:pt x="206" y="0"/>
                    <a:pt x="206" y="0"/>
                  </a:cubicBezTo>
                  <a:cubicBezTo>
                    <a:pt x="200" y="0"/>
                    <a:pt x="195" y="1"/>
                    <a:pt x="190" y="3"/>
                  </a:cubicBezTo>
                  <a:cubicBezTo>
                    <a:pt x="187" y="3"/>
                    <a:pt x="185" y="4"/>
                    <a:pt x="182" y="5"/>
                  </a:cubicBezTo>
                  <a:cubicBezTo>
                    <a:pt x="182" y="5"/>
                    <a:pt x="182" y="5"/>
                    <a:pt x="182" y="5"/>
                  </a:cubicBezTo>
                  <a:cubicBezTo>
                    <a:pt x="171" y="8"/>
                    <a:pt x="122" y="30"/>
                    <a:pt x="80" y="105"/>
                  </a:cubicBezTo>
                  <a:cubicBezTo>
                    <a:pt x="37" y="180"/>
                    <a:pt x="0" y="305"/>
                    <a:pt x="0" y="518"/>
                  </a:cubicBezTo>
                  <a:cubicBezTo>
                    <a:pt x="0" y="519"/>
                    <a:pt x="0" y="520"/>
                    <a:pt x="0" y="522"/>
                  </a:cubicBezTo>
                  <a:cubicBezTo>
                    <a:pt x="3" y="522"/>
                    <a:pt x="5" y="522"/>
                    <a:pt x="8" y="523"/>
                  </a:cubicBezTo>
                  <a:cubicBezTo>
                    <a:pt x="10" y="523"/>
                    <a:pt x="12" y="524"/>
                    <a:pt x="14" y="525"/>
                  </a:cubicBezTo>
                  <a:cubicBezTo>
                    <a:pt x="41" y="517"/>
                    <a:pt x="68" y="509"/>
                    <a:pt x="96" y="504"/>
                  </a:cubicBezTo>
                  <a:cubicBezTo>
                    <a:pt x="101" y="503"/>
                    <a:pt x="107" y="503"/>
                    <a:pt x="112" y="503"/>
                  </a:cubicBezTo>
                  <a:cubicBezTo>
                    <a:pt x="113" y="359"/>
                    <a:pt x="133" y="266"/>
                    <a:pt x="155" y="207"/>
                  </a:cubicBezTo>
                  <a:cubicBezTo>
                    <a:pt x="155" y="470"/>
                    <a:pt x="155" y="470"/>
                    <a:pt x="155" y="470"/>
                  </a:cubicBezTo>
                  <a:cubicBezTo>
                    <a:pt x="509" y="470"/>
                    <a:pt x="509" y="470"/>
                    <a:pt x="509" y="470"/>
                  </a:cubicBezTo>
                  <a:cubicBezTo>
                    <a:pt x="509" y="207"/>
                    <a:pt x="509" y="207"/>
                    <a:pt x="509" y="207"/>
                  </a:cubicBezTo>
                  <a:cubicBezTo>
                    <a:pt x="531" y="264"/>
                    <a:pt x="550" y="353"/>
                    <a:pt x="552" y="490"/>
                  </a:cubicBezTo>
                  <a:cubicBezTo>
                    <a:pt x="565" y="480"/>
                    <a:pt x="583" y="477"/>
                    <a:pt x="602" y="487"/>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19" name="Freeform 24"/>
            <p:cNvSpPr>
              <a:spLocks noEditPoints="1"/>
            </p:cNvSpPr>
            <p:nvPr/>
          </p:nvSpPr>
          <p:spPr bwMode="auto">
            <a:xfrm>
              <a:off x="3179763" y="1463675"/>
              <a:ext cx="1317625" cy="1206500"/>
            </a:xfrm>
            <a:custGeom>
              <a:avLst/>
              <a:gdLst>
                <a:gd name="T0" fmla="*/ 100 w 1237"/>
                <a:gd name="T1" fmla="*/ 814 h 1132"/>
                <a:gd name="T2" fmla="*/ 138 w 1237"/>
                <a:gd name="T3" fmla="*/ 821 h 1132"/>
                <a:gd name="T4" fmla="*/ 224 w 1237"/>
                <a:gd name="T5" fmla="*/ 253 h 1132"/>
                <a:gd name="T6" fmla="*/ 248 w 1237"/>
                <a:gd name="T7" fmla="*/ 253 h 1132"/>
                <a:gd name="T8" fmla="*/ 144 w 1237"/>
                <a:gd name="T9" fmla="*/ 1051 h 1132"/>
                <a:gd name="T10" fmla="*/ 530 w 1237"/>
                <a:gd name="T11" fmla="*/ 1132 h 1132"/>
                <a:gd name="T12" fmla="*/ 916 w 1237"/>
                <a:gd name="T13" fmla="*/ 1051 h 1132"/>
                <a:gd name="T14" fmla="*/ 819 w 1237"/>
                <a:gd name="T15" fmla="*/ 294 h 1132"/>
                <a:gd name="T16" fmla="*/ 838 w 1237"/>
                <a:gd name="T17" fmla="*/ 313 h 1132"/>
                <a:gd name="T18" fmla="*/ 920 w 1237"/>
                <a:gd name="T19" fmla="*/ 381 h 1132"/>
                <a:gd name="T20" fmla="*/ 1073 w 1237"/>
                <a:gd name="T21" fmla="*/ 508 h 1132"/>
                <a:gd name="T22" fmla="*/ 1237 w 1237"/>
                <a:gd name="T23" fmla="*/ 366 h 1132"/>
                <a:gd name="T24" fmla="*/ 1207 w 1237"/>
                <a:gd name="T25" fmla="*/ 359 h 1132"/>
                <a:gd name="T26" fmla="*/ 949 w 1237"/>
                <a:gd name="T27" fmla="*/ 196 h 1132"/>
                <a:gd name="T28" fmla="*/ 863 w 1237"/>
                <a:gd name="T29" fmla="*/ 92 h 1132"/>
                <a:gd name="T30" fmla="*/ 844 w 1237"/>
                <a:gd name="T31" fmla="*/ 59 h 1132"/>
                <a:gd name="T32" fmla="*/ 840 w 1237"/>
                <a:gd name="T33" fmla="*/ 51 h 1132"/>
                <a:gd name="T34" fmla="*/ 840 w 1237"/>
                <a:gd name="T35" fmla="*/ 49 h 1132"/>
                <a:gd name="T36" fmla="*/ 765 w 1237"/>
                <a:gd name="T37" fmla="*/ 0 h 1132"/>
                <a:gd name="T38" fmla="*/ 732 w 1237"/>
                <a:gd name="T39" fmla="*/ 0 h 1132"/>
                <a:gd name="T40" fmla="*/ 729 w 1237"/>
                <a:gd name="T41" fmla="*/ 0 h 1132"/>
                <a:gd name="T42" fmla="*/ 726 w 1237"/>
                <a:gd name="T43" fmla="*/ 0 h 1132"/>
                <a:gd name="T44" fmla="*/ 658 w 1237"/>
                <a:gd name="T45" fmla="*/ 0 h 1132"/>
                <a:gd name="T46" fmla="*/ 527 w 1237"/>
                <a:gd name="T47" fmla="*/ 134 h 1132"/>
                <a:gd name="T48" fmla="*/ 554 w 1237"/>
                <a:gd name="T49" fmla="*/ 134 h 1132"/>
                <a:gd name="T50" fmla="*/ 402 w 1237"/>
                <a:gd name="T51" fmla="*/ 0 h 1132"/>
                <a:gd name="T52" fmla="*/ 335 w 1237"/>
                <a:gd name="T53" fmla="*/ 0 h 1132"/>
                <a:gd name="T54" fmla="*/ 318 w 1237"/>
                <a:gd name="T55" fmla="*/ 2 h 1132"/>
                <a:gd name="T56" fmla="*/ 256 w 1237"/>
                <a:gd name="T57" fmla="*/ 24 h 1132"/>
                <a:gd name="T58" fmla="*/ 86 w 1237"/>
                <a:gd name="T59" fmla="*/ 258 h 1132"/>
                <a:gd name="T60" fmla="*/ 0 w 1237"/>
                <a:gd name="T61" fmla="*/ 786 h 1132"/>
                <a:gd name="T62" fmla="*/ 100 w 1237"/>
                <a:gd name="T63" fmla="*/ 814 h 1132"/>
                <a:gd name="T64" fmla="*/ 423 w 1237"/>
                <a:gd name="T65" fmla="*/ 870 h 1132"/>
                <a:gd name="T66" fmla="*/ 242 w 1237"/>
                <a:gd name="T67" fmla="*/ 845 h 1132"/>
                <a:gd name="T68" fmla="*/ 248 w 1237"/>
                <a:gd name="T69" fmla="*/ 805 h 1132"/>
                <a:gd name="T70" fmla="*/ 428 w 1237"/>
                <a:gd name="T71" fmla="*/ 830 h 1132"/>
                <a:gd name="T72" fmla="*/ 423 w 1237"/>
                <a:gd name="T73" fmla="*/ 870 h 1132"/>
                <a:gd name="T74" fmla="*/ 637 w 1237"/>
                <a:gd name="T75" fmla="*/ 870 h 1132"/>
                <a:gd name="T76" fmla="*/ 632 w 1237"/>
                <a:gd name="T77" fmla="*/ 830 h 1132"/>
                <a:gd name="T78" fmla="*/ 812 w 1237"/>
                <a:gd name="T79" fmla="*/ 805 h 1132"/>
                <a:gd name="T80" fmla="*/ 818 w 1237"/>
                <a:gd name="T81" fmla="*/ 845 h 1132"/>
                <a:gd name="T82" fmla="*/ 637 w 1237"/>
                <a:gd name="T83" fmla="*/ 87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237" h="1132">
                  <a:moveTo>
                    <a:pt x="100" y="814"/>
                  </a:moveTo>
                  <a:cubicBezTo>
                    <a:pt x="114" y="817"/>
                    <a:pt x="127" y="819"/>
                    <a:pt x="138" y="821"/>
                  </a:cubicBezTo>
                  <a:cubicBezTo>
                    <a:pt x="173" y="532"/>
                    <a:pt x="224" y="253"/>
                    <a:pt x="224" y="253"/>
                  </a:cubicBezTo>
                  <a:cubicBezTo>
                    <a:pt x="248" y="253"/>
                    <a:pt x="248" y="253"/>
                    <a:pt x="248" y="253"/>
                  </a:cubicBezTo>
                  <a:cubicBezTo>
                    <a:pt x="229" y="373"/>
                    <a:pt x="144" y="749"/>
                    <a:pt x="144" y="1051"/>
                  </a:cubicBezTo>
                  <a:cubicBezTo>
                    <a:pt x="232" y="1092"/>
                    <a:pt x="380" y="1132"/>
                    <a:pt x="530" y="1132"/>
                  </a:cubicBezTo>
                  <a:cubicBezTo>
                    <a:pt x="680" y="1132"/>
                    <a:pt x="828" y="1092"/>
                    <a:pt x="916" y="1051"/>
                  </a:cubicBezTo>
                  <a:cubicBezTo>
                    <a:pt x="916" y="776"/>
                    <a:pt x="845" y="468"/>
                    <a:pt x="819" y="294"/>
                  </a:cubicBezTo>
                  <a:cubicBezTo>
                    <a:pt x="825" y="301"/>
                    <a:pt x="831" y="307"/>
                    <a:pt x="838" y="313"/>
                  </a:cubicBezTo>
                  <a:cubicBezTo>
                    <a:pt x="861" y="336"/>
                    <a:pt x="889" y="359"/>
                    <a:pt x="920" y="381"/>
                  </a:cubicBezTo>
                  <a:cubicBezTo>
                    <a:pt x="998" y="436"/>
                    <a:pt x="1007" y="458"/>
                    <a:pt x="1073" y="508"/>
                  </a:cubicBezTo>
                  <a:cubicBezTo>
                    <a:pt x="1094" y="433"/>
                    <a:pt x="1158" y="376"/>
                    <a:pt x="1237" y="366"/>
                  </a:cubicBezTo>
                  <a:cubicBezTo>
                    <a:pt x="1228" y="362"/>
                    <a:pt x="1217" y="363"/>
                    <a:pt x="1207" y="359"/>
                  </a:cubicBezTo>
                  <a:cubicBezTo>
                    <a:pt x="1093" y="313"/>
                    <a:pt x="1031" y="273"/>
                    <a:pt x="949" y="196"/>
                  </a:cubicBezTo>
                  <a:cubicBezTo>
                    <a:pt x="909" y="158"/>
                    <a:pt x="881" y="119"/>
                    <a:pt x="863" y="92"/>
                  </a:cubicBezTo>
                  <a:cubicBezTo>
                    <a:pt x="854" y="78"/>
                    <a:pt x="848" y="66"/>
                    <a:pt x="844" y="59"/>
                  </a:cubicBezTo>
                  <a:cubicBezTo>
                    <a:pt x="842" y="55"/>
                    <a:pt x="841" y="52"/>
                    <a:pt x="840" y="51"/>
                  </a:cubicBezTo>
                  <a:cubicBezTo>
                    <a:pt x="840" y="50"/>
                    <a:pt x="840" y="50"/>
                    <a:pt x="840" y="49"/>
                  </a:cubicBezTo>
                  <a:cubicBezTo>
                    <a:pt x="827" y="19"/>
                    <a:pt x="798" y="0"/>
                    <a:pt x="765" y="0"/>
                  </a:cubicBezTo>
                  <a:cubicBezTo>
                    <a:pt x="732" y="0"/>
                    <a:pt x="732" y="0"/>
                    <a:pt x="732" y="0"/>
                  </a:cubicBezTo>
                  <a:cubicBezTo>
                    <a:pt x="731" y="0"/>
                    <a:pt x="730" y="0"/>
                    <a:pt x="729" y="0"/>
                  </a:cubicBezTo>
                  <a:cubicBezTo>
                    <a:pt x="728" y="0"/>
                    <a:pt x="727" y="0"/>
                    <a:pt x="726" y="0"/>
                  </a:cubicBezTo>
                  <a:cubicBezTo>
                    <a:pt x="658" y="0"/>
                    <a:pt x="658" y="0"/>
                    <a:pt x="658" y="0"/>
                  </a:cubicBezTo>
                  <a:cubicBezTo>
                    <a:pt x="657" y="70"/>
                    <a:pt x="541" y="134"/>
                    <a:pt x="527" y="134"/>
                  </a:cubicBezTo>
                  <a:cubicBezTo>
                    <a:pt x="554" y="134"/>
                    <a:pt x="554" y="134"/>
                    <a:pt x="554" y="134"/>
                  </a:cubicBezTo>
                  <a:cubicBezTo>
                    <a:pt x="554" y="134"/>
                    <a:pt x="403" y="70"/>
                    <a:pt x="402" y="0"/>
                  </a:cubicBezTo>
                  <a:cubicBezTo>
                    <a:pt x="335" y="0"/>
                    <a:pt x="335" y="0"/>
                    <a:pt x="335" y="0"/>
                  </a:cubicBezTo>
                  <a:cubicBezTo>
                    <a:pt x="329" y="0"/>
                    <a:pt x="323" y="1"/>
                    <a:pt x="318" y="2"/>
                  </a:cubicBezTo>
                  <a:cubicBezTo>
                    <a:pt x="303" y="4"/>
                    <a:pt x="281" y="10"/>
                    <a:pt x="256" y="24"/>
                  </a:cubicBezTo>
                  <a:cubicBezTo>
                    <a:pt x="200" y="55"/>
                    <a:pt x="135" y="123"/>
                    <a:pt x="86" y="258"/>
                  </a:cubicBezTo>
                  <a:cubicBezTo>
                    <a:pt x="43" y="374"/>
                    <a:pt x="10" y="540"/>
                    <a:pt x="0" y="786"/>
                  </a:cubicBezTo>
                  <a:cubicBezTo>
                    <a:pt x="24" y="798"/>
                    <a:pt x="65" y="808"/>
                    <a:pt x="100" y="814"/>
                  </a:cubicBezTo>
                  <a:close/>
                  <a:moveTo>
                    <a:pt x="423" y="870"/>
                  </a:moveTo>
                  <a:cubicBezTo>
                    <a:pt x="242" y="845"/>
                    <a:pt x="242" y="845"/>
                    <a:pt x="242" y="845"/>
                  </a:cubicBezTo>
                  <a:cubicBezTo>
                    <a:pt x="248" y="805"/>
                    <a:pt x="248" y="805"/>
                    <a:pt x="248" y="805"/>
                  </a:cubicBezTo>
                  <a:cubicBezTo>
                    <a:pt x="428" y="830"/>
                    <a:pt x="428" y="830"/>
                    <a:pt x="428" y="830"/>
                  </a:cubicBezTo>
                  <a:lnTo>
                    <a:pt x="423" y="870"/>
                  </a:lnTo>
                  <a:close/>
                  <a:moveTo>
                    <a:pt x="637" y="870"/>
                  </a:moveTo>
                  <a:cubicBezTo>
                    <a:pt x="632" y="830"/>
                    <a:pt x="632" y="830"/>
                    <a:pt x="632" y="830"/>
                  </a:cubicBezTo>
                  <a:cubicBezTo>
                    <a:pt x="812" y="805"/>
                    <a:pt x="812" y="805"/>
                    <a:pt x="812" y="805"/>
                  </a:cubicBezTo>
                  <a:cubicBezTo>
                    <a:pt x="818" y="845"/>
                    <a:pt x="818" y="845"/>
                    <a:pt x="818" y="845"/>
                  </a:cubicBezTo>
                  <a:lnTo>
                    <a:pt x="637" y="870"/>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20" name="Freeform 25"/>
            <p:cNvSpPr>
              <a:spLocks/>
            </p:cNvSpPr>
            <p:nvPr/>
          </p:nvSpPr>
          <p:spPr bwMode="auto">
            <a:xfrm>
              <a:off x="3449638" y="2620963"/>
              <a:ext cx="269875" cy="584200"/>
            </a:xfrm>
            <a:custGeom>
              <a:avLst/>
              <a:gdLst>
                <a:gd name="T0" fmla="*/ 254 w 254"/>
                <a:gd name="T1" fmla="*/ 549 h 549"/>
                <a:gd name="T2" fmla="*/ 254 w 254"/>
                <a:gd name="T3" fmla="*/ 39 h 549"/>
                <a:gd name="T4" fmla="*/ 0 w 254"/>
                <a:gd name="T5" fmla="*/ 0 h 549"/>
                <a:gd name="T6" fmla="*/ 0 w 254"/>
                <a:gd name="T7" fmla="*/ 74 h 549"/>
                <a:gd name="T8" fmla="*/ 0 w 254"/>
                <a:gd name="T9" fmla="*/ 549 h 549"/>
              </a:gdLst>
              <a:ahLst/>
              <a:cxnLst>
                <a:cxn ang="0">
                  <a:pos x="T0" y="T1"/>
                </a:cxn>
                <a:cxn ang="0">
                  <a:pos x="T2" y="T3"/>
                </a:cxn>
                <a:cxn ang="0">
                  <a:pos x="T4" y="T5"/>
                </a:cxn>
                <a:cxn ang="0">
                  <a:pos x="T6" y="T7"/>
                </a:cxn>
                <a:cxn ang="0">
                  <a:pos x="T8" y="T9"/>
                </a:cxn>
              </a:cxnLst>
              <a:rect l="0" t="0" r="r" b="b"/>
              <a:pathLst>
                <a:path w="254" h="549">
                  <a:moveTo>
                    <a:pt x="254" y="549"/>
                  </a:moveTo>
                  <a:cubicBezTo>
                    <a:pt x="254" y="39"/>
                    <a:pt x="254" y="39"/>
                    <a:pt x="254" y="39"/>
                  </a:cubicBezTo>
                  <a:cubicBezTo>
                    <a:pt x="164" y="37"/>
                    <a:pt x="77" y="21"/>
                    <a:pt x="0" y="0"/>
                  </a:cubicBezTo>
                  <a:cubicBezTo>
                    <a:pt x="0" y="74"/>
                    <a:pt x="0" y="74"/>
                    <a:pt x="0" y="74"/>
                  </a:cubicBezTo>
                  <a:cubicBezTo>
                    <a:pt x="0" y="549"/>
                    <a:pt x="0" y="549"/>
                    <a:pt x="0" y="549"/>
                  </a:cubicBezTo>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21" name="Freeform 26"/>
            <p:cNvSpPr>
              <a:spLocks/>
            </p:cNvSpPr>
            <p:nvPr/>
          </p:nvSpPr>
          <p:spPr bwMode="auto">
            <a:xfrm>
              <a:off x="3765550" y="2620963"/>
              <a:ext cx="269875" cy="584200"/>
            </a:xfrm>
            <a:custGeom>
              <a:avLst/>
              <a:gdLst>
                <a:gd name="T0" fmla="*/ 254 w 254"/>
                <a:gd name="T1" fmla="*/ 549 h 549"/>
                <a:gd name="T2" fmla="*/ 254 w 254"/>
                <a:gd name="T3" fmla="*/ 0 h 549"/>
                <a:gd name="T4" fmla="*/ 0 w 254"/>
                <a:gd name="T5" fmla="*/ 39 h 549"/>
                <a:gd name="T6" fmla="*/ 0 w 254"/>
                <a:gd name="T7" fmla="*/ 549 h 549"/>
              </a:gdLst>
              <a:ahLst/>
              <a:cxnLst>
                <a:cxn ang="0">
                  <a:pos x="T0" y="T1"/>
                </a:cxn>
                <a:cxn ang="0">
                  <a:pos x="T2" y="T3"/>
                </a:cxn>
                <a:cxn ang="0">
                  <a:pos x="T4" y="T5"/>
                </a:cxn>
                <a:cxn ang="0">
                  <a:pos x="T6" y="T7"/>
                </a:cxn>
              </a:cxnLst>
              <a:rect l="0" t="0" r="r" b="b"/>
              <a:pathLst>
                <a:path w="254" h="549">
                  <a:moveTo>
                    <a:pt x="254" y="549"/>
                  </a:moveTo>
                  <a:cubicBezTo>
                    <a:pt x="254" y="0"/>
                    <a:pt x="254" y="0"/>
                    <a:pt x="254" y="0"/>
                  </a:cubicBezTo>
                  <a:cubicBezTo>
                    <a:pt x="177" y="21"/>
                    <a:pt x="90" y="37"/>
                    <a:pt x="0" y="39"/>
                  </a:cubicBezTo>
                  <a:cubicBezTo>
                    <a:pt x="0" y="549"/>
                    <a:pt x="0" y="549"/>
                    <a:pt x="0" y="549"/>
                  </a:cubicBezTo>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222" name="online_search_blue"/>
          <p:cNvGrpSpPr/>
          <p:nvPr userDrawn="1"/>
        </p:nvGrpSpPr>
        <p:grpSpPr>
          <a:xfrm>
            <a:off x="3430543" y="391979"/>
            <a:ext cx="1361284" cy="938735"/>
            <a:chOff x="4265613" y="1379538"/>
            <a:chExt cx="5492750" cy="3787775"/>
          </a:xfrm>
        </p:grpSpPr>
        <p:sp>
          <p:nvSpPr>
            <p:cNvPr id="223" name="Freeform 30"/>
            <p:cNvSpPr>
              <a:spLocks noEditPoints="1"/>
            </p:cNvSpPr>
            <p:nvPr/>
          </p:nvSpPr>
          <p:spPr bwMode="auto">
            <a:xfrm>
              <a:off x="4265613" y="4606925"/>
              <a:ext cx="4502150" cy="560388"/>
            </a:xfrm>
            <a:custGeom>
              <a:avLst/>
              <a:gdLst>
                <a:gd name="T0" fmla="*/ 2759 w 2853"/>
                <a:gd name="T1" fmla="*/ 0 h 355"/>
                <a:gd name="T2" fmla="*/ 94 w 2853"/>
                <a:gd name="T3" fmla="*/ 0 h 355"/>
                <a:gd name="T4" fmla="*/ 0 w 2853"/>
                <a:gd name="T5" fmla="*/ 95 h 355"/>
                <a:gd name="T6" fmla="*/ 31 w 2853"/>
                <a:gd name="T7" fmla="*/ 261 h 355"/>
                <a:gd name="T8" fmla="*/ 125 w 2853"/>
                <a:gd name="T9" fmla="*/ 355 h 355"/>
                <a:gd name="T10" fmla="*/ 2728 w 2853"/>
                <a:gd name="T11" fmla="*/ 355 h 355"/>
                <a:gd name="T12" fmla="*/ 2822 w 2853"/>
                <a:gd name="T13" fmla="*/ 261 h 355"/>
                <a:gd name="T14" fmla="*/ 2853 w 2853"/>
                <a:gd name="T15" fmla="*/ 95 h 355"/>
                <a:gd name="T16" fmla="*/ 2759 w 2853"/>
                <a:gd name="T17" fmla="*/ 0 h 355"/>
                <a:gd name="T18" fmla="*/ 2563 w 2853"/>
                <a:gd name="T19" fmla="*/ 260 h 355"/>
                <a:gd name="T20" fmla="*/ 2480 w 2853"/>
                <a:gd name="T21" fmla="*/ 178 h 355"/>
                <a:gd name="T22" fmla="*/ 2563 w 2853"/>
                <a:gd name="T23" fmla="*/ 95 h 355"/>
                <a:gd name="T24" fmla="*/ 2646 w 2853"/>
                <a:gd name="T25" fmla="*/ 178 h 355"/>
                <a:gd name="T26" fmla="*/ 2563 w 2853"/>
                <a:gd name="T27" fmla="*/ 260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53" h="355">
                  <a:moveTo>
                    <a:pt x="2759" y="0"/>
                  </a:moveTo>
                  <a:cubicBezTo>
                    <a:pt x="94" y="0"/>
                    <a:pt x="94" y="0"/>
                    <a:pt x="94" y="0"/>
                  </a:cubicBezTo>
                  <a:cubicBezTo>
                    <a:pt x="42" y="0"/>
                    <a:pt x="0" y="42"/>
                    <a:pt x="0" y="95"/>
                  </a:cubicBezTo>
                  <a:cubicBezTo>
                    <a:pt x="31" y="261"/>
                    <a:pt x="31" y="261"/>
                    <a:pt x="31" y="261"/>
                  </a:cubicBezTo>
                  <a:cubicBezTo>
                    <a:pt x="47" y="313"/>
                    <a:pt x="73" y="355"/>
                    <a:pt x="125" y="355"/>
                  </a:cubicBezTo>
                  <a:cubicBezTo>
                    <a:pt x="2728" y="355"/>
                    <a:pt x="2728" y="355"/>
                    <a:pt x="2728" y="355"/>
                  </a:cubicBezTo>
                  <a:cubicBezTo>
                    <a:pt x="2780" y="355"/>
                    <a:pt x="2800" y="322"/>
                    <a:pt x="2822" y="261"/>
                  </a:cubicBezTo>
                  <a:cubicBezTo>
                    <a:pt x="2853" y="95"/>
                    <a:pt x="2853" y="95"/>
                    <a:pt x="2853" y="95"/>
                  </a:cubicBezTo>
                  <a:cubicBezTo>
                    <a:pt x="2853" y="42"/>
                    <a:pt x="2811" y="0"/>
                    <a:pt x="2759" y="0"/>
                  </a:cubicBezTo>
                  <a:close/>
                  <a:moveTo>
                    <a:pt x="2563" y="260"/>
                  </a:moveTo>
                  <a:cubicBezTo>
                    <a:pt x="2517" y="260"/>
                    <a:pt x="2480" y="223"/>
                    <a:pt x="2480" y="178"/>
                  </a:cubicBezTo>
                  <a:cubicBezTo>
                    <a:pt x="2480" y="132"/>
                    <a:pt x="2517" y="95"/>
                    <a:pt x="2563" y="95"/>
                  </a:cubicBezTo>
                  <a:cubicBezTo>
                    <a:pt x="2609" y="95"/>
                    <a:pt x="2646" y="132"/>
                    <a:pt x="2646" y="178"/>
                  </a:cubicBezTo>
                  <a:cubicBezTo>
                    <a:pt x="2646" y="223"/>
                    <a:pt x="2609" y="260"/>
                    <a:pt x="2563" y="260"/>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24" name="Freeform 31"/>
            <p:cNvSpPr>
              <a:spLocks/>
            </p:cNvSpPr>
            <p:nvPr/>
          </p:nvSpPr>
          <p:spPr bwMode="auto">
            <a:xfrm>
              <a:off x="4559300" y="2220913"/>
              <a:ext cx="2586038" cy="2165350"/>
            </a:xfrm>
            <a:custGeom>
              <a:avLst/>
              <a:gdLst>
                <a:gd name="T0" fmla="*/ 143 w 1639"/>
                <a:gd name="T1" fmla="*/ 0 h 1371"/>
                <a:gd name="T2" fmla="*/ 0 w 1639"/>
                <a:gd name="T3" fmla="*/ 143 h 1371"/>
                <a:gd name="T4" fmla="*/ 0 w 1639"/>
                <a:gd name="T5" fmla="*/ 1371 h 1371"/>
                <a:gd name="T6" fmla="*/ 147 w 1639"/>
                <a:gd name="T7" fmla="*/ 1371 h 1371"/>
                <a:gd name="T8" fmla="*/ 147 w 1639"/>
                <a:gd name="T9" fmla="*/ 146 h 1371"/>
                <a:gd name="T10" fmla="*/ 1639 w 1639"/>
                <a:gd name="T11" fmla="*/ 146 h 1371"/>
                <a:gd name="T12" fmla="*/ 1635 w 1639"/>
                <a:gd name="T13" fmla="*/ 0 h 1371"/>
                <a:gd name="T14" fmla="*/ 143 w 1639"/>
                <a:gd name="T15" fmla="*/ 0 h 13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39" h="1371">
                  <a:moveTo>
                    <a:pt x="143" y="0"/>
                  </a:moveTo>
                  <a:cubicBezTo>
                    <a:pt x="64" y="0"/>
                    <a:pt x="0" y="64"/>
                    <a:pt x="0" y="143"/>
                  </a:cubicBezTo>
                  <a:cubicBezTo>
                    <a:pt x="0" y="1371"/>
                    <a:pt x="0" y="1371"/>
                    <a:pt x="0" y="1371"/>
                  </a:cubicBezTo>
                  <a:cubicBezTo>
                    <a:pt x="147" y="1371"/>
                    <a:pt x="147" y="1371"/>
                    <a:pt x="147" y="1371"/>
                  </a:cubicBezTo>
                  <a:cubicBezTo>
                    <a:pt x="147" y="146"/>
                    <a:pt x="147" y="146"/>
                    <a:pt x="147" y="146"/>
                  </a:cubicBezTo>
                  <a:cubicBezTo>
                    <a:pt x="1639" y="146"/>
                    <a:pt x="1639" y="146"/>
                    <a:pt x="1639" y="146"/>
                  </a:cubicBezTo>
                  <a:cubicBezTo>
                    <a:pt x="1629" y="94"/>
                    <a:pt x="1632" y="28"/>
                    <a:pt x="1635" y="0"/>
                  </a:cubicBezTo>
                  <a:lnTo>
                    <a:pt x="143" y="0"/>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25" name="Freeform 32"/>
            <p:cNvSpPr>
              <a:spLocks/>
            </p:cNvSpPr>
            <p:nvPr/>
          </p:nvSpPr>
          <p:spPr bwMode="auto">
            <a:xfrm>
              <a:off x="8243888" y="3435350"/>
              <a:ext cx="231775" cy="950913"/>
            </a:xfrm>
            <a:custGeom>
              <a:avLst/>
              <a:gdLst>
                <a:gd name="T0" fmla="*/ 0 w 146"/>
                <a:gd name="T1" fmla="*/ 10 h 602"/>
                <a:gd name="T2" fmla="*/ 0 w 146"/>
                <a:gd name="T3" fmla="*/ 602 h 602"/>
                <a:gd name="T4" fmla="*/ 146 w 146"/>
                <a:gd name="T5" fmla="*/ 602 h 602"/>
                <a:gd name="T6" fmla="*/ 146 w 146"/>
                <a:gd name="T7" fmla="*/ 0 h 602"/>
                <a:gd name="T8" fmla="*/ 0 w 146"/>
                <a:gd name="T9" fmla="*/ 10 h 602"/>
              </a:gdLst>
              <a:ahLst/>
              <a:cxnLst>
                <a:cxn ang="0">
                  <a:pos x="T0" y="T1"/>
                </a:cxn>
                <a:cxn ang="0">
                  <a:pos x="T2" y="T3"/>
                </a:cxn>
                <a:cxn ang="0">
                  <a:pos x="T4" y="T5"/>
                </a:cxn>
                <a:cxn ang="0">
                  <a:pos x="T6" y="T7"/>
                </a:cxn>
                <a:cxn ang="0">
                  <a:pos x="T8" y="T9"/>
                </a:cxn>
              </a:cxnLst>
              <a:rect l="0" t="0" r="r" b="b"/>
              <a:pathLst>
                <a:path w="146" h="602">
                  <a:moveTo>
                    <a:pt x="0" y="10"/>
                  </a:moveTo>
                  <a:cubicBezTo>
                    <a:pt x="0" y="602"/>
                    <a:pt x="0" y="602"/>
                    <a:pt x="0" y="602"/>
                  </a:cubicBezTo>
                  <a:cubicBezTo>
                    <a:pt x="146" y="602"/>
                    <a:pt x="146" y="602"/>
                    <a:pt x="146" y="602"/>
                  </a:cubicBezTo>
                  <a:cubicBezTo>
                    <a:pt x="146" y="0"/>
                    <a:pt x="146" y="0"/>
                    <a:pt x="146" y="0"/>
                  </a:cubicBezTo>
                  <a:cubicBezTo>
                    <a:pt x="94" y="12"/>
                    <a:pt x="25" y="12"/>
                    <a:pt x="0" y="10"/>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26" name="Rectangle 33"/>
            <p:cNvSpPr>
              <a:spLocks noChangeArrowheads="1"/>
            </p:cNvSpPr>
            <p:nvPr/>
          </p:nvSpPr>
          <p:spPr bwMode="auto">
            <a:xfrm>
              <a:off x="5302250" y="3478213"/>
              <a:ext cx="420688" cy="193675"/>
            </a:xfrm>
            <a:prstGeom prst="rect">
              <a:avLst/>
            </a:prstGeom>
            <a:solidFill>
              <a:srgbClr val="1B48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27" name="Rectangle 34"/>
            <p:cNvSpPr>
              <a:spLocks noChangeArrowheads="1"/>
            </p:cNvSpPr>
            <p:nvPr/>
          </p:nvSpPr>
          <p:spPr bwMode="auto">
            <a:xfrm>
              <a:off x="5935663" y="3478213"/>
              <a:ext cx="1922463" cy="193675"/>
            </a:xfrm>
            <a:prstGeom prst="rect">
              <a:avLst/>
            </a:prstGeom>
            <a:solidFill>
              <a:srgbClr val="1B48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28" name="Freeform 35"/>
            <p:cNvSpPr>
              <a:spLocks noEditPoints="1"/>
            </p:cNvSpPr>
            <p:nvPr/>
          </p:nvSpPr>
          <p:spPr bwMode="auto">
            <a:xfrm>
              <a:off x="5168900" y="2757488"/>
              <a:ext cx="2378075" cy="430213"/>
            </a:xfrm>
            <a:custGeom>
              <a:avLst/>
              <a:gdLst>
                <a:gd name="T0" fmla="*/ 1352 w 1507"/>
                <a:gd name="T1" fmla="*/ 92 h 272"/>
                <a:gd name="T2" fmla="*/ 1304 w 1507"/>
                <a:gd name="T3" fmla="*/ 0 h 272"/>
                <a:gd name="T4" fmla="*/ 0 w 1507"/>
                <a:gd name="T5" fmla="*/ 0 h 272"/>
                <a:gd name="T6" fmla="*/ 0 w 1507"/>
                <a:gd name="T7" fmla="*/ 272 h 272"/>
                <a:gd name="T8" fmla="*/ 1507 w 1507"/>
                <a:gd name="T9" fmla="*/ 272 h 272"/>
                <a:gd name="T10" fmla="*/ 1423 w 1507"/>
                <a:gd name="T11" fmla="*/ 189 h 272"/>
                <a:gd name="T12" fmla="*/ 486 w 1507"/>
                <a:gd name="T13" fmla="*/ 189 h 272"/>
                <a:gd name="T14" fmla="*/ 486 w 1507"/>
                <a:gd name="T15" fmla="*/ 92 h 272"/>
                <a:gd name="T16" fmla="*/ 1352 w 1507"/>
                <a:gd name="T17" fmla="*/ 92 h 272"/>
                <a:gd name="T18" fmla="*/ 351 w 1507"/>
                <a:gd name="T19" fmla="*/ 189 h 272"/>
                <a:gd name="T20" fmla="*/ 85 w 1507"/>
                <a:gd name="T21" fmla="*/ 189 h 272"/>
                <a:gd name="T22" fmla="*/ 85 w 1507"/>
                <a:gd name="T23" fmla="*/ 92 h 272"/>
                <a:gd name="T24" fmla="*/ 351 w 1507"/>
                <a:gd name="T25" fmla="*/ 92 h 272"/>
                <a:gd name="T26" fmla="*/ 351 w 1507"/>
                <a:gd name="T27" fmla="*/ 189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07" h="272">
                  <a:moveTo>
                    <a:pt x="1352" y="92"/>
                  </a:moveTo>
                  <a:cubicBezTo>
                    <a:pt x="1334" y="63"/>
                    <a:pt x="1318" y="32"/>
                    <a:pt x="1304" y="0"/>
                  </a:cubicBezTo>
                  <a:cubicBezTo>
                    <a:pt x="0" y="0"/>
                    <a:pt x="0" y="0"/>
                    <a:pt x="0" y="0"/>
                  </a:cubicBezTo>
                  <a:cubicBezTo>
                    <a:pt x="0" y="272"/>
                    <a:pt x="0" y="272"/>
                    <a:pt x="0" y="272"/>
                  </a:cubicBezTo>
                  <a:cubicBezTo>
                    <a:pt x="1507" y="272"/>
                    <a:pt x="1507" y="272"/>
                    <a:pt x="1507" y="272"/>
                  </a:cubicBezTo>
                  <a:cubicBezTo>
                    <a:pt x="1476" y="247"/>
                    <a:pt x="1449" y="219"/>
                    <a:pt x="1423" y="189"/>
                  </a:cubicBezTo>
                  <a:cubicBezTo>
                    <a:pt x="486" y="189"/>
                    <a:pt x="486" y="189"/>
                    <a:pt x="486" y="189"/>
                  </a:cubicBezTo>
                  <a:cubicBezTo>
                    <a:pt x="486" y="92"/>
                    <a:pt x="486" y="92"/>
                    <a:pt x="486" y="92"/>
                  </a:cubicBezTo>
                  <a:lnTo>
                    <a:pt x="1352" y="92"/>
                  </a:lnTo>
                  <a:close/>
                  <a:moveTo>
                    <a:pt x="351" y="189"/>
                  </a:moveTo>
                  <a:cubicBezTo>
                    <a:pt x="85" y="189"/>
                    <a:pt x="85" y="189"/>
                    <a:pt x="85" y="189"/>
                  </a:cubicBezTo>
                  <a:cubicBezTo>
                    <a:pt x="85" y="92"/>
                    <a:pt x="85" y="92"/>
                    <a:pt x="85" y="92"/>
                  </a:cubicBezTo>
                  <a:cubicBezTo>
                    <a:pt x="351" y="92"/>
                    <a:pt x="351" y="92"/>
                    <a:pt x="351" y="92"/>
                  </a:cubicBezTo>
                  <a:lnTo>
                    <a:pt x="351" y="189"/>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29" name="Rectangle 36"/>
            <p:cNvSpPr>
              <a:spLocks noChangeArrowheads="1"/>
            </p:cNvSpPr>
            <p:nvPr/>
          </p:nvSpPr>
          <p:spPr bwMode="auto">
            <a:xfrm>
              <a:off x="5302250" y="3954463"/>
              <a:ext cx="420688" cy="195263"/>
            </a:xfrm>
            <a:prstGeom prst="rect">
              <a:avLst/>
            </a:prstGeom>
            <a:solidFill>
              <a:srgbClr val="1B48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30" name="Rectangle 37"/>
            <p:cNvSpPr>
              <a:spLocks noChangeArrowheads="1"/>
            </p:cNvSpPr>
            <p:nvPr/>
          </p:nvSpPr>
          <p:spPr bwMode="auto">
            <a:xfrm>
              <a:off x="5935663" y="3954463"/>
              <a:ext cx="1922463" cy="195263"/>
            </a:xfrm>
            <a:prstGeom prst="rect">
              <a:avLst/>
            </a:prstGeom>
            <a:solidFill>
              <a:srgbClr val="1B48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31" name="Freeform 38"/>
            <p:cNvSpPr>
              <a:spLocks noEditPoints="1"/>
            </p:cNvSpPr>
            <p:nvPr/>
          </p:nvSpPr>
          <p:spPr bwMode="auto">
            <a:xfrm>
              <a:off x="7345363" y="1379538"/>
              <a:ext cx="2413000" cy="2413000"/>
            </a:xfrm>
            <a:custGeom>
              <a:avLst/>
              <a:gdLst>
                <a:gd name="T0" fmla="*/ 1105 w 1529"/>
                <a:gd name="T1" fmla="*/ 879 h 1528"/>
                <a:gd name="T2" fmla="*/ 1181 w 1529"/>
                <a:gd name="T3" fmla="*/ 590 h 1528"/>
                <a:gd name="T4" fmla="*/ 590 w 1529"/>
                <a:gd name="T5" fmla="*/ 0 h 1528"/>
                <a:gd name="T6" fmla="*/ 0 w 1529"/>
                <a:gd name="T7" fmla="*/ 590 h 1528"/>
                <a:gd name="T8" fmla="*/ 590 w 1529"/>
                <a:gd name="T9" fmla="*/ 1180 h 1528"/>
                <a:gd name="T10" fmla="*/ 880 w 1529"/>
                <a:gd name="T11" fmla="*/ 1104 h 1528"/>
                <a:gd name="T12" fmla="*/ 1167 w 1529"/>
                <a:gd name="T13" fmla="*/ 1436 h 1528"/>
                <a:gd name="T14" fmla="*/ 1448 w 1529"/>
                <a:gd name="T15" fmla="*/ 1445 h 1528"/>
                <a:gd name="T16" fmla="*/ 1438 w 1529"/>
                <a:gd name="T17" fmla="*/ 1163 h 1528"/>
                <a:gd name="T18" fmla="*/ 1105 w 1529"/>
                <a:gd name="T19" fmla="*/ 879 h 1528"/>
                <a:gd name="T20" fmla="*/ 590 w 1529"/>
                <a:gd name="T21" fmla="*/ 1019 h 1528"/>
                <a:gd name="T22" fmla="*/ 162 w 1529"/>
                <a:gd name="T23" fmla="*/ 590 h 1528"/>
                <a:gd name="T24" fmla="*/ 590 w 1529"/>
                <a:gd name="T25" fmla="*/ 161 h 1528"/>
                <a:gd name="T26" fmla="*/ 1019 w 1529"/>
                <a:gd name="T27" fmla="*/ 590 h 1528"/>
                <a:gd name="T28" fmla="*/ 590 w 1529"/>
                <a:gd name="T29" fmla="*/ 1019 h 1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29" h="1528">
                  <a:moveTo>
                    <a:pt x="1105" y="879"/>
                  </a:moveTo>
                  <a:cubicBezTo>
                    <a:pt x="1153" y="793"/>
                    <a:pt x="1181" y="695"/>
                    <a:pt x="1181" y="590"/>
                  </a:cubicBezTo>
                  <a:cubicBezTo>
                    <a:pt x="1181" y="265"/>
                    <a:pt x="916" y="0"/>
                    <a:pt x="590" y="0"/>
                  </a:cubicBezTo>
                  <a:cubicBezTo>
                    <a:pt x="265" y="0"/>
                    <a:pt x="0" y="265"/>
                    <a:pt x="0" y="590"/>
                  </a:cubicBezTo>
                  <a:cubicBezTo>
                    <a:pt x="0" y="916"/>
                    <a:pt x="265" y="1180"/>
                    <a:pt x="590" y="1180"/>
                  </a:cubicBezTo>
                  <a:cubicBezTo>
                    <a:pt x="695" y="1180"/>
                    <a:pt x="794" y="1153"/>
                    <a:pt x="880" y="1104"/>
                  </a:cubicBezTo>
                  <a:cubicBezTo>
                    <a:pt x="1167" y="1436"/>
                    <a:pt x="1167" y="1436"/>
                    <a:pt x="1167" y="1436"/>
                  </a:cubicBezTo>
                  <a:cubicBezTo>
                    <a:pt x="1244" y="1521"/>
                    <a:pt x="1365" y="1528"/>
                    <a:pt x="1448" y="1445"/>
                  </a:cubicBezTo>
                  <a:cubicBezTo>
                    <a:pt x="1524" y="1369"/>
                    <a:pt x="1529" y="1241"/>
                    <a:pt x="1438" y="1163"/>
                  </a:cubicBezTo>
                  <a:lnTo>
                    <a:pt x="1105" y="879"/>
                  </a:lnTo>
                  <a:close/>
                  <a:moveTo>
                    <a:pt x="590" y="1019"/>
                  </a:moveTo>
                  <a:cubicBezTo>
                    <a:pt x="354" y="1019"/>
                    <a:pt x="162" y="827"/>
                    <a:pt x="162" y="590"/>
                  </a:cubicBezTo>
                  <a:cubicBezTo>
                    <a:pt x="162" y="354"/>
                    <a:pt x="354" y="161"/>
                    <a:pt x="590" y="161"/>
                  </a:cubicBezTo>
                  <a:cubicBezTo>
                    <a:pt x="827" y="161"/>
                    <a:pt x="1019" y="354"/>
                    <a:pt x="1019" y="590"/>
                  </a:cubicBezTo>
                  <a:cubicBezTo>
                    <a:pt x="1019" y="827"/>
                    <a:pt x="827" y="1019"/>
                    <a:pt x="590" y="1019"/>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232" name="past_due_blue"/>
          <p:cNvGrpSpPr/>
          <p:nvPr userDrawn="1"/>
        </p:nvGrpSpPr>
        <p:grpSpPr>
          <a:xfrm>
            <a:off x="5531259" y="445177"/>
            <a:ext cx="847236" cy="847815"/>
            <a:chOff x="6659563" y="2098675"/>
            <a:chExt cx="2324100" cy="2325687"/>
          </a:xfrm>
        </p:grpSpPr>
        <p:sp>
          <p:nvSpPr>
            <p:cNvPr id="233" name="Freeform 42"/>
            <p:cNvSpPr>
              <a:spLocks noEditPoints="1"/>
            </p:cNvSpPr>
            <p:nvPr/>
          </p:nvSpPr>
          <p:spPr bwMode="auto">
            <a:xfrm>
              <a:off x="7191375" y="2779713"/>
              <a:ext cx="149225" cy="280987"/>
            </a:xfrm>
            <a:custGeom>
              <a:avLst/>
              <a:gdLst>
                <a:gd name="T0" fmla="*/ 0 w 154"/>
                <a:gd name="T1" fmla="*/ 290 h 290"/>
                <a:gd name="T2" fmla="*/ 0 w 154"/>
                <a:gd name="T3" fmla="*/ 7 h 290"/>
                <a:gd name="T4" fmla="*/ 58 w 154"/>
                <a:gd name="T5" fmla="*/ 7 h 290"/>
                <a:gd name="T6" fmla="*/ 154 w 154"/>
                <a:gd name="T7" fmla="*/ 91 h 290"/>
                <a:gd name="T8" fmla="*/ 69 w 154"/>
                <a:gd name="T9" fmla="*/ 174 h 290"/>
                <a:gd name="T10" fmla="*/ 56 w 154"/>
                <a:gd name="T11" fmla="*/ 174 h 290"/>
                <a:gd name="T12" fmla="*/ 56 w 154"/>
                <a:gd name="T13" fmla="*/ 290 h 290"/>
                <a:gd name="T14" fmla="*/ 0 w 154"/>
                <a:gd name="T15" fmla="*/ 290 h 290"/>
                <a:gd name="T16" fmla="*/ 56 w 154"/>
                <a:gd name="T17" fmla="*/ 128 h 290"/>
                <a:gd name="T18" fmla="*/ 99 w 154"/>
                <a:gd name="T19" fmla="*/ 90 h 290"/>
                <a:gd name="T20" fmla="*/ 67 w 154"/>
                <a:gd name="T21" fmla="*/ 54 h 290"/>
                <a:gd name="T22" fmla="*/ 56 w 154"/>
                <a:gd name="T23" fmla="*/ 54 h 290"/>
                <a:gd name="T24" fmla="*/ 56 w 154"/>
                <a:gd name="T25" fmla="*/ 128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4" h="290">
                  <a:moveTo>
                    <a:pt x="0" y="290"/>
                  </a:moveTo>
                  <a:cubicBezTo>
                    <a:pt x="0" y="7"/>
                    <a:pt x="0" y="7"/>
                    <a:pt x="0" y="7"/>
                  </a:cubicBezTo>
                  <a:cubicBezTo>
                    <a:pt x="58" y="7"/>
                    <a:pt x="58" y="7"/>
                    <a:pt x="58" y="7"/>
                  </a:cubicBezTo>
                  <a:cubicBezTo>
                    <a:pt x="70" y="7"/>
                    <a:pt x="154" y="0"/>
                    <a:pt x="154" y="91"/>
                  </a:cubicBezTo>
                  <a:cubicBezTo>
                    <a:pt x="154" y="144"/>
                    <a:pt x="120" y="174"/>
                    <a:pt x="69" y="174"/>
                  </a:cubicBezTo>
                  <a:cubicBezTo>
                    <a:pt x="56" y="174"/>
                    <a:pt x="56" y="174"/>
                    <a:pt x="56" y="174"/>
                  </a:cubicBezTo>
                  <a:cubicBezTo>
                    <a:pt x="56" y="290"/>
                    <a:pt x="56" y="290"/>
                    <a:pt x="56" y="290"/>
                  </a:cubicBezTo>
                  <a:lnTo>
                    <a:pt x="0" y="290"/>
                  </a:lnTo>
                  <a:close/>
                  <a:moveTo>
                    <a:pt x="56" y="128"/>
                  </a:moveTo>
                  <a:cubicBezTo>
                    <a:pt x="83" y="129"/>
                    <a:pt x="99" y="119"/>
                    <a:pt x="99" y="90"/>
                  </a:cubicBezTo>
                  <a:cubicBezTo>
                    <a:pt x="99" y="70"/>
                    <a:pt x="91" y="54"/>
                    <a:pt x="67" y="54"/>
                  </a:cubicBezTo>
                  <a:cubicBezTo>
                    <a:pt x="56" y="54"/>
                    <a:pt x="56" y="54"/>
                    <a:pt x="56" y="54"/>
                  </a:cubicBezTo>
                  <a:lnTo>
                    <a:pt x="56" y="128"/>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34" name="Freeform 43"/>
            <p:cNvSpPr>
              <a:spLocks noEditPoints="1"/>
            </p:cNvSpPr>
            <p:nvPr/>
          </p:nvSpPr>
          <p:spPr bwMode="auto">
            <a:xfrm>
              <a:off x="7339013" y="2787650"/>
              <a:ext cx="187325" cy="273050"/>
            </a:xfrm>
            <a:custGeom>
              <a:avLst/>
              <a:gdLst>
                <a:gd name="T0" fmla="*/ 76 w 118"/>
                <a:gd name="T1" fmla="*/ 0 h 172"/>
                <a:gd name="T2" fmla="*/ 118 w 118"/>
                <a:gd name="T3" fmla="*/ 172 h 172"/>
                <a:gd name="T4" fmla="*/ 81 w 118"/>
                <a:gd name="T5" fmla="*/ 172 h 172"/>
                <a:gd name="T6" fmla="*/ 74 w 118"/>
                <a:gd name="T7" fmla="*/ 144 h 172"/>
                <a:gd name="T8" fmla="*/ 40 w 118"/>
                <a:gd name="T9" fmla="*/ 144 h 172"/>
                <a:gd name="T10" fmla="*/ 34 w 118"/>
                <a:gd name="T11" fmla="*/ 172 h 172"/>
                <a:gd name="T12" fmla="*/ 0 w 118"/>
                <a:gd name="T13" fmla="*/ 172 h 172"/>
                <a:gd name="T14" fmla="*/ 40 w 118"/>
                <a:gd name="T15" fmla="*/ 0 h 172"/>
                <a:gd name="T16" fmla="*/ 76 w 118"/>
                <a:gd name="T17" fmla="*/ 0 h 172"/>
                <a:gd name="T18" fmla="*/ 61 w 118"/>
                <a:gd name="T19" fmla="*/ 70 h 172"/>
                <a:gd name="T20" fmla="*/ 57 w 118"/>
                <a:gd name="T21" fmla="*/ 44 h 172"/>
                <a:gd name="T22" fmla="*/ 57 w 118"/>
                <a:gd name="T23" fmla="*/ 44 h 172"/>
                <a:gd name="T24" fmla="*/ 53 w 118"/>
                <a:gd name="T25" fmla="*/ 70 h 172"/>
                <a:gd name="T26" fmla="*/ 46 w 118"/>
                <a:gd name="T27" fmla="*/ 116 h 172"/>
                <a:gd name="T28" fmla="*/ 70 w 118"/>
                <a:gd name="T29" fmla="*/ 116 h 172"/>
                <a:gd name="T30" fmla="*/ 61 w 118"/>
                <a:gd name="T31" fmla="*/ 70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8" h="172">
                  <a:moveTo>
                    <a:pt x="76" y="0"/>
                  </a:moveTo>
                  <a:lnTo>
                    <a:pt x="118" y="172"/>
                  </a:lnTo>
                  <a:lnTo>
                    <a:pt x="81" y="172"/>
                  </a:lnTo>
                  <a:lnTo>
                    <a:pt x="74" y="144"/>
                  </a:lnTo>
                  <a:lnTo>
                    <a:pt x="40" y="144"/>
                  </a:lnTo>
                  <a:lnTo>
                    <a:pt x="34" y="172"/>
                  </a:lnTo>
                  <a:lnTo>
                    <a:pt x="0" y="172"/>
                  </a:lnTo>
                  <a:lnTo>
                    <a:pt x="40" y="0"/>
                  </a:lnTo>
                  <a:lnTo>
                    <a:pt x="76" y="0"/>
                  </a:lnTo>
                  <a:close/>
                  <a:moveTo>
                    <a:pt x="61" y="70"/>
                  </a:moveTo>
                  <a:lnTo>
                    <a:pt x="57" y="44"/>
                  </a:lnTo>
                  <a:lnTo>
                    <a:pt x="57" y="44"/>
                  </a:lnTo>
                  <a:lnTo>
                    <a:pt x="53" y="70"/>
                  </a:lnTo>
                  <a:lnTo>
                    <a:pt x="46" y="116"/>
                  </a:lnTo>
                  <a:lnTo>
                    <a:pt x="70" y="116"/>
                  </a:lnTo>
                  <a:lnTo>
                    <a:pt x="61" y="70"/>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35" name="Freeform 44"/>
            <p:cNvSpPr>
              <a:spLocks/>
            </p:cNvSpPr>
            <p:nvPr/>
          </p:nvSpPr>
          <p:spPr bwMode="auto">
            <a:xfrm>
              <a:off x="7540625" y="2782888"/>
              <a:ext cx="134938" cy="282575"/>
            </a:xfrm>
            <a:custGeom>
              <a:avLst/>
              <a:gdLst>
                <a:gd name="T0" fmla="*/ 123 w 140"/>
                <a:gd name="T1" fmla="*/ 68 h 292"/>
                <a:gd name="T2" fmla="*/ 83 w 140"/>
                <a:gd name="T3" fmla="*/ 50 h 292"/>
                <a:gd name="T4" fmla="*/ 55 w 140"/>
                <a:gd name="T5" fmla="*/ 78 h 292"/>
                <a:gd name="T6" fmla="*/ 140 w 140"/>
                <a:gd name="T7" fmla="*/ 204 h 292"/>
                <a:gd name="T8" fmla="*/ 58 w 140"/>
                <a:gd name="T9" fmla="*/ 292 h 292"/>
                <a:gd name="T10" fmla="*/ 10 w 140"/>
                <a:gd name="T11" fmla="*/ 277 h 292"/>
                <a:gd name="T12" fmla="*/ 10 w 140"/>
                <a:gd name="T13" fmla="*/ 224 h 292"/>
                <a:gd name="T14" fmla="*/ 53 w 140"/>
                <a:gd name="T15" fmla="*/ 239 h 292"/>
                <a:gd name="T16" fmla="*/ 85 w 140"/>
                <a:gd name="T17" fmla="*/ 208 h 292"/>
                <a:gd name="T18" fmla="*/ 52 w 140"/>
                <a:gd name="T19" fmla="*/ 167 h 292"/>
                <a:gd name="T20" fmla="*/ 0 w 140"/>
                <a:gd name="T21" fmla="*/ 83 h 292"/>
                <a:gd name="T22" fmla="*/ 74 w 140"/>
                <a:gd name="T23" fmla="*/ 0 h 292"/>
                <a:gd name="T24" fmla="*/ 123 w 140"/>
                <a:gd name="T25" fmla="*/ 14 h 292"/>
                <a:gd name="T26" fmla="*/ 123 w 140"/>
                <a:gd name="T27" fmla="*/ 68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0" h="292">
                  <a:moveTo>
                    <a:pt x="123" y="68"/>
                  </a:moveTo>
                  <a:cubicBezTo>
                    <a:pt x="112" y="58"/>
                    <a:pt x="98" y="50"/>
                    <a:pt x="83" y="50"/>
                  </a:cubicBezTo>
                  <a:cubicBezTo>
                    <a:pt x="66" y="50"/>
                    <a:pt x="55" y="61"/>
                    <a:pt x="55" y="78"/>
                  </a:cubicBezTo>
                  <a:cubicBezTo>
                    <a:pt x="55" y="124"/>
                    <a:pt x="140" y="127"/>
                    <a:pt x="140" y="204"/>
                  </a:cubicBezTo>
                  <a:cubicBezTo>
                    <a:pt x="140" y="254"/>
                    <a:pt x="111" y="292"/>
                    <a:pt x="58" y="292"/>
                  </a:cubicBezTo>
                  <a:cubicBezTo>
                    <a:pt x="43" y="292"/>
                    <a:pt x="23" y="287"/>
                    <a:pt x="10" y="277"/>
                  </a:cubicBezTo>
                  <a:cubicBezTo>
                    <a:pt x="10" y="224"/>
                    <a:pt x="10" y="224"/>
                    <a:pt x="10" y="224"/>
                  </a:cubicBezTo>
                  <a:cubicBezTo>
                    <a:pt x="24" y="233"/>
                    <a:pt x="36" y="239"/>
                    <a:pt x="53" y="239"/>
                  </a:cubicBezTo>
                  <a:cubicBezTo>
                    <a:pt x="71" y="239"/>
                    <a:pt x="85" y="227"/>
                    <a:pt x="85" y="208"/>
                  </a:cubicBezTo>
                  <a:cubicBezTo>
                    <a:pt x="85" y="187"/>
                    <a:pt x="68" y="178"/>
                    <a:pt x="52" y="167"/>
                  </a:cubicBezTo>
                  <a:cubicBezTo>
                    <a:pt x="20" y="145"/>
                    <a:pt x="0" y="124"/>
                    <a:pt x="0" y="83"/>
                  </a:cubicBezTo>
                  <a:cubicBezTo>
                    <a:pt x="0" y="39"/>
                    <a:pt x="26" y="0"/>
                    <a:pt x="74" y="0"/>
                  </a:cubicBezTo>
                  <a:cubicBezTo>
                    <a:pt x="92" y="0"/>
                    <a:pt x="108" y="5"/>
                    <a:pt x="123" y="14"/>
                  </a:cubicBezTo>
                  <a:lnTo>
                    <a:pt x="123" y="68"/>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36" name="Freeform 45"/>
            <p:cNvSpPr>
              <a:spLocks/>
            </p:cNvSpPr>
            <p:nvPr/>
          </p:nvSpPr>
          <p:spPr bwMode="auto">
            <a:xfrm>
              <a:off x="7693025" y="2787650"/>
              <a:ext cx="139700" cy="273050"/>
            </a:xfrm>
            <a:custGeom>
              <a:avLst/>
              <a:gdLst>
                <a:gd name="T0" fmla="*/ 88 w 88"/>
                <a:gd name="T1" fmla="*/ 0 h 172"/>
                <a:gd name="T2" fmla="*/ 88 w 88"/>
                <a:gd name="T3" fmla="*/ 32 h 172"/>
                <a:gd name="T4" fmla="*/ 61 w 88"/>
                <a:gd name="T5" fmla="*/ 32 h 172"/>
                <a:gd name="T6" fmla="*/ 61 w 88"/>
                <a:gd name="T7" fmla="*/ 172 h 172"/>
                <a:gd name="T8" fmla="*/ 27 w 88"/>
                <a:gd name="T9" fmla="*/ 172 h 172"/>
                <a:gd name="T10" fmla="*/ 27 w 88"/>
                <a:gd name="T11" fmla="*/ 32 h 172"/>
                <a:gd name="T12" fmla="*/ 0 w 88"/>
                <a:gd name="T13" fmla="*/ 32 h 172"/>
                <a:gd name="T14" fmla="*/ 0 w 88"/>
                <a:gd name="T15" fmla="*/ 0 h 172"/>
                <a:gd name="T16" fmla="*/ 88 w 88"/>
                <a:gd name="T17" fmla="*/ 0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172">
                  <a:moveTo>
                    <a:pt x="88" y="0"/>
                  </a:moveTo>
                  <a:lnTo>
                    <a:pt x="88" y="32"/>
                  </a:lnTo>
                  <a:lnTo>
                    <a:pt x="61" y="32"/>
                  </a:lnTo>
                  <a:lnTo>
                    <a:pt x="61" y="172"/>
                  </a:lnTo>
                  <a:lnTo>
                    <a:pt x="27" y="172"/>
                  </a:lnTo>
                  <a:lnTo>
                    <a:pt x="27" y="32"/>
                  </a:lnTo>
                  <a:lnTo>
                    <a:pt x="0" y="32"/>
                  </a:lnTo>
                  <a:lnTo>
                    <a:pt x="0" y="0"/>
                  </a:lnTo>
                  <a:lnTo>
                    <a:pt x="88" y="0"/>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37" name="Freeform 46"/>
            <p:cNvSpPr>
              <a:spLocks noEditPoints="1"/>
            </p:cNvSpPr>
            <p:nvPr/>
          </p:nvSpPr>
          <p:spPr bwMode="auto">
            <a:xfrm>
              <a:off x="7945438" y="2773363"/>
              <a:ext cx="165100" cy="287337"/>
            </a:xfrm>
            <a:custGeom>
              <a:avLst/>
              <a:gdLst>
                <a:gd name="T0" fmla="*/ 0 w 169"/>
                <a:gd name="T1" fmla="*/ 297 h 297"/>
                <a:gd name="T2" fmla="*/ 0 w 169"/>
                <a:gd name="T3" fmla="*/ 14 h 297"/>
                <a:gd name="T4" fmla="*/ 43 w 169"/>
                <a:gd name="T5" fmla="*/ 14 h 297"/>
                <a:gd name="T6" fmla="*/ 169 w 169"/>
                <a:gd name="T7" fmla="*/ 158 h 297"/>
                <a:gd name="T8" fmla="*/ 50 w 169"/>
                <a:gd name="T9" fmla="*/ 297 h 297"/>
                <a:gd name="T10" fmla="*/ 0 w 169"/>
                <a:gd name="T11" fmla="*/ 297 h 297"/>
                <a:gd name="T12" fmla="*/ 113 w 169"/>
                <a:gd name="T13" fmla="*/ 158 h 297"/>
                <a:gd name="T14" fmla="*/ 56 w 169"/>
                <a:gd name="T15" fmla="*/ 65 h 297"/>
                <a:gd name="T16" fmla="*/ 56 w 169"/>
                <a:gd name="T17" fmla="*/ 247 h 297"/>
                <a:gd name="T18" fmla="*/ 113 w 169"/>
                <a:gd name="T19" fmla="*/ 158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9" h="297">
                  <a:moveTo>
                    <a:pt x="0" y="297"/>
                  </a:moveTo>
                  <a:cubicBezTo>
                    <a:pt x="0" y="14"/>
                    <a:pt x="0" y="14"/>
                    <a:pt x="0" y="14"/>
                  </a:cubicBezTo>
                  <a:cubicBezTo>
                    <a:pt x="43" y="14"/>
                    <a:pt x="43" y="14"/>
                    <a:pt x="43" y="14"/>
                  </a:cubicBezTo>
                  <a:cubicBezTo>
                    <a:pt x="52" y="14"/>
                    <a:pt x="169" y="0"/>
                    <a:pt x="169" y="158"/>
                  </a:cubicBezTo>
                  <a:cubicBezTo>
                    <a:pt x="169" y="239"/>
                    <a:pt x="138" y="297"/>
                    <a:pt x="50" y="297"/>
                  </a:cubicBezTo>
                  <a:lnTo>
                    <a:pt x="0" y="297"/>
                  </a:lnTo>
                  <a:close/>
                  <a:moveTo>
                    <a:pt x="113" y="158"/>
                  </a:moveTo>
                  <a:cubicBezTo>
                    <a:pt x="113" y="122"/>
                    <a:pt x="102" y="65"/>
                    <a:pt x="56" y="65"/>
                  </a:cubicBezTo>
                  <a:cubicBezTo>
                    <a:pt x="56" y="247"/>
                    <a:pt x="56" y="247"/>
                    <a:pt x="56" y="247"/>
                  </a:cubicBezTo>
                  <a:cubicBezTo>
                    <a:pt x="101" y="249"/>
                    <a:pt x="113" y="193"/>
                    <a:pt x="113" y="158"/>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38" name="Freeform 47"/>
            <p:cNvSpPr>
              <a:spLocks/>
            </p:cNvSpPr>
            <p:nvPr/>
          </p:nvSpPr>
          <p:spPr bwMode="auto">
            <a:xfrm>
              <a:off x="8137525" y="2787650"/>
              <a:ext cx="161925" cy="277812"/>
            </a:xfrm>
            <a:custGeom>
              <a:avLst/>
              <a:gdLst>
                <a:gd name="T0" fmla="*/ 55 w 167"/>
                <a:gd name="T1" fmla="*/ 0 h 288"/>
                <a:gd name="T2" fmla="*/ 55 w 167"/>
                <a:gd name="T3" fmla="*/ 183 h 288"/>
                <a:gd name="T4" fmla="*/ 83 w 167"/>
                <a:gd name="T5" fmla="*/ 237 h 288"/>
                <a:gd name="T6" fmla="*/ 111 w 167"/>
                <a:gd name="T7" fmla="*/ 195 h 288"/>
                <a:gd name="T8" fmla="*/ 111 w 167"/>
                <a:gd name="T9" fmla="*/ 0 h 288"/>
                <a:gd name="T10" fmla="*/ 167 w 167"/>
                <a:gd name="T11" fmla="*/ 0 h 288"/>
                <a:gd name="T12" fmla="*/ 167 w 167"/>
                <a:gd name="T13" fmla="*/ 207 h 288"/>
                <a:gd name="T14" fmla="*/ 83 w 167"/>
                <a:gd name="T15" fmla="*/ 288 h 288"/>
                <a:gd name="T16" fmla="*/ 0 w 167"/>
                <a:gd name="T17" fmla="*/ 210 h 288"/>
                <a:gd name="T18" fmla="*/ 0 w 167"/>
                <a:gd name="T19" fmla="*/ 0 h 288"/>
                <a:gd name="T20" fmla="*/ 55 w 167"/>
                <a:gd name="T21" fmla="*/ 0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7" h="288">
                  <a:moveTo>
                    <a:pt x="55" y="0"/>
                  </a:moveTo>
                  <a:cubicBezTo>
                    <a:pt x="55" y="183"/>
                    <a:pt x="55" y="183"/>
                    <a:pt x="55" y="183"/>
                  </a:cubicBezTo>
                  <a:cubicBezTo>
                    <a:pt x="55" y="205"/>
                    <a:pt x="53" y="237"/>
                    <a:pt x="83" y="237"/>
                  </a:cubicBezTo>
                  <a:cubicBezTo>
                    <a:pt x="111" y="237"/>
                    <a:pt x="111" y="216"/>
                    <a:pt x="111" y="195"/>
                  </a:cubicBezTo>
                  <a:cubicBezTo>
                    <a:pt x="111" y="0"/>
                    <a:pt x="111" y="0"/>
                    <a:pt x="111" y="0"/>
                  </a:cubicBezTo>
                  <a:cubicBezTo>
                    <a:pt x="167" y="0"/>
                    <a:pt x="167" y="0"/>
                    <a:pt x="167" y="0"/>
                  </a:cubicBezTo>
                  <a:cubicBezTo>
                    <a:pt x="167" y="207"/>
                    <a:pt x="167" y="207"/>
                    <a:pt x="167" y="207"/>
                  </a:cubicBezTo>
                  <a:cubicBezTo>
                    <a:pt x="167" y="237"/>
                    <a:pt x="163" y="288"/>
                    <a:pt x="83" y="288"/>
                  </a:cubicBezTo>
                  <a:cubicBezTo>
                    <a:pt x="31" y="288"/>
                    <a:pt x="0" y="263"/>
                    <a:pt x="0" y="210"/>
                  </a:cubicBezTo>
                  <a:cubicBezTo>
                    <a:pt x="0" y="0"/>
                    <a:pt x="0" y="0"/>
                    <a:pt x="0" y="0"/>
                  </a:cubicBezTo>
                  <a:lnTo>
                    <a:pt x="55" y="0"/>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39" name="Freeform 48"/>
            <p:cNvSpPr>
              <a:spLocks/>
            </p:cNvSpPr>
            <p:nvPr/>
          </p:nvSpPr>
          <p:spPr bwMode="auto">
            <a:xfrm>
              <a:off x="8335963" y="2787650"/>
              <a:ext cx="109538" cy="273050"/>
            </a:xfrm>
            <a:custGeom>
              <a:avLst/>
              <a:gdLst>
                <a:gd name="T0" fmla="*/ 69 w 69"/>
                <a:gd name="T1" fmla="*/ 0 h 172"/>
                <a:gd name="T2" fmla="*/ 69 w 69"/>
                <a:gd name="T3" fmla="*/ 32 h 172"/>
                <a:gd name="T4" fmla="*/ 34 w 69"/>
                <a:gd name="T5" fmla="*/ 32 h 172"/>
                <a:gd name="T6" fmla="*/ 34 w 69"/>
                <a:gd name="T7" fmla="*/ 69 h 172"/>
                <a:gd name="T8" fmla="*/ 65 w 69"/>
                <a:gd name="T9" fmla="*/ 69 h 172"/>
                <a:gd name="T10" fmla="*/ 65 w 69"/>
                <a:gd name="T11" fmla="*/ 102 h 172"/>
                <a:gd name="T12" fmla="*/ 34 w 69"/>
                <a:gd name="T13" fmla="*/ 102 h 172"/>
                <a:gd name="T14" fmla="*/ 34 w 69"/>
                <a:gd name="T15" fmla="*/ 141 h 172"/>
                <a:gd name="T16" fmla="*/ 69 w 69"/>
                <a:gd name="T17" fmla="*/ 141 h 172"/>
                <a:gd name="T18" fmla="*/ 69 w 69"/>
                <a:gd name="T19" fmla="*/ 172 h 172"/>
                <a:gd name="T20" fmla="*/ 0 w 69"/>
                <a:gd name="T21" fmla="*/ 172 h 172"/>
                <a:gd name="T22" fmla="*/ 0 w 69"/>
                <a:gd name="T23" fmla="*/ 0 h 172"/>
                <a:gd name="T24" fmla="*/ 69 w 69"/>
                <a:gd name="T25" fmla="*/ 0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9" h="172">
                  <a:moveTo>
                    <a:pt x="69" y="0"/>
                  </a:moveTo>
                  <a:lnTo>
                    <a:pt x="69" y="32"/>
                  </a:lnTo>
                  <a:lnTo>
                    <a:pt x="34" y="32"/>
                  </a:lnTo>
                  <a:lnTo>
                    <a:pt x="34" y="69"/>
                  </a:lnTo>
                  <a:lnTo>
                    <a:pt x="65" y="69"/>
                  </a:lnTo>
                  <a:lnTo>
                    <a:pt x="65" y="102"/>
                  </a:lnTo>
                  <a:lnTo>
                    <a:pt x="34" y="102"/>
                  </a:lnTo>
                  <a:lnTo>
                    <a:pt x="34" y="141"/>
                  </a:lnTo>
                  <a:lnTo>
                    <a:pt x="69" y="141"/>
                  </a:lnTo>
                  <a:lnTo>
                    <a:pt x="69" y="172"/>
                  </a:lnTo>
                  <a:lnTo>
                    <a:pt x="0" y="172"/>
                  </a:lnTo>
                  <a:lnTo>
                    <a:pt x="0" y="0"/>
                  </a:lnTo>
                  <a:lnTo>
                    <a:pt x="69" y="0"/>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40" name="Freeform 49"/>
            <p:cNvSpPr>
              <a:spLocks noEditPoints="1"/>
            </p:cNvSpPr>
            <p:nvPr/>
          </p:nvSpPr>
          <p:spPr bwMode="auto">
            <a:xfrm>
              <a:off x="6659563" y="2098675"/>
              <a:ext cx="2324100" cy="2325687"/>
            </a:xfrm>
            <a:custGeom>
              <a:avLst/>
              <a:gdLst>
                <a:gd name="T0" fmla="*/ 1281 w 1464"/>
                <a:gd name="T1" fmla="*/ 412 h 1465"/>
                <a:gd name="T2" fmla="*/ 1281 w 1464"/>
                <a:gd name="T3" fmla="*/ 274 h 1465"/>
                <a:gd name="T4" fmla="*/ 1007 w 1464"/>
                <a:gd name="T5" fmla="*/ 0 h 1465"/>
                <a:gd name="T6" fmla="*/ 183 w 1464"/>
                <a:gd name="T7" fmla="*/ 0 h 1465"/>
                <a:gd name="T8" fmla="*/ 183 w 1464"/>
                <a:gd name="T9" fmla="*/ 412 h 1465"/>
                <a:gd name="T10" fmla="*/ 0 w 1464"/>
                <a:gd name="T11" fmla="*/ 549 h 1465"/>
                <a:gd name="T12" fmla="*/ 0 w 1464"/>
                <a:gd name="T13" fmla="*/ 1465 h 1465"/>
                <a:gd name="T14" fmla="*/ 1464 w 1464"/>
                <a:gd name="T15" fmla="*/ 1465 h 1465"/>
                <a:gd name="T16" fmla="*/ 1464 w 1464"/>
                <a:gd name="T17" fmla="*/ 549 h 1465"/>
                <a:gd name="T18" fmla="*/ 1281 w 1464"/>
                <a:gd name="T19" fmla="*/ 412 h 1465"/>
                <a:gd name="T20" fmla="*/ 1281 w 1464"/>
                <a:gd name="T21" fmla="*/ 526 h 1465"/>
                <a:gd name="T22" fmla="*/ 1335 w 1464"/>
                <a:gd name="T23" fmla="*/ 566 h 1465"/>
                <a:gd name="T24" fmla="*/ 1281 w 1464"/>
                <a:gd name="T25" fmla="*/ 608 h 1465"/>
                <a:gd name="T26" fmla="*/ 1281 w 1464"/>
                <a:gd name="T27" fmla="*/ 526 h 1465"/>
                <a:gd name="T28" fmla="*/ 915 w 1464"/>
                <a:gd name="T29" fmla="*/ 91 h 1465"/>
                <a:gd name="T30" fmla="*/ 915 w 1464"/>
                <a:gd name="T31" fmla="*/ 366 h 1465"/>
                <a:gd name="T32" fmla="*/ 1190 w 1464"/>
                <a:gd name="T33" fmla="*/ 366 h 1465"/>
                <a:gd name="T34" fmla="*/ 1190 w 1464"/>
                <a:gd name="T35" fmla="*/ 680 h 1465"/>
                <a:gd name="T36" fmla="*/ 901 w 1464"/>
                <a:gd name="T37" fmla="*/ 907 h 1465"/>
                <a:gd name="T38" fmla="*/ 732 w 1464"/>
                <a:gd name="T39" fmla="*/ 763 h 1465"/>
                <a:gd name="T40" fmla="*/ 564 w 1464"/>
                <a:gd name="T41" fmla="*/ 907 h 1465"/>
                <a:gd name="T42" fmla="*/ 275 w 1464"/>
                <a:gd name="T43" fmla="*/ 680 h 1465"/>
                <a:gd name="T44" fmla="*/ 275 w 1464"/>
                <a:gd name="T45" fmla="*/ 91 h 1465"/>
                <a:gd name="T46" fmla="*/ 915 w 1464"/>
                <a:gd name="T47" fmla="*/ 91 h 1465"/>
                <a:gd name="T48" fmla="*/ 183 w 1464"/>
                <a:gd name="T49" fmla="*/ 526 h 1465"/>
                <a:gd name="T50" fmla="*/ 183 w 1464"/>
                <a:gd name="T51" fmla="*/ 608 h 1465"/>
                <a:gd name="T52" fmla="*/ 130 w 1464"/>
                <a:gd name="T53" fmla="*/ 566 h 1465"/>
                <a:gd name="T54" fmla="*/ 183 w 1464"/>
                <a:gd name="T55" fmla="*/ 526 h 1465"/>
                <a:gd name="T56" fmla="*/ 92 w 1464"/>
                <a:gd name="T57" fmla="*/ 653 h 1465"/>
                <a:gd name="T58" fmla="*/ 493 w 1464"/>
                <a:gd name="T59" fmla="*/ 968 h 1465"/>
                <a:gd name="T60" fmla="*/ 92 w 1464"/>
                <a:gd name="T61" fmla="*/ 1313 h 1465"/>
                <a:gd name="T62" fmla="*/ 92 w 1464"/>
                <a:gd name="T63" fmla="*/ 653 h 1465"/>
                <a:gd name="T64" fmla="*/ 163 w 1464"/>
                <a:gd name="T65" fmla="*/ 1373 h 1465"/>
                <a:gd name="T66" fmla="*/ 732 w 1464"/>
                <a:gd name="T67" fmla="*/ 884 h 1465"/>
                <a:gd name="T68" fmla="*/ 1303 w 1464"/>
                <a:gd name="T69" fmla="*/ 1373 h 1465"/>
                <a:gd name="T70" fmla="*/ 163 w 1464"/>
                <a:gd name="T71" fmla="*/ 1373 h 1465"/>
                <a:gd name="T72" fmla="*/ 1373 w 1464"/>
                <a:gd name="T73" fmla="*/ 1313 h 1465"/>
                <a:gd name="T74" fmla="*/ 972 w 1464"/>
                <a:gd name="T75" fmla="*/ 968 h 1465"/>
                <a:gd name="T76" fmla="*/ 1373 w 1464"/>
                <a:gd name="T77" fmla="*/ 653 h 1465"/>
                <a:gd name="T78" fmla="*/ 1373 w 1464"/>
                <a:gd name="T79" fmla="*/ 1313 h 1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64" h="1465">
                  <a:moveTo>
                    <a:pt x="1281" y="412"/>
                  </a:moveTo>
                  <a:lnTo>
                    <a:pt x="1281" y="274"/>
                  </a:lnTo>
                  <a:lnTo>
                    <a:pt x="1007" y="0"/>
                  </a:lnTo>
                  <a:lnTo>
                    <a:pt x="183" y="0"/>
                  </a:lnTo>
                  <a:lnTo>
                    <a:pt x="183" y="412"/>
                  </a:lnTo>
                  <a:lnTo>
                    <a:pt x="0" y="549"/>
                  </a:lnTo>
                  <a:lnTo>
                    <a:pt x="0" y="1465"/>
                  </a:lnTo>
                  <a:lnTo>
                    <a:pt x="1464" y="1465"/>
                  </a:lnTo>
                  <a:lnTo>
                    <a:pt x="1464" y="549"/>
                  </a:lnTo>
                  <a:lnTo>
                    <a:pt x="1281" y="412"/>
                  </a:lnTo>
                  <a:close/>
                  <a:moveTo>
                    <a:pt x="1281" y="526"/>
                  </a:moveTo>
                  <a:lnTo>
                    <a:pt x="1335" y="566"/>
                  </a:lnTo>
                  <a:lnTo>
                    <a:pt x="1281" y="608"/>
                  </a:lnTo>
                  <a:lnTo>
                    <a:pt x="1281" y="526"/>
                  </a:lnTo>
                  <a:close/>
                  <a:moveTo>
                    <a:pt x="915" y="91"/>
                  </a:moveTo>
                  <a:lnTo>
                    <a:pt x="915" y="366"/>
                  </a:lnTo>
                  <a:lnTo>
                    <a:pt x="1190" y="366"/>
                  </a:lnTo>
                  <a:lnTo>
                    <a:pt x="1190" y="680"/>
                  </a:lnTo>
                  <a:lnTo>
                    <a:pt x="901" y="907"/>
                  </a:lnTo>
                  <a:lnTo>
                    <a:pt x="732" y="763"/>
                  </a:lnTo>
                  <a:lnTo>
                    <a:pt x="564" y="907"/>
                  </a:lnTo>
                  <a:lnTo>
                    <a:pt x="275" y="680"/>
                  </a:lnTo>
                  <a:lnTo>
                    <a:pt x="275" y="91"/>
                  </a:lnTo>
                  <a:lnTo>
                    <a:pt x="915" y="91"/>
                  </a:lnTo>
                  <a:close/>
                  <a:moveTo>
                    <a:pt x="183" y="526"/>
                  </a:moveTo>
                  <a:lnTo>
                    <a:pt x="183" y="608"/>
                  </a:lnTo>
                  <a:lnTo>
                    <a:pt x="130" y="566"/>
                  </a:lnTo>
                  <a:lnTo>
                    <a:pt x="183" y="526"/>
                  </a:lnTo>
                  <a:close/>
                  <a:moveTo>
                    <a:pt x="92" y="653"/>
                  </a:moveTo>
                  <a:lnTo>
                    <a:pt x="493" y="968"/>
                  </a:lnTo>
                  <a:lnTo>
                    <a:pt x="92" y="1313"/>
                  </a:lnTo>
                  <a:lnTo>
                    <a:pt x="92" y="653"/>
                  </a:lnTo>
                  <a:close/>
                  <a:moveTo>
                    <a:pt x="163" y="1373"/>
                  </a:moveTo>
                  <a:lnTo>
                    <a:pt x="732" y="884"/>
                  </a:lnTo>
                  <a:lnTo>
                    <a:pt x="1303" y="1373"/>
                  </a:lnTo>
                  <a:lnTo>
                    <a:pt x="163" y="1373"/>
                  </a:lnTo>
                  <a:close/>
                  <a:moveTo>
                    <a:pt x="1373" y="1313"/>
                  </a:moveTo>
                  <a:lnTo>
                    <a:pt x="972" y="968"/>
                  </a:lnTo>
                  <a:lnTo>
                    <a:pt x="1373" y="653"/>
                  </a:lnTo>
                  <a:lnTo>
                    <a:pt x="1373" y="1313"/>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241" name="people_walking_class_blue"/>
          <p:cNvGrpSpPr/>
          <p:nvPr userDrawn="1"/>
        </p:nvGrpSpPr>
        <p:grpSpPr>
          <a:xfrm>
            <a:off x="7030429" y="362781"/>
            <a:ext cx="1226387" cy="988639"/>
            <a:chOff x="6237288" y="3525838"/>
            <a:chExt cx="2120899" cy="1709738"/>
          </a:xfrm>
        </p:grpSpPr>
        <p:sp>
          <p:nvSpPr>
            <p:cNvPr id="242" name="Freeform 53"/>
            <p:cNvSpPr>
              <a:spLocks/>
            </p:cNvSpPr>
            <p:nvPr/>
          </p:nvSpPr>
          <p:spPr bwMode="auto">
            <a:xfrm>
              <a:off x="6811963" y="5051426"/>
              <a:ext cx="184150" cy="184150"/>
            </a:xfrm>
            <a:custGeom>
              <a:avLst/>
              <a:gdLst>
                <a:gd name="T0" fmla="*/ 57 w 105"/>
                <a:gd name="T1" fmla="*/ 15 h 105"/>
                <a:gd name="T2" fmla="*/ 0 w 105"/>
                <a:gd name="T3" fmla="*/ 28 h 105"/>
                <a:gd name="T4" fmla="*/ 1 w 105"/>
                <a:gd name="T5" fmla="*/ 54 h 105"/>
                <a:gd name="T6" fmla="*/ 50 w 105"/>
                <a:gd name="T7" fmla="*/ 104 h 105"/>
                <a:gd name="T8" fmla="*/ 54 w 105"/>
                <a:gd name="T9" fmla="*/ 104 h 105"/>
                <a:gd name="T10" fmla="*/ 104 w 105"/>
                <a:gd name="T11" fmla="*/ 51 h 105"/>
                <a:gd name="T12" fmla="*/ 102 w 105"/>
                <a:gd name="T13" fmla="*/ 0 h 105"/>
                <a:gd name="T14" fmla="*/ 57 w 105"/>
                <a:gd name="T15" fmla="*/ 15 h 1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105">
                  <a:moveTo>
                    <a:pt x="57" y="15"/>
                  </a:moveTo>
                  <a:cubicBezTo>
                    <a:pt x="38" y="22"/>
                    <a:pt x="19" y="27"/>
                    <a:pt x="0" y="28"/>
                  </a:cubicBezTo>
                  <a:cubicBezTo>
                    <a:pt x="0" y="37"/>
                    <a:pt x="1" y="45"/>
                    <a:pt x="1" y="54"/>
                  </a:cubicBezTo>
                  <a:cubicBezTo>
                    <a:pt x="1" y="81"/>
                    <a:pt x="23" y="103"/>
                    <a:pt x="50" y="104"/>
                  </a:cubicBezTo>
                  <a:cubicBezTo>
                    <a:pt x="51" y="104"/>
                    <a:pt x="52" y="105"/>
                    <a:pt x="54" y="104"/>
                  </a:cubicBezTo>
                  <a:cubicBezTo>
                    <a:pt x="82" y="104"/>
                    <a:pt x="105" y="80"/>
                    <a:pt x="104" y="51"/>
                  </a:cubicBezTo>
                  <a:cubicBezTo>
                    <a:pt x="104" y="34"/>
                    <a:pt x="103" y="17"/>
                    <a:pt x="102" y="0"/>
                  </a:cubicBezTo>
                  <a:cubicBezTo>
                    <a:pt x="87" y="6"/>
                    <a:pt x="72" y="10"/>
                    <a:pt x="57" y="15"/>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43" name="Freeform 54"/>
            <p:cNvSpPr>
              <a:spLocks/>
            </p:cNvSpPr>
            <p:nvPr/>
          </p:nvSpPr>
          <p:spPr bwMode="auto">
            <a:xfrm>
              <a:off x="6267450" y="4960938"/>
              <a:ext cx="296862" cy="255588"/>
            </a:xfrm>
            <a:custGeom>
              <a:avLst/>
              <a:gdLst>
                <a:gd name="T0" fmla="*/ 76 w 169"/>
                <a:gd name="T1" fmla="*/ 0 h 145"/>
                <a:gd name="T2" fmla="*/ 28 w 169"/>
                <a:gd name="T3" fmla="*/ 44 h 145"/>
                <a:gd name="T4" fmla="*/ 17 w 169"/>
                <a:gd name="T5" fmla="*/ 117 h 145"/>
                <a:gd name="T6" fmla="*/ 89 w 169"/>
                <a:gd name="T7" fmla="*/ 128 h 145"/>
                <a:gd name="T8" fmla="*/ 169 w 169"/>
                <a:gd name="T9" fmla="*/ 51 h 145"/>
                <a:gd name="T10" fmla="*/ 76 w 169"/>
                <a:gd name="T11" fmla="*/ 0 h 145"/>
              </a:gdLst>
              <a:ahLst/>
              <a:cxnLst>
                <a:cxn ang="0">
                  <a:pos x="T0" y="T1"/>
                </a:cxn>
                <a:cxn ang="0">
                  <a:pos x="T2" y="T3"/>
                </a:cxn>
                <a:cxn ang="0">
                  <a:pos x="T4" y="T5"/>
                </a:cxn>
                <a:cxn ang="0">
                  <a:pos x="T6" y="T7"/>
                </a:cxn>
                <a:cxn ang="0">
                  <a:pos x="T8" y="T9"/>
                </a:cxn>
                <a:cxn ang="0">
                  <a:pos x="T10" y="T11"/>
                </a:cxn>
              </a:cxnLst>
              <a:rect l="0" t="0" r="r" b="b"/>
              <a:pathLst>
                <a:path w="169" h="145">
                  <a:moveTo>
                    <a:pt x="76" y="0"/>
                  </a:moveTo>
                  <a:cubicBezTo>
                    <a:pt x="63" y="16"/>
                    <a:pt x="47" y="30"/>
                    <a:pt x="28" y="44"/>
                  </a:cubicBezTo>
                  <a:cubicBezTo>
                    <a:pt x="5" y="61"/>
                    <a:pt x="0" y="94"/>
                    <a:pt x="17" y="117"/>
                  </a:cubicBezTo>
                  <a:cubicBezTo>
                    <a:pt x="34" y="140"/>
                    <a:pt x="66" y="145"/>
                    <a:pt x="89" y="128"/>
                  </a:cubicBezTo>
                  <a:cubicBezTo>
                    <a:pt x="120" y="105"/>
                    <a:pt x="147" y="79"/>
                    <a:pt x="169" y="51"/>
                  </a:cubicBezTo>
                  <a:cubicBezTo>
                    <a:pt x="136" y="38"/>
                    <a:pt x="105" y="22"/>
                    <a:pt x="76" y="0"/>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44" name="Freeform 55"/>
            <p:cNvSpPr>
              <a:spLocks/>
            </p:cNvSpPr>
            <p:nvPr/>
          </p:nvSpPr>
          <p:spPr bwMode="auto">
            <a:xfrm>
              <a:off x="6499225" y="4365626"/>
              <a:ext cx="280987" cy="196850"/>
            </a:xfrm>
            <a:custGeom>
              <a:avLst/>
              <a:gdLst>
                <a:gd name="T0" fmla="*/ 145 w 159"/>
                <a:gd name="T1" fmla="*/ 1 h 112"/>
                <a:gd name="T2" fmla="*/ 0 w 159"/>
                <a:gd name="T3" fmla="*/ 0 h 112"/>
                <a:gd name="T4" fmla="*/ 18 w 159"/>
                <a:gd name="T5" fmla="*/ 73 h 112"/>
                <a:gd name="T6" fmla="*/ 106 w 159"/>
                <a:gd name="T7" fmla="*/ 101 h 112"/>
                <a:gd name="T8" fmla="*/ 120 w 159"/>
                <a:gd name="T9" fmla="*/ 112 h 112"/>
                <a:gd name="T10" fmla="*/ 159 w 159"/>
                <a:gd name="T11" fmla="*/ 65 h 112"/>
                <a:gd name="T12" fmla="*/ 145 w 159"/>
                <a:gd name="T13" fmla="*/ 40 h 112"/>
                <a:gd name="T14" fmla="*/ 145 w 159"/>
                <a:gd name="T15" fmla="*/ 1 h 1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9" h="112">
                  <a:moveTo>
                    <a:pt x="145" y="1"/>
                  </a:moveTo>
                  <a:cubicBezTo>
                    <a:pt x="97" y="2"/>
                    <a:pt x="48" y="8"/>
                    <a:pt x="0" y="0"/>
                  </a:cubicBezTo>
                  <a:cubicBezTo>
                    <a:pt x="4" y="16"/>
                    <a:pt x="10" y="65"/>
                    <a:pt x="18" y="73"/>
                  </a:cubicBezTo>
                  <a:cubicBezTo>
                    <a:pt x="106" y="101"/>
                    <a:pt x="106" y="101"/>
                    <a:pt x="106" y="101"/>
                  </a:cubicBezTo>
                  <a:cubicBezTo>
                    <a:pt x="112" y="103"/>
                    <a:pt x="117" y="107"/>
                    <a:pt x="120" y="112"/>
                  </a:cubicBezTo>
                  <a:cubicBezTo>
                    <a:pt x="159" y="65"/>
                    <a:pt x="159" y="65"/>
                    <a:pt x="159" y="65"/>
                  </a:cubicBezTo>
                  <a:cubicBezTo>
                    <a:pt x="154" y="55"/>
                    <a:pt x="149" y="47"/>
                    <a:pt x="145" y="40"/>
                  </a:cubicBezTo>
                  <a:cubicBezTo>
                    <a:pt x="145" y="39"/>
                    <a:pt x="145" y="2"/>
                    <a:pt x="145" y="1"/>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45" name="Freeform 56"/>
            <p:cNvSpPr>
              <a:spLocks/>
            </p:cNvSpPr>
            <p:nvPr/>
          </p:nvSpPr>
          <p:spPr bwMode="auto">
            <a:xfrm>
              <a:off x="6369050" y="3870326"/>
              <a:ext cx="593725" cy="582613"/>
            </a:xfrm>
            <a:custGeom>
              <a:avLst/>
              <a:gdLst>
                <a:gd name="T0" fmla="*/ 248 w 337"/>
                <a:gd name="T1" fmla="*/ 37 h 331"/>
                <a:gd name="T2" fmla="*/ 219 w 337"/>
                <a:gd name="T3" fmla="*/ 11 h 331"/>
                <a:gd name="T4" fmla="*/ 107 w 337"/>
                <a:gd name="T5" fmla="*/ 76 h 331"/>
                <a:gd name="T6" fmla="*/ 94 w 337"/>
                <a:gd name="T7" fmla="*/ 111 h 331"/>
                <a:gd name="T8" fmla="*/ 0 w 337"/>
                <a:gd name="T9" fmla="*/ 325 h 331"/>
                <a:gd name="T10" fmla="*/ 16 w 337"/>
                <a:gd name="T11" fmla="*/ 331 h 331"/>
                <a:gd name="T12" fmla="*/ 73 w 337"/>
                <a:gd name="T13" fmla="*/ 200 h 331"/>
                <a:gd name="T14" fmla="*/ 70 w 337"/>
                <a:gd name="T15" fmla="*/ 269 h 331"/>
                <a:gd name="T16" fmla="*/ 181 w 337"/>
                <a:gd name="T17" fmla="*/ 274 h 331"/>
                <a:gd name="T18" fmla="*/ 158 w 337"/>
                <a:gd name="T19" fmla="*/ 240 h 331"/>
                <a:gd name="T20" fmla="*/ 142 w 337"/>
                <a:gd name="T21" fmla="*/ 90 h 331"/>
                <a:gd name="T22" fmla="*/ 180 w 337"/>
                <a:gd name="T23" fmla="*/ 43 h 331"/>
                <a:gd name="T24" fmla="*/ 187 w 337"/>
                <a:gd name="T25" fmla="*/ 43 h 331"/>
                <a:gd name="T26" fmla="*/ 227 w 337"/>
                <a:gd name="T27" fmla="*/ 81 h 331"/>
                <a:gd name="T28" fmla="*/ 236 w 337"/>
                <a:gd name="T29" fmla="*/ 174 h 331"/>
                <a:gd name="T30" fmla="*/ 252 w 337"/>
                <a:gd name="T31" fmla="*/ 112 h 331"/>
                <a:gd name="T32" fmla="*/ 258 w 337"/>
                <a:gd name="T33" fmla="*/ 84 h 331"/>
                <a:gd name="T34" fmla="*/ 319 w 337"/>
                <a:gd name="T35" fmla="*/ 184 h 331"/>
                <a:gd name="T36" fmla="*/ 337 w 337"/>
                <a:gd name="T37" fmla="*/ 183 h 331"/>
                <a:gd name="T38" fmla="*/ 248 w 337"/>
                <a:gd name="T39" fmla="*/ 37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7" h="331">
                  <a:moveTo>
                    <a:pt x="248" y="37"/>
                  </a:moveTo>
                  <a:cubicBezTo>
                    <a:pt x="242" y="24"/>
                    <a:pt x="232" y="15"/>
                    <a:pt x="219" y="11"/>
                  </a:cubicBezTo>
                  <a:cubicBezTo>
                    <a:pt x="184" y="0"/>
                    <a:pt x="131" y="16"/>
                    <a:pt x="107" y="76"/>
                  </a:cubicBezTo>
                  <a:cubicBezTo>
                    <a:pt x="103" y="88"/>
                    <a:pt x="98" y="100"/>
                    <a:pt x="94" y="111"/>
                  </a:cubicBezTo>
                  <a:cubicBezTo>
                    <a:pt x="0" y="325"/>
                    <a:pt x="0" y="325"/>
                    <a:pt x="0" y="325"/>
                  </a:cubicBezTo>
                  <a:cubicBezTo>
                    <a:pt x="16" y="331"/>
                    <a:pt x="16" y="331"/>
                    <a:pt x="16" y="331"/>
                  </a:cubicBezTo>
                  <a:cubicBezTo>
                    <a:pt x="73" y="200"/>
                    <a:pt x="73" y="200"/>
                    <a:pt x="73" y="200"/>
                  </a:cubicBezTo>
                  <a:cubicBezTo>
                    <a:pt x="71" y="222"/>
                    <a:pt x="70" y="244"/>
                    <a:pt x="70" y="269"/>
                  </a:cubicBezTo>
                  <a:cubicBezTo>
                    <a:pt x="107" y="278"/>
                    <a:pt x="144" y="276"/>
                    <a:pt x="181" y="274"/>
                  </a:cubicBezTo>
                  <a:cubicBezTo>
                    <a:pt x="168" y="268"/>
                    <a:pt x="159" y="255"/>
                    <a:pt x="158" y="240"/>
                  </a:cubicBezTo>
                  <a:cubicBezTo>
                    <a:pt x="142" y="90"/>
                    <a:pt x="142" y="90"/>
                    <a:pt x="142" y="90"/>
                  </a:cubicBezTo>
                  <a:cubicBezTo>
                    <a:pt x="139" y="66"/>
                    <a:pt x="157" y="45"/>
                    <a:pt x="180" y="43"/>
                  </a:cubicBezTo>
                  <a:cubicBezTo>
                    <a:pt x="182" y="43"/>
                    <a:pt x="184" y="43"/>
                    <a:pt x="187" y="43"/>
                  </a:cubicBezTo>
                  <a:cubicBezTo>
                    <a:pt x="208" y="44"/>
                    <a:pt x="225" y="60"/>
                    <a:pt x="227" y="81"/>
                  </a:cubicBezTo>
                  <a:cubicBezTo>
                    <a:pt x="236" y="174"/>
                    <a:pt x="236" y="174"/>
                    <a:pt x="236" y="174"/>
                  </a:cubicBezTo>
                  <a:cubicBezTo>
                    <a:pt x="242" y="152"/>
                    <a:pt x="248" y="130"/>
                    <a:pt x="252" y="112"/>
                  </a:cubicBezTo>
                  <a:cubicBezTo>
                    <a:pt x="255" y="103"/>
                    <a:pt x="257" y="94"/>
                    <a:pt x="258" y="84"/>
                  </a:cubicBezTo>
                  <a:cubicBezTo>
                    <a:pt x="319" y="184"/>
                    <a:pt x="319" y="184"/>
                    <a:pt x="319" y="184"/>
                  </a:cubicBezTo>
                  <a:cubicBezTo>
                    <a:pt x="337" y="183"/>
                    <a:pt x="337" y="183"/>
                    <a:pt x="337" y="183"/>
                  </a:cubicBezTo>
                  <a:lnTo>
                    <a:pt x="248" y="37"/>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46" name="Freeform 57"/>
            <p:cNvSpPr>
              <a:spLocks/>
            </p:cNvSpPr>
            <p:nvPr/>
          </p:nvSpPr>
          <p:spPr bwMode="auto">
            <a:xfrm>
              <a:off x="6321425" y="4475163"/>
              <a:ext cx="685800" cy="649288"/>
            </a:xfrm>
            <a:custGeom>
              <a:avLst/>
              <a:gdLst>
                <a:gd name="T0" fmla="*/ 256 w 389"/>
                <a:gd name="T1" fmla="*/ 0 h 369"/>
                <a:gd name="T2" fmla="*/ 214 w 389"/>
                <a:gd name="T3" fmla="*/ 28 h 369"/>
                <a:gd name="T4" fmla="*/ 228 w 389"/>
                <a:gd name="T5" fmla="*/ 72 h 369"/>
                <a:gd name="T6" fmla="*/ 200 w 389"/>
                <a:gd name="T7" fmla="*/ 166 h 369"/>
                <a:gd name="T8" fmla="*/ 188 w 389"/>
                <a:gd name="T9" fmla="*/ 180 h 369"/>
                <a:gd name="T10" fmla="*/ 171 w 389"/>
                <a:gd name="T11" fmla="*/ 228 h 369"/>
                <a:gd name="T12" fmla="*/ 95 w 389"/>
                <a:gd name="T13" fmla="*/ 207 h 369"/>
                <a:gd name="T14" fmla="*/ 0 w 389"/>
                <a:gd name="T15" fmla="*/ 308 h 369"/>
                <a:gd name="T16" fmla="*/ 109 w 389"/>
                <a:gd name="T17" fmla="*/ 369 h 369"/>
                <a:gd name="T18" fmla="*/ 233 w 389"/>
                <a:gd name="T19" fmla="*/ 198 h 369"/>
                <a:gd name="T20" fmla="*/ 266 w 389"/>
                <a:gd name="T21" fmla="*/ 367 h 369"/>
                <a:gd name="T22" fmla="*/ 267 w 389"/>
                <a:gd name="T23" fmla="*/ 367 h 369"/>
                <a:gd name="T24" fmla="*/ 389 w 389"/>
                <a:gd name="T25" fmla="*/ 341 h 369"/>
                <a:gd name="T26" fmla="*/ 256 w 389"/>
                <a:gd name="T27" fmla="*/ 0 h 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9" h="369">
                  <a:moveTo>
                    <a:pt x="256" y="0"/>
                  </a:moveTo>
                  <a:cubicBezTo>
                    <a:pt x="214" y="28"/>
                    <a:pt x="214" y="28"/>
                    <a:pt x="214" y="28"/>
                  </a:cubicBezTo>
                  <a:cubicBezTo>
                    <a:pt x="214" y="29"/>
                    <a:pt x="228" y="72"/>
                    <a:pt x="228" y="72"/>
                  </a:cubicBezTo>
                  <a:cubicBezTo>
                    <a:pt x="200" y="166"/>
                    <a:pt x="200" y="166"/>
                    <a:pt x="200" y="166"/>
                  </a:cubicBezTo>
                  <a:cubicBezTo>
                    <a:pt x="198" y="172"/>
                    <a:pt x="194" y="177"/>
                    <a:pt x="188" y="180"/>
                  </a:cubicBezTo>
                  <a:cubicBezTo>
                    <a:pt x="171" y="228"/>
                    <a:pt x="171" y="228"/>
                    <a:pt x="171" y="228"/>
                  </a:cubicBezTo>
                  <a:cubicBezTo>
                    <a:pt x="95" y="207"/>
                    <a:pt x="95" y="207"/>
                    <a:pt x="95" y="207"/>
                  </a:cubicBezTo>
                  <a:cubicBezTo>
                    <a:pt x="76" y="242"/>
                    <a:pt x="46" y="277"/>
                    <a:pt x="0" y="308"/>
                  </a:cubicBezTo>
                  <a:cubicBezTo>
                    <a:pt x="31" y="337"/>
                    <a:pt x="72" y="350"/>
                    <a:pt x="109" y="369"/>
                  </a:cubicBezTo>
                  <a:cubicBezTo>
                    <a:pt x="169" y="322"/>
                    <a:pt x="211" y="264"/>
                    <a:pt x="233" y="198"/>
                  </a:cubicBezTo>
                  <a:cubicBezTo>
                    <a:pt x="249" y="246"/>
                    <a:pt x="261" y="302"/>
                    <a:pt x="266" y="367"/>
                  </a:cubicBezTo>
                  <a:cubicBezTo>
                    <a:pt x="266" y="367"/>
                    <a:pt x="266" y="367"/>
                    <a:pt x="267" y="367"/>
                  </a:cubicBezTo>
                  <a:cubicBezTo>
                    <a:pt x="307" y="355"/>
                    <a:pt x="347" y="346"/>
                    <a:pt x="389" y="341"/>
                  </a:cubicBezTo>
                  <a:cubicBezTo>
                    <a:pt x="374" y="199"/>
                    <a:pt x="298" y="69"/>
                    <a:pt x="256" y="0"/>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47" name="Freeform 58"/>
            <p:cNvSpPr>
              <a:spLocks/>
            </p:cNvSpPr>
            <p:nvPr/>
          </p:nvSpPr>
          <p:spPr bwMode="auto">
            <a:xfrm>
              <a:off x="6667500" y="3536951"/>
              <a:ext cx="338137" cy="338138"/>
            </a:xfrm>
            <a:custGeom>
              <a:avLst/>
              <a:gdLst>
                <a:gd name="T0" fmla="*/ 91 w 192"/>
                <a:gd name="T1" fmla="*/ 189 h 192"/>
                <a:gd name="T2" fmla="*/ 189 w 192"/>
                <a:gd name="T3" fmla="*/ 101 h 192"/>
                <a:gd name="T4" fmla="*/ 101 w 192"/>
                <a:gd name="T5" fmla="*/ 3 h 192"/>
                <a:gd name="T6" fmla="*/ 3 w 192"/>
                <a:gd name="T7" fmla="*/ 91 h 192"/>
                <a:gd name="T8" fmla="*/ 91 w 192"/>
                <a:gd name="T9" fmla="*/ 189 h 192"/>
              </a:gdLst>
              <a:ahLst/>
              <a:cxnLst>
                <a:cxn ang="0">
                  <a:pos x="T0" y="T1"/>
                </a:cxn>
                <a:cxn ang="0">
                  <a:pos x="T2" y="T3"/>
                </a:cxn>
                <a:cxn ang="0">
                  <a:pos x="T4" y="T5"/>
                </a:cxn>
                <a:cxn ang="0">
                  <a:pos x="T6" y="T7"/>
                </a:cxn>
                <a:cxn ang="0">
                  <a:pos x="T8" y="T9"/>
                </a:cxn>
              </a:cxnLst>
              <a:rect l="0" t="0" r="r" b="b"/>
              <a:pathLst>
                <a:path w="192" h="192">
                  <a:moveTo>
                    <a:pt x="91" y="189"/>
                  </a:moveTo>
                  <a:cubicBezTo>
                    <a:pt x="143" y="192"/>
                    <a:pt x="186" y="153"/>
                    <a:pt x="189" y="101"/>
                  </a:cubicBezTo>
                  <a:cubicBezTo>
                    <a:pt x="192" y="50"/>
                    <a:pt x="152" y="6"/>
                    <a:pt x="101" y="3"/>
                  </a:cubicBezTo>
                  <a:cubicBezTo>
                    <a:pt x="50" y="0"/>
                    <a:pt x="6" y="40"/>
                    <a:pt x="3" y="91"/>
                  </a:cubicBezTo>
                  <a:cubicBezTo>
                    <a:pt x="0" y="143"/>
                    <a:pt x="40" y="187"/>
                    <a:pt x="91" y="189"/>
                  </a:cubicBezTo>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48" name="Freeform 59"/>
            <p:cNvSpPr>
              <a:spLocks/>
            </p:cNvSpPr>
            <p:nvPr/>
          </p:nvSpPr>
          <p:spPr bwMode="auto">
            <a:xfrm>
              <a:off x="6237288" y="4673601"/>
              <a:ext cx="390525" cy="174625"/>
            </a:xfrm>
            <a:custGeom>
              <a:avLst/>
              <a:gdLst>
                <a:gd name="T0" fmla="*/ 211 w 222"/>
                <a:gd name="T1" fmla="*/ 66 h 99"/>
                <a:gd name="T2" fmla="*/ 195 w 222"/>
                <a:gd name="T3" fmla="*/ 61 h 99"/>
                <a:gd name="T4" fmla="*/ 192 w 222"/>
                <a:gd name="T5" fmla="*/ 73 h 99"/>
                <a:gd name="T6" fmla="*/ 176 w 222"/>
                <a:gd name="T7" fmla="*/ 68 h 99"/>
                <a:gd name="T8" fmla="*/ 180 w 222"/>
                <a:gd name="T9" fmla="*/ 56 h 99"/>
                <a:gd name="T10" fmla="*/ 51 w 222"/>
                <a:gd name="T11" fmla="*/ 16 h 99"/>
                <a:gd name="T12" fmla="*/ 47 w 222"/>
                <a:gd name="T13" fmla="*/ 28 h 99"/>
                <a:gd name="T14" fmla="*/ 31 w 222"/>
                <a:gd name="T15" fmla="*/ 23 h 99"/>
                <a:gd name="T16" fmla="*/ 35 w 222"/>
                <a:gd name="T17" fmla="*/ 11 h 99"/>
                <a:gd name="T18" fmla="*/ 20 w 222"/>
                <a:gd name="T19" fmla="*/ 6 h 99"/>
                <a:gd name="T20" fmla="*/ 10 w 222"/>
                <a:gd name="T21" fmla="*/ 0 h 99"/>
                <a:gd name="T22" fmla="*/ 0 w 222"/>
                <a:gd name="T23" fmla="*/ 32 h 99"/>
                <a:gd name="T24" fmla="*/ 212 w 222"/>
                <a:gd name="T25" fmla="*/ 99 h 99"/>
                <a:gd name="T26" fmla="*/ 222 w 222"/>
                <a:gd name="T27" fmla="*/ 67 h 99"/>
                <a:gd name="T28" fmla="*/ 211 w 222"/>
                <a:gd name="T29" fmla="*/ 66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2" h="99">
                  <a:moveTo>
                    <a:pt x="211" y="66"/>
                  </a:moveTo>
                  <a:cubicBezTo>
                    <a:pt x="195" y="61"/>
                    <a:pt x="195" y="61"/>
                    <a:pt x="195" y="61"/>
                  </a:cubicBezTo>
                  <a:cubicBezTo>
                    <a:pt x="192" y="73"/>
                    <a:pt x="192" y="73"/>
                    <a:pt x="192" y="73"/>
                  </a:cubicBezTo>
                  <a:cubicBezTo>
                    <a:pt x="176" y="68"/>
                    <a:pt x="176" y="68"/>
                    <a:pt x="176" y="68"/>
                  </a:cubicBezTo>
                  <a:cubicBezTo>
                    <a:pt x="180" y="56"/>
                    <a:pt x="180" y="56"/>
                    <a:pt x="180" y="56"/>
                  </a:cubicBezTo>
                  <a:cubicBezTo>
                    <a:pt x="51" y="16"/>
                    <a:pt x="51" y="16"/>
                    <a:pt x="51" y="16"/>
                  </a:cubicBezTo>
                  <a:cubicBezTo>
                    <a:pt x="47" y="28"/>
                    <a:pt x="47" y="28"/>
                    <a:pt x="47" y="28"/>
                  </a:cubicBezTo>
                  <a:cubicBezTo>
                    <a:pt x="31" y="23"/>
                    <a:pt x="31" y="23"/>
                    <a:pt x="31" y="23"/>
                  </a:cubicBezTo>
                  <a:cubicBezTo>
                    <a:pt x="35" y="11"/>
                    <a:pt x="35" y="11"/>
                    <a:pt x="35" y="11"/>
                  </a:cubicBezTo>
                  <a:cubicBezTo>
                    <a:pt x="20" y="6"/>
                    <a:pt x="20" y="6"/>
                    <a:pt x="20" y="6"/>
                  </a:cubicBezTo>
                  <a:cubicBezTo>
                    <a:pt x="16" y="5"/>
                    <a:pt x="13" y="3"/>
                    <a:pt x="10" y="0"/>
                  </a:cubicBezTo>
                  <a:cubicBezTo>
                    <a:pt x="0" y="32"/>
                    <a:pt x="0" y="32"/>
                    <a:pt x="0" y="32"/>
                  </a:cubicBezTo>
                  <a:cubicBezTo>
                    <a:pt x="212" y="99"/>
                    <a:pt x="212" y="99"/>
                    <a:pt x="212" y="99"/>
                  </a:cubicBezTo>
                  <a:cubicBezTo>
                    <a:pt x="222" y="67"/>
                    <a:pt x="222" y="67"/>
                    <a:pt x="222" y="67"/>
                  </a:cubicBezTo>
                  <a:cubicBezTo>
                    <a:pt x="218" y="68"/>
                    <a:pt x="214" y="67"/>
                    <a:pt x="211" y="66"/>
                  </a:cubicBezTo>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49" name="Freeform 60"/>
            <p:cNvSpPr>
              <a:spLocks/>
            </p:cNvSpPr>
            <p:nvPr/>
          </p:nvSpPr>
          <p:spPr bwMode="auto">
            <a:xfrm>
              <a:off x="6253163" y="4448176"/>
              <a:ext cx="452437" cy="331788"/>
            </a:xfrm>
            <a:custGeom>
              <a:avLst/>
              <a:gdLst>
                <a:gd name="T0" fmla="*/ 3 w 257"/>
                <a:gd name="T1" fmla="*/ 104 h 188"/>
                <a:gd name="T2" fmla="*/ 14 w 257"/>
                <a:gd name="T3" fmla="*/ 125 h 188"/>
                <a:gd name="T4" fmla="*/ 29 w 257"/>
                <a:gd name="T5" fmla="*/ 130 h 188"/>
                <a:gd name="T6" fmla="*/ 35 w 257"/>
                <a:gd name="T7" fmla="*/ 111 h 188"/>
                <a:gd name="T8" fmla="*/ 51 w 257"/>
                <a:gd name="T9" fmla="*/ 116 h 188"/>
                <a:gd name="T10" fmla="*/ 45 w 257"/>
                <a:gd name="T11" fmla="*/ 135 h 188"/>
                <a:gd name="T12" fmla="*/ 174 w 257"/>
                <a:gd name="T13" fmla="*/ 175 h 188"/>
                <a:gd name="T14" fmla="*/ 180 w 257"/>
                <a:gd name="T15" fmla="*/ 156 h 188"/>
                <a:gd name="T16" fmla="*/ 195 w 257"/>
                <a:gd name="T17" fmla="*/ 161 h 188"/>
                <a:gd name="T18" fmla="*/ 189 w 257"/>
                <a:gd name="T19" fmla="*/ 180 h 188"/>
                <a:gd name="T20" fmla="*/ 205 w 257"/>
                <a:gd name="T21" fmla="*/ 185 h 188"/>
                <a:gd name="T22" fmla="*/ 225 w 257"/>
                <a:gd name="T23" fmla="*/ 174 h 188"/>
                <a:gd name="T24" fmla="*/ 254 w 257"/>
                <a:gd name="T25" fmla="*/ 84 h 188"/>
                <a:gd name="T26" fmla="*/ 243 w 257"/>
                <a:gd name="T27" fmla="*/ 63 h 188"/>
                <a:gd name="T28" fmla="*/ 52 w 257"/>
                <a:gd name="T29" fmla="*/ 3 h 188"/>
                <a:gd name="T30" fmla="*/ 31 w 257"/>
                <a:gd name="T31" fmla="*/ 14 h 188"/>
                <a:gd name="T32" fmla="*/ 3 w 257"/>
                <a:gd name="T33" fmla="*/ 104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7" h="188">
                  <a:moveTo>
                    <a:pt x="3" y="104"/>
                  </a:moveTo>
                  <a:cubicBezTo>
                    <a:pt x="0" y="113"/>
                    <a:pt x="5" y="122"/>
                    <a:pt x="14" y="125"/>
                  </a:cubicBezTo>
                  <a:cubicBezTo>
                    <a:pt x="29" y="130"/>
                    <a:pt x="29" y="130"/>
                    <a:pt x="29" y="130"/>
                  </a:cubicBezTo>
                  <a:cubicBezTo>
                    <a:pt x="35" y="111"/>
                    <a:pt x="35" y="111"/>
                    <a:pt x="35" y="111"/>
                  </a:cubicBezTo>
                  <a:cubicBezTo>
                    <a:pt x="51" y="116"/>
                    <a:pt x="51" y="116"/>
                    <a:pt x="51" y="116"/>
                  </a:cubicBezTo>
                  <a:cubicBezTo>
                    <a:pt x="45" y="135"/>
                    <a:pt x="45" y="135"/>
                    <a:pt x="45" y="135"/>
                  </a:cubicBezTo>
                  <a:cubicBezTo>
                    <a:pt x="174" y="175"/>
                    <a:pt x="174" y="175"/>
                    <a:pt x="174" y="175"/>
                  </a:cubicBezTo>
                  <a:cubicBezTo>
                    <a:pt x="180" y="156"/>
                    <a:pt x="180" y="156"/>
                    <a:pt x="180" y="156"/>
                  </a:cubicBezTo>
                  <a:cubicBezTo>
                    <a:pt x="195" y="161"/>
                    <a:pt x="195" y="161"/>
                    <a:pt x="195" y="161"/>
                  </a:cubicBezTo>
                  <a:cubicBezTo>
                    <a:pt x="189" y="180"/>
                    <a:pt x="189" y="180"/>
                    <a:pt x="189" y="180"/>
                  </a:cubicBezTo>
                  <a:cubicBezTo>
                    <a:pt x="205" y="185"/>
                    <a:pt x="205" y="185"/>
                    <a:pt x="205" y="185"/>
                  </a:cubicBezTo>
                  <a:cubicBezTo>
                    <a:pt x="213" y="188"/>
                    <a:pt x="223" y="183"/>
                    <a:pt x="225" y="174"/>
                  </a:cubicBezTo>
                  <a:cubicBezTo>
                    <a:pt x="254" y="84"/>
                    <a:pt x="254" y="84"/>
                    <a:pt x="254" y="84"/>
                  </a:cubicBezTo>
                  <a:cubicBezTo>
                    <a:pt x="257" y="75"/>
                    <a:pt x="252" y="66"/>
                    <a:pt x="243" y="63"/>
                  </a:cubicBezTo>
                  <a:cubicBezTo>
                    <a:pt x="52" y="3"/>
                    <a:pt x="52" y="3"/>
                    <a:pt x="52" y="3"/>
                  </a:cubicBezTo>
                  <a:cubicBezTo>
                    <a:pt x="43" y="0"/>
                    <a:pt x="34" y="5"/>
                    <a:pt x="31" y="14"/>
                  </a:cubicBezTo>
                  <a:lnTo>
                    <a:pt x="3" y="104"/>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50" name="Freeform 61"/>
            <p:cNvSpPr>
              <a:spLocks/>
            </p:cNvSpPr>
            <p:nvPr/>
          </p:nvSpPr>
          <p:spPr bwMode="auto">
            <a:xfrm>
              <a:off x="6632575" y="3957638"/>
              <a:ext cx="411162" cy="385763"/>
            </a:xfrm>
            <a:custGeom>
              <a:avLst/>
              <a:gdLst>
                <a:gd name="T0" fmla="*/ 81 w 234"/>
                <a:gd name="T1" fmla="*/ 150 h 219"/>
                <a:gd name="T2" fmla="*/ 68 w 234"/>
                <a:gd name="T3" fmla="*/ 32 h 219"/>
                <a:gd name="T4" fmla="*/ 32 w 234"/>
                <a:gd name="T5" fmla="*/ 2 h 219"/>
                <a:gd name="T6" fmla="*/ 2 w 234"/>
                <a:gd name="T7" fmla="*/ 39 h 219"/>
                <a:gd name="T8" fmla="*/ 18 w 234"/>
                <a:gd name="T9" fmla="*/ 189 h 219"/>
                <a:gd name="T10" fmla="*/ 49 w 234"/>
                <a:gd name="T11" fmla="*/ 219 h 219"/>
                <a:gd name="T12" fmla="*/ 53 w 234"/>
                <a:gd name="T13" fmla="*/ 219 h 219"/>
                <a:gd name="T14" fmla="*/ 202 w 234"/>
                <a:gd name="T15" fmla="*/ 208 h 219"/>
                <a:gd name="T16" fmla="*/ 233 w 234"/>
                <a:gd name="T17" fmla="*/ 172 h 219"/>
                <a:gd name="T18" fmla="*/ 198 w 234"/>
                <a:gd name="T19" fmla="*/ 142 h 219"/>
                <a:gd name="T20" fmla="*/ 81 w 234"/>
                <a:gd name="T21" fmla="*/ 150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4" h="219">
                  <a:moveTo>
                    <a:pt x="81" y="150"/>
                  </a:moveTo>
                  <a:cubicBezTo>
                    <a:pt x="68" y="32"/>
                    <a:pt x="68" y="32"/>
                    <a:pt x="68" y="32"/>
                  </a:cubicBezTo>
                  <a:cubicBezTo>
                    <a:pt x="66" y="14"/>
                    <a:pt x="50" y="0"/>
                    <a:pt x="32" y="2"/>
                  </a:cubicBezTo>
                  <a:cubicBezTo>
                    <a:pt x="14" y="4"/>
                    <a:pt x="0" y="20"/>
                    <a:pt x="2" y="39"/>
                  </a:cubicBezTo>
                  <a:cubicBezTo>
                    <a:pt x="18" y="189"/>
                    <a:pt x="18" y="189"/>
                    <a:pt x="18" y="189"/>
                  </a:cubicBezTo>
                  <a:cubicBezTo>
                    <a:pt x="20" y="205"/>
                    <a:pt x="33" y="218"/>
                    <a:pt x="49" y="219"/>
                  </a:cubicBezTo>
                  <a:cubicBezTo>
                    <a:pt x="51" y="219"/>
                    <a:pt x="52" y="219"/>
                    <a:pt x="53" y="219"/>
                  </a:cubicBezTo>
                  <a:cubicBezTo>
                    <a:pt x="202" y="208"/>
                    <a:pt x="202" y="208"/>
                    <a:pt x="202" y="208"/>
                  </a:cubicBezTo>
                  <a:cubicBezTo>
                    <a:pt x="221" y="207"/>
                    <a:pt x="234" y="191"/>
                    <a:pt x="233" y="172"/>
                  </a:cubicBezTo>
                  <a:cubicBezTo>
                    <a:pt x="232" y="154"/>
                    <a:pt x="216" y="140"/>
                    <a:pt x="198" y="142"/>
                  </a:cubicBezTo>
                  <a:lnTo>
                    <a:pt x="81" y="150"/>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51" name="Freeform 62"/>
            <p:cNvSpPr>
              <a:spLocks/>
            </p:cNvSpPr>
            <p:nvPr/>
          </p:nvSpPr>
          <p:spPr bwMode="auto">
            <a:xfrm>
              <a:off x="6651625" y="4151313"/>
              <a:ext cx="393700" cy="193675"/>
            </a:xfrm>
            <a:custGeom>
              <a:avLst/>
              <a:gdLst>
                <a:gd name="T0" fmla="*/ 222 w 224"/>
                <a:gd name="T1" fmla="*/ 63 h 110"/>
                <a:gd name="T2" fmla="*/ 187 w 224"/>
                <a:gd name="T3" fmla="*/ 31 h 110"/>
                <a:gd name="T4" fmla="*/ 70 w 224"/>
                <a:gd name="T5" fmla="*/ 40 h 110"/>
                <a:gd name="T6" fmla="*/ 66 w 224"/>
                <a:gd name="T7" fmla="*/ 0 h 110"/>
                <a:gd name="T8" fmla="*/ 0 w 224"/>
                <a:gd name="T9" fmla="*/ 9 h 110"/>
                <a:gd name="T10" fmla="*/ 7 w 224"/>
                <a:gd name="T11" fmla="*/ 80 h 110"/>
                <a:gd name="T12" fmla="*/ 39 w 224"/>
                <a:gd name="T13" fmla="*/ 110 h 110"/>
                <a:gd name="T14" fmla="*/ 43 w 224"/>
                <a:gd name="T15" fmla="*/ 110 h 110"/>
                <a:gd name="T16" fmla="*/ 192 w 224"/>
                <a:gd name="T17" fmla="*/ 99 h 110"/>
                <a:gd name="T18" fmla="*/ 222 w 224"/>
                <a:gd name="T19" fmla="*/ 63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4" h="110">
                  <a:moveTo>
                    <a:pt x="222" y="63"/>
                  </a:moveTo>
                  <a:cubicBezTo>
                    <a:pt x="221" y="44"/>
                    <a:pt x="205" y="30"/>
                    <a:pt x="187" y="31"/>
                  </a:cubicBezTo>
                  <a:cubicBezTo>
                    <a:pt x="70" y="40"/>
                    <a:pt x="70" y="40"/>
                    <a:pt x="70" y="40"/>
                  </a:cubicBezTo>
                  <a:cubicBezTo>
                    <a:pt x="66" y="0"/>
                    <a:pt x="66" y="0"/>
                    <a:pt x="66" y="0"/>
                  </a:cubicBezTo>
                  <a:cubicBezTo>
                    <a:pt x="46" y="9"/>
                    <a:pt x="23" y="12"/>
                    <a:pt x="0" y="9"/>
                  </a:cubicBezTo>
                  <a:cubicBezTo>
                    <a:pt x="7" y="80"/>
                    <a:pt x="7" y="80"/>
                    <a:pt x="7" y="80"/>
                  </a:cubicBezTo>
                  <a:cubicBezTo>
                    <a:pt x="9" y="97"/>
                    <a:pt x="23" y="109"/>
                    <a:pt x="39" y="110"/>
                  </a:cubicBezTo>
                  <a:cubicBezTo>
                    <a:pt x="40" y="110"/>
                    <a:pt x="41" y="110"/>
                    <a:pt x="43" y="110"/>
                  </a:cubicBezTo>
                  <a:cubicBezTo>
                    <a:pt x="192" y="99"/>
                    <a:pt x="192" y="99"/>
                    <a:pt x="192" y="99"/>
                  </a:cubicBezTo>
                  <a:cubicBezTo>
                    <a:pt x="210" y="98"/>
                    <a:pt x="224" y="81"/>
                    <a:pt x="222" y="63"/>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52" name="Freeform 63"/>
            <p:cNvSpPr>
              <a:spLocks/>
            </p:cNvSpPr>
            <p:nvPr/>
          </p:nvSpPr>
          <p:spPr bwMode="auto">
            <a:xfrm>
              <a:off x="6369050" y="3968751"/>
              <a:ext cx="222250" cy="481013"/>
            </a:xfrm>
            <a:custGeom>
              <a:avLst/>
              <a:gdLst>
                <a:gd name="T0" fmla="*/ 72 w 126"/>
                <a:gd name="T1" fmla="*/ 155 h 273"/>
                <a:gd name="T2" fmla="*/ 80 w 126"/>
                <a:gd name="T3" fmla="*/ 124 h 273"/>
                <a:gd name="T4" fmla="*/ 126 w 126"/>
                <a:gd name="T5" fmla="*/ 8 h 273"/>
                <a:gd name="T6" fmla="*/ 126 w 126"/>
                <a:gd name="T7" fmla="*/ 8 h 273"/>
                <a:gd name="T8" fmla="*/ 116 w 126"/>
                <a:gd name="T9" fmla="*/ 0 h 273"/>
                <a:gd name="T10" fmla="*/ 107 w 126"/>
                <a:gd name="T11" fmla="*/ 18 h 273"/>
                <a:gd name="T12" fmla="*/ 94 w 126"/>
                <a:gd name="T13" fmla="*/ 53 h 273"/>
                <a:gd name="T14" fmla="*/ 0 w 126"/>
                <a:gd name="T15" fmla="*/ 268 h 273"/>
                <a:gd name="T16" fmla="*/ 16 w 126"/>
                <a:gd name="T17" fmla="*/ 273 h 273"/>
                <a:gd name="T18" fmla="*/ 73 w 126"/>
                <a:gd name="T19" fmla="*/ 143 h 273"/>
                <a:gd name="T20" fmla="*/ 72 w 126"/>
                <a:gd name="T21" fmla="*/ 155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6" h="273">
                  <a:moveTo>
                    <a:pt x="72" y="155"/>
                  </a:moveTo>
                  <a:cubicBezTo>
                    <a:pt x="74" y="144"/>
                    <a:pt x="76" y="134"/>
                    <a:pt x="80" y="124"/>
                  </a:cubicBezTo>
                  <a:cubicBezTo>
                    <a:pt x="92" y="84"/>
                    <a:pt x="113" y="48"/>
                    <a:pt x="126" y="8"/>
                  </a:cubicBezTo>
                  <a:cubicBezTo>
                    <a:pt x="126" y="8"/>
                    <a:pt x="126" y="8"/>
                    <a:pt x="126" y="8"/>
                  </a:cubicBezTo>
                  <a:cubicBezTo>
                    <a:pt x="122" y="6"/>
                    <a:pt x="119" y="4"/>
                    <a:pt x="116" y="0"/>
                  </a:cubicBezTo>
                  <a:cubicBezTo>
                    <a:pt x="113" y="6"/>
                    <a:pt x="110" y="12"/>
                    <a:pt x="107" y="18"/>
                  </a:cubicBezTo>
                  <a:cubicBezTo>
                    <a:pt x="103" y="31"/>
                    <a:pt x="98" y="42"/>
                    <a:pt x="94" y="53"/>
                  </a:cubicBezTo>
                  <a:cubicBezTo>
                    <a:pt x="0" y="268"/>
                    <a:pt x="0" y="268"/>
                    <a:pt x="0" y="268"/>
                  </a:cubicBezTo>
                  <a:cubicBezTo>
                    <a:pt x="16" y="273"/>
                    <a:pt x="16" y="273"/>
                    <a:pt x="16" y="273"/>
                  </a:cubicBezTo>
                  <a:cubicBezTo>
                    <a:pt x="73" y="143"/>
                    <a:pt x="73" y="143"/>
                    <a:pt x="73" y="143"/>
                  </a:cubicBezTo>
                  <a:cubicBezTo>
                    <a:pt x="73" y="147"/>
                    <a:pt x="72" y="151"/>
                    <a:pt x="72" y="155"/>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53" name="Freeform 64"/>
            <p:cNvSpPr>
              <a:spLocks/>
            </p:cNvSpPr>
            <p:nvPr/>
          </p:nvSpPr>
          <p:spPr bwMode="auto">
            <a:xfrm>
              <a:off x="6688138" y="3878263"/>
              <a:ext cx="274637" cy="314325"/>
            </a:xfrm>
            <a:custGeom>
              <a:avLst/>
              <a:gdLst>
                <a:gd name="T0" fmla="*/ 67 w 156"/>
                <a:gd name="T1" fmla="*/ 31 h 178"/>
                <a:gd name="T2" fmla="*/ 38 w 156"/>
                <a:gd name="T3" fmla="*/ 4 h 178"/>
                <a:gd name="T4" fmla="*/ 0 w 156"/>
                <a:gd name="T5" fmla="*/ 3 h 178"/>
                <a:gd name="T6" fmla="*/ 26 w 156"/>
                <a:gd name="T7" fmla="*/ 16 h 178"/>
                <a:gd name="T8" fmla="*/ 73 w 156"/>
                <a:gd name="T9" fmla="*/ 74 h 178"/>
                <a:gd name="T10" fmla="*/ 81 w 156"/>
                <a:gd name="T11" fmla="*/ 85 h 178"/>
                <a:gd name="T12" fmla="*/ 138 w 156"/>
                <a:gd name="T13" fmla="*/ 178 h 178"/>
                <a:gd name="T14" fmla="*/ 156 w 156"/>
                <a:gd name="T15" fmla="*/ 176 h 178"/>
                <a:gd name="T16" fmla="*/ 67 w 156"/>
                <a:gd name="T17" fmla="*/ 31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6" h="178">
                  <a:moveTo>
                    <a:pt x="67" y="31"/>
                  </a:moveTo>
                  <a:cubicBezTo>
                    <a:pt x="61" y="18"/>
                    <a:pt x="51" y="8"/>
                    <a:pt x="38" y="4"/>
                  </a:cubicBezTo>
                  <a:cubicBezTo>
                    <a:pt x="26" y="1"/>
                    <a:pt x="13" y="0"/>
                    <a:pt x="0" y="3"/>
                  </a:cubicBezTo>
                  <a:cubicBezTo>
                    <a:pt x="9" y="5"/>
                    <a:pt x="18" y="9"/>
                    <a:pt x="26" y="16"/>
                  </a:cubicBezTo>
                  <a:cubicBezTo>
                    <a:pt x="45" y="32"/>
                    <a:pt x="53" y="59"/>
                    <a:pt x="73" y="74"/>
                  </a:cubicBezTo>
                  <a:cubicBezTo>
                    <a:pt x="77" y="77"/>
                    <a:pt x="80" y="81"/>
                    <a:pt x="81" y="85"/>
                  </a:cubicBezTo>
                  <a:cubicBezTo>
                    <a:pt x="138" y="178"/>
                    <a:pt x="138" y="178"/>
                    <a:pt x="138" y="178"/>
                  </a:cubicBezTo>
                  <a:cubicBezTo>
                    <a:pt x="156" y="176"/>
                    <a:pt x="156" y="176"/>
                    <a:pt x="156" y="176"/>
                  </a:cubicBezTo>
                  <a:lnTo>
                    <a:pt x="67" y="31"/>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54" name="Freeform 65"/>
            <p:cNvSpPr>
              <a:spLocks/>
            </p:cNvSpPr>
            <p:nvPr/>
          </p:nvSpPr>
          <p:spPr bwMode="auto">
            <a:xfrm>
              <a:off x="8002588" y="4233863"/>
              <a:ext cx="350837" cy="106363"/>
            </a:xfrm>
            <a:custGeom>
              <a:avLst/>
              <a:gdLst>
                <a:gd name="T0" fmla="*/ 0 w 199"/>
                <a:gd name="T1" fmla="*/ 4 h 60"/>
                <a:gd name="T2" fmla="*/ 74 w 199"/>
                <a:gd name="T3" fmla="*/ 19 h 60"/>
                <a:gd name="T4" fmla="*/ 77 w 199"/>
                <a:gd name="T5" fmla="*/ 19 h 60"/>
                <a:gd name="T6" fmla="*/ 78 w 199"/>
                <a:gd name="T7" fmla="*/ 19 h 60"/>
                <a:gd name="T8" fmla="*/ 119 w 199"/>
                <a:gd name="T9" fmla="*/ 60 h 60"/>
                <a:gd name="T10" fmla="*/ 119 w 199"/>
                <a:gd name="T11" fmla="*/ 60 h 60"/>
                <a:gd name="T12" fmla="*/ 199 w 199"/>
                <a:gd name="T13" fmla="*/ 60 h 60"/>
                <a:gd name="T14" fmla="*/ 199 w 199"/>
                <a:gd name="T15" fmla="*/ 0 h 60"/>
                <a:gd name="T16" fmla="*/ 0 w 199"/>
                <a:gd name="T17" fmla="*/ 0 h 60"/>
                <a:gd name="T18" fmla="*/ 0 w 199"/>
                <a:gd name="T19" fmla="*/ 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9" h="60">
                  <a:moveTo>
                    <a:pt x="0" y="4"/>
                  </a:moveTo>
                  <a:cubicBezTo>
                    <a:pt x="22" y="14"/>
                    <a:pt x="46" y="19"/>
                    <a:pt x="74" y="19"/>
                  </a:cubicBezTo>
                  <a:cubicBezTo>
                    <a:pt x="75" y="19"/>
                    <a:pt x="76" y="19"/>
                    <a:pt x="77" y="19"/>
                  </a:cubicBezTo>
                  <a:cubicBezTo>
                    <a:pt x="78" y="19"/>
                    <a:pt x="78" y="19"/>
                    <a:pt x="78" y="19"/>
                  </a:cubicBezTo>
                  <a:cubicBezTo>
                    <a:pt x="100" y="19"/>
                    <a:pt x="119" y="37"/>
                    <a:pt x="119" y="60"/>
                  </a:cubicBezTo>
                  <a:cubicBezTo>
                    <a:pt x="119" y="60"/>
                    <a:pt x="119" y="60"/>
                    <a:pt x="119" y="60"/>
                  </a:cubicBezTo>
                  <a:cubicBezTo>
                    <a:pt x="199" y="60"/>
                    <a:pt x="199" y="60"/>
                    <a:pt x="199" y="60"/>
                  </a:cubicBezTo>
                  <a:cubicBezTo>
                    <a:pt x="199" y="0"/>
                    <a:pt x="199" y="0"/>
                    <a:pt x="199" y="0"/>
                  </a:cubicBezTo>
                  <a:cubicBezTo>
                    <a:pt x="0" y="0"/>
                    <a:pt x="0" y="0"/>
                    <a:pt x="0" y="0"/>
                  </a:cubicBezTo>
                  <a:lnTo>
                    <a:pt x="0" y="4"/>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55" name="Rectangle 66"/>
            <p:cNvSpPr>
              <a:spLocks noChangeArrowheads="1"/>
            </p:cNvSpPr>
            <p:nvPr/>
          </p:nvSpPr>
          <p:spPr bwMode="auto">
            <a:xfrm>
              <a:off x="7964488" y="4105276"/>
              <a:ext cx="349250" cy="106363"/>
            </a:xfrm>
            <a:prstGeom prst="rect">
              <a:avLst/>
            </a:prstGeom>
            <a:solidFill>
              <a:srgbClr val="1B48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56" name="Rectangle 67"/>
            <p:cNvSpPr>
              <a:spLocks noChangeArrowheads="1"/>
            </p:cNvSpPr>
            <p:nvPr/>
          </p:nvSpPr>
          <p:spPr bwMode="auto">
            <a:xfrm>
              <a:off x="8007350" y="4014788"/>
              <a:ext cx="350837" cy="69850"/>
            </a:xfrm>
            <a:prstGeom prst="rect">
              <a:avLst/>
            </a:prstGeom>
            <a:solidFill>
              <a:srgbClr val="1B48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57" name="Rectangle 68"/>
            <p:cNvSpPr>
              <a:spLocks noChangeArrowheads="1"/>
            </p:cNvSpPr>
            <p:nvPr/>
          </p:nvSpPr>
          <p:spPr bwMode="auto">
            <a:xfrm>
              <a:off x="7986713" y="3921126"/>
              <a:ext cx="349250" cy="69850"/>
            </a:xfrm>
            <a:prstGeom prst="rect">
              <a:avLst/>
            </a:prstGeom>
            <a:solidFill>
              <a:srgbClr val="1B48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58" name="Freeform 69"/>
            <p:cNvSpPr>
              <a:spLocks/>
            </p:cNvSpPr>
            <p:nvPr/>
          </p:nvSpPr>
          <p:spPr bwMode="auto">
            <a:xfrm>
              <a:off x="7621588" y="3525838"/>
              <a:ext cx="361950" cy="360363"/>
            </a:xfrm>
            <a:custGeom>
              <a:avLst/>
              <a:gdLst>
                <a:gd name="T0" fmla="*/ 124 w 205"/>
                <a:gd name="T1" fmla="*/ 11 h 204"/>
                <a:gd name="T2" fmla="*/ 193 w 205"/>
                <a:gd name="T3" fmla="*/ 123 h 204"/>
                <a:gd name="T4" fmla="*/ 82 w 205"/>
                <a:gd name="T5" fmla="*/ 193 h 204"/>
                <a:gd name="T6" fmla="*/ 12 w 205"/>
                <a:gd name="T7" fmla="*/ 81 h 204"/>
                <a:gd name="T8" fmla="*/ 124 w 205"/>
                <a:gd name="T9" fmla="*/ 11 h 204"/>
              </a:gdLst>
              <a:ahLst/>
              <a:cxnLst>
                <a:cxn ang="0">
                  <a:pos x="T0" y="T1"/>
                </a:cxn>
                <a:cxn ang="0">
                  <a:pos x="T2" y="T3"/>
                </a:cxn>
                <a:cxn ang="0">
                  <a:pos x="T4" y="T5"/>
                </a:cxn>
                <a:cxn ang="0">
                  <a:pos x="T6" y="T7"/>
                </a:cxn>
                <a:cxn ang="0">
                  <a:pos x="T8" y="T9"/>
                </a:cxn>
              </a:cxnLst>
              <a:rect l="0" t="0" r="r" b="b"/>
              <a:pathLst>
                <a:path w="205" h="204">
                  <a:moveTo>
                    <a:pt x="124" y="11"/>
                  </a:moveTo>
                  <a:cubicBezTo>
                    <a:pt x="174" y="23"/>
                    <a:pt x="205" y="73"/>
                    <a:pt x="193" y="123"/>
                  </a:cubicBezTo>
                  <a:cubicBezTo>
                    <a:pt x="182" y="173"/>
                    <a:pt x="132" y="204"/>
                    <a:pt x="82" y="193"/>
                  </a:cubicBezTo>
                  <a:cubicBezTo>
                    <a:pt x="31" y="181"/>
                    <a:pt x="0" y="131"/>
                    <a:pt x="12" y="81"/>
                  </a:cubicBezTo>
                  <a:cubicBezTo>
                    <a:pt x="24" y="31"/>
                    <a:pt x="74" y="0"/>
                    <a:pt x="124" y="11"/>
                  </a:cubicBezTo>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59" name="Freeform 70"/>
            <p:cNvSpPr>
              <a:spLocks/>
            </p:cNvSpPr>
            <p:nvPr/>
          </p:nvSpPr>
          <p:spPr bwMode="auto">
            <a:xfrm>
              <a:off x="7558088" y="4073526"/>
              <a:ext cx="279400" cy="419100"/>
            </a:xfrm>
            <a:custGeom>
              <a:avLst/>
              <a:gdLst>
                <a:gd name="T0" fmla="*/ 123 w 158"/>
                <a:gd name="T1" fmla="*/ 96 h 237"/>
                <a:gd name="T2" fmla="*/ 123 w 158"/>
                <a:gd name="T3" fmla="*/ 96 h 237"/>
                <a:gd name="T4" fmla="*/ 76 w 158"/>
                <a:gd name="T5" fmla="*/ 0 h 237"/>
                <a:gd name="T6" fmla="*/ 41 w 158"/>
                <a:gd name="T7" fmla="*/ 12 h 237"/>
                <a:gd name="T8" fmla="*/ 25 w 158"/>
                <a:gd name="T9" fmla="*/ 9 h 237"/>
                <a:gd name="T10" fmla="*/ 9 w 158"/>
                <a:gd name="T11" fmla="*/ 214 h 237"/>
                <a:gd name="T12" fmla="*/ 16 w 158"/>
                <a:gd name="T13" fmla="*/ 237 h 237"/>
                <a:gd name="T14" fmla="*/ 155 w 158"/>
                <a:gd name="T15" fmla="*/ 191 h 237"/>
                <a:gd name="T16" fmla="*/ 158 w 158"/>
                <a:gd name="T17" fmla="*/ 134 h 237"/>
                <a:gd name="T18" fmla="*/ 123 w 158"/>
                <a:gd name="T19" fmla="*/ 96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8" h="237">
                  <a:moveTo>
                    <a:pt x="123" y="96"/>
                  </a:moveTo>
                  <a:cubicBezTo>
                    <a:pt x="123" y="96"/>
                    <a:pt x="123" y="96"/>
                    <a:pt x="123" y="96"/>
                  </a:cubicBezTo>
                  <a:cubicBezTo>
                    <a:pt x="94" y="56"/>
                    <a:pt x="81" y="17"/>
                    <a:pt x="76" y="0"/>
                  </a:cubicBezTo>
                  <a:cubicBezTo>
                    <a:pt x="62" y="5"/>
                    <a:pt x="49" y="9"/>
                    <a:pt x="41" y="12"/>
                  </a:cubicBezTo>
                  <a:cubicBezTo>
                    <a:pt x="34" y="14"/>
                    <a:pt x="28" y="13"/>
                    <a:pt x="25" y="9"/>
                  </a:cubicBezTo>
                  <a:cubicBezTo>
                    <a:pt x="3" y="79"/>
                    <a:pt x="0" y="131"/>
                    <a:pt x="9" y="214"/>
                  </a:cubicBezTo>
                  <a:cubicBezTo>
                    <a:pt x="11" y="223"/>
                    <a:pt x="13" y="230"/>
                    <a:pt x="16" y="237"/>
                  </a:cubicBezTo>
                  <a:cubicBezTo>
                    <a:pt x="57" y="207"/>
                    <a:pt x="104" y="187"/>
                    <a:pt x="155" y="191"/>
                  </a:cubicBezTo>
                  <a:cubicBezTo>
                    <a:pt x="154" y="172"/>
                    <a:pt x="156" y="153"/>
                    <a:pt x="158" y="134"/>
                  </a:cubicBezTo>
                  <a:cubicBezTo>
                    <a:pt x="145" y="123"/>
                    <a:pt x="134" y="110"/>
                    <a:pt x="123" y="96"/>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60" name="Freeform 71"/>
            <p:cNvSpPr>
              <a:spLocks/>
            </p:cNvSpPr>
            <p:nvPr/>
          </p:nvSpPr>
          <p:spPr bwMode="auto">
            <a:xfrm>
              <a:off x="7445375" y="4464051"/>
              <a:ext cx="611187" cy="763588"/>
            </a:xfrm>
            <a:custGeom>
              <a:avLst/>
              <a:gdLst>
                <a:gd name="T0" fmla="*/ 265 w 347"/>
                <a:gd name="T1" fmla="*/ 65 h 433"/>
                <a:gd name="T2" fmla="*/ 214 w 347"/>
                <a:gd name="T3" fmla="*/ 10 h 433"/>
                <a:gd name="T4" fmla="*/ 82 w 347"/>
                <a:gd name="T5" fmla="*/ 47 h 433"/>
                <a:gd name="T6" fmla="*/ 89 w 347"/>
                <a:gd name="T7" fmla="*/ 52 h 433"/>
                <a:gd name="T8" fmla="*/ 106 w 347"/>
                <a:gd name="T9" fmla="*/ 141 h 433"/>
                <a:gd name="T10" fmla="*/ 19 w 347"/>
                <a:gd name="T11" fmla="*/ 347 h 433"/>
                <a:gd name="T12" fmla="*/ 23 w 347"/>
                <a:gd name="T13" fmla="*/ 420 h 433"/>
                <a:gd name="T14" fmla="*/ 58 w 347"/>
                <a:gd name="T15" fmla="*/ 433 h 433"/>
                <a:gd name="T16" fmla="*/ 96 w 347"/>
                <a:gd name="T17" fmla="*/ 416 h 433"/>
                <a:gd name="T18" fmla="*/ 208 w 347"/>
                <a:gd name="T19" fmla="*/ 172 h 433"/>
                <a:gd name="T20" fmla="*/ 244 w 347"/>
                <a:gd name="T21" fmla="*/ 353 h 433"/>
                <a:gd name="T22" fmla="*/ 243 w 347"/>
                <a:gd name="T23" fmla="*/ 379 h 433"/>
                <a:gd name="T24" fmla="*/ 293 w 347"/>
                <a:gd name="T25" fmla="*/ 432 h 433"/>
                <a:gd name="T26" fmla="*/ 295 w 347"/>
                <a:gd name="T27" fmla="*/ 432 h 433"/>
                <a:gd name="T28" fmla="*/ 346 w 347"/>
                <a:gd name="T29" fmla="*/ 383 h 433"/>
                <a:gd name="T30" fmla="*/ 347 w 347"/>
                <a:gd name="T31" fmla="*/ 353 h 433"/>
                <a:gd name="T32" fmla="*/ 265 w 347"/>
                <a:gd name="T33" fmla="*/ 65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7" h="433">
                  <a:moveTo>
                    <a:pt x="265" y="65"/>
                  </a:moveTo>
                  <a:cubicBezTo>
                    <a:pt x="247" y="41"/>
                    <a:pt x="229" y="23"/>
                    <a:pt x="214" y="10"/>
                  </a:cubicBezTo>
                  <a:cubicBezTo>
                    <a:pt x="165" y="0"/>
                    <a:pt x="121" y="18"/>
                    <a:pt x="82" y="47"/>
                  </a:cubicBezTo>
                  <a:cubicBezTo>
                    <a:pt x="84" y="49"/>
                    <a:pt x="87" y="50"/>
                    <a:pt x="89" y="52"/>
                  </a:cubicBezTo>
                  <a:cubicBezTo>
                    <a:pt x="94" y="65"/>
                    <a:pt x="106" y="98"/>
                    <a:pt x="106" y="141"/>
                  </a:cubicBezTo>
                  <a:cubicBezTo>
                    <a:pt x="105" y="196"/>
                    <a:pt x="90" y="267"/>
                    <a:pt x="19" y="347"/>
                  </a:cubicBezTo>
                  <a:cubicBezTo>
                    <a:pt x="0" y="369"/>
                    <a:pt x="2" y="401"/>
                    <a:pt x="23" y="420"/>
                  </a:cubicBezTo>
                  <a:cubicBezTo>
                    <a:pt x="33" y="429"/>
                    <a:pt x="45" y="433"/>
                    <a:pt x="58" y="433"/>
                  </a:cubicBezTo>
                  <a:cubicBezTo>
                    <a:pt x="72" y="433"/>
                    <a:pt x="86" y="427"/>
                    <a:pt x="96" y="416"/>
                  </a:cubicBezTo>
                  <a:cubicBezTo>
                    <a:pt x="173" y="331"/>
                    <a:pt x="202" y="243"/>
                    <a:pt x="208" y="172"/>
                  </a:cubicBezTo>
                  <a:cubicBezTo>
                    <a:pt x="228" y="213"/>
                    <a:pt x="244" y="271"/>
                    <a:pt x="244" y="353"/>
                  </a:cubicBezTo>
                  <a:cubicBezTo>
                    <a:pt x="244" y="361"/>
                    <a:pt x="243" y="370"/>
                    <a:pt x="243" y="379"/>
                  </a:cubicBezTo>
                  <a:cubicBezTo>
                    <a:pt x="242" y="407"/>
                    <a:pt x="264" y="431"/>
                    <a:pt x="293" y="432"/>
                  </a:cubicBezTo>
                  <a:cubicBezTo>
                    <a:pt x="293" y="432"/>
                    <a:pt x="294" y="432"/>
                    <a:pt x="295" y="432"/>
                  </a:cubicBezTo>
                  <a:cubicBezTo>
                    <a:pt x="322" y="432"/>
                    <a:pt x="345" y="411"/>
                    <a:pt x="346" y="383"/>
                  </a:cubicBezTo>
                  <a:cubicBezTo>
                    <a:pt x="347" y="373"/>
                    <a:pt x="347" y="363"/>
                    <a:pt x="347" y="353"/>
                  </a:cubicBezTo>
                  <a:cubicBezTo>
                    <a:pt x="347" y="217"/>
                    <a:pt x="307" y="123"/>
                    <a:pt x="265" y="65"/>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61" name="Freeform 72"/>
            <p:cNvSpPr>
              <a:spLocks/>
            </p:cNvSpPr>
            <p:nvPr/>
          </p:nvSpPr>
          <p:spPr bwMode="auto">
            <a:xfrm>
              <a:off x="7783513" y="4141788"/>
              <a:ext cx="407987" cy="258763"/>
            </a:xfrm>
            <a:custGeom>
              <a:avLst/>
              <a:gdLst>
                <a:gd name="T0" fmla="*/ 231 w 231"/>
                <a:gd name="T1" fmla="*/ 113 h 147"/>
                <a:gd name="T2" fmla="*/ 197 w 231"/>
                <a:gd name="T3" fmla="*/ 80 h 147"/>
                <a:gd name="T4" fmla="*/ 193 w 231"/>
                <a:gd name="T5" fmla="*/ 80 h 147"/>
                <a:gd name="T6" fmla="*/ 105 w 231"/>
                <a:gd name="T7" fmla="*/ 58 h 147"/>
                <a:gd name="T8" fmla="*/ 44 w 231"/>
                <a:gd name="T9" fmla="*/ 0 h 147"/>
                <a:gd name="T10" fmla="*/ 39 w 231"/>
                <a:gd name="T11" fmla="*/ 1 h 147"/>
                <a:gd name="T12" fmla="*/ 0 w 231"/>
                <a:gd name="T13" fmla="*/ 51 h 147"/>
                <a:gd name="T14" fmla="*/ 72 w 231"/>
                <a:gd name="T15" fmla="*/ 116 h 147"/>
                <a:gd name="T16" fmla="*/ 193 w 231"/>
                <a:gd name="T17" fmla="*/ 147 h 147"/>
                <a:gd name="T18" fmla="*/ 193 w 231"/>
                <a:gd name="T19" fmla="*/ 147 h 147"/>
                <a:gd name="T20" fmla="*/ 198 w 231"/>
                <a:gd name="T21" fmla="*/ 147 h 147"/>
                <a:gd name="T22" fmla="*/ 231 w 231"/>
                <a:gd name="T23" fmla="*/ 113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1" h="147">
                  <a:moveTo>
                    <a:pt x="231" y="113"/>
                  </a:moveTo>
                  <a:cubicBezTo>
                    <a:pt x="231" y="95"/>
                    <a:pt x="216" y="80"/>
                    <a:pt x="197" y="80"/>
                  </a:cubicBezTo>
                  <a:cubicBezTo>
                    <a:pt x="196" y="80"/>
                    <a:pt x="195" y="80"/>
                    <a:pt x="193" y="80"/>
                  </a:cubicBezTo>
                  <a:cubicBezTo>
                    <a:pt x="156" y="80"/>
                    <a:pt x="128" y="71"/>
                    <a:pt x="105" y="58"/>
                  </a:cubicBezTo>
                  <a:cubicBezTo>
                    <a:pt x="78" y="43"/>
                    <a:pt x="58" y="21"/>
                    <a:pt x="44" y="0"/>
                  </a:cubicBezTo>
                  <a:cubicBezTo>
                    <a:pt x="42" y="1"/>
                    <a:pt x="40" y="1"/>
                    <a:pt x="39" y="1"/>
                  </a:cubicBezTo>
                  <a:cubicBezTo>
                    <a:pt x="32" y="22"/>
                    <a:pt x="17" y="38"/>
                    <a:pt x="0" y="51"/>
                  </a:cubicBezTo>
                  <a:cubicBezTo>
                    <a:pt x="17" y="74"/>
                    <a:pt x="41" y="98"/>
                    <a:pt x="72" y="116"/>
                  </a:cubicBezTo>
                  <a:cubicBezTo>
                    <a:pt x="105" y="134"/>
                    <a:pt x="145" y="147"/>
                    <a:pt x="193" y="147"/>
                  </a:cubicBezTo>
                  <a:cubicBezTo>
                    <a:pt x="193" y="147"/>
                    <a:pt x="193" y="147"/>
                    <a:pt x="193" y="147"/>
                  </a:cubicBezTo>
                  <a:cubicBezTo>
                    <a:pt x="195" y="147"/>
                    <a:pt x="196" y="147"/>
                    <a:pt x="198" y="147"/>
                  </a:cubicBezTo>
                  <a:cubicBezTo>
                    <a:pt x="216" y="146"/>
                    <a:pt x="231" y="131"/>
                    <a:pt x="231" y="113"/>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62" name="Freeform 73"/>
            <p:cNvSpPr>
              <a:spLocks/>
            </p:cNvSpPr>
            <p:nvPr/>
          </p:nvSpPr>
          <p:spPr bwMode="auto">
            <a:xfrm>
              <a:off x="7550150" y="3903663"/>
              <a:ext cx="511175" cy="896938"/>
            </a:xfrm>
            <a:custGeom>
              <a:avLst/>
              <a:gdLst>
                <a:gd name="T0" fmla="*/ 17 w 290"/>
                <a:gd name="T1" fmla="*/ 509 h 509"/>
                <a:gd name="T2" fmla="*/ 55 w 290"/>
                <a:gd name="T3" fmla="*/ 495 h 509"/>
                <a:gd name="T4" fmla="*/ 199 w 290"/>
                <a:gd name="T5" fmla="*/ 463 h 509"/>
                <a:gd name="T6" fmla="*/ 290 w 290"/>
                <a:gd name="T7" fmla="*/ 437 h 509"/>
                <a:gd name="T8" fmla="*/ 162 w 290"/>
                <a:gd name="T9" fmla="*/ 230 h 509"/>
                <a:gd name="T10" fmla="*/ 128 w 290"/>
                <a:gd name="T11" fmla="*/ 192 h 509"/>
                <a:gd name="T12" fmla="*/ 128 w 290"/>
                <a:gd name="T13" fmla="*/ 192 h 509"/>
                <a:gd name="T14" fmla="*/ 80 w 290"/>
                <a:gd name="T15" fmla="*/ 93 h 509"/>
                <a:gd name="T16" fmla="*/ 80 w 290"/>
                <a:gd name="T17" fmla="*/ 93 h 509"/>
                <a:gd name="T18" fmla="*/ 110 w 290"/>
                <a:gd name="T19" fmla="*/ 43 h 509"/>
                <a:gd name="T20" fmla="*/ 120 w 290"/>
                <a:gd name="T21" fmla="*/ 42 h 509"/>
                <a:gd name="T22" fmla="*/ 160 w 290"/>
                <a:gd name="T23" fmla="*/ 74 h 509"/>
                <a:gd name="T24" fmla="*/ 160 w 290"/>
                <a:gd name="T25" fmla="*/ 74 h 509"/>
                <a:gd name="T26" fmla="*/ 161 w 290"/>
                <a:gd name="T27" fmla="*/ 76 h 509"/>
                <a:gd name="T28" fmla="*/ 164 w 290"/>
                <a:gd name="T29" fmla="*/ 85 h 509"/>
                <a:gd name="T30" fmla="*/ 178 w 290"/>
                <a:gd name="T31" fmla="*/ 117 h 509"/>
                <a:gd name="T32" fmla="*/ 181 w 290"/>
                <a:gd name="T33" fmla="*/ 122 h 509"/>
                <a:gd name="T34" fmla="*/ 184 w 290"/>
                <a:gd name="T35" fmla="*/ 109 h 509"/>
                <a:gd name="T36" fmla="*/ 145 w 290"/>
                <a:gd name="T37" fmla="*/ 9 h 509"/>
                <a:gd name="T38" fmla="*/ 37 w 290"/>
                <a:gd name="T39" fmla="*/ 80 h 509"/>
                <a:gd name="T40" fmla="*/ 0 w 290"/>
                <a:gd name="T41" fmla="*/ 299 h 509"/>
                <a:gd name="T42" fmla="*/ 17 w 290"/>
                <a:gd name="T43" fmla="*/ 509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90" h="509">
                  <a:moveTo>
                    <a:pt x="17" y="509"/>
                  </a:moveTo>
                  <a:cubicBezTo>
                    <a:pt x="17" y="509"/>
                    <a:pt x="54" y="492"/>
                    <a:pt x="55" y="495"/>
                  </a:cubicBezTo>
                  <a:cubicBezTo>
                    <a:pt x="100" y="481"/>
                    <a:pt x="153" y="472"/>
                    <a:pt x="199" y="463"/>
                  </a:cubicBezTo>
                  <a:cubicBezTo>
                    <a:pt x="199" y="463"/>
                    <a:pt x="281" y="440"/>
                    <a:pt x="290" y="437"/>
                  </a:cubicBezTo>
                  <a:cubicBezTo>
                    <a:pt x="286" y="409"/>
                    <a:pt x="184" y="268"/>
                    <a:pt x="162" y="230"/>
                  </a:cubicBezTo>
                  <a:cubicBezTo>
                    <a:pt x="150" y="219"/>
                    <a:pt x="138" y="206"/>
                    <a:pt x="128" y="192"/>
                  </a:cubicBezTo>
                  <a:cubicBezTo>
                    <a:pt x="128" y="192"/>
                    <a:pt x="128" y="192"/>
                    <a:pt x="128" y="192"/>
                  </a:cubicBezTo>
                  <a:cubicBezTo>
                    <a:pt x="97" y="149"/>
                    <a:pt x="84" y="109"/>
                    <a:pt x="80" y="93"/>
                  </a:cubicBezTo>
                  <a:cubicBezTo>
                    <a:pt x="80" y="93"/>
                    <a:pt x="80" y="93"/>
                    <a:pt x="80" y="93"/>
                  </a:cubicBezTo>
                  <a:cubicBezTo>
                    <a:pt x="74" y="71"/>
                    <a:pt x="88" y="48"/>
                    <a:pt x="110" y="43"/>
                  </a:cubicBezTo>
                  <a:cubicBezTo>
                    <a:pt x="113" y="42"/>
                    <a:pt x="117" y="42"/>
                    <a:pt x="120" y="42"/>
                  </a:cubicBezTo>
                  <a:cubicBezTo>
                    <a:pt x="139" y="42"/>
                    <a:pt x="156" y="55"/>
                    <a:pt x="160" y="74"/>
                  </a:cubicBezTo>
                  <a:cubicBezTo>
                    <a:pt x="160" y="74"/>
                    <a:pt x="160" y="74"/>
                    <a:pt x="160" y="74"/>
                  </a:cubicBezTo>
                  <a:cubicBezTo>
                    <a:pt x="161" y="76"/>
                    <a:pt x="161" y="76"/>
                    <a:pt x="161" y="76"/>
                  </a:cubicBezTo>
                  <a:cubicBezTo>
                    <a:pt x="161" y="78"/>
                    <a:pt x="162" y="81"/>
                    <a:pt x="164" y="85"/>
                  </a:cubicBezTo>
                  <a:cubicBezTo>
                    <a:pt x="166" y="92"/>
                    <a:pt x="171" y="104"/>
                    <a:pt x="178" y="117"/>
                  </a:cubicBezTo>
                  <a:cubicBezTo>
                    <a:pt x="179" y="118"/>
                    <a:pt x="180" y="120"/>
                    <a:pt x="181" y="122"/>
                  </a:cubicBezTo>
                  <a:cubicBezTo>
                    <a:pt x="182" y="118"/>
                    <a:pt x="183" y="113"/>
                    <a:pt x="184" y="109"/>
                  </a:cubicBezTo>
                  <a:cubicBezTo>
                    <a:pt x="196" y="67"/>
                    <a:pt x="180" y="18"/>
                    <a:pt x="145" y="9"/>
                  </a:cubicBezTo>
                  <a:cubicBezTo>
                    <a:pt x="109" y="0"/>
                    <a:pt x="58" y="20"/>
                    <a:pt x="37" y="80"/>
                  </a:cubicBezTo>
                  <a:cubicBezTo>
                    <a:pt x="9" y="164"/>
                    <a:pt x="5" y="190"/>
                    <a:pt x="0" y="299"/>
                  </a:cubicBezTo>
                  <a:cubicBezTo>
                    <a:pt x="0" y="329"/>
                    <a:pt x="1" y="498"/>
                    <a:pt x="17" y="509"/>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63" name="Freeform 74"/>
            <p:cNvSpPr>
              <a:spLocks/>
            </p:cNvSpPr>
            <p:nvPr/>
          </p:nvSpPr>
          <p:spPr bwMode="auto">
            <a:xfrm>
              <a:off x="7697788" y="3984626"/>
              <a:ext cx="352425" cy="369888"/>
            </a:xfrm>
            <a:custGeom>
              <a:avLst/>
              <a:gdLst>
                <a:gd name="T0" fmla="*/ 51 w 200"/>
                <a:gd name="T1" fmla="*/ 145 h 210"/>
                <a:gd name="T2" fmla="*/ 127 w 200"/>
                <a:gd name="T3" fmla="*/ 208 h 210"/>
                <a:gd name="T4" fmla="*/ 131 w 200"/>
                <a:gd name="T5" fmla="*/ 210 h 210"/>
                <a:gd name="T6" fmla="*/ 200 w 200"/>
                <a:gd name="T7" fmla="*/ 165 h 210"/>
                <a:gd name="T8" fmla="*/ 159 w 200"/>
                <a:gd name="T9" fmla="*/ 147 h 210"/>
                <a:gd name="T10" fmla="*/ 87 w 200"/>
                <a:gd name="T11" fmla="*/ 74 h 210"/>
                <a:gd name="T12" fmla="*/ 73 w 200"/>
                <a:gd name="T13" fmla="*/ 41 h 210"/>
                <a:gd name="T14" fmla="*/ 70 w 200"/>
                <a:gd name="T15" fmla="*/ 31 h 210"/>
                <a:gd name="T16" fmla="*/ 69 w 200"/>
                <a:gd name="T17" fmla="*/ 29 h 210"/>
                <a:gd name="T18" fmla="*/ 69 w 200"/>
                <a:gd name="T19" fmla="*/ 29 h 210"/>
                <a:gd name="T20" fmla="*/ 29 w 200"/>
                <a:gd name="T21" fmla="*/ 4 h 210"/>
                <a:gd name="T22" fmla="*/ 4 w 200"/>
                <a:gd name="T23" fmla="*/ 44 h 210"/>
                <a:gd name="T24" fmla="*/ 51 w 200"/>
                <a:gd name="T25" fmla="*/ 145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10">
                  <a:moveTo>
                    <a:pt x="51" y="145"/>
                  </a:moveTo>
                  <a:cubicBezTo>
                    <a:pt x="69" y="169"/>
                    <a:pt x="94" y="189"/>
                    <a:pt x="127" y="208"/>
                  </a:cubicBezTo>
                  <a:cubicBezTo>
                    <a:pt x="128" y="208"/>
                    <a:pt x="130" y="209"/>
                    <a:pt x="131" y="210"/>
                  </a:cubicBezTo>
                  <a:cubicBezTo>
                    <a:pt x="154" y="193"/>
                    <a:pt x="179" y="178"/>
                    <a:pt x="200" y="165"/>
                  </a:cubicBezTo>
                  <a:cubicBezTo>
                    <a:pt x="186" y="161"/>
                    <a:pt x="169" y="154"/>
                    <a:pt x="159" y="147"/>
                  </a:cubicBezTo>
                  <a:cubicBezTo>
                    <a:pt x="124" y="128"/>
                    <a:pt x="102" y="101"/>
                    <a:pt x="87" y="74"/>
                  </a:cubicBezTo>
                  <a:cubicBezTo>
                    <a:pt x="80" y="61"/>
                    <a:pt x="76" y="49"/>
                    <a:pt x="73" y="41"/>
                  </a:cubicBezTo>
                  <a:cubicBezTo>
                    <a:pt x="71" y="37"/>
                    <a:pt x="70" y="33"/>
                    <a:pt x="70" y="31"/>
                  </a:cubicBezTo>
                  <a:cubicBezTo>
                    <a:pt x="69" y="30"/>
                    <a:pt x="69" y="29"/>
                    <a:pt x="69" y="29"/>
                  </a:cubicBezTo>
                  <a:cubicBezTo>
                    <a:pt x="69" y="29"/>
                    <a:pt x="69" y="29"/>
                    <a:pt x="69" y="29"/>
                  </a:cubicBezTo>
                  <a:cubicBezTo>
                    <a:pt x="65" y="11"/>
                    <a:pt x="47" y="0"/>
                    <a:pt x="29" y="4"/>
                  </a:cubicBezTo>
                  <a:cubicBezTo>
                    <a:pt x="11" y="8"/>
                    <a:pt x="0" y="26"/>
                    <a:pt x="4" y="44"/>
                  </a:cubicBezTo>
                  <a:cubicBezTo>
                    <a:pt x="5" y="47"/>
                    <a:pt x="16" y="97"/>
                    <a:pt x="51" y="145"/>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64" name="Freeform 75"/>
            <p:cNvSpPr>
              <a:spLocks/>
            </p:cNvSpPr>
            <p:nvPr/>
          </p:nvSpPr>
          <p:spPr bwMode="auto">
            <a:xfrm>
              <a:off x="6788150" y="4341813"/>
              <a:ext cx="139700" cy="141288"/>
            </a:xfrm>
            <a:custGeom>
              <a:avLst/>
              <a:gdLst>
                <a:gd name="T0" fmla="*/ 0 w 88"/>
                <a:gd name="T1" fmla="*/ 78 h 89"/>
                <a:gd name="T2" fmla="*/ 15 w 88"/>
                <a:gd name="T3" fmla="*/ 89 h 89"/>
                <a:gd name="T4" fmla="*/ 88 w 88"/>
                <a:gd name="T5" fmla="*/ 0 h 89"/>
                <a:gd name="T6" fmla="*/ 62 w 88"/>
                <a:gd name="T7" fmla="*/ 2 h 89"/>
                <a:gd name="T8" fmla="*/ 0 w 88"/>
                <a:gd name="T9" fmla="*/ 78 h 89"/>
              </a:gdLst>
              <a:ahLst/>
              <a:cxnLst>
                <a:cxn ang="0">
                  <a:pos x="T0" y="T1"/>
                </a:cxn>
                <a:cxn ang="0">
                  <a:pos x="T2" y="T3"/>
                </a:cxn>
                <a:cxn ang="0">
                  <a:pos x="T4" y="T5"/>
                </a:cxn>
                <a:cxn ang="0">
                  <a:pos x="T6" y="T7"/>
                </a:cxn>
                <a:cxn ang="0">
                  <a:pos x="T8" y="T9"/>
                </a:cxn>
              </a:cxnLst>
              <a:rect l="0" t="0" r="r" b="b"/>
              <a:pathLst>
                <a:path w="88" h="89">
                  <a:moveTo>
                    <a:pt x="0" y="78"/>
                  </a:moveTo>
                  <a:lnTo>
                    <a:pt x="15" y="89"/>
                  </a:lnTo>
                  <a:lnTo>
                    <a:pt x="88" y="0"/>
                  </a:lnTo>
                  <a:lnTo>
                    <a:pt x="62" y="2"/>
                  </a:lnTo>
                  <a:lnTo>
                    <a:pt x="0" y="78"/>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265" name="person_buttoning_childs_jacket_blue"/>
          <p:cNvGrpSpPr/>
          <p:nvPr userDrawn="1"/>
        </p:nvGrpSpPr>
        <p:grpSpPr>
          <a:xfrm>
            <a:off x="8973290" y="337969"/>
            <a:ext cx="993959" cy="1031035"/>
            <a:chOff x="6665913" y="3224213"/>
            <a:chExt cx="2000249" cy="2074862"/>
          </a:xfrm>
        </p:grpSpPr>
        <p:sp>
          <p:nvSpPr>
            <p:cNvPr id="266" name="Freeform 79"/>
            <p:cNvSpPr>
              <a:spLocks/>
            </p:cNvSpPr>
            <p:nvPr/>
          </p:nvSpPr>
          <p:spPr bwMode="auto">
            <a:xfrm>
              <a:off x="8172450" y="3797300"/>
              <a:ext cx="493712" cy="706437"/>
            </a:xfrm>
            <a:custGeom>
              <a:avLst/>
              <a:gdLst>
                <a:gd name="T0" fmla="*/ 308 w 578"/>
                <a:gd name="T1" fmla="*/ 827 h 827"/>
                <a:gd name="T2" fmla="*/ 493 w 578"/>
                <a:gd name="T3" fmla="*/ 794 h 827"/>
                <a:gd name="T4" fmla="*/ 514 w 578"/>
                <a:gd name="T5" fmla="*/ 219 h 827"/>
                <a:gd name="T6" fmla="*/ 0 w 578"/>
                <a:gd name="T7" fmla="*/ 0 h 827"/>
                <a:gd name="T8" fmla="*/ 308 w 578"/>
                <a:gd name="T9" fmla="*/ 827 h 827"/>
              </a:gdLst>
              <a:ahLst/>
              <a:cxnLst>
                <a:cxn ang="0">
                  <a:pos x="T0" y="T1"/>
                </a:cxn>
                <a:cxn ang="0">
                  <a:pos x="T2" y="T3"/>
                </a:cxn>
                <a:cxn ang="0">
                  <a:pos x="T4" y="T5"/>
                </a:cxn>
                <a:cxn ang="0">
                  <a:pos x="T6" y="T7"/>
                </a:cxn>
                <a:cxn ang="0">
                  <a:pos x="T8" y="T9"/>
                </a:cxn>
              </a:cxnLst>
              <a:rect l="0" t="0" r="r" b="b"/>
              <a:pathLst>
                <a:path w="578" h="827">
                  <a:moveTo>
                    <a:pt x="308" y="827"/>
                  </a:moveTo>
                  <a:cubicBezTo>
                    <a:pt x="388" y="826"/>
                    <a:pt x="466" y="818"/>
                    <a:pt x="493" y="794"/>
                  </a:cubicBezTo>
                  <a:cubicBezTo>
                    <a:pt x="554" y="738"/>
                    <a:pt x="578" y="383"/>
                    <a:pt x="514" y="219"/>
                  </a:cubicBezTo>
                  <a:cubicBezTo>
                    <a:pt x="468" y="103"/>
                    <a:pt x="169" y="31"/>
                    <a:pt x="0" y="0"/>
                  </a:cubicBezTo>
                  <a:cubicBezTo>
                    <a:pt x="193" y="149"/>
                    <a:pt x="275" y="569"/>
                    <a:pt x="308" y="827"/>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67" name="Oval 80"/>
            <p:cNvSpPr>
              <a:spLocks noChangeArrowheads="1"/>
            </p:cNvSpPr>
            <p:nvPr/>
          </p:nvSpPr>
          <p:spPr bwMode="auto">
            <a:xfrm>
              <a:off x="7686675" y="3289300"/>
              <a:ext cx="452437" cy="452437"/>
            </a:xfrm>
            <a:prstGeom prst="ellipse">
              <a:avLst/>
            </a:pr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68" name="Freeform 81"/>
            <p:cNvSpPr>
              <a:spLocks/>
            </p:cNvSpPr>
            <p:nvPr/>
          </p:nvSpPr>
          <p:spPr bwMode="auto">
            <a:xfrm>
              <a:off x="7767638" y="3773488"/>
              <a:ext cx="663575" cy="1525587"/>
            </a:xfrm>
            <a:custGeom>
              <a:avLst/>
              <a:gdLst>
                <a:gd name="T0" fmla="*/ 86 w 778"/>
                <a:gd name="T1" fmla="*/ 562 h 1784"/>
                <a:gd name="T2" fmla="*/ 165 w 778"/>
                <a:gd name="T3" fmla="*/ 436 h 1784"/>
                <a:gd name="T4" fmla="*/ 205 w 778"/>
                <a:gd name="T5" fmla="*/ 226 h 1784"/>
                <a:gd name="T6" fmla="*/ 205 w 778"/>
                <a:gd name="T7" fmla="*/ 220 h 1784"/>
                <a:gd name="T8" fmla="*/ 235 w 778"/>
                <a:gd name="T9" fmla="*/ 136 h 1784"/>
                <a:gd name="T10" fmla="*/ 316 w 778"/>
                <a:gd name="T11" fmla="*/ 98 h 1784"/>
                <a:gd name="T12" fmla="*/ 321 w 778"/>
                <a:gd name="T13" fmla="*/ 98 h 1784"/>
                <a:gd name="T14" fmla="*/ 437 w 778"/>
                <a:gd name="T15" fmla="*/ 209 h 1784"/>
                <a:gd name="T16" fmla="*/ 438 w 778"/>
                <a:gd name="T17" fmla="*/ 226 h 1784"/>
                <a:gd name="T18" fmla="*/ 412 w 778"/>
                <a:gd name="T19" fmla="*/ 426 h 1784"/>
                <a:gd name="T20" fmla="*/ 253 w 778"/>
                <a:gd name="T21" fmla="*/ 723 h 1784"/>
                <a:gd name="T22" fmla="*/ 13 w 778"/>
                <a:gd name="T23" fmla="*/ 872 h 1784"/>
                <a:gd name="T24" fmla="*/ 1 w 778"/>
                <a:gd name="T25" fmla="*/ 874 h 1784"/>
                <a:gd name="T26" fmla="*/ 7 w 778"/>
                <a:gd name="T27" fmla="*/ 1105 h 1784"/>
                <a:gd name="T28" fmla="*/ 215 w 778"/>
                <a:gd name="T29" fmla="*/ 1137 h 1784"/>
                <a:gd name="T30" fmla="*/ 205 w 778"/>
                <a:gd name="T31" fmla="*/ 1309 h 1784"/>
                <a:gd name="T32" fmla="*/ 257 w 778"/>
                <a:gd name="T33" fmla="*/ 1703 h 1784"/>
                <a:gd name="T34" fmla="*/ 362 w 778"/>
                <a:gd name="T35" fmla="*/ 1784 h 1784"/>
                <a:gd name="T36" fmla="*/ 391 w 778"/>
                <a:gd name="T37" fmla="*/ 1780 h 1784"/>
                <a:gd name="T38" fmla="*/ 468 w 778"/>
                <a:gd name="T39" fmla="*/ 1647 h 1784"/>
                <a:gd name="T40" fmla="*/ 423 w 778"/>
                <a:gd name="T41" fmla="*/ 1309 h 1784"/>
                <a:gd name="T42" fmla="*/ 437 w 778"/>
                <a:gd name="T43" fmla="*/ 1127 h 1784"/>
                <a:gd name="T44" fmla="*/ 776 w 778"/>
                <a:gd name="T45" fmla="*/ 1056 h 1784"/>
                <a:gd name="T46" fmla="*/ 323 w 778"/>
                <a:gd name="T47" fmla="*/ 0 h 1784"/>
                <a:gd name="T48" fmla="*/ 13 w 778"/>
                <a:gd name="T49" fmla="*/ 619 h 1784"/>
                <a:gd name="T50" fmla="*/ 86 w 778"/>
                <a:gd name="T51" fmla="*/ 562 h 17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78" h="1784">
                  <a:moveTo>
                    <a:pt x="86" y="562"/>
                  </a:moveTo>
                  <a:cubicBezTo>
                    <a:pt x="118" y="528"/>
                    <a:pt x="145" y="486"/>
                    <a:pt x="165" y="436"/>
                  </a:cubicBezTo>
                  <a:cubicBezTo>
                    <a:pt x="205" y="337"/>
                    <a:pt x="205" y="237"/>
                    <a:pt x="205" y="226"/>
                  </a:cubicBezTo>
                  <a:cubicBezTo>
                    <a:pt x="205" y="220"/>
                    <a:pt x="205" y="220"/>
                    <a:pt x="205" y="220"/>
                  </a:cubicBezTo>
                  <a:cubicBezTo>
                    <a:pt x="204" y="189"/>
                    <a:pt x="214" y="159"/>
                    <a:pt x="235" y="136"/>
                  </a:cubicBezTo>
                  <a:cubicBezTo>
                    <a:pt x="256" y="113"/>
                    <a:pt x="285" y="100"/>
                    <a:pt x="316" y="98"/>
                  </a:cubicBezTo>
                  <a:cubicBezTo>
                    <a:pt x="318" y="98"/>
                    <a:pt x="320" y="98"/>
                    <a:pt x="321" y="98"/>
                  </a:cubicBezTo>
                  <a:cubicBezTo>
                    <a:pt x="384" y="98"/>
                    <a:pt x="435" y="147"/>
                    <a:pt x="437" y="209"/>
                  </a:cubicBezTo>
                  <a:cubicBezTo>
                    <a:pt x="437" y="211"/>
                    <a:pt x="438" y="216"/>
                    <a:pt x="438" y="226"/>
                  </a:cubicBezTo>
                  <a:cubicBezTo>
                    <a:pt x="438" y="263"/>
                    <a:pt x="434" y="338"/>
                    <a:pt x="412" y="426"/>
                  </a:cubicBezTo>
                  <a:cubicBezTo>
                    <a:pt x="381" y="545"/>
                    <a:pt x="328" y="644"/>
                    <a:pt x="253" y="723"/>
                  </a:cubicBezTo>
                  <a:cubicBezTo>
                    <a:pt x="188" y="791"/>
                    <a:pt x="107" y="841"/>
                    <a:pt x="13" y="872"/>
                  </a:cubicBezTo>
                  <a:cubicBezTo>
                    <a:pt x="9" y="873"/>
                    <a:pt x="5" y="874"/>
                    <a:pt x="1" y="874"/>
                  </a:cubicBezTo>
                  <a:cubicBezTo>
                    <a:pt x="0" y="960"/>
                    <a:pt x="3" y="1039"/>
                    <a:pt x="7" y="1105"/>
                  </a:cubicBezTo>
                  <a:cubicBezTo>
                    <a:pt x="9" y="1127"/>
                    <a:pt x="98" y="1137"/>
                    <a:pt x="215" y="1137"/>
                  </a:cubicBezTo>
                  <a:cubicBezTo>
                    <a:pt x="208" y="1190"/>
                    <a:pt x="205" y="1247"/>
                    <a:pt x="205" y="1309"/>
                  </a:cubicBezTo>
                  <a:cubicBezTo>
                    <a:pt x="205" y="1427"/>
                    <a:pt x="219" y="1560"/>
                    <a:pt x="257" y="1703"/>
                  </a:cubicBezTo>
                  <a:cubicBezTo>
                    <a:pt x="270" y="1752"/>
                    <a:pt x="314" y="1784"/>
                    <a:pt x="362" y="1784"/>
                  </a:cubicBezTo>
                  <a:cubicBezTo>
                    <a:pt x="372" y="1784"/>
                    <a:pt x="381" y="1783"/>
                    <a:pt x="391" y="1780"/>
                  </a:cubicBezTo>
                  <a:cubicBezTo>
                    <a:pt x="449" y="1765"/>
                    <a:pt x="484" y="1705"/>
                    <a:pt x="468" y="1647"/>
                  </a:cubicBezTo>
                  <a:cubicBezTo>
                    <a:pt x="435" y="1523"/>
                    <a:pt x="423" y="1410"/>
                    <a:pt x="423" y="1309"/>
                  </a:cubicBezTo>
                  <a:cubicBezTo>
                    <a:pt x="423" y="1243"/>
                    <a:pt x="428" y="1182"/>
                    <a:pt x="437" y="1127"/>
                  </a:cubicBezTo>
                  <a:cubicBezTo>
                    <a:pt x="614" y="1114"/>
                    <a:pt x="778" y="1087"/>
                    <a:pt x="776" y="1056"/>
                  </a:cubicBezTo>
                  <a:cubicBezTo>
                    <a:pt x="753" y="701"/>
                    <a:pt x="636" y="0"/>
                    <a:pt x="323" y="0"/>
                  </a:cubicBezTo>
                  <a:cubicBezTo>
                    <a:pt x="123" y="0"/>
                    <a:pt x="40" y="306"/>
                    <a:pt x="13" y="619"/>
                  </a:cubicBezTo>
                  <a:cubicBezTo>
                    <a:pt x="40" y="603"/>
                    <a:pt x="64" y="584"/>
                    <a:pt x="86" y="562"/>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69" name="Freeform 82"/>
            <p:cNvSpPr>
              <a:spLocks/>
            </p:cNvSpPr>
            <p:nvPr/>
          </p:nvSpPr>
          <p:spPr bwMode="auto">
            <a:xfrm>
              <a:off x="7662863" y="3879850"/>
              <a:ext cx="454025" cy="620712"/>
            </a:xfrm>
            <a:custGeom>
              <a:avLst/>
              <a:gdLst>
                <a:gd name="T0" fmla="*/ 127 w 532"/>
                <a:gd name="T1" fmla="*/ 721 h 726"/>
                <a:gd name="T2" fmla="*/ 356 w 532"/>
                <a:gd name="T3" fmla="*/ 580 h 726"/>
                <a:gd name="T4" fmla="*/ 507 w 532"/>
                <a:gd name="T5" fmla="*/ 295 h 726"/>
                <a:gd name="T6" fmla="*/ 532 w 532"/>
                <a:gd name="T7" fmla="*/ 102 h 726"/>
                <a:gd name="T8" fmla="*/ 532 w 532"/>
                <a:gd name="T9" fmla="*/ 87 h 726"/>
                <a:gd name="T10" fmla="*/ 439 w 532"/>
                <a:gd name="T11" fmla="*/ 2 h 726"/>
                <a:gd name="T12" fmla="*/ 354 w 532"/>
                <a:gd name="T13" fmla="*/ 94 h 726"/>
                <a:gd name="T14" fmla="*/ 354 w 532"/>
                <a:gd name="T15" fmla="*/ 95 h 726"/>
                <a:gd name="T16" fmla="*/ 354 w 532"/>
                <a:gd name="T17" fmla="*/ 102 h 726"/>
                <a:gd name="T18" fmla="*/ 312 w 532"/>
                <a:gd name="T19" fmla="*/ 322 h 726"/>
                <a:gd name="T20" fmla="*/ 227 w 532"/>
                <a:gd name="T21" fmla="*/ 457 h 726"/>
                <a:gd name="T22" fmla="*/ 72 w 532"/>
                <a:gd name="T23" fmla="*/ 552 h 726"/>
                <a:gd name="T24" fmla="*/ 15 w 532"/>
                <a:gd name="T25" fmla="*/ 664 h 726"/>
                <a:gd name="T26" fmla="*/ 99 w 532"/>
                <a:gd name="T27" fmla="*/ 726 h 726"/>
                <a:gd name="T28" fmla="*/ 127 w 532"/>
                <a:gd name="T29" fmla="*/ 721 h 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32" h="726">
                  <a:moveTo>
                    <a:pt x="127" y="721"/>
                  </a:moveTo>
                  <a:cubicBezTo>
                    <a:pt x="223" y="691"/>
                    <a:pt x="299" y="639"/>
                    <a:pt x="356" y="580"/>
                  </a:cubicBezTo>
                  <a:cubicBezTo>
                    <a:pt x="441" y="490"/>
                    <a:pt x="485" y="384"/>
                    <a:pt x="507" y="295"/>
                  </a:cubicBezTo>
                  <a:cubicBezTo>
                    <a:pt x="530" y="206"/>
                    <a:pt x="532" y="133"/>
                    <a:pt x="532" y="102"/>
                  </a:cubicBezTo>
                  <a:cubicBezTo>
                    <a:pt x="532" y="93"/>
                    <a:pt x="532" y="88"/>
                    <a:pt x="532" y="87"/>
                  </a:cubicBezTo>
                  <a:cubicBezTo>
                    <a:pt x="530" y="38"/>
                    <a:pt x="488" y="0"/>
                    <a:pt x="439" y="2"/>
                  </a:cubicBezTo>
                  <a:cubicBezTo>
                    <a:pt x="390" y="4"/>
                    <a:pt x="352" y="45"/>
                    <a:pt x="354" y="94"/>
                  </a:cubicBezTo>
                  <a:cubicBezTo>
                    <a:pt x="354" y="94"/>
                    <a:pt x="354" y="94"/>
                    <a:pt x="354" y="95"/>
                  </a:cubicBezTo>
                  <a:cubicBezTo>
                    <a:pt x="354" y="97"/>
                    <a:pt x="354" y="99"/>
                    <a:pt x="354" y="102"/>
                  </a:cubicBezTo>
                  <a:cubicBezTo>
                    <a:pt x="355" y="129"/>
                    <a:pt x="351" y="227"/>
                    <a:pt x="312" y="322"/>
                  </a:cubicBezTo>
                  <a:cubicBezTo>
                    <a:pt x="293" y="370"/>
                    <a:pt x="265" y="417"/>
                    <a:pt x="227" y="457"/>
                  </a:cubicBezTo>
                  <a:cubicBezTo>
                    <a:pt x="189" y="497"/>
                    <a:pt x="140" y="530"/>
                    <a:pt x="72" y="552"/>
                  </a:cubicBezTo>
                  <a:cubicBezTo>
                    <a:pt x="25" y="567"/>
                    <a:pt x="0" y="617"/>
                    <a:pt x="15" y="664"/>
                  </a:cubicBezTo>
                  <a:cubicBezTo>
                    <a:pt x="27" y="702"/>
                    <a:pt x="62" y="726"/>
                    <a:pt x="99" y="726"/>
                  </a:cubicBezTo>
                  <a:cubicBezTo>
                    <a:pt x="108" y="726"/>
                    <a:pt x="118" y="724"/>
                    <a:pt x="127" y="721"/>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70" name="Freeform 83"/>
            <p:cNvSpPr>
              <a:spLocks/>
            </p:cNvSpPr>
            <p:nvPr/>
          </p:nvSpPr>
          <p:spPr bwMode="auto">
            <a:xfrm>
              <a:off x="6964363" y="3224213"/>
              <a:ext cx="577850" cy="577850"/>
            </a:xfrm>
            <a:custGeom>
              <a:avLst/>
              <a:gdLst>
                <a:gd name="T0" fmla="*/ 38 w 676"/>
                <a:gd name="T1" fmla="*/ 268 h 676"/>
                <a:gd name="T2" fmla="*/ 407 w 676"/>
                <a:gd name="T3" fmla="*/ 38 h 676"/>
                <a:gd name="T4" fmla="*/ 637 w 676"/>
                <a:gd name="T5" fmla="*/ 407 h 676"/>
                <a:gd name="T6" fmla="*/ 268 w 676"/>
                <a:gd name="T7" fmla="*/ 637 h 676"/>
                <a:gd name="T8" fmla="*/ 38 w 676"/>
                <a:gd name="T9" fmla="*/ 268 h 676"/>
              </a:gdLst>
              <a:ahLst/>
              <a:cxnLst>
                <a:cxn ang="0">
                  <a:pos x="T0" y="T1"/>
                </a:cxn>
                <a:cxn ang="0">
                  <a:pos x="T2" y="T3"/>
                </a:cxn>
                <a:cxn ang="0">
                  <a:pos x="T4" y="T5"/>
                </a:cxn>
                <a:cxn ang="0">
                  <a:pos x="T6" y="T7"/>
                </a:cxn>
                <a:cxn ang="0">
                  <a:pos x="T8" y="T9"/>
                </a:cxn>
              </a:cxnLst>
              <a:rect l="0" t="0" r="r" b="b"/>
              <a:pathLst>
                <a:path w="676" h="676">
                  <a:moveTo>
                    <a:pt x="38" y="268"/>
                  </a:moveTo>
                  <a:cubicBezTo>
                    <a:pt x="77" y="102"/>
                    <a:pt x="242" y="0"/>
                    <a:pt x="407" y="38"/>
                  </a:cubicBezTo>
                  <a:cubicBezTo>
                    <a:pt x="573" y="77"/>
                    <a:pt x="676" y="242"/>
                    <a:pt x="637" y="407"/>
                  </a:cubicBezTo>
                  <a:cubicBezTo>
                    <a:pt x="599" y="573"/>
                    <a:pt x="433" y="676"/>
                    <a:pt x="268" y="637"/>
                  </a:cubicBezTo>
                  <a:cubicBezTo>
                    <a:pt x="103" y="599"/>
                    <a:pt x="0" y="433"/>
                    <a:pt x="38" y="268"/>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71" name="Freeform 84"/>
            <p:cNvSpPr>
              <a:spLocks/>
            </p:cNvSpPr>
            <p:nvPr/>
          </p:nvSpPr>
          <p:spPr bwMode="auto">
            <a:xfrm>
              <a:off x="6665913" y="3770313"/>
              <a:ext cx="958850" cy="1514475"/>
            </a:xfrm>
            <a:custGeom>
              <a:avLst/>
              <a:gdLst>
                <a:gd name="T0" fmla="*/ 354 w 1122"/>
                <a:gd name="T1" fmla="*/ 1264 h 1772"/>
                <a:gd name="T2" fmla="*/ 427 w 1122"/>
                <a:gd name="T3" fmla="*/ 1259 h 1772"/>
                <a:gd name="T4" fmla="*/ 461 w 1122"/>
                <a:gd name="T5" fmla="*/ 1259 h 1772"/>
                <a:gd name="T6" fmla="*/ 206 w 1122"/>
                <a:gd name="T7" fmla="*/ 1469 h 1772"/>
                <a:gd name="T8" fmla="*/ 183 w 1122"/>
                <a:gd name="T9" fmla="*/ 1710 h 1772"/>
                <a:gd name="T10" fmla="*/ 315 w 1122"/>
                <a:gd name="T11" fmla="*/ 1772 h 1772"/>
                <a:gd name="T12" fmla="*/ 423 w 1122"/>
                <a:gd name="T13" fmla="*/ 1733 h 1772"/>
                <a:gd name="T14" fmla="*/ 1046 w 1122"/>
                <a:gd name="T15" fmla="*/ 1220 h 1772"/>
                <a:gd name="T16" fmla="*/ 1098 w 1122"/>
                <a:gd name="T17" fmla="*/ 1031 h 1772"/>
                <a:gd name="T18" fmla="*/ 937 w 1122"/>
                <a:gd name="T19" fmla="*/ 918 h 1772"/>
                <a:gd name="T20" fmla="*/ 516 w 1122"/>
                <a:gd name="T21" fmla="*/ 918 h 1772"/>
                <a:gd name="T22" fmla="*/ 569 w 1122"/>
                <a:gd name="T23" fmla="*/ 494 h 1772"/>
                <a:gd name="T24" fmla="*/ 333 w 1122"/>
                <a:gd name="T25" fmla="*/ 399 h 1772"/>
                <a:gd name="T26" fmla="*/ 330 w 1122"/>
                <a:gd name="T27" fmla="*/ 397 h 1772"/>
                <a:gd name="T28" fmla="*/ 330 w 1122"/>
                <a:gd name="T29" fmla="*/ 397 h 1772"/>
                <a:gd name="T30" fmla="*/ 329 w 1122"/>
                <a:gd name="T31" fmla="*/ 396 h 1772"/>
                <a:gd name="T32" fmla="*/ 289 w 1122"/>
                <a:gd name="T33" fmla="*/ 207 h 1772"/>
                <a:gd name="T34" fmla="*/ 404 w 1122"/>
                <a:gd name="T35" fmla="*/ 145 h 1772"/>
                <a:gd name="T36" fmla="*/ 478 w 1122"/>
                <a:gd name="T37" fmla="*/ 167 h 1772"/>
                <a:gd name="T38" fmla="*/ 480 w 1122"/>
                <a:gd name="T39" fmla="*/ 168 h 1772"/>
                <a:gd name="T40" fmla="*/ 495 w 1122"/>
                <a:gd name="T41" fmla="*/ 177 h 1772"/>
                <a:gd name="T42" fmla="*/ 554 w 1122"/>
                <a:gd name="T43" fmla="*/ 204 h 1772"/>
                <a:gd name="T44" fmla="*/ 607 w 1122"/>
                <a:gd name="T45" fmla="*/ 221 h 1772"/>
                <a:gd name="T46" fmla="*/ 467 w 1122"/>
                <a:gd name="T47" fmla="*/ 29 h 1772"/>
                <a:gd name="T48" fmla="*/ 113 w 1122"/>
                <a:gd name="T49" fmla="*/ 264 h 1772"/>
                <a:gd name="T50" fmla="*/ 35 w 1122"/>
                <a:gd name="T51" fmla="*/ 1023 h 1772"/>
                <a:gd name="T52" fmla="*/ 354 w 1122"/>
                <a:gd name="T53" fmla="*/ 1264 h 1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22" h="1772">
                  <a:moveTo>
                    <a:pt x="354" y="1264"/>
                  </a:moveTo>
                  <a:cubicBezTo>
                    <a:pt x="382" y="1264"/>
                    <a:pt x="406" y="1263"/>
                    <a:pt x="427" y="1259"/>
                  </a:cubicBezTo>
                  <a:cubicBezTo>
                    <a:pt x="461" y="1259"/>
                    <a:pt x="461" y="1259"/>
                    <a:pt x="461" y="1259"/>
                  </a:cubicBezTo>
                  <a:cubicBezTo>
                    <a:pt x="206" y="1469"/>
                    <a:pt x="206" y="1469"/>
                    <a:pt x="206" y="1469"/>
                  </a:cubicBezTo>
                  <a:cubicBezTo>
                    <a:pt x="133" y="1529"/>
                    <a:pt x="123" y="1637"/>
                    <a:pt x="183" y="1710"/>
                  </a:cubicBezTo>
                  <a:cubicBezTo>
                    <a:pt x="217" y="1751"/>
                    <a:pt x="266" y="1772"/>
                    <a:pt x="315" y="1772"/>
                  </a:cubicBezTo>
                  <a:cubicBezTo>
                    <a:pt x="353" y="1772"/>
                    <a:pt x="392" y="1759"/>
                    <a:pt x="423" y="1733"/>
                  </a:cubicBezTo>
                  <a:cubicBezTo>
                    <a:pt x="1046" y="1220"/>
                    <a:pt x="1046" y="1220"/>
                    <a:pt x="1046" y="1220"/>
                  </a:cubicBezTo>
                  <a:cubicBezTo>
                    <a:pt x="1101" y="1174"/>
                    <a:pt x="1122" y="1099"/>
                    <a:pt x="1098" y="1031"/>
                  </a:cubicBezTo>
                  <a:cubicBezTo>
                    <a:pt x="1073" y="963"/>
                    <a:pt x="1009" y="918"/>
                    <a:pt x="937" y="918"/>
                  </a:cubicBezTo>
                  <a:cubicBezTo>
                    <a:pt x="516" y="918"/>
                    <a:pt x="516" y="918"/>
                    <a:pt x="516" y="918"/>
                  </a:cubicBezTo>
                  <a:cubicBezTo>
                    <a:pt x="517" y="774"/>
                    <a:pt x="543" y="624"/>
                    <a:pt x="569" y="494"/>
                  </a:cubicBezTo>
                  <a:cubicBezTo>
                    <a:pt x="455" y="467"/>
                    <a:pt x="372" y="422"/>
                    <a:pt x="333" y="399"/>
                  </a:cubicBezTo>
                  <a:cubicBezTo>
                    <a:pt x="330" y="397"/>
                    <a:pt x="330" y="397"/>
                    <a:pt x="330" y="397"/>
                  </a:cubicBezTo>
                  <a:cubicBezTo>
                    <a:pt x="330" y="397"/>
                    <a:pt x="330" y="397"/>
                    <a:pt x="330" y="397"/>
                  </a:cubicBezTo>
                  <a:cubicBezTo>
                    <a:pt x="329" y="396"/>
                    <a:pt x="329" y="396"/>
                    <a:pt x="329" y="396"/>
                  </a:cubicBezTo>
                  <a:cubicBezTo>
                    <a:pt x="266" y="355"/>
                    <a:pt x="248" y="270"/>
                    <a:pt x="289" y="207"/>
                  </a:cubicBezTo>
                  <a:cubicBezTo>
                    <a:pt x="314" y="168"/>
                    <a:pt x="357" y="145"/>
                    <a:pt x="404" y="145"/>
                  </a:cubicBezTo>
                  <a:cubicBezTo>
                    <a:pt x="430" y="145"/>
                    <a:pt x="456" y="153"/>
                    <a:pt x="478" y="167"/>
                  </a:cubicBezTo>
                  <a:cubicBezTo>
                    <a:pt x="480" y="168"/>
                    <a:pt x="480" y="168"/>
                    <a:pt x="480" y="168"/>
                  </a:cubicBezTo>
                  <a:cubicBezTo>
                    <a:pt x="483" y="170"/>
                    <a:pt x="488" y="173"/>
                    <a:pt x="495" y="177"/>
                  </a:cubicBezTo>
                  <a:cubicBezTo>
                    <a:pt x="507" y="183"/>
                    <a:pt x="528" y="193"/>
                    <a:pt x="554" y="204"/>
                  </a:cubicBezTo>
                  <a:cubicBezTo>
                    <a:pt x="569" y="210"/>
                    <a:pt x="587" y="216"/>
                    <a:pt x="607" y="221"/>
                  </a:cubicBezTo>
                  <a:cubicBezTo>
                    <a:pt x="595" y="129"/>
                    <a:pt x="546" y="49"/>
                    <a:pt x="467" y="29"/>
                  </a:cubicBezTo>
                  <a:cubicBezTo>
                    <a:pt x="351" y="0"/>
                    <a:pt x="182" y="64"/>
                    <a:pt x="113" y="264"/>
                  </a:cubicBezTo>
                  <a:cubicBezTo>
                    <a:pt x="20" y="540"/>
                    <a:pt x="0" y="719"/>
                    <a:pt x="35" y="1023"/>
                  </a:cubicBezTo>
                  <a:cubicBezTo>
                    <a:pt x="78" y="1243"/>
                    <a:pt x="229" y="1266"/>
                    <a:pt x="354" y="1264"/>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72" name="Freeform 85"/>
            <p:cNvSpPr>
              <a:spLocks/>
            </p:cNvSpPr>
            <p:nvPr/>
          </p:nvSpPr>
          <p:spPr bwMode="auto">
            <a:xfrm>
              <a:off x="6905625" y="3794125"/>
              <a:ext cx="927100" cy="395287"/>
            </a:xfrm>
            <a:custGeom>
              <a:avLst/>
              <a:gdLst>
                <a:gd name="T0" fmla="*/ 203 w 1085"/>
                <a:gd name="T1" fmla="*/ 173 h 462"/>
                <a:gd name="T2" fmla="*/ 187 w 1085"/>
                <a:gd name="T3" fmla="*/ 164 h 462"/>
                <a:gd name="T4" fmla="*/ 184 w 1085"/>
                <a:gd name="T5" fmla="*/ 162 h 462"/>
                <a:gd name="T6" fmla="*/ 184 w 1085"/>
                <a:gd name="T7" fmla="*/ 162 h 462"/>
                <a:gd name="T8" fmla="*/ 33 w 1085"/>
                <a:gd name="T9" fmla="*/ 194 h 462"/>
                <a:gd name="T10" fmla="*/ 65 w 1085"/>
                <a:gd name="T11" fmla="*/ 345 h 462"/>
                <a:gd name="T12" fmla="*/ 65 w 1085"/>
                <a:gd name="T13" fmla="*/ 345 h 462"/>
                <a:gd name="T14" fmla="*/ 479 w 1085"/>
                <a:gd name="T15" fmla="*/ 462 h 462"/>
                <a:gd name="T16" fmla="*/ 484 w 1085"/>
                <a:gd name="T17" fmla="*/ 462 h 462"/>
                <a:gd name="T18" fmla="*/ 1044 w 1085"/>
                <a:gd name="T19" fmla="*/ 195 h 462"/>
                <a:gd name="T20" fmla="*/ 1037 w 1085"/>
                <a:gd name="T21" fmla="*/ 41 h 462"/>
                <a:gd name="T22" fmla="*/ 882 w 1085"/>
                <a:gd name="T23" fmla="*/ 48 h 462"/>
                <a:gd name="T24" fmla="*/ 479 w 1085"/>
                <a:gd name="T25" fmla="*/ 243 h 462"/>
                <a:gd name="T26" fmla="*/ 266 w 1085"/>
                <a:gd name="T27" fmla="*/ 201 h 462"/>
                <a:gd name="T28" fmla="*/ 203 w 1085"/>
                <a:gd name="T29" fmla="*/ 173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85" h="462">
                  <a:moveTo>
                    <a:pt x="203" y="173"/>
                  </a:moveTo>
                  <a:cubicBezTo>
                    <a:pt x="196" y="169"/>
                    <a:pt x="191" y="166"/>
                    <a:pt x="187" y="164"/>
                  </a:cubicBezTo>
                  <a:cubicBezTo>
                    <a:pt x="186" y="163"/>
                    <a:pt x="185" y="162"/>
                    <a:pt x="184" y="162"/>
                  </a:cubicBezTo>
                  <a:cubicBezTo>
                    <a:pt x="184" y="162"/>
                    <a:pt x="184" y="162"/>
                    <a:pt x="184" y="162"/>
                  </a:cubicBezTo>
                  <a:cubicBezTo>
                    <a:pt x="134" y="129"/>
                    <a:pt x="66" y="143"/>
                    <a:pt x="33" y="194"/>
                  </a:cubicBezTo>
                  <a:cubicBezTo>
                    <a:pt x="0" y="245"/>
                    <a:pt x="14" y="312"/>
                    <a:pt x="65" y="345"/>
                  </a:cubicBezTo>
                  <a:cubicBezTo>
                    <a:pt x="65" y="345"/>
                    <a:pt x="65" y="345"/>
                    <a:pt x="65" y="345"/>
                  </a:cubicBezTo>
                  <a:cubicBezTo>
                    <a:pt x="74" y="351"/>
                    <a:pt x="240" y="461"/>
                    <a:pt x="479" y="462"/>
                  </a:cubicBezTo>
                  <a:cubicBezTo>
                    <a:pt x="481" y="462"/>
                    <a:pt x="483" y="462"/>
                    <a:pt x="484" y="462"/>
                  </a:cubicBezTo>
                  <a:cubicBezTo>
                    <a:pt x="656" y="462"/>
                    <a:pt x="865" y="394"/>
                    <a:pt x="1044" y="195"/>
                  </a:cubicBezTo>
                  <a:cubicBezTo>
                    <a:pt x="1085" y="150"/>
                    <a:pt x="1082" y="81"/>
                    <a:pt x="1037" y="41"/>
                  </a:cubicBezTo>
                  <a:cubicBezTo>
                    <a:pt x="992" y="0"/>
                    <a:pt x="923" y="3"/>
                    <a:pt x="882" y="48"/>
                  </a:cubicBezTo>
                  <a:cubicBezTo>
                    <a:pt x="738" y="205"/>
                    <a:pt x="601" y="242"/>
                    <a:pt x="479" y="243"/>
                  </a:cubicBezTo>
                  <a:cubicBezTo>
                    <a:pt x="396" y="243"/>
                    <a:pt x="320" y="222"/>
                    <a:pt x="266" y="201"/>
                  </a:cubicBezTo>
                  <a:cubicBezTo>
                    <a:pt x="239" y="191"/>
                    <a:pt x="217" y="180"/>
                    <a:pt x="203" y="173"/>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273" name="person_helping_elderly_blue"/>
          <p:cNvGrpSpPr/>
          <p:nvPr userDrawn="1"/>
        </p:nvGrpSpPr>
        <p:grpSpPr>
          <a:xfrm>
            <a:off x="10644151" y="292433"/>
            <a:ext cx="866256" cy="1108856"/>
            <a:chOff x="5911851" y="2579688"/>
            <a:chExt cx="2284413" cy="2924176"/>
          </a:xfrm>
        </p:grpSpPr>
        <p:sp>
          <p:nvSpPr>
            <p:cNvPr id="274" name="Freeform 89"/>
            <p:cNvSpPr>
              <a:spLocks/>
            </p:cNvSpPr>
            <p:nvPr/>
          </p:nvSpPr>
          <p:spPr bwMode="auto">
            <a:xfrm>
              <a:off x="6672263" y="3871913"/>
              <a:ext cx="561975" cy="1598613"/>
            </a:xfrm>
            <a:custGeom>
              <a:avLst/>
              <a:gdLst>
                <a:gd name="T0" fmla="*/ 1376 w 1377"/>
                <a:gd name="T1" fmla="*/ 71 h 3919"/>
                <a:gd name="T2" fmla="*/ 1371 w 1377"/>
                <a:gd name="T3" fmla="*/ 58 h 3919"/>
                <a:gd name="T4" fmla="*/ 1363 w 1377"/>
                <a:gd name="T5" fmla="*/ 45 h 3919"/>
                <a:gd name="T6" fmla="*/ 1363 w 1377"/>
                <a:gd name="T7" fmla="*/ 45 h 3919"/>
                <a:gd name="T8" fmla="*/ 1349 w 1377"/>
                <a:gd name="T9" fmla="*/ 28 h 3919"/>
                <a:gd name="T10" fmla="*/ 1277 w 1377"/>
                <a:gd name="T11" fmla="*/ 17 h 3919"/>
                <a:gd name="T12" fmla="*/ 1216 w 1377"/>
                <a:gd name="T13" fmla="*/ 82 h 3919"/>
                <a:gd name="T14" fmla="*/ 5 w 1377"/>
                <a:gd name="T15" fmla="*/ 3789 h 3919"/>
                <a:gd name="T16" fmla="*/ 16 w 1377"/>
                <a:gd name="T17" fmla="*/ 3919 h 3919"/>
                <a:gd name="T18" fmla="*/ 95 w 1377"/>
                <a:gd name="T19" fmla="*/ 3810 h 3919"/>
                <a:gd name="T20" fmla="*/ 1372 w 1377"/>
                <a:gd name="T21" fmla="*/ 108 h 3919"/>
                <a:gd name="T22" fmla="*/ 1375 w 1377"/>
                <a:gd name="T23" fmla="*/ 98 h 3919"/>
                <a:gd name="T24" fmla="*/ 1377 w 1377"/>
                <a:gd name="T25" fmla="*/ 91 h 3919"/>
                <a:gd name="T26" fmla="*/ 1377 w 1377"/>
                <a:gd name="T27" fmla="*/ 89 h 3919"/>
                <a:gd name="T28" fmla="*/ 1377 w 1377"/>
                <a:gd name="T29" fmla="*/ 88 h 3919"/>
                <a:gd name="T30" fmla="*/ 1377 w 1377"/>
                <a:gd name="T31" fmla="*/ 79 h 3919"/>
                <a:gd name="T32" fmla="*/ 1376 w 1377"/>
                <a:gd name="T33" fmla="*/ 71 h 39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77" h="3919">
                  <a:moveTo>
                    <a:pt x="1376" y="71"/>
                  </a:moveTo>
                  <a:cubicBezTo>
                    <a:pt x="1374" y="63"/>
                    <a:pt x="1371" y="58"/>
                    <a:pt x="1371" y="58"/>
                  </a:cubicBezTo>
                  <a:cubicBezTo>
                    <a:pt x="1369" y="54"/>
                    <a:pt x="1366" y="49"/>
                    <a:pt x="1363" y="45"/>
                  </a:cubicBezTo>
                  <a:cubicBezTo>
                    <a:pt x="1363" y="45"/>
                    <a:pt x="1363" y="45"/>
                    <a:pt x="1363" y="45"/>
                  </a:cubicBezTo>
                  <a:cubicBezTo>
                    <a:pt x="1359" y="38"/>
                    <a:pt x="1350" y="29"/>
                    <a:pt x="1349" y="28"/>
                  </a:cubicBezTo>
                  <a:cubicBezTo>
                    <a:pt x="1316" y="0"/>
                    <a:pt x="1277" y="17"/>
                    <a:pt x="1277" y="17"/>
                  </a:cubicBezTo>
                  <a:cubicBezTo>
                    <a:pt x="1230" y="30"/>
                    <a:pt x="1216" y="82"/>
                    <a:pt x="1216" y="82"/>
                  </a:cubicBezTo>
                  <a:cubicBezTo>
                    <a:pt x="5" y="3789"/>
                    <a:pt x="5" y="3789"/>
                    <a:pt x="5" y="3789"/>
                  </a:cubicBezTo>
                  <a:cubicBezTo>
                    <a:pt x="0" y="3852"/>
                    <a:pt x="16" y="3919"/>
                    <a:pt x="16" y="3919"/>
                  </a:cubicBezTo>
                  <a:cubicBezTo>
                    <a:pt x="17" y="3918"/>
                    <a:pt x="77" y="3862"/>
                    <a:pt x="95" y="3810"/>
                  </a:cubicBezTo>
                  <a:cubicBezTo>
                    <a:pt x="1372" y="108"/>
                    <a:pt x="1372" y="108"/>
                    <a:pt x="1372" y="108"/>
                  </a:cubicBezTo>
                  <a:cubicBezTo>
                    <a:pt x="1372" y="108"/>
                    <a:pt x="1374" y="101"/>
                    <a:pt x="1375" y="98"/>
                  </a:cubicBezTo>
                  <a:cubicBezTo>
                    <a:pt x="1375" y="98"/>
                    <a:pt x="1376" y="94"/>
                    <a:pt x="1377" y="91"/>
                  </a:cubicBezTo>
                  <a:cubicBezTo>
                    <a:pt x="1377" y="90"/>
                    <a:pt x="1377" y="89"/>
                    <a:pt x="1377" y="89"/>
                  </a:cubicBezTo>
                  <a:cubicBezTo>
                    <a:pt x="1377" y="88"/>
                    <a:pt x="1377" y="88"/>
                    <a:pt x="1377" y="88"/>
                  </a:cubicBezTo>
                  <a:cubicBezTo>
                    <a:pt x="1377" y="84"/>
                    <a:pt x="1377" y="81"/>
                    <a:pt x="1377" y="79"/>
                  </a:cubicBezTo>
                  <a:cubicBezTo>
                    <a:pt x="1376" y="74"/>
                    <a:pt x="1376" y="71"/>
                    <a:pt x="1376" y="71"/>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75" name="Freeform 90"/>
            <p:cNvSpPr>
              <a:spLocks/>
            </p:cNvSpPr>
            <p:nvPr/>
          </p:nvSpPr>
          <p:spPr bwMode="auto">
            <a:xfrm>
              <a:off x="7512051" y="3208338"/>
              <a:ext cx="684213" cy="1206500"/>
            </a:xfrm>
            <a:custGeom>
              <a:avLst/>
              <a:gdLst>
                <a:gd name="T0" fmla="*/ 184 w 1676"/>
                <a:gd name="T1" fmla="*/ 265 h 2957"/>
                <a:gd name="T2" fmla="*/ 697 w 1676"/>
                <a:gd name="T3" fmla="*/ 72 h 2957"/>
                <a:gd name="T4" fmla="*/ 1320 w 1676"/>
                <a:gd name="T5" fmla="*/ 531 h 2957"/>
                <a:gd name="T6" fmla="*/ 1633 w 1676"/>
                <a:gd name="T7" fmla="*/ 1964 h 2957"/>
                <a:gd name="T8" fmla="*/ 839 w 1676"/>
                <a:gd name="T9" fmla="*/ 2926 h 2957"/>
                <a:gd name="T10" fmla="*/ 346 w 1676"/>
                <a:gd name="T11" fmla="*/ 2638 h 2957"/>
                <a:gd name="T12" fmla="*/ 346 w 1676"/>
                <a:gd name="T13" fmla="*/ 2638 h 2957"/>
                <a:gd name="T14" fmla="*/ 321 w 1676"/>
                <a:gd name="T15" fmla="*/ 2596 h 2957"/>
                <a:gd name="T16" fmla="*/ 291 w 1676"/>
                <a:gd name="T17" fmla="*/ 2521 h 2957"/>
                <a:gd name="T18" fmla="*/ 282 w 1676"/>
                <a:gd name="T19" fmla="*/ 2437 h 2957"/>
                <a:gd name="T20" fmla="*/ 406 w 1676"/>
                <a:gd name="T21" fmla="*/ 2022 h 2957"/>
                <a:gd name="T22" fmla="*/ 406 w 1676"/>
                <a:gd name="T23" fmla="*/ 2022 h 2957"/>
                <a:gd name="T24" fmla="*/ 442 w 1676"/>
                <a:gd name="T25" fmla="*/ 1950 h 2957"/>
                <a:gd name="T26" fmla="*/ 522 w 1676"/>
                <a:gd name="T27" fmla="*/ 1497 h 2957"/>
                <a:gd name="T28" fmla="*/ 493 w 1676"/>
                <a:gd name="T29" fmla="*/ 1329 h 2957"/>
                <a:gd name="T30" fmla="*/ 237 w 1676"/>
                <a:gd name="T31" fmla="*/ 852 h 2957"/>
                <a:gd name="T32" fmla="*/ 194 w 1676"/>
                <a:gd name="T33" fmla="*/ 794 h 2957"/>
                <a:gd name="T34" fmla="*/ 194 w 1676"/>
                <a:gd name="T35" fmla="*/ 794 h 2957"/>
                <a:gd name="T36" fmla="*/ 184 w 1676"/>
                <a:gd name="T37" fmla="*/ 265 h 29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76" h="2957">
                  <a:moveTo>
                    <a:pt x="184" y="265"/>
                  </a:moveTo>
                  <a:cubicBezTo>
                    <a:pt x="343" y="0"/>
                    <a:pt x="697" y="72"/>
                    <a:pt x="697" y="72"/>
                  </a:cubicBezTo>
                  <a:cubicBezTo>
                    <a:pt x="1109" y="184"/>
                    <a:pt x="1320" y="531"/>
                    <a:pt x="1320" y="531"/>
                  </a:cubicBezTo>
                  <a:cubicBezTo>
                    <a:pt x="1676" y="1049"/>
                    <a:pt x="1633" y="1964"/>
                    <a:pt x="1633" y="1964"/>
                  </a:cubicBezTo>
                  <a:cubicBezTo>
                    <a:pt x="1632" y="2957"/>
                    <a:pt x="839" y="2926"/>
                    <a:pt x="839" y="2926"/>
                  </a:cubicBezTo>
                  <a:cubicBezTo>
                    <a:pt x="579" y="2921"/>
                    <a:pt x="427" y="2767"/>
                    <a:pt x="346" y="2638"/>
                  </a:cubicBezTo>
                  <a:cubicBezTo>
                    <a:pt x="346" y="2638"/>
                    <a:pt x="346" y="2638"/>
                    <a:pt x="346" y="2638"/>
                  </a:cubicBezTo>
                  <a:cubicBezTo>
                    <a:pt x="337" y="2623"/>
                    <a:pt x="329" y="2609"/>
                    <a:pt x="321" y="2596"/>
                  </a:cubicBezTo>
                  <a:cubicBezTo>
                    <a:pt x="318" y="2590"/>
                    <a:pt x="299" y="2551"/>
                    <a:pt x="291" y="2521"/>
                  </a:cubicBezTo>
                  <a:cubicBezTo>
                    <a:pt x="286" y="2497"/>
                    <a:pt x="282" y="2469"/>
                    <a:pt x="282" y="2437"/>
                  </a:cubicBezTo>
                  <a:cubicBezTo>
                    <a:pt x="291" y="2350"/>
                    <a:pt x="318" y="2187"/>
                    <a:pt x="406" y="2022"/>
                  </a:cubicBezTo>
                  <a:cubicBezTo>
                    <a:pt x="406" y="2022"/>
                    <a:pt x="406" y="2022"/>
                    <a:pt x="406" y="2022"/>
                  </a:cubicBezTo>
                  <a:cubicBezTo>
                    <a:pt x="442" y="1950"/>
                    <a:pt x="442" y="1950"/>
                    <a:pt x="442" y="1950"/>
                  </a:cubicBezTo>
                  <a:cubicBezTo>
                    <a:pt x="507" y="1792"/>
                    <a:pt x="528" y="1639"/>
                    <a:pt x="522" y="1497"/>
                  </a:cubicBezTo>
                  <a:cubicBezTo>
                    <a:pt x="516" y="1421"/>
                    <a:pt x="504" y="1365"/>
                    <a:pt x="493" y="1329"/>
                  </a:cubicBezTo>
                  <a:cubicBezTo>
                    <a:pt x="430" y="1138"/>
                    <a:pt x="303" y="945"/>
                    <a:pt x="237" y="852"/>
                  </a:cubicBezTo>
                  <a:cubicBezTo>
                    <a:pt x="221" y="832"/>
                    <a:pt x="207" y="813"/>
                    <a:pt x="194" y="794"/>
                  </a:cubicBezTo>
                  <a:cubicBezTo>
                    <a:pt x="194" y="794"/>
                    <a:pt x="194" y="794"/>
                    <a:pt x="194" y="794"/>
                  </a:cubicBezTo>
                  <a:cubicBezTo>
                    <a:pt x="0" y="499"/>
                    <a:pt x="184" y="265"/>
                    <a:pt x="184" y="265"/>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76" name="Freeform 91"/>
            <p:cNvSpPr>
              <a:spLocks/>
            </p:cNvSpPr>
            <p:nvPr/>
          </p:nvSpPr>
          <p:spPr bwMode="auto">
            <a:xfrm>
              <a:off x="7108826" y="3333751"/>
              <a:ext cx="728663" cy="696913"/>
            </a:xfrm>
            <a:custGeom>
              <a:avLst/>
              <a:gdLst>
                <a:gd name="T0" fmla="*/ 1677 w 1786"/>
                <a:gd name="T1" fmla="*/ 183 h 1707"/>
                <a:gd name="T2" fmla="*/ 1590 w 1786"/>
                <a:gd name="T3" fmla="*/ 84 h 1707"/>
                <a:gd name="T4" fmla="*/ 1303 w 1786"/>
                <a:gd name="T5" fmla="*/ 138 h 1707"/>
                <a:gd name="T6" fmla="*/ 1258 w 1786"/>
                <a:gd name="T7" fmla="*/ 281 h 1707"/>
                <a:gd name="T8" fmla="*/ 1265 w 1786"/>
                <a:gd name="T9" fmla="*/ 377 h 1707"/>
                <a:gd name="T10" fmla="*/ 1056 w 1786"/>
                <a:gd name="T11" fmla="*/ 963 h 1707"/>
                <a:gd name="T12" fmla="*/ 1056 w 1786"/>
                <a:gd name="T13" fmla="*/ 963 h 1707"/>
                <a:gd name="T14" fmla="*/ 1003 w 1786"/>
                <a:gd name="T15" fmla="*/ 1012 h 1707"/>
                <a:gd name="T16" fmla="*/ 1003 w 1786"/>
                <a:gd name="T17" fmla="*/ 1012 h 1707"/>
                <a:gd name="T18" fmla="*/ 388 w 1786"/>
                <a:gd name="T19" fmla="*/ 1181 h 1707"/>
                <a:gd name="T20" fmla="*/ 293 w 1786"/>
                <a:gd name="T21" fmla="*/ 1166 h 1707"/>
                <a:gd name="T22" fmla="*/ 147 w 1786"/>
                <a:gd name="T23" fmla="*/ 1198 h 1707"/>
                <a:gd name="T24" fmla="*/ 68 w 1786"/>
                <a:gd name="T25" fmla="*/ 1479 h 1707"/>
                <a:gd name="T26" fmla="*/ 159 w 1786"/>
                <a:gd name="T27" fmla="*/ 1575 h 1707"/>
                <a:gd name="T28" fmla="*/ 221 w 1786"/>
                <a:gd name="T29" fmla="*/ 1613 h 1707"/>
                <a:gd name="T30" fmla="*/ 804 w 1786"/>
                <a:gd name="T31" fmla="*/ 1645 h 1707"/>
                <a:gd name="T32" fmla="*/ 1330 w 1786"/>
                <a:gd name="T33" fmla="*/ 1321 h 1707"/>
                <a:gd name="T34" fmla="*/ 1691 w 1786"/>
                <a:gd name="T35" fmla="*/ 832 h 1707"/>
                <a:gd name="T36" fmla="*/ 1710 w 1786"/>
                <a:gd name="T37" fmla="*/ 248 h 1707"/>
                <a:gd name="T38" fmla="*/ 1677 w 1786"/>
                <a:gd name="T39" fmla="*/ 183 h 1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86" h="1707">
                  <a:moveTo>
                    <a:pt x="1677" y="183"/>
                  </a:moveTo>
                  <a:cubicBezTo>
                    <a:pt x="1645" y="132"/>
                    <a:pt x="1590" y="84"/>
                    <a:pt x="1590" y="84"/>
                  </a:cubicBezTo>
                  <a:cubicBezTo>
                    <a:pt x="1517" y="31"/>
                    <a:pt x="1411" y="0"/>
                    <a:pt x="1303" y="138"/>
                  </a:cubicBezTo>
                  <a:cubicBezTo>
                    <a:pt x="1303" y="139"/>
                    <a:pt x="1261" y="198"/>
                    <a:pt x="1258" y="281"/>
                  </a:cubicBezTo>
                  <a:cubicBezTo>
                    <a:pt x="1258" y="308"/>
                    <a:pt x="1260" y="339"/>
                    <a:pt x="1265" y="377"/>
                  </a:cubicBezTo>
                  <a:cubicBezTo>
                    <a:pt x="1285" y="517"/>
                    <a:pt x="1274" y="753"/>
                    <a:pt x="1056" y="963"/>
                  </a:cubicBezTo>
                  <a:cubicBezTo>
                    <a:pt x="1056" y="963"/>
                    <a:pt x="1056" y="963"/>
                    <a:pt x="1056" y="963"/>
                  </a:cubicBezTo>
                  <a:cubicBezTo>
                    <a:pt x="1031" y="988"/>
                    <a:pt x="1003" y="1012"/>
                    <a:pt x="1003" y="1012"/>
                  </a:cubicBezTo>
                  <a:cubicBezTo>
                    <a:pt x="1003" y="1012"/>
                    <a:pt x="1003" y="1012"/>
                    <a:pt x="1003" y="1012"/>
                  </a:cubicBezTo>
                  <a:cubicBezTo>
                    <a:pt x="771" y="1223"/>
                    <a:pt x="529" y="1213"/>
                    <a:pt x="388" y="1181"/>
                  </a:cubicBezTo>
                  <a:cubicBezTo>
                    <a:pt x="351" y="1172"/>
                    <a:pt x="320" y="1168"/>
                    <a:pt x="293" y="1166"/>
                  </a:cubicBezTo>
                  <a:cubicBezTo>
                    <a:pt x="210" y="1161"/>
                    <a:pt x="148" y="1198"/>
                    <a:pt x="147" y="1198"/>
                  </a:cubicBezTo>
                  <a:cubicBezTo>
                    <a:pt x="0" y="1294"/>
                    <a:pt x="21" y="1402"/>
                    <a:pt x="68" y="1479"/>
                  </a:cubicBezTo>
                  <a:cubicBezTo>
                    <a:pt x="68" y="1479"/>
                    <a:pt x="111" y="1538"/>
                    <a:pt x="159" y="1575"/>
                  </a:cubicBezTo>
                  <a:cubicBezTo>
                    <a:pt x="190" y="1597"/>
                    <a:pt x="219" y="1612"/>
                    <a:pt x="221" y="1613"/>
                  </a:cubicBezTo>
                  <a:cubicBezTo>
                    <a:pt x="424" y="1707"/>
                    <a:pt x="640" y="1688"/>
                    <a:pt x="804" y="1645"/>
                  </a:cubicBezTo>
                  <a:cubicBezTo>
                    <a:pt x="804" y="1645"/>
                    <a:pt x="1066" y="1579"/>
                    <a:pt x="1330" y="1321"/>
                  </a:cubicBezTo>
                  <a:cubicBezTo>
                    <a:pt x="1604" y="1083"/>
                    <a:pt x="1691" y="832"/>
                    <a:pt x="1691" y="832"/>
                  </a:cubicBezTo>
                  <a:cubicBezTo>
                    <a:pt x="1748" y="672"/>
                    <a:pt x="1786" y="459"/>
                    <a:pt x="1710" y="248"/>
                  </a:cubicBezTo>
                  <a:cubicBezTo>
                    <a:pt x="1709" y="246"/>
                    <a:pt x="1697" y="216"/>
                    <a:pt x="1677" y="183"/>
                  </a:cubicBezTo>
                  <a:close/>
                </a:path>
              </a:pathLst>
            </a:custGeom>
            <a:solidFill>
              <a:srgbClr val="1A475F"/>
            </a:solidFill>
            <a:ln w="3175" cap="flat">
              <a:solidFill>
                <a:srgbClr val="FFFFFF"/>
              </a:solidFill>
              <a:prstDash val="solid"/>
              <a:miter lim="800000"/>
              <a:headEnd/>
              <a:tailEnd/>
            </a:ln>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77" name="Freeform 92"/>
            <p:cNvSpPr>
              <a:spLocks noEditPoints="1"/>
            </p:cNvSpPr>
            <p:nvPr/>
          </p:nvSpPr>
          <p:spPr bwMode="auto">
            <a:xfrm>
              <a:off x="7115176" y="3328988"/>
              <a:ext cx="720725" cy="708025"/>
            </a:xfrm>
            <a:custGeom>
              <a:avLst/>
              <a:gdLst>
                <a:gd name="T0" fmla="*/ 9 w 1769"/>
                <a:gd name="T1" fmla="*/ 1402 h 1735"/>
                <a:gd name="T2" fmla="*/ 126 w 1769"/>
                <a:gd name="T3" fmla="*/ 1203 h 1735"/>
                <a:gd name="T4" fmla="*/ 279 w 1769"/>
                <a:gd name="T5" fmla="*/ 1169 h 1735"/>
                <a:gd name="T6" fmla="*/ 375 w 1769"/>
                <a:gd name="T7" fmla="*/ 1184 h 1735"/>
                <a:gd name="T8" fmla="*/ 980 w 1769"/>
                <a:gd name="T9" fmla="*/ 1018 h 1735"/>
                <a:gd name="T10" fmla="*/ 1021 w 1769"/>
                <a:gd name="T11" fmla="*/ 981 h 1735"/>
                <a:gd name="T12" fmla="*/ 1021 w 1769"/>
                <a:gd name="T13" fmla="*/ 981 h 1735"/>
                <a:gd name="T14" fmla="*/ 1033 w 1769"/>
                <a:gd name="T15" fmla="*/ 969 h 1735"/>
                <a:gd name="T16" fmla="*/ 1242 w 1769"/>
                <a:gd name="T17" fmla="*/ 411 h 1735"/>
                <a:gd name="T18" fmla="*/ 1239 w 1769"/>
                <a:gd name="T19" fmla="*/ 392 h 1735"/>
                <a:gd name="T20" fmla="*/ 1237 w 1769"/>
                <a:gd name="T21" fmla="*/ 370 h 1735"/>
                <a:gd name="T22" fmla="*/ 1233 w 1769"/>
                <a:gd name="T23" fmla="*/ 295 h 1735"/>
                <a:gd name="T24" fmla="*/ 1279 w 1769"/>
                <a:gd name="T25" fmla="*/ 146 h 1735"/>
                <a:gd name="T26" fmla="*/ 1581 w 1769"/>
                <a:gd name="T27" fmla="*/ 89 h 1735"/>
                <a:gd name="T28" fmla="*/ 1672 w 1769"/>
                <a:gd name="T29" fmla="*/ 191 h 1735"/>
                <a:gd name="T30" fmla="*/ 1705 w 1769"/>
                <a:gd name="T31" fmla="*/ 258 h 1735"/>
                <a:gd name="T32" fmla="*/ 1686 w 1769"/>
                <a:gd name="T33" fmla="*/ 849 h 1735"/>
                <a:gd name="T34" fmla="*/ 1322 w 1769"/>
                <a:gd name="T35" fmla="*/ 1344 h 1735"/>
                <a:gd name="T36" fmla="*/ 792 w 1769"/>
                <a:gd name="T37" fmla="*/ 1669 h 1735"/>
                <a:gd name="T38" fmla="*/ 202 w 1769"/>
                <a:gd name="T39" fmla="*/ 1637 h 1735"/>
                <a:gd name="T40" fmla="*/ 137 w 1769"/>
                <a:gd name="T41" fmla="*/ 1598 h 1735"/>
                <a:gd name="T42" fmla="*/ 44 w 1769"/>
                <a:gd name="T43" fmla="*/ 1499 h 1735"/>
                <a:gd name="T44" fmla="*/ 9 w 1769"/>
                <a:gd name="T45" fmla="*/ 1402 h 1735"/>
                <a:gd name="T46" fmla="*/ 1049 w 1769"/>
                <a:gd name="T47" fmla="*/ 984 h 1735"/>
                <a:gd name="T48" fmla="*/ 1048 w 1769"/>
                <a:gd name="T49" fmla="*/ 984 h 1735"/>
                <a:gd name="T50" fmla="*/ 995 w 1769"/>
                <a:gd name="T51" fmla="*/ 1034 h 1735"/>
                <a:gd name="T52" fmla="*/ 370 w 1769"/>
                <a:gd name="T53" fmla="*/ 1205 h 1735"/>
                <a:gd name="T54" fmla="*/ 278 w 1769"/>
                <a:gd name="T55" fmla="*/ 1191 h 1735"/>
                <a:gd name="T56" fmla="*/ 138 w 1769"/>
                <a:gd name="T57" fmla="*/ 1222 h 1735"/>
                <a:gd name="T58" fmla="*/ 30 w 1769"/>
                <a:gd name="T59" fmla="*/ 1400 h 1735"/>
                <a:gd name="T60" fmla="*/ 62 w 1769"/>
                <a:gd name="T61" fmla="*/ 1487 h 1735"/>
                <a:gd name="T62" fmla="*/ 62 w 1769"/>
                <a:gd name="T63" fmla="*/ 1487 h 1735"/>
                <a:gd name="T64" fmla="*/ 150 w 1769"/>
                <a:gd name="T65" fmla="*/ 1581 h 1735"/>
                <a:gd name="T66" fmla="*/ 211 w 1769"/>
                <a:gd name="T67" fmla="*/ 1618 h 1735"/>
                <a:gd name="T68" fmla="*/ 786 w 1769"/>
                <a:gd name="T69" fmla="*/ 1649 h 1735"/>
                <a:gd name="T70" fmla="*/ 1307 w 1769"/>
                <a:gd name="T71" fmla="*/ 1328 h 1735"/>
                <a:gd name="T72" fmla="*/ 1666 w 1769"/>
                <a:gd name="T73" fmla="*/ 842 h 1735"/>
                <a:gd name="T74" fmla="*/ 1722 w 1769"/>
                <a:gd name="T75" fmla="*/ 426 h 1735"/>
                <a:gd name="T76" fmla="*/ 1685 w 1769"/>
                <a:gd name="T77" fmla="*/ 266 h 1735"/>
                <a:gd name="T78" fmla="*/ 1685 w 1769"/>
                <a:gd name="T79" fmla="*/ 266 h 1735"/>
                <a:gd name="T80" fmla="*/ 1653 w 1769"/>
                <a:gd name="T81" fmla="*/ 202 h 1735"/>
                <a:gd name="T82" fmla="*/ 1568 w 1769"/>
                <a:gd name="T83" fmla="*/ 106 h 1735"/>
                <a:gd name="T84" fmla="*/ 1297 w 1769"/>
                <a:gd name="T85" fmla="*/ 159 h 1735"/>
                <a:gd name="T86" fmla="*/ 1254 w 1769"/>
                <a:gd name="T87" fmla="*/ 296 h 1735"/>
                <a:gd name="T88" fmla="*/ 1258 w 1769"/>
                <a:gd name="T89" fmla="*/ 368 h 1735"/>
                <a:gd name="T90" fmla="*/ 1261 w 1769"/>
                <a:gd name="T91" fmla="*/ 389 h 1735"/>
                <a:gd name="T92" fmla="*/ 1263 w 1769"/>
                <a:gd name="T93" fmla="*/ 409 h 1735"/>
                <a:gd name="T94" fmla="*/ 1049 w 1769"/>
                <a:gd name="T95" fmla="*/ 984 h 17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769" h="1735">
                  <a:moveTo>
                    <a:pt x="9" y="1402"/>
                  </a:moveTo>
                  <a:cubicBezTo>
                    <a:pt x="0" y="1326"/>
                    <a:pt x="40" y="1259"/>
                    <a:pt x="126" y="1203"/>
                  </a:cubicBezTo>
                  <a:cubicBezTo>
                    <a:pt x="129" y="1201"/>
                    <a:pt x="193" y="1164"/>
                    <a:pt x="279" y="1169"/>
                  </a:cubicBezTo>
                  <a:cubicBezTo>
                    <a:pt x="309" y="1171"/>
                    <a:pt x="341" y="1177"/>
                    <a:pt x="375" y="1184"/>
                  </a:cubicBezTo>
                  <a:cubicBezTo>
                    <a:pt x="529" y="1220"/>
                    <a:pt x="759" y="1220"/>
                    <a:pt x="980" y="1018"/>
                  </a:cubicBezTo>
                  <a:cubicBezTo>
                    <a:pt x="981" y="1017"/>
                    <a:pt x="1000" y="1001"/>
                    <a:pt x="1021" y="981"/>
                  </a:cubicBezTo>
                  <a:cubicBezTo>
                    <a:pt x="1021" y="981"/>
                    <a:pt x="1021" y="981"/>
                    <a:pt x="1021" y="981"/>
                  </a:cubicBezTo>
                  <a:cubicBezTo>
                    <a:pt x="1033" y="969"/>
                    <a:pt x="1033" y="969"/>
                    <a:pt x="1033" y="969"/>
                  </a:cubicBezTo>
                  <a:cubicBezTo>
                    <a:pt x="1235" y="775"/>
                    <a:pt x="1258" y="558"/>
                    <a:pt x="1242" y="411"/>
                  </a:cubicBezTo>
                  <a:cubicBezTo>
                    <a:pt x="1241" y="404"/>
                    <a:pt x="1240" y="398"/>
                    <a:pt x="1239" y="392"/>
                  </a:cubicBezTo>
                  <a:cubicBezTo>
                    <a:pt x="1238" y="384"/>
                    <a:pt x="1237" y="377"/>
                    <a:pt x="1237" y="370"/>
                  </a:cubicBezTo>
                  <a:cubicBezTo>
                    <a:pt x="1234" y="344"/>
                    <a:pt x="1232" y="318"/>
                    <a:pt x="1233" y="295"/>
                  </a:cubicBezTo>
                  <a:cubicBezTo>
                    <a:pt x="1235" y="209"/>
                    <a:pt x="1278" y="149"/>
                    <a:pt x="1279" y="146"/>
                  </a:cubicBezTo>
                  <a:cubicBezTo>
                    <a:pt x="1394" y="0"/>
                    <a:pt x="1506" y="35"/>
                    <a:pt x="1581" y="89"/>
                  </a:cubicBezTo>
                  <a:cubicBezTo>
                    <a:pt x="1584" y="92"/>
                    <a:pt x="1639" y="140"/>
                    <a:pt x="1672" y="191"/>
                  </a:cubicBezTo>
                  <a:cubicBezTo>
                    <a:pt x="1692" y="226"/>
                    <a:pt x="1705" y="258"/>
                    <a:pt x="1705" y="258"/>
                  </a:cubicBezTo>
                  <a:cubicBezTo>
                    <a:pt x="1769" y="435"/>
                    <a:pt x="1762" y="637"/>
                    <a:pt x="1686" y="849"/>
                  </a:cubicBezTo>
                  <a:cubicBezTo>
                    <a:pt x="1685" y="852"/>
                    <a:pt x="1595" y="1106"/>
                    <a:pt x="1322" y="1344"/>
                  </a:cubicBezTo>
                  <a:cubicBezTo>
                    <a:pt x="1059" y="1600"/>
                    <a:pt x="794" y="1669"/>
                    <a:pt x="792" y="1669"/>
                  </a:cubicBezTo>
                  <a:cubicBezTo>
                    <a:pt x="640" y="1709"/>
                    <a:pt x="414" y="1735"/>
                    <a:pt x="202" y="1637"/>
                  </a:cubicBezTo>
                  <a:cubicBezTo>
                    <a:pt x="201" y="1637"/>
                    <a:pt x="170" y="1621"/>
                    <a:pt x="137" y="1598"/>
                  </a:cubicBezTo>
                  <a:cubicBezTo>
                    <a:pt x="89" y="1560"/>
                    <a:pt x="46" y="1502"/>
                    <a:pt x="44" y="1499"/>
                  </a:cubicBezTo>
                  <a:cubicBezTo>
                    <a:pt x="24" y="1466"/>
                    <a:pt x="12" y="1433"/>
                    <a:pt x="9" y="1402"/>
                  </a:cubicBezTo>
                  <a:close/>
                  <a:moveTo>
                    <a:pt x="1049" y="984"/>
                  </a:moveTo>
                  <a:cubicBezTo>
                    <a:pt x="1048" y="984"/>
                    <a:pt x="1048" y="984"/>
                    <a:pt x="1048" y="984"/>
                  </a:cubicBezTo>
                  <a:cubicBezTo>
                    <a:pt x="1023" y="1009"/>
                    <a:pt x="995" y="1034"/>
                    <a:pt x="995" y="1034"/>
                  </a:cubicBezTo>
                  <a:cubicBezTo>
                    <a:pt x="755" y="1253"/>
                    <a:pt x="500" y="1235"/>
                    <a:pt x="370" y="1205"/>
                  </a:cubicBezTo>
                  <a:cubicBezTo>
                    <a:pt x="337" y="1198"/>
                    <a:pt x="306" y="1193"/>
                    <a:pt x="278" y="1191"/>
                  </a:cubicBezTo>
                  <a:cubicBezTo>
                    <a:pt x="199" y="1186"/>
                    <a:pt x="138" y="1221"/>
                    <a:pt x="138" y="1222"/>
                  </a:cubicBezTo>
                  <a:cubicBezTo>
                    <a:pt x="59" y="1273"/>
                    <a:pt x="22" y="1333"/>
                    <a:pt x="30" y="1400"/>
                  </a:cubicBezTo>
                  <a:cubicBezTo>
                    <a:pt x="33" y="1428"/>
                    <a:pt x="44" y="1457"/>
                    <a:pt x="62" y="1487"/>
                  </a:cubicBezTo>
                  <a:cubicBezTo>
                    <a:pt x="62" y="1487"/>
                    <a:pt x="62" y="1487"/>
                    <a:pt x="62" y="1487"/>
                  </a:cubicBezTo>
                  <a:cubicBezTo>
                    <a:pt x="62" y="1487"/>
                    <a:pt x="105" y="1545"/>
                    <a:pt x="150" y="1581"/>
                  </a:cubicBezTo>
                  <a:cubicBezTo>
                    <a:pt x="182" y="1602"/>
                    <a:pt x="211" y="1618"/>
                    <a:pt x="211" y="1618"/>
                  </a:cubicBezTo>
                  <a:cubicBezTo>
                    <a:pt x="417" y="1713"/>
                    <a:pt x="638" y="1687"/>
                    <a:pt x="786" y="1649"/>
                  </a:cubicBezTo>
                  <a:cubicBezTo>
                    <a:pt x="789" y="1648"/>
                    <a:pt x="1049" y="1580"/>
                    <a:pt x="1307" y="1328"/>
                  </a:cubicBezTo>
                  <a:cubicBezTo>
                    <a:pt x="1576" y="1094"/>
                    <a:pt x="1665" y="845"/>
                    <a:pt x="1666" y="842"/>
                  </a:cubicBezTo>
                  <a:cubicBezTo>
                    <a:pt x="1718" y="696"/>
                    <a:pt x="1737" y="556"/>
                    <a:pt x="1722" y="426"/>
                  </a:cubicBezTo>
                  <a:cubicBezTo>
                    <a:pt x="1716" y="371"/>
                    <a:pt x="1704" y="317"/>
                    <a:pt x="1685" y="266"/>
                  </a:cubicBezTo>
                  <a:cubicBezTo>
                    <a:pt x="1685" y="266"/>
                    <a:pt x="1685" y="266"/>
                    <a:pt x="1685" y="266"/>
                  </a:cubicBezTo>
                  <a:cubicBezTo>
                    <a:pt x="1685" y="266"/>
                    <a:pt x="1673" y="236"/>
                    <a:pt x="1653" y="202"/>
                  </a:cubicBezTo>
                  <a:cubicBezTo>
                    <a:pt x="1622" y="154"/>
                    <a:pt x="1568" y="107"/>
                    <a:pt x="1568" y="106"/>
                  </a:cubicBezTo>
                  <a:cubicBezTo>
                    <a:pt x="1471" y="35"/>
                    <a:pt x="1380" y="53"/>
                    <a:pt x="1297" y="159"/>
                  </a:cubicBezTo>
                  <a:cubicBezTo>
                    <a:pt x="1296" y="159"/>
                    <a:pt x="1256" y="216"/>
                    <a:pt x="1254" y="296"/>
                  </a:cubicBezTo>
                  <a:cubicBezTo>
                    <a:pt x="1254" y="318"/>
                    <a:pt x="1255" y="342"/>
                    <a:pt x="1258" y="368"/>
                  </a:cubicBezTo>
                  <a:cubicBezTo>
                    <a:pt x="1259" y="375"/>
                    <a:pt x="1260" y="382"/>
                    <a:pt x="1261" y="389"/>
                  </a:cubicBezTo>
                  <a:cubicBezTo>
                    <a:pt x="1262" y="395"/>
                    <a:pt x="1262" y="402"/>
                    <a:pt x="1263" y="409"/>
                  </a:cubicBezTo>
                  <a:cubicBezTo>
                    <a:pt x="1280" y="561"/>
                    <a:pt x="1257" y="784"/>
                    <a:pt x="1049" y="984"/>
                  </a:cubicBezTo>
                  <a:close/>
                </a:path>
              </a:pathLst>
            </a:custGeom>
            <a:solidFill>
              <a:srgbClr val="FFFFFF"/>
            </a:solidFill>
            <a:ln w="3175" cap="flat">
              <a:solidFill>
                <a:srgbClr val="FFFFFF"/>
              </a:solidFill>
              <a:prstDash val="solid"/>
              <a:miter lim="800000"/>
              <a:headEnd/>
              <a:tailEnd/>
            </a:ln>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78" name="Freeform 93"/>
            <p:cNvSpPr>
              <a:spLocks/>
            </p:cNvSpPr>
            <p:nvPr/>
          </p:nvSpPr>
          <p:spPr bwMode="auto">
            <a:xfrm>
              <a:off x="7502526" y="4079876"/>
              <a:ext cx="495300" cy="1423988"/>
            </a:xfrm>
            <a:custGeom>
              <a:avLst/>
              <a:gdLst>
                <a:gd name="T0" fmla="*/ 1216 w 1216"/>
                <a:gd name="T1" fmla="*/ 310 h 3491"/>
                <a:gd name="T2" fmla="*/ 548 w 1216"/>
                <a:gd name="T3" fmla="*/ 0 h 3491"/>
                <a:gd name="T4" fmla="*/ 401 w 1216"/>
                <a:gd name="T5" fmla="*/ 197 h 3491"/>
                <a:gd name="T6" fmla="*/ 399 w 1216"/>
                <a:gd name="T7" fmla="*/ 200 h 3491"/>
                <a:gd name="T8" fmla="*/ 345 w 1216"/>
                <a:gd name="T9" fmla="*/ 278 h 3491"/>
                <a:gd name="T10" fmla="*/ 333 w 1216"/>
                <a:gd name="T11" fmla="*/ 296 h 3491"/>
                <a:gd name="T12" fmla="*/ 333 w 1216"/>
                <a:gd name="T13" fmla="*/ 296 h 3491"/>
                <a:gd name="T14" fmla="*/ 255 w 1216"/>
                <a:gd name="T15" fmla="*/ 443 h 3491"/>
                <a:gd name="T16" fmla="*/ 170 w 1216"/>
                <a:gd name="T17" fmla="*/ 668 h 3491"/>
                <a:gd name="T18" fmla="*/ 203 w 1216"/>
                <a:gd name="T19" fmla="*/ 3100 h 3491"/>
                <a:gd name="T20" fmla="*/ 255 w 1216"/>
                <a:gd name="T21" fmla="*/ 3253 h 3491"/>
                <a:gd name="T22" fmla="*/ 405 w 1216"/>
                <a:gd name="T23" fmla="*/ 3403 h 3491"/>
                <a:gd name="T24" fmla="*/ 460 w 1216"/>
                <a:gd name="T25" fmla="*/ 3425 h 3491"/>
                <a:gd name="T26" fmla="*/ 966 w 1216"/>
                <a:gd name="T27" fmla="*/ 3305 h 3491"/>
                <a:gd name="T28" fmla="*/ 1038 w 1216"/>
                <a:gd name="T29" fmla="*/ 3202 h 3491"/>
                <a:gd name="T30" fmla="*/ 1002 w 1216"/>
                <a:gd name="T31" fmla="*/ 2898 h 3491"/>
                <a:gd name="T32" fmla="*/ 1002 w 1216"/>
                <a:gd name="T33" fmla="*/ 2898 h 3491"/>
                <a:gd name="T34" fmla="*/ 968 w 1216"/>
                <a:gd name="T35" fmla="*/ 2747 h 3491"/>
                <a:gd name="T36" fmla="*/ 846 w 1216"/>
                <a:gd name="T37" fmla="*/ 1305 h 3491"/>
                <a:gd name="T38" fmla="*/ 1167 w 1216"/>
                <a:gd name="T39" fmla="*/ 384 h 3491"/>
                <a:gd name="T40" fmla="*/ 1167 w 1216"/>
                <a:gd name="T41" fmla="*/ 384 h 3491"/>
                <a:gd name="T42" fmla="*/ 1167 w 1216"/>
                <a:gd name="T43" fmla="*/ 384 h 3491"/>
                <a:gd name="T44" fmla="*/ 1216 w 1216"/>
                <a:gd name="T45" fmla="*/ 310 h 3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16" h="3491">
                  <a:moveTo>
                    <a:pt x="1216" y="310"/>
                  </a:moveTo>
                  <a:cubicBezTo>
                    <a:pt x="548" y="0"/>
                    <a:pt x="548" y="0"/>
                    <a:pt x="548" y="0"/>
                  </a:cubicBezTo>
                  <a:cubicBezTo>
                    <a:pt x="507" y="49"/>
                    <a:pt x="447" y="131"/>
                    <a:pt x="401" y="197"/>
                  </a:cubicBezTo>
                  <a:cubicBezTo>
                    <a:pt x="400" y="198"/>
                    <a:pt x="399" y="199"/>
                    <a:pt x="399" y="200"/>
                  </a:cubicBezTo>
                  <a:cubicBezTo>
                    <a:pt x="381" y="223"/>
                    <a:pt x="363" y="249"/>
                    <a:pt x="345" y="278"/>
                  </a:cubicBezTo>
                  <a:cubicBezTo>
                    <a:pt x="341" y="284"/>
                    <a:pt x="337" y="290"/>
                    <a:pt x="333" y="296"/>
                  </a:cubicBezTo>
                  <a:cubicBezTo>
                    <a:pt x="333" y="296"/>
                    <a:pt x="333" y="296"/>
                    <a:pt x="333" y="296"/>
                  </a:cubicBezTo>
                  <a:cubicBezTo>
                    <a:pt x="276" y="384"/>
                    <a:pt x="255" y="443"/>
                    <a:pt x="255" y="443"/>
                  </a:cubicBezTo>
                  <a:cubicBezTo>
                    <a:pt x="225" y="509"/>
                    <a:pt x="196" y="583"/>
                    <a:pt x="170" y="668"/>
                  </a:cubicBezTo>
                  <a:cubicBezTo>
                    <a:pt x="47" y="1107"/>
                    <a:pt x="0" y="1848"/>
                    <a:pt x="203" y="3100"/>
                  </a:cubicBezTo>
                  <a:cubicBezTo>
                    <a:pt x="213" y="3139"/>
                    <a:pt x="231" y="3204"/>
                    <a:pt x="255" y="3253"/>
                  </a:cubicBezTo>
                  <a:cubicBezTo>
                    <a:pt x="295" y="3328"/>
                    <a:pt x="345" y="3382"/>
                    <a:pt x="405" y="3403"/>
                  </a:cubicBezTo>
                  <a:cubicBezTo>
                    <a:pt x="405" y="3403"/>
                    <a:pt x="425" y="3414"/>
                    <a:pt x="460" y="3425"/>
                  </a:cubicBezTo>
                  <a:cubicBezTo>
                    <a:pt x="460" y="3425"/>
                    <a:pt x="715" y="3491"/>
                    <a:pt x="966" y="3305"/>
                  </a:cubicBezTo>
                  <a:cubicBezTo>
                    <a:pt x="971" y="3301"/>
                    <a:pt x="1014" y="3264"/>
                    <a:pt x="1038" y="3202"/>
                  </a:cubicBezTo>
                  <a:cubicBezTo>
                    <a:pt x="1055" y="3123"/>
                    <a:pt x="1036" y="3021"/>
                    <a:pt x="1002" y="2898"/>
                  </a:cubicBezTo>
                  <a:cubicBezTo>
                    <a:pt x="1002" y="2898"/>
                    <a:pt x="1002" y="2898"/>
                    <a:pt x="1002" y="2898"/>
                  </a:cubicBezTo>
                  <a:cubicBezTo>
                    <a:pt x="994" y="2865"/>
                    <a:pt x="969" y="2749"/>
                    <a:pt x="968" y="2747"/>
                  </a:cubicBezTo>
                  <a:cubicBezTo>
                    <a:pt x="923" y="2495"/>
                    <a:pt x="798" y="1740"/>
                    <a:pt x="846" y="1305"/>
                  </a:cubicBezTo>
                  <a:cubicBezTo>
                    <a:pt x="890" y="1040"/>
                    <a:pt x="981" y="689"/>
                    <a:pt x="1167" y="384"/>
                  </a:cubicBezTo>
                  <a:cubicBezTo>
                    <a:pt x="1167" y="384"/>
                    <a:pt x="1167" y="384"/>
                    <a:pt x="1167" y="384"/>
                  </a:cubicBezTo>
                  <a:cubicBezTo>
                    <a:pt x="1167" y="384"/>
                    <a:pt x="1167" y="384"/>
                    <a:pt x="1167" y="384"/>
                  </a:cubicBezTo>
                  <a:cubicBezTo>
                    <a:pt x="1183" y="359"/>
                    <a:pt x="1199" y="334"/>
                    <a:pt x="1216" y="31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79" name="Freeform 94"/>
            <p:cNvSpPr>
              <a:spLocks/>
            </p:cNvSpPr>
            <p:nvPr/>
          </p:nvSpPr>
          <p:spPr bwMode="auto">
            <a:xfrm>
              <a:off x="7005638" y="2743201"/>
              <a:ext cx="650875" cy="649288"/>
            </a:xfrm>
            <a:custGeom>
              <a:avLst/>
              <a:gdLst>
                <a:gd name="T0" fmla="*/ 1534 w 1594"/>
                <a:gd name="T1" fmla="*/ 688 h 1593"/>
                <a:gd name="T2" fmla="*/ 905 w 1594"/>
                <a:gd name="T3" fmla="*/ 1534 h 1593"/>
                <a:gd name="T4" fmla="*/ 60 w 1594"/>
                <a:gd name="T5" fmla="*/ 905 h 1593"/>
                <a:gd name="T6" fmla="*/ 689 w 1594"/>
                <a:gd name="T7" fmla="*/ 59 h 1593"/>
                <a:gd name="T8" fmla="*/ 1534 w 1594"/>
                <a:gd name="T9" fmla="*/ 688 h 1593"/>
              </a:gdLst>
              <a:ahLst/>
              <a:cxnLst>
                <a:cxn ang="0">
                  <a:pos x="T0" y="T1"/>
                </a:cxn>
                <a:cxn ang="0">
                  <a:pos x="T2" y="T3"/>
                </a:cxn>
                <a:cxn ang="0">
                  <a:pos x="T4" y="T5"/>
                </a:cxn>
                <a:cxn ang="0">
                  <a:pos x="T6" y="T7"/>
                </a:cxn>
                <a:cxn ang="0">
                  <a:pos x="T8" y="T9"/>
                </a:cxn>
              </a:cxnLst>
              <a:rect l="0" t="0" r="r" b="b"/>
              <a:pathLst>
                <a:path w="1594" h="1593">
                  <a:moveTo>
                    <a:pt x="1534" y="688"/>
                  </a:moveTo>
                  <a:cubicBezTo>
                    <a:pt x="1594" y="1095"/>
                    <a:pt x="1313" y="1474"/>
                    <a:pt x="905" y="1534"/>
                  </a:cubicBezTo>
                  <a:cubicBezTo>
                    <a:pt x="498" y="1593"/>
                    <a:pt x="120" y="1312"/>
                    <a:pt x="60" y="905"/>
                  </a:cubicBezTo>
                  <a:cubicBezTo>
                    <a:pt x="0" y="498"/>
                    <a:pt x="282" y="119"/>
                    <a:pt x="689" y="59"/>
                  </a:cubicBezTo>
                  <a:cubicBezTo>
                    <a:pt x="1096" y="0"/>
                    <a:pt x="1475" y="281"/>
                    <a:pt x="1534" y="688"/>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79" name="Oval 95"/>
            <p:cNvSpPr>
              <a:spLocks noChangeArrowheads="1"/>
            </p:cNvSpPr>
            <p:nvPr/>
          </p:nvSpPr>
          <p:spPr bwMode="auto">
            <a:xfrm>
              <a:off x="6097588" y="2579688"/>
              <a:ext cx="611188" cy="611188"/>
            </a:xfrm>
            <a:prstGeom prst="ellipse">
              <a:avLst/>
            </a:pr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80" name="Freeform 96"/>
            <p:cNvSpPr>
              <a:spLocks/>
            </p:cNvSpPr>
            <p:nvPr/>
          </p:nvSpPr>
          <p:spPr bwMode="auto">
            <a:xfrm>
              <a:off x="5911851" y="3195638"/>
              <a:ext cx="617538" cy="1152525"/>
            </a:xfrm>
            <a:custGeom>
              <a:avLst/>
              <a:gdLst>
                <a:gd name="T0" fmla="*/ 80 w 1513"/>
                <a:gd name="T1" fmla="*/ 1321 h 2824"/>
                <a:gd name="T2" fmla="*/ 81 w 1513"/>
                <a:gd name="T3" fmla="*/ 1321 h 2824"/>
                <a:gd name="T4" fmla="*/ 144 w 1513"/>
                <a:gd name="T5" fmla="*/ 963 h 2824"/>
                <a:gd name="T6" fmla="*/ 246 w 1513"/>
                <a:gd name="T7" fmla="*/ 496 h 2824"/>
                <a:gd name="T8" fmla="*/ 406 w 1513"/>
                <a:gd name="T9" fmla="*/ 233 h 2824"/>
                <a:gd name="T10" fmla="*/ 1140 w 1513"/>
                <a:gd name="T11" fmla="*/ 112 h 2824"/>
                <a:gd name="T12" fmla="*/ 1416 w 1513"/>
                <a:gd name="T13" fmla="*/ 344 h 2824"/>
                <a:gd name="T14" fmla="*/ 1491 w 1513"/>
                <a:gd name="T15" fmla="*/ 526 h 2824"/>
                <a:gd name="T16" fmla="*/ 1513 w 1513"/>
                <a:gd name="T17" fmla="*/ 695 h 2824"/>
                <a:gd name="T18" fmla="*/ 1475 w 1513"/>
                <a:gd name="T19" fmla="*/ 934 h 2824"/>
                <a:gd name="T20" fmla="*/ 1475 w 1513"/>
                <a:gd name="T21" fmla="*/ 934 h 2824"/>
                <a:gd name="T22" fmla="*/ 1300 w 1513"/>
                <a:gd name="T23" fmla="*/ 2073 h 2824"/>
                <a:gd name="T24" fmla="*/ 1300 w 1513"/>
                <a:gd name="T25" fmla="*/ 2073 h 2824"/>
                <a:gd name="T26" fmla="*/ 1300 w 1513"/>
                <a:gd name="T27" fmla="*/ 2074 h 2824"/>
                <a:gd name="T28" fmla="*/ 1300 w 1513"/>
                <a:gd name="T29" fmla="*/ 2076 h 2824"/>
                <a:gd name="T30" fmla="*/ 1275 w 1513"/>
                <a:gd name="T31" fmla="*/ 2386 h 2824"/>
                <a:gd name="T32" fmla="*/ 1180 w 1513"/>
                <a:gd name="T33" fmla="*/ 2574 h 2824"/>
                <a:gd name="T34" fmla="*/ 776 w 1513"/>
                <a:gd name="T35" fmla="*/ 2806 h 2824"/>
                <a:gd name="T36" fmla="*/ 91 w 1513"/>
                <a:gd name="T37" fmla="*/ 2478 h 2824"/>
                <a:gd name="T38" fmla="*/ 60 w 1513"/>
                <a:gd name="T39" fmla="*/ 2404 h 2824"/>
                <a:gd name="T40" fmla="*/ 12 w 1513"/>
                <a:gd name="T41" fmla="*/ 2041 h 2824"/>
                <a:gd name="T42" fmla="*/ 80 w 1513"/>
                <a:gd name="T43" fmla="*/ 1321 h 28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513" h="2824">
                  <a:moveTo>
                    <a:pt x="80" y="1321"/>
                  </a:moveTo>
                  <a:cubicBezTo>
                    <a:pt x="81" y="1321"/>
                    <a:pt x="81" y="1321"/>
                    <a:pt x="81" y="1321"/>
                  </a:cubicBezTo>
                  <a:cubicBezTo>
                    <a:pt x="99" y="1193"/>
                    <a:pt x="122" y="1069"/>
                    <a:pt x="144" y="963"/>
                  </a:cubicBezTo>
                  <a:cubicBezTo>
                    <a:pt x="171" y="754"/>
                    <a:pt x="209" y="603"/>
                    <a:pt x="246" y="496"/>
                  </a:cubicBezTo>
                  <a:cubicBezTo>
                    <a:pt x="315" y="319"/>
                    <a:pt x="406" y="233"/>
                    <a:pt x="406" y="233"/>
                  </a:cubicBezTo>
                  <a:cubicBezTo>
                    <a:pt x="667" y="0"/>
                    <a:pt x="953" y="41"/>
                    <a:pt x="1140" y="112"/>
                  </a:cubicBezTo>
                  <a:cubicBezTo>
                    <a:pt x="1282" y="175"/>
                    <a:pt x="1368" y="272"/>
                    <a:pt x="1416" y="344"/>
                  </a:cubicBezTo>
                  <a:cubicBezTo>
                    <a:pt x="1464" y="425"/>
                    <a:pt x="1490" y="520"/>
                    <a:pt x="1491" y="526"/>
                  </a:cubicBezTo>
                  <a:cubicBezTo>
                    <a:pt x="1503" y="582"/>
                    <a:pt x="1510" y="638"/>
                    <a:pt x="1513" y="695"/>
                  </a:cubicBezTo>
                  <a:cubicBezTo>
                    <a:pt x="1511" y="811"/>
                    <a:pt x="1475" y="934"/>
                    <a:pt x="1475" y="934"/>
                  </a:cubicBezTo>
                  <a:cubicBezTo>
                    <a:pt x="1475" y="934"/>
                    <a:pt x="1475" y="934"/>
                    <a:pt x="1475" y="934"/>
                  </a:cubicBezTo>
                  <a:cubicBezTo>
                    <a:pt x="1404" y="1113"/>
                    <a:pt x="1255" y="1563"/>
                    <a:pt x="1300" y="2073"/>
                  </a:cubicBezTo>
                  <a:cubicBezTo>
                    <a:pt x="1300" y="2073"/>
                    <a:pt x="1300" y="2073"/>
                    <a:pt x="1300" y="2073"/>
                  </a:cubicBezTo>
                  <a:cubicBezTo>
                    <a:pt x="1300" y="2073"/>
                    <a:pt x="1300" y="2074"/>
                    <a:pt x="1300" y="2074"/>
                  </a:cubicBezTo>
                  <a:cubicBezTo>
                    <a:pt x="1300" y="2075"/>
                    <a:pt x="1300" y="2075"/>
                    <a:pt x="1300" y="2076"/>
                  </a:cubicBezTo>
                  <a:cubicBezTo>
                    <a:pt x="1302" y="2097"/>
                    <a:pt x="1315" y="2259"/>
                    <a:pt x="1275" y="2386"/>
                  </a:cubicBezTo>
                  <a:cubicBezTo>
                    <a:pt x="1250" y="2452"/>
                    <a:pt x="1219" y="2515"/>
                    <a:pt x="1180" y="2574"/>
                  </a:cubicBezTo>
                  <a:cubicBezTo>
                    <a:pt x="1171" y="2587"/>
                    <a:pt x="1039" y="2765"/>
                    <a:pt x="776" y="2806"/>
                  </a:cubicBezTo>
                  <a:cubicBezTo>
                    <a:pt x="573" y="2824"/>
                    <a:pt x="280" y="2786"/>
                    <a:pt x="91" y="2478"/>
                  </a:cubicBezTo>
                  <a:cubicBezTo>
                    <a:pt x="79" y="2457"/>
                    <a:pt x="68" y="2432"/>
                    <a:pt x="60" y="2404"/>
                  </a:cubicBezTo>
                  <a:cubicBezTo>
                    <a:pt x="0" y="2249"/>
                    <a:pt x="12" y="2041"/>
                    <a:pt x="12" y="2041"/>
                  </a:cubicBezTo>
                  <a:cubicBezTo>
                    <a:pt x="9" y="1759"/>
                    <a:pt x="80" y="1321"/>
                    <a:pt x="80" y="1321"/>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81" name="Freeform 97"/>
            <p:cNvSpPr>
              <a:spLocks/>
            </p:cNvSpPr>
            <p:nvPr/>
          </p:nvSpPr>
          <p:spPr bwMode="auto">
            <a:xfrm>
              <a:off x="6178551" y="3378201"/>
              <a:ext cx="973138" cy="627063"/>
            </a:xfrm>
            <a:custGeom>
              <a:avLst/>
              <a:gdLst>
                <a:gd name="T0" fmla="*/ 89 w 2383"/>
                <a:gd name="T1" fmla="*/ 146 h 1538"/>
                <a:gd name="T2" fmla="*/ 331 w 2383"/>
                <a:gd name="T3" fmla="*/ 11 h 1538"/>
                <a:gd name="T4" fmla="*/ 423 w 2383"/>
                <a:gd name="T5" fmla="*/ 57 h 1538"/>
                <a:gd name="T6" fmla="*/ 423 w 2383"/>
                <a:gd name="T7" fmla="*/ 57 h 1538"/>
                <a:gd name="T8" fmla="*/ 588 w 2383"/>
                <a:gd name="T9" fmla="*/ 239 h 1538"/>
                <a:gd name="T10" fmla="*/ 723 w 2383"/>
                <a:gd name="T11" fmla="*/ 377 h 1538"/>
                <a:gd name="T12" fmla="*/ 1251 w 2383"/>
                <a:gd name="T13" fmla="*/ 734 h 1538"/>
                <a:gd name="T14" fmla="*/ 1251 w 2383"/>
                <a:gd name="T15" fmla="*/ 735 h 1538"/>
                <a:gd name="T16" fmla="*/ 1764 w 2383"/>
                <a:gd name="T17" fmla="*/ 964 h 1538"/>
                <a:gd name="T18" fmla="*/ 1952 w 2383"/>
                <a:gd name="T19" fmla="*/ 1007 h 1538"/>
                <a:gd name="T20" fmla="*/ 2193 w 2383"/>
                <a:gd name="T21" fmla="*/ 1054 h 1538"/>
                <a:gd name="T22" fmla="*/ 2193 w 2383"/>
                <a:gd name="T23" fmla="*/ 1054 h 1538"/>
                <a:gd name="T24" fmla="*/ 2280 w 2383"/>
                <a:gd name="T25" fmla="*/ 1109 h 1538"/>
                <a:gd name="T26" fmla="*/ 2289 w 2383"/>
                <a:gd name="T27" fmla="*/ 1386 h 1538"/>
                <a:gd name="T28" fmla="*/ 1840 w 2383"/>
                <a:gd name="T29" fmla="*/ 1489 h 1538"/>
                <a:gd name="T30" fmla="*/ 1525 w 2383"/>
                <a:gd name="T31" fmla="*/ 1393 h 1538"/>
                <a:gd name="T32" fmla="*/ 1026 w 2383"/>
                <a:gd name="T33" fmla="*/ 1147 h 1538"/>
                <a:gd name="T34" fmla="*/ 1026 w 2383"/>
                <a:gd name="T35" fmla="*/ 1147 h 1538"/>
                <a:gd name="T36" fmla="*/ 935 w 2383"/>
                <a:gd name="T37" fmla="*/ 1095 h 1538"/>
                <a:gd name="T38" fmla="*/ 935 w 2383"/>
                <a:gd name="T39" fmla="*/ 1095 h 1538"/>
                <a:gd name="T40" fmla="*/ 480 w 2383"/>
                <a:gd name="T41" fmla="*/ 803 h 1538"/>
                <a:gd name="T42" fmla="*/ 234 w 2383"/>
                <a:gd name="T43" fmla="*/ 584 h 1538"/>
                <a:gd name="T44" fmla="*/ 89 w 2383"/>
                <a:gd name="T45" fmla="*/ 146 h 1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383" h="1538">
                  <a:moveTo>
                    <a:pt x="89" y="146"/>
                  </a:moveTo>
                  <a:cubicBezTo>
                    <a:pt x="145" y="3"/>
                    <a:pt x="266" y="0"/>
                    <a:pt x="331" y="11"/>
                  </a:cubicBezTo>
                  <a:cubicBezTo>
                    <a:pt x="367" y="17"/>
                    <a:pt x="401" y="39"/>
                    <a:pt x="423" y="57"/>
                  </a:cubicBezTo>
                  <a:cubicBezTo>
                    <a:pt x="423" y="57"/>
                    <a:pt x="423" y="57"/>
                    <a:pt x="423" y="57"/>
                  </a:cubicBezTo>
                  <a:cubicBezTo>
                    <a:pt x="449" y="69"/>
                    <a:pt x="533" y="170"/>
                    <a:pt x="588" y="239"/>
                  </a:cubicBezTo>
                  <a:cubicBezTo>
                    <a:pt x="662" y="324"/>
                    <a:pt x="723" y="377"/>
                    <a:pt x="723" y="377"/>
                  </a:cubicBezTo>
                  <a:cubicBezTo>
                    <a:pt x="964" y="578"/>
                    <a:pt x="1251" y="734"/>
                    <a:pt x="1251" y="734"/>
                  </a:cubicBezTo>
                  <a:cubicBezTo>
                    <a:pt x="1251" y="735"/>
                    <a:pt x="1251" y="735"/>
                    <a:pt x="1251" y="735"/>
                  </a:cubicBezTo>
                  <a:cubicBezTo>
                    <a:pt x="1352" y="789"/>
                    <a:pt x="1554" y="892"/>
                    <a:pt x="1764" y="964"/>
                  </a:cubicBezTo>
                  <a:cubicBezTo>
                    <a:pt x="1764" y="964"/>
                    <a:pt x="1841" y="989"/>
                    <a:pt x="1952" y="1007"/>
                  </a:cubicBezTo>
                  <a:cubicBezTo>
                    <a:pt x="2039" y="1019"/>
                    <a:pt x="2169" y="1038"/>
                    <a:pt x="2193" y="1054"/>
                  </a:cubicBezTo>
                  <a:cubicBezTo>
                    <a:pt x="2193" y="1054"/>
                    <a:pt x="2193" y="1054"/>
                    <a:pt x="2193" y="1054"/>
                  </a:cubicBezTo>
                  <a:cubicBezTo>
                    <a:pt x="2220" y="1064"/>
                    <a:pt x="2256" y="1082"/>
                    <a:pt x="2280" y="1109"/>
                  </a:cubicBezTo>
                  <a:cubicBezTo>
                    <a:pt x="2322" y="1159"/>
                    <a:pt x="2383" y="1264"/>
                    <a:pt x="2289" y="1386"/>
                  </a:cubicBezTo>
                  <a:cubicBezTo>
                    <a:pt x="2289" y="1386"/>
                    <a:pt x="2210" y="1538"/>
                    <a:pt x="1840" y="1489"/>
                  </a:cubicBezTo>
                  <a:cubicBezTo>
                    <a:pt x="1700" y="1466"/>
                    <a:pt x="1525" y="1393"/>
                    <a:pt x="1525" y="1393"/>
                  </a:cubicBezTo>
                  <a:cubicBezTo>
                    <a:pt x="1381" y="1332"/>
                    <a:pt x="1175" y="1239"/>
                    <a:pt x="1026" y="1147"/>
                  </a:cubicBezTo>
                  <a:cubicBezTo>
                    <a:pt x="1026" y="1147"/>
                    <a:pt x="1026" y="1147"/>
                    <a:pt x="1026" y="1147"/>
                  </a:cubicBezTo>
                  <a:cubicBezTo>
                    <a:pt x="1026" y="1147"/>
                    <a:pt x="970" y="1114"/>
                    <a:pt x="935" y="1095"/>
                  </a:cubicBezTo>
                  <a:cubicBezTo>
                    <a:pt x="935" y="1095"/>
                    <a:pt x="935" y="1095"/>
                    <a:pt x="935" y="1095"/>
                  </a:cubicBezTo>
                  <a:cubicBezTo>
                    <a:pt x="782" y="1015"/>
                    <a:pt x="603" y="892"/>
                    <a:pt x="480" y="803"/>
                  </a:cubicBezTo>
                  <a:cubicBezTo>
                    <a:pt x="480" y="803"/>
                    <a:pt x="326" y="692"/>
                    <a:pt x="234" y="584"/>
                  </a:cubicBezTo>
                  <a:cubicBezTo>
                    <a:pt x="0" y="293"/>
                    <a:pt x="89" y="146"/>
                    <a:pt x="89" y="146"/>
                  </a:cubicBezTo>
                  <a:close/>
                </a:path>
              </a:pathLst>
            </a:custGeom>
            <a:solidFill>
              <a:srgbClr val="1A475F"/>
            </a:solidFill>
            <a:ln w="3175" cap="flat">
              <a:solidFill>
                <a:srgbClr val="FFFFFF"/>
              </a:solidFill>
              <a:prstDash val="solid"/>
              <a:miter lim="800000"/>
              <a:headEnd/>
              <a:tailEnd/>
            </a:ln>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82" name="Freeform 98"/>
            <p:cNvSpPr>
              <a:spLocks noEditPoints="1"/>
            </p:cNvSpPr>
            <p:nvPr/>
          </p:nvSpPr>
          <p:spPr bwMode="auto">
            <a:xfrm>
              <a:off x="6176963" y="3375026"/>
              <a:ext cx="979488" cy="619125"/>
            </a:xfrm>
            <a:custGeom>
              <a:avLst/>
              <a:gdLst>
                <a:gd name="T0" fmla="*/ 1841 w 2399"/>
                <a:gd name="T1" fmla="*/ 1504 h 1514"/>
                <a:gd name="T2" fmla="*/ 1524 w 2399"/>
                <a:gd name="T3" fmla="*/ 1407 h 1514"/>
                <a:gd name="T4" fmla="*/ 1023 w 2399"/>
                <a:gd name="T5" fmla="*/ 1160 h 1514"/>
                <a:gd name="T6" fmla="*/ 933 w 2399"/>
                <a:gd name="T7" fmla="*/ 1109 h 1514"/>
                <a:gd name="T8" fmla="*/ 477 w 2399"/>
                <a:gd name="T9" fmla="*/ 816 h 1514"/>
                <a:gd name="T10" fmla="*/ 229 w 2399"/>
                <a:gd name="T11" fmla="*/ 595 h 1514"/>
                <a:gd name="T12" fmla="*/ 83 w 2399"/>
                <a:gd name="T13" fmla="*/ 145 h 1514"/>
                <a:gd name="T14" fmla="*/ 289 w 2399"/>
                <a:gd name="T15" fmla="*/ 0 h 1514"/>
                <a:gd name="T16" fmla="*/ 336 w 2399"/>
                <a:gd name="T17" fmla="*/ 4 h 1514"/>
                <a:gd name="T18" fmla="*/ 432 w 2399"/>
                <a:gd name="T19" fmla="*/ 52 h 1514"/>
                <a:gd name="T20" fmla="*/ 599 w 2399"/>
                <a:gd name="T21" fmla="*/ 236 h 1514"/>
                <a:gd name="T22" fmla="*/ 733 w 2399"/>
                <a:gd name="T23" fmla="*/ 373 h 1514"/>
                <a:gd name="T24" fmla="*/ 1259 w 2399"/>
                <a:gd name="T25" fmla="*/ 729 h 1514"/>
                <a:gd name="T26" fmla="*/ 1267 w 2399"/>
                <a:gd name="T27" fmla="*/ 734 h 1514"/>
                <a:gd name="T28" fmla="*/ 1770 w 2399"/>
                <a:gd name="T29" fmla="*/ 958 h 1514"/>
                <a:gd name="T30" fmla="*/ 1956 w 2399"/>
                <a:gd name="T31" fmla="*/ 1001 h 1514"/>
                <a:gd name="T32" fmla="*/ 2201 w 2399"/>
                <a:gd name="T33" fmla="*/ 1049 h 1514"/>
                <a:gd name="T34" fmla="*/ 2291 w 2399"/>
                <a:gd name="T35" fmla="*/ 1106 h 1514"/>
                <a:gd name="T36" fmla="*/ 2301 w 2399"/>
                <a:gd name="T37" fmla="*/ 1396 h 1514"/>
                <a:gd name="T38" fmla="*/ 1980 w 2399"/>
                <a:gd name="T39" fmla="*/ 1514 h 1514"/>
                <a:gd name="T40" fmla="*/ 1980 w 2399"/>
                <a:gd name="T41" fmla="*/ 1514 h 1514"/>
                <a:gd name="T42" fmla="*/ 1841 w 2399"/>
                <a:gd name="T43" fmla="*/ 1504 h 1514"/>
                <a:gd name="T44" fmla="*/ 719 w 2399"/>
                <a:gd name="T45" fmla="*/ 389 h 1514"/>
                <a:gd name="T46" fmla="*/ 583 w 2399"/>
                <a:gd name="T47" fmla="*/ 249 h 1514"/>
                <a:gd name="T48" fmla="*/ 422 w 2399"/>
                <a:gd name="T49" fmla="*/ 70 h 1514"/>
                <a:gd name="T50" fmla="*/ 419 w 2399"/>
                <a:gd name="T51" fmla="*/ 69 h 1514"/>
                <a:gd name="T52" fmla="*/ 332 w 2399"/>
                <a:gd name="T53" fmla="*/ 25 h 1514"/>
                <a:gd name="T54" fmla="*/ 289 w 2399"/>
                <a:gd name="T55" fmla="*/ 22 h 1514"/>
                <a:gd name="T56" fmla="*/ 102 w 2399"/>
                <a:gd name="T57" fmla="*/ 154 h 1514"/>
                <a:gd name="T58" fmla="*/ 102 w 2399"/>
                <a:gd name="T59" fmla="*/ 156 h 1514"/>
                <a:gd name="T60" fmla="*/ 245 w 2399"/>
                <a:gd name="T61" fmla="*/ 581 h 1514"/>
                <a:gd name="T62" fmla="*/ 489 w 2399"/>
                <a:gd name="T63" fmla="*/ 799 h 1514"/>
                <a:gd name="T64" fmla="*/ 943 w 2399"/>
                <a:gd name="T65" fmla="*/ 1090 h 1514"/>
                <a:gd name="T66" fmla="*/ 1034 w 2399"/>
                <a:gd name="T67" fmla="*/ 1142 h 1514"/>
                <a:gd name="T68" fmla="*/ 1532 w 2399"/>
                <a:gd name="T69" fmla="*/ 1387 h 1514"/>
                <a:gd name="T70" fmla="*/ 1844 w 2399"/>
                <a:gd name="T71" fmla="*/ 1483 h 1514"/>
                <a:gd name="T72" fmla="*/ 1980 w 2399"/>
                <a:gd name="T73" fmla="*/ 1492 h 1514"/>
                <a:gd name="T74" fmla="*/ 1980 w 2399"/>
                <a:gd name="T75" fmla="*/ 1492 h 1514"/>
                <a:gd name="T76" fmla="*/ 2283 w 2399"/>
                <a:gd name="T77" fmla="*/ 1385 h 1514"/>
                <a:gd name="T78" fmla="*/ 2284 w 2399"/>
                <a:gd name="T79" fmla="*/ 1383 h 1514"/>
                <a:gd name="T80" fmla="*/ 2275 w 2399"/>
                <a:gd name="T81" fmla="*/ 1120 h 1514"/>
                <a:gd name="T82" fmla="*/ 2192 w 2399"/>
                <a:gd name="T83" fmla="*/ 1068 h 1514"/>
                <a:gd name="T84" fmla="*/ 2190 w 2399"/>
                <a:gd name="T85" fmla="*/ 1067 h 1514"/>
                <a:gd name="T86" fmla="*/ 1953 w 2399"/>
                <a:gd name="T87" fmla="*/ 1022 h 1514"/>
                <a:gd name="T88" fmla="*/ 1763 w 2399"/>
                <a:gd name="T89" fmla="*/ 978 h 1514"/>
                <a:gd name="T90" fmla="*/ 1249 w 2399"/>
                <a:gd name="T91" fmla="*/ 748 h 1514"/>
                <a:gd name="T92" fmla="*/ 1240 w 2399"/>
                <a:gd name="T93" fmla="*/ 743 h 1514"/>
                <a:gd name="T94" fmla="*/ 1240 w 2399"/>
                <a:gd name="T95" fmla="*/ 743 h 1514"/>
                <a:gd name="T96" fmla="*/ 719 w 2399"/>
                <a:gd name="T97" fmla="*/ 389 h 1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399" h="1514">
                  <a:moveTo>
                    <a:pt x="1841" y="1504"/>
                  </a:moveTo>
                  <a:cubicBezTo>
                    <a:pt x="1702" y="1481"/>
                    <a:pt x="1525" y="1407"/>
                    <a:pt x="1524" y="1407"/>
                  </a:cubicBezTo>
                  <a:cubicBezTo>
                    <a:pt x="1378" y="1345"/>
                    <a:pt x="1173" y="1252"/>
                    <a:pt x="1023" y="1160"/>
                  </a:cubicBezTo>
                  <a:cubicBezTo>
                    <a:pt x="1023" y="1160"/>
                    <a:pt x="967" y="1128"/>
                    <a:pt x="933" y="1109"/>
                  </a:cubicBezTo>
                  <a:cubicBezTo>
                    <a:pt x="779" y="1028"/>
                    <a:pt x="600" y="905"/>
                    <a:pt x="477" y="816"/>
                  </a:cubicBezTo>
                  <a:cubicBezTo>
                    <a:pt x="475" y="815"/>
                    <a:pt x="321" y="702"/>
                    <a:pt x="229" y="595"/>
                  </a:cubicBezTo>
                  <a:cubicBezTo>
                    <a:pt x="0" y="310"/>
                    <a:pt x="75" y="160"/>
                    <a:pt x="83" y="145"/>
                  </a:cubicBezTo>
                  <a:cubicBezTo>
                    <a:pt x="130" y="25"/>
                    <a:pt x="221" y="0"/>
                    <a:pt x="289" y="0"/>
                  </a:cubicBezTo>
                  <a:cubicBezTo>
                    <a:pt x="304" y="0"/>
                    <a:pt x="320" y="2"/>
                    <a:pt x="336" y="4"/>
                  </a:cubicBezTo>
                  <a:cubicBezTo>
                    <a:pt x="374" y="11"/>
                    <a:pt x="409" y="34"/>
                    <a:pt x="432" y="52"/>
                  </a:cubicBezTo>
                  <a:cubicBezTo>
                    <a:pt x="454" y="63"/>
                    <a:pt x="511" y="125"/>
                    <a:pt x="599" y="236"/>
                  </a:cubicBezTo>
                  <a:cubicBezTo>
                    <a:pt x="673" y="321"/>
                    <a:pt x="732" y="372"/>
                    <a:pt x="733" y="373"/>
                  </a:cubicBezTo>
                  <a:cubicBezTo>
                    <a:pt x="970" y="571"/>
                    <a:pt x="1256" y="727"/>
                    <a:pt x="1259" y="729"/>
                  </a:cubicBezTo>
                  <a:cubicBezTo>
                    <a:pt x="1267" y="734"/>
                    <a:pt x="1267" y="734"/>
                    <a:pt x="1267" y="734"/>
                  </a:cubicBezTo>
                  <a:cubicBezTo>
                    <a:pt x="1371" y="789"/>
                    <a:pt x="1567" y="888"/>
                    <a:pt x="1770" y="958"/>
                  </a:cubicBezTo>
                  <a:cubicBezTo>
                    <a:pt x="1773" y="959"/>
                    <a:pt x="1849" y="983"/>
                    <a:pt x="1956" y="1001"/>
                  </a:cubicBezTo>
                  <a:cubicBezTo>
                    <a:pt x="2097" y="1019"/>
                    <a:pt x="2179" y="1035"/>
                    <a:pt x="2201" y="1049"/>
                  </a:cubicBezTo>
                  <a:cubicBezTo>
                    <a:pt x="2228" y="1059"/>
                    <a:pt x="2265" y="1077"/>
                    <a:pt x="2291" y="1106"/>
                  </a:cubicBezTo>
                  <a:cubicBezTo>
                    <a:pt x="2337" y="1160"/>
                    <a:pt x="2399" y="1269"/>
                    <a:pt x="2301" y="1396"/>
                  </a:cubicBezTo>
                  <a:cubicBezTo>
                    <a:pt x="2295" y="1408"/>
                    <a:pt x="2228" y="1514"/>
                    <a:pt x="1980" y="1514"/>
                  </a:cubicBezTo>
                  <a:cubicBezTo>
                    <a:pt x="1980" y="1514"/>
                    <a:pt x="1980" y="1514"/>
                    <a:pt x="1980" y="1514"/>
                  </a:cubicBezTo>
                  <a:cubicBezTo>
                    <a:pt x="1937" y="1514"/>
                    <a:pt x="1891" y="1510"/>
                    <a:pt x="1841" y="1504"/>
                  </a:cubicBezTo>
                  <a:close/>
                  <a:moveTo>
                    <a:pt x="719" y="389"/>
                  </a:moveTo>
                  <a:cubicBezTo>
                    <a:pt x="718" y="389"/>
                    <a:pt x="657" y="335"/>
                    <a:pt x="583" y="249"/>
                  </a:cubicBezTo>
                  <a:cubicBezTo>
                    <a:pt x="463" y="100"/>
                    <a:pt x="430" y="74"/>
                    <a:pt x="422" y="70"/>
                  </a:cubicBezTo>
                  <a:cubicBezTo>
                    <a:pt x="419" y="69"/>
                    <a:pt x="419" y="69"/>
                    <a:pt x="419" y="69"/>
                  </a:cubicBezTo>
                  <a:cubicBezTo>
                    <a:pt x="398" y="53"/>
                    <a:pt x="366" y="31"/>
                    <a:pt x="332" y="25"/>
                  </a:cubicBezTo>
                  <a:cubicBezTo>
                    <a:pt x="318" y="23"/>
                    <a:pt x="303" y="22"/>
                    <a:pt x="289" y="22"/>
                  </a:cubicBezTo>
                  <a:cubicBezTo>
                    <a:pt x="227" y="22"/>
                    <a:pt x="145" y="45"/>
                    <a:pt x="102" y="154"/>
                  </a:cubicBezTo>
                  <a:cubicBezTo>
                    <a:pt x="102" y="156"/>
                    <a:pt x="102" y="156"/>
                    <a:pt x="102" y="156"/>
                  </a:cubicBezTo>
                  <a:cubicBezTo>
                    <a:pt x="101" y="157"/>
                    <a:pt x="19" y="299"/>
                    <a:pt x="245" y="581"/>
                  </a:cubicBezTo>
                  <a:cubicBezTo>
                    <a:pt x="335" y="686"/>
                    <a:pt x="488" y="798"/>
                    <a:pt x="489" y="799"/>
                  </a:cubicBezTo>
                  <a:cubicBezTo>
                    <a:pt x="612" y="887"/>
                    <a:pt x="790" y="1009"/>
                    <a:pt x="943" y="1090"/>
                  </a:cubicBezTo>
                  <a:cubicBezTo>
                    <a:pt x="978" y="1109"/>
                    <a:pt x="1034" y="1142"/>
                    <a:pt x="1034" y="1142"/>
                  </a:cubicBezTo>
                  <a:cubicBezTo>
                    <a:pt x="1183" y="1233"/>
                    <a:pt x="1387" y="1325"/>
                    <a:pt x="1532" y="1387"/>
                  </a:cubicBezTo>
                  <a:cubicBezTo>
                    <a:pt x="1534" y="1388"/>
                    <a:pt x="1708" y="1460"/>
                    <a:pt x="1844" y="1483"/>
                  </a:cubicBezTo>
                  <a:cubicBezTo>
                    <a:pt x="1893" y="1489"/>
                    <a:pt x="1938" y="1492"/>
                    <a:pt x="1980" y="1492"/>
                  </a:cubicBezTo>
                  <a:cubicBezTo>
                    <a:pt x="1980" y="1492"/>
                    <a:pt x="1980" y="1492"/>
                    <a:pt x="1980" y="1492"/>
                  </a:cubicBezTo>
                  <a:cubicBezTo>
                    <a:pt x="2223" y="1492"/>
                    <a:pt x="2282" y="1386"/>
                    <a:pt x="2283" y="1385"/>
                  </a:cubicBezTo>
                  <a:cubicBezTo>
                    <a:pt x="2284" y="1383"/>
                    <a:pt x="2284" y="1383"/>
                    <a:pt x="2284" y="1383"/>
                  </a:cubicBezTo>
                  <a:cubicBezTo>
                    <a:pt x="2373" y="1268"/>
                    <a:pt x="2316" y="1169"/>
                    <a:pt x="2275" y="1120"/>
                  </a:cubicBezTo>
                  <a:cubicBezTo>
                    <a:pt x="2252" y="1094"/>
                    <a:pt x="2217" y="1078"/>
                    <a:pt x="2192" y="1068"/>
                  </a:cubicBezTo>
                  <a:cubicBezTo>
                    <a:pt x="2190" y="1067"/>
                    <a:pt x="2190" y="1067"/>
                    <a:pt x="2190" y="1067"/>
                  </a:cubicBezTo>
                  <a:cubicBezTo>
                    <a:pt x="2182" y="1062"/>
                    <a:pt x="2144" y="1047"/>
                    <a:pt x="1953" y="1022"/>
                  </a:cubicBezTo>
                  <a:cubicBezTo>
                    <a:pt x="1846" y="1004"/>
                    <a:pt x="1771" y="981"/>
                    <a:pt x="1763" y="978"/>
                  </a:cubicBezTo>
                  <a:cubicBezTo>
                    <a:pt x="1553" y="906"/>
                    <a:pt x="1351" y="803"/>
                    <a:pt x="1249" y="748"/>
                  </a:cubicBezTo>
                  <a:cubicBezTo>
                    <a:pt x="1240" y="743"/>
                    <a:pt x="1240" y="743"/>
                    <a:pt x="1240" y="743"/>
                  </a:cubicBezTo>
                  <a:cubicBezTo>
                    <a:pt x="1240" y="743"/>
                    <a:pt x="1240" y="743"/>
                    <a:pt x="1240" y="743"/>
                  </a:cubicBezTo>
                  <a:cubicBezTo>
                    <a:pt x="1189" y="714"/>
                    <a:pt x="934" y="569"/>
                    <a:pt x="719" y="389"/>
                  </a:cubicBezTo>
                  <a:close/>
                </a:path>
              </a:pathLst>
            </a:custGeom>
            <a:solidFill>
              <a:srgbClr val="FFFFFF"/>
            </a:solidFill>
            <a:ln w="3175" cap="flat">
              <a:solidFill>
                <a:srgbClr val="FFFFFF"/>
              </a:solidFill>
              <a:prstDash val="solid"/>
              <a:miter lim="800000"/>
              <a:headEnd/>
              <a:tailEnd/>
            </a:ln>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83" name="Freeform 99"/>
            <p:cNvSpPr>
              <a:spLocks/>
            </p:cNvSpPr>
            <p:nvPr/>
          </p:nvSpPr>
          <p:spPr bwMode="auto">
            <a:xfrm>
              <a:off x="6059488" y="4079876"/>
              <a:ext cx="496888" cy="1423988"/>
            </a:xfrm>
            <a:custGeom>
              <a:avLst/>
              <a:gdLst>
                <a:gd name="T0" fmla="*/ 0 w 1216"/>
                <a:gd name="T1" fmla="*/ 310 h 3491"/>
                <a:gd name="T2" fmla="*/ 668 w 1216"/>
                <a:gd name="T3" fmla="*/ 0 h 3491"/>
                <a:gd name="T4" fmla="*/ 815 w 1216"/>
                <a:gd name="T5" fmla="*/ 197 h 3491"/>
                <a:gd name="T6" fmla="*/ 818 w 1216"/>
                <a:gd name="T7" fmla="*/ 200 h 3491"/>
                <a:gd name="T8" fmla="*/ 871 w 1216"/>
                <a:gd name="T9" fmla="*/ 278 h 3491"/>
                <a:gd name="T10" fmla="*/ 883 w 1216"/>
                <a:gd name="T11" fmla="*/ 296 h 3491"/>
                <a:gd name="T12" fmla="*/ 883 w 1216"/>
                <a:gd name="T13" fmla="*/ 296 h 3491"/>
                <a:gd name="T14" fmla="*/ 961 w 1216"/>
                <a:gd name="T15" fmla="*/ 443 h 3491"/>
                <a:gd name="T16" fmla="*/ 1047 w 1216"/>
                <a:gd name="T17" fmla="*/ 668 h 3491"/>
                <a:gd name="T18" fmla="*/ 1013 w 1216"/>
                <a:gd name="T19" fmla="*/ 3100 h 3491"/>
                <a:gd name="T20" fmla="*/ 962 w 1216"/>
                <a:gd name="T21" fmla="*/ 3253 h 3491"/>
                <a:gd name="T22" fmla="*/ 811 w 1216"/>
                <a:gd name="T23" fmla="*/ 3403 h 3491"/>
                <a:gd name="T24" fmla="*/ 756 w 1216"/>
                <a:gd name="T25" fmla="*/ 3425 h 3491"/>
                <a:gd name="T26" fmla="*/ 250 w 1216"/>
                <a:gd name="T27" fmla="*/ 3305 h 3491"/>
                <a:gd name="T28" fmla="*/ 178 w 1216"/>
                <a:gd name="T29" fmla="*/ 3202 h 3491"/>
                <a:gd name="T30" fmla="*/ 214 w 1216"/>
                <a:gd name="T31" fmla="*/ 2898 h 3491"/>
                <a:gd name="T32" fmla="*/ 214 w 1216"/>
                <a:gd name="T33" fmla="*/ 2898 h 3491"/>
                <a:gd name="T34" fmla="*/ 248 w 1216"/>
                <a:gd name="T35" fmla="*/ 2747 h 3491"/>
                <a:gd name="T36" fmla="*/ 370 w 1216"/>
                <a:gd name="T37" fmla="*/ 1305 h 3491"/>
                <a:gd name="T38" fmla="*/ 49 w 1216"/>
                <a:gd name="T39" fmla="*/ 384 h 3491"/>
                <a:gd name="T40" fmla="*/ 49 w 1216"/>
                <a:gd name="T41" fmla="*/ 384 h 3491"/>
                <a:gd name="T42" fmla="*/ 49 w 1216"/>
                <a:gd name="T43" fmla="*/ 384 h 3491"/>
                <a:gd name="T44" fmla="*/ 0 w 1216"/>
                <a:gd name="T45" fmla="*/ 310 h 3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16" h="3491">
                  <a:moveTo>
                    <a:pt x="0" y="310"/>
                  </a:moveTo>
                  <a:cubicBezTo>
                    <a:pt x="668" y="0"/>
                    <a:pt x="668" y="0"/>
                    <a:pt x="668" y="0"/>
                  </a:cubicBezTo>
                  <a:cubicBezTo>
                    <a:pt x="709" y="49"/>
                    <a:pt x="769" y="131"/>
                    <a:pt x="815" y="197"/>
                  </a:cubicBezTo>
                  <a:cubicBezTo>
                    <a:pt x="816" y="198"/>
                    <a:pt x="817" y="199"/>
                    <a:pt x="818" y="200"/>
                  </a:cubicBezTo>
                  <a:cubicBezTo>
                    <a:pt x="835" y="223"/>
                    <a:pt x="853" y="249"/>
                    <a:pt x="871" y="278"/>
                  </a:cubicBezTo>
                  <a:cubicBezTo>
                    <a:pt x="875" y="284"/>
                    <a:pt x="879" y="290"/>
                    <a:pt x="883" y="296"/>
                  </a:cubicBezTo>
                  <a:cubicBezTo>
                    <a:pt x="883" y="296"/>
                    <a:pt x="883" y="296"/>
                    <a:pt x="883" y="296"/>
                  </a:cubicBezTo>
                  <a:cubicBezTo>
                    <a:pt x="940" y="384"/>
                    <a:pt x="961" y="443"/>
                    <a:pt x="961" y="443"/>
                  </a:cubicBezTo>
                  <a:cubicBezTo>
                    <a:pt x="991" y="509"/>
                    <a:pt x="1020" y="583"/>
                    <a:pt x="1047" y="668"/>
                  </a:cubicBezTo>
                  <a:cubicBezTo>
                    <a:pt x="1170" y="1107"/>
                    <a:pt x="1216" y="1848"/>
                    <a:pt x="1013" y="3100"/>
                  </a:cubicBezTo>
                  <a:cubicBezTo>
                    <a:pt x="1003" y="3139"/>
                    <a:pt x="985" y="3204"/>
                    <a:pt x="962" y="3253"/>
                  </a:cubicBezTo>
                  <a:cubicBezTo>
                    <a:pt x="921" y="3328"/>
                    <a:pt x="871" y="3382"/>
                    <a:pt x="811" y="3403"/>
                  </a:cubicBezTo>
                  <a:cubicBezTo>
                    <a:pt x="811" y="3403"/>
                    <a:pt x="791" y="3414"/>
                    <a:pt x="756" y="3425"/>
                  </a:cubicBezTo>
                  <a:cubicBezTo>
                    <a:pt x="756" y="3425"/>
                    <a:pt x="501" y="3491"/>
                    <a:pt x="250" y="3305"/>
                  </a:cubicBezTo>
                  <a:cubicBezTo>
                    <a:pt x="245" y="3301"/>
                    <a:pt x="202" y="3264"/>
                    <a:pt x="178" y="3202"/>
                  </a:cubicBezTo>
                  <a:cubicBezTo>
                    <a:pt x="161" y="3123"/>
                    <a:pt x="180" y="3021"/>
                    <a:pt x="214" y="2898"/>
                  </a:cubicBezTo>
                  <a:cubicBezTo>
                    <a:pt x="214" y="2898"/>
                    <a:pt x="214" y="2898"/>
                    <a:pt x="214" y="2898"/>
                  </a:cubicBezTo>
                  <a:cubicBezTo>
                    <a:pt x="222" y="2865"/>
                    <a:pt x="248" y="2749"/>
                    <a:pt x="248" y="2747"/>
                  </a:cubicBezTo>
                  <a:cubicBezTo>
                    <a:pt x="293" y="2495"/>
                    <a:pt x="418" y="1740"/>
                    <a:pt x="370" y="1305"/>
                  </a:cubicBezTo>
                  <a:cubicBezTo>
                    <a:pt x="326" y="1040"/>
                    <a:pt x="235" y="689"/>
                    <a:pt x="49" y="384"/>
                  </a:cubicBezTo>
                  <a:cubicBezTo>
                    <a:pt x="49" y="384"/>
                    <a:pt x="49" y="384"/>
                    <a:pt x="49" y="384"/>
                  </a:cubicBezTo>
                  <a:cubicBezTo>
                    <a:pt x="49" y="384"/>
                    <a:pt x="49" y="384"/>
                    <a:pt x="49" y="384"/>
                  </a:cubicBezTo>
                  <a:cubicBezTo>
                    <a:pt x="33" y="359"/>
                    <a:pt x="17" y="334"/>
                    <a:pt x="0" y="31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484" name="person_phone_blue"/>
          <p:cNvGrpSpPr/>
          <p:nvPr userDrawn="1"/>
        </p:nvGrpSpPr>
        <p:grpSpPr>
          <a:xfrm>
            <a:off x="713517" y="1929447"/>
            <a:ext cx="527775" cy="1112416"/>
            <a:chOff x="5659437" y="3070225"/>
            <a:chExt cx="1208089" cy="2546351"/>
          </a:xfrm>
        </p:grpSpPr>
        <p:sp>
          <p:nvSpPr>
            <p:cNvPr id="485" name="Freeform 103"/>
            <p:cNvSpPr>
              <a:spLocks/>
            </p:cNvSpPr>
            <p:nvPr/>
          </p:nvSpPr>
          <p:spPr bwMode="auto">
            <a:xfrm>
              <a:off x="5659437" y="3925888"/>
              <a:ext cx="328613" cy="323850"/>
            </a:xfrm>
            <a:custGeom>
              <a:avLst/>
              <a:gdLst>
                <a:gd name="T0" fmla="*/ 2 w 309"/>
                <a:gd name="T1" fmla="*/ 205 h 304"/>
                <a:gd name="T2" fmla="*/ 1 w 309"/>
                <a:gd name="T3" fmla="*/ 209 h 304"/>
                <a:gd name="T4" fmla="*/ 1 w 309"/>
                <a:gd name="T5" fmla="*/ 213 h 304"/>
                <a:gd name="T6" fmla="*/ 0 w 309"/>
                <a:gd name="T7" fmla="*/ 216 h 304"/>
                <a:gd name="T8" fmla="*/ 0 w 309"/>
                <a:gd name="T9" fmla="*/ 221 h 304"/>
                <a:gd name="T10" fmla="*/ 0 w 309"/>
                <a:gd name="T11" fmla="*/ 224 h 304"/>
                <a:gd name="T12" fmla="*/ 0 w 309"/>
                <a:gd name="T13" fmla="*/ 229 h 304"/>
                <a:gd name="T14" fmla="*/ 0 w 309"/>
                <a:gd name="T15" fmla="*/ 232 h 304"/>
                <a:gd name="T16" fmla="*/ 1 w 309"/>
                <a:gd name="T17" fmla="*/ 236 h 304"/>
                <a:gd name="T18" fmla="*/ 2 w 309"/>
                <a:gd name="T19" fmla="*/ 240 h 304"/>
                <a:gd name="T20" fmla="*/ 3 w 309"/>
                <a:gd name="T21" fmla="*/ 244 h 304"/>
                <a:gd name="T22" fmla="*/ 4 w 309"/>
                <a:gd name="T23" fmla="*/ 248 h 304"/>
                <a:gd name="T24" fmla="*/ 5 w 309"/>
                <a:gd name="T25" fmla="*/ 251 h 304"/>
                <a:gd name="T26" fmla="*/ 7 w 309"/>
                <a:gd name="T27" fmla="*/ 255 h 304"/>
                <a:gd name="T28" fmla="*/ 8 w 309"/>
                <a:gd name="T29" fmla="*/ 258 h 304"/>
                <a:gd name="T30" fmla="*/ 10 w 309"/>
                <a:gd name="T31" fmla="*/ 262 h 304"/>
                <a:gd name="T32" fmla="*/ 12 w 309"/>
                <a:gd name="T33" fmla="*/ 265 h 304"/>
                <a:gd name="T34" fmla="*/ 14 w 309"/>
                <a:gd name="T35" fmla="*/ 269 h 304"/>
                <a:gd name="T36" fmla="*/ 16 w 309"/>
                <a:gd name="T37" fmla="*/ 272 h 304"/>
                <a:gd name="T38" fmla="*/ 18 w 309"/>
                <a:gd name="T39" fmla="*/ 275 h 304"/>
                <a:gd name="T40" fmla="*/ 22 w 309"/>
                <a:gd name="T41" fmla="*/ 278 h 304"/>
                <a:gd name="T42" fmla="*/ 23 w 309"/>
                <a:gd name="T43" fmla="*/ 279 h 304"/>
                <a:gd name="T44" fmla="*/ 24 w 309"/>
                <a:gd name="T45" fmla="*/ 281 h 304"/>
                <a:gd name="T46" fmla="*/ 28 w 309"/>
                <a:gd name="T47" fmla="*/ 284 h 304"/>
                <a:gd name="T48" fmla="*/ 30 w 309"/>
                <a:gd name="T49" fmla="*/ 286 h 304"/>
                <a:gd name="T50" fmla="*/ 34 w 309"/>
                <a:gd name="T51" fmla="*/ 289 h 304"/>
                <a:gd name="T52" fmla="*/ 37 w 309"/>
                <a:gd name="T53" fmla="*/ 291 h 304"/>
                <a:gd name="T54" fmla="*/ 40 w 309"/>
                <a:gd name="T55" fmla="*/ 293 h 304"/>
                <a:gd name="T56" fmla="*/ 44 w 309"/>
                <a:gd name="T57" fmla="*/ 295 h 304"/>
                <a:gd name="T58" fmla="*/ 47 w 309"/>
                <a:gd name="T59" fmla="*/ 297 h 304"/>
                <a:gd name="T60" fmla="*/ 52 w 309"/>
                <a:gd name="T61" fmla="*/ 299 h 304"/>
                <a:gd name="T62" fmla="*/ 53 w 309"/>
                <a:gd name="T63" fmla="*/ 299 h 304"/>
                <a:gd name="T64" fmla="*/ 55 w 309"/>
                <a:gd name="T65" fmla="*/ 300 h 304"/>
                <a:gd name="T66" fmla="*/ 59 w 309"/>
                <a:gd name="T67" fmla="*/ 301 h 304"/>
                <a:gd name="T68" fmla="*/ 63 w 309"/>
                <a:gd name="T69" fmla="*/ 302 h 304"/>
                <a:gd name="T70" fmla="*/ 66 w 309"/>
                <a:gd name="T71" fmla="*/ 303 h 304"/>
                <a:gd name="T72" fmla="*/ 72 w 309"/>
                <a:gd name="T73" fmla="*/ 304 h 304"/>
                <a:gd name="T74" fmla="*/ 73 w 309"/>
                <a:gd name="T75" fmla="*/ 304 h 304"/>
                <a:gd name="T76" fmla="*/ 81 w 309"/>
                <a:gd name="T77" fmla="*/ 304 h 304"/>
                <a:gd name="T78" fmla="*/ 81 w 309"/>
                <a:gd name="T79" fmla="*/ 304 h 304"/>
                <a:gd name="T80" fmla="*/ 92 w 309"/>
                <a:gd name="T81" fmla="*/ 303 h 304"/>
                <a:gd name="T82" fmla="*/ 94 w 309"/>
                <a:gd name="T83" fmla="*/ 303 h 304"/>
                <a:gd name="T84" fmla="*/ 104 w 309"/>
                <a:gd name="T85" fmla="*/ 301 h 304"/>
                <a:gd name="T86" fmla="*/ 106 w 309"/>
                <a:gd name="T87" fmla="*/ 300 h 304"/>
                <a:gd name="T88" fmla="*/ 115 w 309"/>
                <a:gd name="T89" fmla="*/ 296 h 304"/>
                <a:gd name="T90" fmla="*/ 117 w 309"/>
                <a:gd name="T91" fmla="*/ 296 h 304"/>
                <a:gd name="T92" fmla="*/ 126 w 309"/>
                <a:gd name="T93" fmla="*/ 290 h 304"/>
                <a:gd name="T94" fmla="*/ 128 w 309"/>
                <a:gd name="T95" fmla="*/ 289 h 304"/>
                <a:gd name="T96" fmla="*/ 135 w 309"/>
                <a:gd name="T97" fmla="*/ 283 h 304"/>
                <a:gd name="T98" fmla="*/ 137 w 309"/>
                <a:gd name="T99" fmla="*/ 282 h 304"/>
                <a:gd name="T100" fmla="*/ 137 w 309"/>
                <a:gd name="T101" fmla="*/ 282 h 304"/>
                <a:gd name="T102" fmla="*/ 200 w 309"/>
                <a:gd name="T103" fmla="*/ 221 h 304"/>
                <a:gd name="T104" fmla="*/ 276 w 309"/>
                <a:gd name="T105" fmla="*/ 147 h 304"/>
                <a:gd name="T106" fmla="*/ 278 w 309"/>
                <a:gd name="T107" fmla="*/ 33 h 304"/>
                <a:gd name="T108" fmla="*/ 164 w 309"/>
                <a:gd name="T109" fmla="*/ 31 h 304"/>
                <a:gd name="T110" fmla="*/ 93 w 309"/>
                <a:gd name="T111" fmla="*/ 99 h 304"/>
                <a:gd name="T112" fmla="*/ 78 w 309"/>
                <a:gd name="T113" fmla="*/ 83 h 304"/>
                <a:gd name="T114" fmla="*/ 111 w 309"/>
                <a:gd name="T115" fmla="*/ 51 h 304"/>
                <a:gd name="T116" fmla="*/ 88 w 309"/>
                <a:gd name="T117" fmla="*/ 11 h 304"/>
                <a:gd name="T118" fmla="*/ 5 w 309"/>
                <a:gd name="T119" fmla="*/ 195 h 304"/>
                <a:gd name="T120" fmla="*/ 4 w 309"/>
                <a:gd name="T121" fmla="*/ 197 h 304"/>
                <a:gd name="T122" fmla="*/ 3 w 309"/>
                <a:gd name="T123" fmla="*/ 201 h 304"/>
                <a:gd name="T124" fmla="*/ 2 w 309"/>
                <a:gd name="T125" fmla="*/ 205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09" h="304">
                  <a:moveTo>
                    <a:pt x="2" y="205"/>
                  </a:moveTo>
                  <a:cubicBezTo>
                    <a:pt x="2" y="206"/>
                    <a:pt x="2" y="207"/>
                    <a:pt x="1" y="209"/>
                  </a:cubicBezTo>
                  <a:cubicBezTo>
                    <a:pt x="1" y="210"/>
                    <a:pt x="1" y="211"/>
                    <a:pt x="1" y="213"/>
                  </a:cubicBezTo>
                  <a:cubicBezTo>
                    <a:pt x="0" y="214"/>
                    <a:pt x="0" y="215"/>
                    <a:pt x="0" y="216"/>
                  </a:cubicBezTo>
                  <a:cubicBezTo>
                    <a:pt x="0" y="218"/>
                    <a:pt x="0" y="219"/>
                    <a:pt x="0" y="221"/>
                  </a:cubicBezTo>
                  <a:cubicBezTo>
                    <a:pt x="0" y="222"/>
                    <a:pt x="0" y="223"/>
                    <a:pt x="0" y="224"/>
                  </a:cubicBezTo>
                  <a:cubicBezTo>
                    <a:pt x="0" y="225"/>
                    <a:pt x="0" y="227"/>
                    <a:pt x="0" y="229"/>
                  </a:cubicBezTo>
                  <a:cubicBezTo>
                    <a:pt x="0" y="230"/>
                    <a:pt x="0" y="231"/>
                    <a:pt x="0" y="232"/>
                  </a:cubicBezTo>
                  <a:cubicBezTo>
                    <a:pt x="1" y="233"/>
                    <a:pt x="1" y="235"/>
                    <a:pt x="1" y="236"/>
                  </a:cubicBezTo>
                  <a:cubicBezTo>
                    <a:pt x="1" y="237"/>
                    <a:pt x="1" y="239"/>
                    <a:pt x="2" y="240"/>
                  </a:cubicBezTo>
                  <a:cubicBezTo>
                    <a:pt x="2" y="241"/>
                    <a:pt x="2" y="242"/>
                    <a:pt x="3" y="244"/>
                  </a:cubicBezTo>
                  <a:cubicBezTo>
                    <a:pt x="3" y="245"/>
                    <a:pt x="3" y="246"/>
                    <a:pt x="4" y="248"/>
                  </a:cubicBezTo>
                  <a:cubicBezTo>
                    <a:pt x="4" y="249"/>
                    <a:pt x="4" y="250"/>
                    <a:pt x="5" y="251"/>
                  </a:cubicBezTo>
                  <a:cubicBezTo>
                    <a:pt x="5" y="252"/>
                    <a:pt x="6" y="254"/>
                    <a:pt x="7" y="255"/>
                  </a:cubicBezTo>
                  <a:cubicBezTo>
                    <a:pt x="7" y="256"/>
                    <a:pt x="7" y="257"/>
                    <a:pt x="8" y="258"/>
                  </a:cubicBezTo>
                  <a:cubicBezTo>
                    <a:pt x="8" y="259"/>
                    <a:pt x="9" y="261"/>
                    <a:pt x="10" y="262"/>
                  </a:cubicBezTo>
                  <a:cubicBezTo>
                    <a:pt x="10" y="263"/>
                    <a:pt x="11" y="264"/>
                    <a:pt x="12" y="265"/>
                  </a:cubicBezTo>
                  <a:cubicBezTo>
                    <a:pt x="12" y="266"/>
                    <a:pt x="13" y="267"/>
                    <a:pt x="14" y="269"/>
                  </a:cubicBezTo>
                  <a:cubicBezTo>
                    <a:pt x="15" y="270"/>
                    <a:pt x="15" y="271"/>
                    <a:pt x="16" y="272"/>
                  </a:cubicBezTo>
                  <a:cubicBezTo>
                    <a:pt x="17" y="273"/>
                    <a:pt x="18" y="274"/>
                    <a:pt x="18" y="275"/>
                  </a:cubicBezTo>
                  <a:cubicBezTo>
                    <a:pt x="19" y="276"/>
                    <a:pt x="20" y="277"/>
                    <a:pt x="22" y="278"/>
                  </a:cubicBezTo>
                  <a:cubicBezTo>
                    <a:pt x="22" y="279"/>
                    <a:pt x="22" y="279"/>
                    <a:pt x="23" y="279"/>
                  </a:cubicBezTo>
                  <a:cubicBezTo>
                    <a:pt x="23" y="280"/>
                    <a:pt x="23" y="280"/>
                    <a:pt x="24" y="281"/>
                  </a:cubicBezTo>
                  <a:cubicBezTo>
                    <a:pt x="25" y="282"/>
                    <a:pt x="26" y="283"/>
                    <a:pt x="28" y="284"/>
                  </a:cubicBezTo>
                  <a:cubicBezTo>
                    <a:pt x="28" y="285"/>
                    <a:pt x="29" y="285"/>
                    <a:pt x="30" y="286"/>
                  </a:cubicBezTo>
                  <a:cubicBezTo>
                    <a:pt x="31" y="287"/>
                    <a:pt x="32" y="288"/>
                    <a:pt x="34" y="289"/>
                  </a:cubicBezTo>
                  <a:cubicBezTo>
                    <a:pt x="35" y="290"/>
                    <a:pt x="36" y="290"/>
                    <a:pt x="37" y="291"/>
                  </a:cubicBezTo>
                  <a:cubicBezTo>
                    <a:pt x="38" y="292"/>
                    <a:pt x="39" y="292"/>
                    <a:pt x="40" y="293"/>
                  </a:cubicBezTo>
                  <a:cubicBezTo>
                    <a:pt x="41" y="294"/>
                    <a:pt x="43" y="295"/>
                    <a:pt x="44" y="295"/>
                  </a:cubicBezTo>
                  <a:cubicBezTo>
                    <a:pt x="45" y="296"/>
                    <a:pt x="46" y="296"/>
                    <a:pt x="47" y="297"/>
                  </a:cubicBezTo>
                  <a:cubicBezTo>
                    <a:pt x="49" y="297"/>
                    <a:pt x="50" y="298"/>
                    <a:pt x="52" y="299"/>
                  </a:cubicBezTo>
                  <a:cubicBezTo>
                    <a:pt x="52" y="299"/>
                    <a:pt x="52" y="299"/>
                    <a:pt x="53" y="299"/>
                  </a:cubicBezTo>
                  <a:cubicBezTo>
                    <a:pt x="54" y="299"/>
                    <a:pt x="54" y="300"/>
                    <a:pt x="55" y="300"/>
                  </a:cubicBezTo>
                  <a:cubicBezTo>
                    <a:pt x="56" y="300"/>
                    <a:pt x="57" y="301"/>
                    <a:pt x="59" y="301"/>
                  </a:cubicBezTo>
                  <a:cubicBezTo>
                    <a:pt x="60" y="301"/>
                    <a:pt x="61" y="302"/>
                    <a:pt x="63" y="302"/>
                  </a:cubicBezTo>
                  <a:cubicBezTo>
                    <a:pt x="64" y="302"/>
                    <a:pt x="65" y="303"/>
                    <a:pt x="66" y="303"/>
                  </a:cubicBezTo>
                  <a:cubicBezTo>
                    <a:pt x="68" y="303"/>
                    <a:pt x="70" y="303"/>
                    <a:pt x="72" y="304"/>
                  </a:cubicBezTo>
                  <a:cubicBezTo>
                    <a:pt x="72" y="304"/>
                    <a:pt x="73" y="304"/>
                    <a:pt x="73" y="304"/>
                  </a:cubicBezTo>
                  <a:cubicBezTo>
                    <a:pt x="76" y="304"/>
                    <a:pt x="78" y="304"/>
                    <a:pt x="81" y="304"/>
                  </a:cubicBezTo>
                  <a:cubicBezTo>
                    <a:pt x="81" y="304"/>
                    <a:pt x="81" y="304"/>
                    <a:pt x="81" y="304"/>
                  </a:cubicBezTo>
                  <a:cubicBezTo>
                    <a:pt x="85" y="304"/>
                    <a:pt x="88" y="304"/>
                    <a:pt x="92" y="303"/>
                  </a:cubicBezTo>
                  <a:cubicBezTo>
                    <a:pt x="92" y="303"/>
                    <a:pt x="93" y="303"/>
                    <a:pt x="94" y="303"/>
                  </a:cubicBezTo>
                  <a:cubicBezTo>
                    <a:pt x="98" y="302"/>
                    <a:pt x="101" y="302"/>
                    <a:pt x="104" y="301"/>
                  </a:cubicBezTo>
                  <a:cubicBezTo>
                    <a:pt x="105" y="301"/>
                    <a:pt x="105" y="300"/>
                    <a:pt x="106" y="300"/>
                  </a:cubicBezTo>
                  <a:cubicBezTo>
                    <a:pt x="109" y="299"/>
                    <a:pt x="112" y="298"/>
                    <a:pt x="115" y="296"/>
                  </a:cubicBezTo>
                  <a:cubicBezTo>
                    <a:pt x="116" y="296"/>
                    <a:pt x="116" y="296"/>
                    <a:pt x="117" y="296"/>
                  </a:cubicBezTo>
                  <a:cubicBezTo>
                    <a:pt x="120" y="294"/>
                    <a:pt x="123" y="292"/>
                    <a:pt x="126" y="290"/>
                  </a:cubicBezTo>
                  <a:cubicBezTo>
                    <a:pt x="127" y="290"/>
                    <a:pt x="127" y="290"/>
                    <a:pt x="128" y="289"/>
                  </a:cubicBezTo>
                  <a:cubicBezTo>
                    <a:pt x="130" y="287"/>
                    <a:pt x="133" y="285"/>
                    <a:pt x="135" y="283"/>
                  </a:cubicBezTo>
                  <a:cubicBezTo>
                    <a:pt x="135" y="283"/>
                    <a:pt x="136" y="282"/>
                    <a:pt x="137" y="282"/>
                  </a:cubicBezTo>
                  <a:cubicBezTo>
                    <a:pt x="137" y="282"/>
                    <a:pt x="137" y="282"/>
                    <a:pt x="137" y="282"/>
                  </a:cubicBezTo>
                  <a:cubicBezTo>
                    <a:pt x="200" y="221"/>
                    <a:pt x="200" y="221"/>
                    <a:pt x="200" y="221"/>
                  </a:cubicBezTo>
                  <a:cubicBezTo>
                    <a:pt x="276" y="147"/>
                    <a:pt x="276" y="147"/>
                    <a:pt x="276" y="147"/>
                  </a:cubicBezTo>
                  <a:cubicBezTo>
                    <a:pt x="308" y="116"/>
                    <a:pt x="309" y="65"/>
                    <a:pt x="278" y="33"/>
                  </a:cubicBezTo>
                  <a:cubicBezTo>
                    <a:pt x="247" y="1"/>
                    <a:pt x="196" y="0"/>
                    <a:pt x="164" y="31"/>
                  </a:cubicBezTo>
                  <a:cubicBezTo>
                    <a:pt x="93" y="99"/>
                    <a:pt x="93" y="99"/>
                    <a:pt x="93" y="99"/>
                  </a:cubicBezTo>
                  <a:cubicBezTo>
                    <a:pt x="78" y="83"/>
                    <a:pt x="78" y="83"/>
                    <a:pt x="78" y="83"/>
                  </a:cubicBezTo>
                  <a:cubicBezTo>
                    <a:pt x="111" y="51"/>
                    <a:pt x="111" y="51"/>
                    <a:pt x="111" y="51"/>
                  </a:cubicBezTo>
                  <a:cubicBezTo>
                    <a:pt x="88" y="11"/>
                    <a:pt x="88" y="11"/>
                    <a:pt x="88" y="11"/>
                  </a:cubicBezTo>
                  <a:cubicBezTo>
                    <a:pt x="38" y="107"/>
                    <a:pt x="6" y="191"/>
                    <a:pt x="5" y="195"/>
                  </a:cubicBezTo>
                  <a:cubicBezTo>
                    <a:pt x="5" y="196"/>
                    <a:pt x="5" y="196"/>
                    <a:pt x="4" y="197"/>
                  </a:cubicBezTo>
                  <a:cubicBezTo>
                    <a:pt x="4" y="198"/>
                    <a:pt x="3" y="200"/>
                    <a:pt x="3" y="201"/>
                  </a:cubicBezTo>
                  <a:cubicBezTo>
                    <a:pt x="3" y="202"/>
                    <a:pt x="2" y="204"/>
                    <a:pt x="2" y="205"/>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86" name="Freeform 104"/>
            <p:cNvSpPr>
              <a:spLocks/>
            </p:cNvSpPr>
            <p:nvPr/>
          </p:nvSpPr>
          <p:spPr bwMode="auto">
            <a:xfrm>
              <a:off x="5932488" y="3614738"/>
              <a:ext cx="935038" cy="2001838"/>
            </a:xfrm>
            <a:custGeom>
              <a:avLst/>
              <a:gdLst>
                <a:gd name="T0" fmla="*/ 149 w 880"/>
                <a:gd name="T1" fmla="*/ 329 h 1887"/>
                <a:gd name="T2" fmla="*/ 130 w 880"/>
                <a:gd name="T3" fmla="*/ 401 h 1887"/>
                <a:gd name="T4" fmla="*/ 82 w 880"/>
                <a:gd name="T5" fmla="*/ 429 h 1887"/>
                <a:gd name="T6" fmla="*/ 82 w 880"/>
                <a:gd name="T7" fmla="*/ 1762 h 1887"/>
                <a:gd name="T8" fmla="*/ 207 w 880"/>
                <a:gd name="T9" fmla="*/ 1887 h 1887"/>
                <a:gd name="T10" fmla="*/ 332 w 880"/>
                <a:gd name="T11" fmla="*/ 1762 h 1887"/>
                <a:gd name="T12" fmla="*/ 332 w 880"/>
                <a:gd name="T13" fmla="*/ 849 h 1887"/>
                <a:gd name="T14" fmla="*/ 379 w 880"/>
                <a:gd name="T15" fmla="*/ 849 h 1887"/>
                <a:gd name="T16" fmla="*/ 379 w 880"/>
                <a:gd name="T17" fmla="*/ 1762 h 1887"/>
                <a:gd name="T18" fmla="*/ 504 w 880"/>
                <a:gd name="T19" fmla="*/ 1887 h 1887"/>
                <a:gd name="T20" fmla="*/ 629 w 880"/>
                <a:gd name="T21" fmla="*/ 1762 h 1887"/>
                <a:gd name="T22" fmla="*/ 629 w 880"/>
                <a:gd name="T23" fmla="*/ 244 h 1887"/>
                <a:gd name="T24" fmla="*/ 694 w 880"/>
                <a:gd name="T25" fmla="*/ 883 h 1887"/>
                <a:gd name="T26" fmla="*/ 770 w 880"/>
                <a:gd name="T27" fmla="*/ 969 h 1887"/>
                <a:gd name="T28" fmla="*/ 775 w 880"/>
                <a:gd name="T29" fmla="*/ 969 h 1887"/>
                <a:gd name="T30" fmla="*/ 855 w 880"/>
                <a:gd name="T31" fmla="*/ 893 h 1887"/>
                <a:gd name="T32" fmla="*/ 696 w 880"/>
                <a:gd name="T33" fmla="*/ 64 h 1887"/>
                <a:gd name="T34" fmla="*/ 556 w 880"/>
                <a:gd name="T35" fmla="*/ 0 h 1887"/>
                <a:gd name="T36" fmla="*/ 551 w 880"/>
                <a:gd name="T37" fmla="*/ 0 h 1887"/>
                <a:gd name="T38" fmla="*/ 160 w 880"/>
                <a:gd name="T39" fmla="*/ 0 h 1887"/>
                <a:gd name="T40" fmla="*/ 147 w 880"/>
                <a:gd name="T41" fmla="*/ 1 h 1887"/>
                <a:gd name="T42" fmla="*/ 0 w 880"/>
                <a:gd name="T43" fmla="*/ 71 h 1887"/>
                <a:gd name="T44" fmla="*/ 149 w 880"/>
                <a:gd name="T45" fmla="*/ 329 h 18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80" h="1887">
                  <a:moveTo>
                    <a:pt x="149" y="329"/>
                  </a:moveTo>
                  <a:cubicBezTo>
                    <a:pt x="163" y="354"/>
                    <a:pt x="155" y="387"/>
                    <a:pt x="130" y="401"/>
                  </a:cubicBezTo>
                  <a:cubicBezTo>
                    <a:pt x="82" y="429"/>
                    <a:pt x="82" y="429"/>
                    <a:pt x="82" y="429"/>
                  </a:cubicBezTo>
                  <a:cubicBezTo>
                    <a:pt x="82" y="1762"/>
                    <a:pt x="82" y="1762"/>
                    <a:pt x="82" y="1762"/>
                  </a:cubicBezTo>
                  <a:cubicBezTo>
                    <a:pt x="82" y="1831"/>
                    <a:pt x="138" y="1887"/>
                    <a:pt x="207" y="1887"/>
                  </a:cubicBezTo>
                  <a:cubicBezTo>
                    <a:pt x="276" y="1887"/>
                    <a:pt x="332" y="1831"/>
                    <a:pt x="332" y="1762"/>
                  </a:cubicBezTo>
                  <a:cubicBezTo>
                    <a:pt x="332" y="849"/>
                    <a:pt x="332" y="849"/>
                    <a:pt x="332" y="849"/>
                  </a:cubicBezTo>
                  <a:cubicBezTo>
                    <a:pt x="379" y="849"/>
                    <a:pt x="379" y="849"/>
                    <a:pt x="379" y="849"/>
                  </a:cubicBezTo>
                  <a:cubicBezTo>
                    <a:pt x="379" y="1762"/>
                    <a:pt x="379" y="1762"/>
                    <a:pt x="379" y="1762"/>
                  </a:cubicBezTo>
                  <a:cubicBezTo>
                    <a:pt x="379" y="1831"/>
                    <a:pt x="435" y="1887"/>
                    <a:pt x="504" y="1887"/>
                  </a:cubicBezTo>
                  <a:cubicBezTo>
                    <a:pt x="573" y="1887"/>
                    <a:pt x="629" y="1831"/>
                    <a:pt x="629" y="1762"/>
                  </a:cubicBezTo>
                  <a:cubicBezTo>
                    <a:pt x="629" y="244"/>
                    <a:pt x="629" y="244"/>
                    <a:pt x="629" y="244"/>
                  </a:cubicBezTo>
                  <a:cubicBezTo>
                    <a:pt x="674" y="338"/>
                    <a:pt x="714" y="528"/>
                    <a:pt x="694" y="883"/>
                  </a:cubicBezTo>
                  <a:cubicBezTo>
                    <a:pt x="691" y="928"/>
                    <a:pt x="725" y="966"/>
                    <a:pt x="770" y="969"/>
                  </a:cubicBezTo>
                  <a:cubicBezTo>
                    <a:pt x="771" y="969"/>
                    <a:pt x="773" y="969"/>
                    <a:pt x="775" y="969"/>
                  </a:cubicBezTo>
                  <a:cubicBezTo>
                    <a:pt x="817" y="969"/>
                    <a:pt x="853" y="936"/>
                    <a:pt x="855" y="893"/>
                  </a:cubicBezTo>
                  <a:cubicBezTo>
                    <a:pt x="880" y="465"/>
                    <a:pt x="827" y="186"/>
                    <a:pt x="696" y="64"/>
                  </a:cubicBezTo>
                  <a:cubicBezTo>
                    <a:pt x="640" y="10"/>
                    <a:pt x="584" y="1"/>
                    <a:pt x="556" y="0"/>
                  </a:cubicBezTo>
                  <a:cubicBezTo>
                    <a:pt x="554" y="0"/>
                    <a:pt x="552" y="0"/>
                    <a:pt x="551" y="0"/>
                  </a:cubicBezTo>
                  <a:cubicBezTo>
                    <a:pt x="160" y="0"/>
                    <a:pt x="160" y="0"/>
                    <a:pt x="160" y="0"/>
                  </a:cubicBezTo>
                  <a:cubicBezTo>
                    <a:pt x="155" y="0"/>
                    <a:pt x="151" y="1"/>
                    <a:pt x="147" y="1"/>
                  </a:cubicBezTo>
                  <a:cubicBezTo>
                    <a:pt x="97" y="5"/>
                    <a:pt x="48" y="28"/>
                    <a:pt x="0" y="71"/>
                  </a:cubicBezTo>
                  <a:lnTo>
                    <a:pt x="149" y="329"/>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87" name="Oval 105"/>
            <p:cNvSpPr>
              <a:spLocks noChangeArrowheads="1"/>
            </p:cNvSpPr>
            <p:nvPr/>
          </p:nvSpPr>
          <p:spPr bwMode="auto">
            <a:xfrm>
              <a:off x="6067425" y="3070225"/>
              <a:ext cx="484188" cy="484188"/>
            </a:xfrm>
            <a:prstGeom prst="ellipse">
              <a:avLst/>
            </a:pr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88" name="Freeform 106"/>
            <p:cNvSpPr>
              <a:spLocks noEditPoints="1"/>
            </p:cNvSpPr>
            <p:nvPr/>
          </p:nvSpPr>
          <p:spPr bwMode="auto">
            <a:xfrm>
              <a:off x="5694363" y="3667125"/>
              <a:ext cx="384175" cy="387350"/>
            </a:xfrm>
            <a:custGeom>
              <a:avLst/>
              <a:gdLst>
                <a:gd name="T0" fmla="*/ 188 w 362"/>
                <a:gd name="T1" fmla="*/ 230 h 365"/>
                <a:gd name="T2" fmla="*/ 262 w 362"/>
                <a:gd name="T3" fmla="*/ 262 h 365"/>
                <a:gd name="T4" fmla="*/ 286 w 362"/>
                <a:gd name="T5" fmla="*/ 365 h 365"/>
                <a:gd name="T6" fmla="*/ 343 w 362"/>
                <a:gd name="T7" fmla="*/ 332 h 365"/>
                <a:gd name="T8" fmla="*/ 354 w 362"/>
                <a:gd name="T9" fmla="*/ 291 h 365"/>
                <a:gd name="T10" fmla="*/ 196 w 362"/>
                <a:gd name="T11" fmla="*/ 19 h 365"/>
                <a:gd name="T12" fmla="*/ 155 w 362"/>
                <a:gd name="T13" fmla="*/ 8 h 365"/>
                <a:gd name="T14" fmla="*/ 20 w 362"/>
                <a:gd name="T15" fmla="*/ 87 h 365"/>
                <a:gd name="T16" fmla="*/ 8 w 362"/>
                <a:gd name="T17" fmla="*/ 128 h 365"/>
                <a:gd name="T18" fmla="*/ 96 w 362"/>
                <a:gd name="T19" fmla="*/ 279 h 365"/>
                <a:gd name="T20" fmla="*/ 116 w 362"/>
                <a:gd name="T21" fmla="*/ 259 h 365"/>
                <a:gd name="T22" fmla="*/ 188 w 362"/>
                <a:gd name="T23" fmla="*/ 230 h 365"/>
                <a:gd name="T24" fmla="*/ 48 w 362"/>
                <a:gd name="T25" fmla="*/ 132 h 365"/>
                <a:gd name="T26" fmla="*/ 56 w 362"/>
                <a:gd name="T27" fmla="*/ 103 h 365"/>
                <a:gd name="T28" fmla="*/ 84 w 362"/>
                <a:gd name="T29" fmla="*/ 111 h 365"/>
                <a:gd name="T30" fmla="*/ 77 w 362"/>
                <a:gd name="T31" fmla="*/ 139 h 365"/>
                <a:gd name="T32" fmla="*/ 48 w 362"/>
                <a:gd name="T33" fmla="*/ 13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62" h="365">
                  <a:moveTo>
                    <a:pt x="188" y="230"/>
                  </a:moveTo>
                  <a:cubicBezTo>
                    <a:pt x="216" y="230"/>
                    <a:pt x="243" y="241"/>
                    <a:pt x="262" y="262"/>
                  </a:cubicBezTo>
                  <a:cubicBezTo>
                    <a:pt x="289" y="290"/>
                    <a:pt x="297" y="330"/>
                    <a:pt x="286" y="365"/>
                  </a:cubicBezTo>
                  <a:cubicBezTo>
                    <a:pt x="343" y="332"/>
                    <a:pt x="343" y="332"/>
                    <a:pt x="343" y="332"/>
                  </a:cubicBezTo>
                  <a:cubicBezTo>
                    <a:pt x="357" y="324"/>
                    <a:pt x="362" y="305"/>
                    <a:pt x="354" y="291"/>
                  </a:cubicBezTo>
                  <a:cubicBezTo>
                    <a:pt x="196" y="19"/>
                    <a:pt x="196" y="19"/>
                    <a:pt x="196" y="19"/>
                  </a:cubicBezTo>
                  <a:cubicBezTo>
                    <a:pt x="188" y="5"/>
                    <a:pt x="169" y="0"/>
                    <a:pt x="155" y="8"/>
                  </a:cubicBezTo>
                  <a:cubicBezTo>
                    <a:pt x="20" y="87"/>
                    <a:pt x="20" y="87"/>
                    <a:pt x="20" y="87"/>
                  </a:cubicBezTo>
                  <a:cubicBezTo>
                    <a:pt x="5" y="95"/>
                    <a:pt x="0" y="114"/>
                    <a:pt x="8" y="128"/>
                  </a:cubicBezTo>
                  <a:cubicBezTo>
                    <a:pt x="96" y="279"/>
                    <a:pt x="96" y="279"/>
                    <a:pt x="96" y="279"/>
                  </a:cubicBezTo>
                  <a:cubicBezTo>
                    <a:pt x="116" y="259"/>
                    <a:pt x="116" y="259"/>
                    <a:pt x="116" y="259"/>
                  </a:cubicBezTo>
                  <a:cubicBezTo>
                    <a:pt x="136" y="240"/>
                    <a:pt x="161" y="230"/>
                    <a:pt x="188" y="230"/>
                  </a:cubicBezTo>
                  <a:close/>
                  <a:moveTo>
                    <a:pt x="48" y="132"/>
                  </a:moveTo>
                  <a:cubicBezTo>
                    <a:pt x="42" y="122"/>
                    <a:pt x="46" y="109"/>
                    <a:pt x="56" y="103"/>
                  </a:cubicBezTo>
                  <a:cubicBezTo>
                    <a:pt x="66" y="97"/>
                    <a:pt x="79" y="101"/>
                    <a:pt x="84" y="111"/>
                  </a:cubicBezTo>
                  <a:cubicBezTo>
                    <a:pt x="90" y="121"/>
                    <a:pt x="87" y="134"/>
                    <a:pt x="77" y="139"/>
                  </a:cubicBezTo>
                  <a:cubicBezTo>
                    <a:pt x="67" y="145"/>
                    <a:pt x="54" y="142"/>
                    <a:pt x="48" y="132"/>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489" name="person_pushing_wheelchair_blue"/>
          <p:cNvGrpSpPr/>
          <p:nvPr userDrawn="1"/>
        </p:nvGrpSpPr>
        <p:grpSpPr>
          <a:xfrm>
            <a:off x="2026730" y="1929453"/>
            <a:ext cx="1095303" cy="1182031"/>
            <a:chOff x="3219451" y="2960687"/>
            <a:chExt cx="2325688" cy="2509838"/>
          </a:xfrm>
        </p:grpSpPr>
        <p:sp>
          <p:nvSpPr>
            <p:cNvPr id="490" name="Freeform 110"/>
            <p:cNvSpPr>
              <a:spLocks/>
            </p:cNvSpPr>
            <p:nvPr/>
          </p:nvSpPr>
          <p:spPr bwMode="auto">
            <a:xfrm>
              <a:off x="4854576" y="3409950"/>
              <a:ext cx="520700" cy="519113"/>
            </a:xfrm>
            <a:custGeom>
              <a:avLst/>
              <a:gdLst>
                <a:gd name="T0" fmla="*/ 29 w 503"/>
                <a:gd name="T1" fmla="*/ 199 h 502"/>
                <a:gd name="T2" fmla="*/ 303 w 503"/>
                <a:gd name="T3" fmla="*/ 28 h 502"/>
                <a:gd name="T4" fmla="*/ 474 w 503"/>
                <a:gd name="T5" fmla="*/ 303 h 502"/>
                <a:gd name="T6" fmla="*/ 200 w 503"/>
                <a:gd name="T7" fmla="*/ 473 h 502"/>
                <a:gd name="T8" fmla="*/ 29 w 503"/>
                <a:gd name="T9" fmla="*/ 199 h 502"/>
              </a:gdLst>
              <a:ahLst/>
              <a:cxnLst>
                <a:cxn ang="0">
                  <a:pos x="T0" y="T1"/>
                </a:cxn>
                <a:cxn ang="0">
                  <a:pos x="T2" y="T3"/>
                </a:cxn>
                <a:cxn ang="0">
                  <a:pos x="T4" y="T5"/>
                </a:cxn>
                <a:cxn ang="0">
                  <a:pos x="T6" y="T7"/>
                </a:cxn>
                <a:cxn ang="0">
                  <a:pos x="T8" y="T9"/>
                </a:cxn>
              </a:cxnLst>
              <a:rect l="0" t="0" r="r" b="b"/>
              <a:pathLst>
                <a:path w="503" h="502">
                  <a:moveTo>
                    <a:pt x="29" y="199"/>
                  </a:moveTo>
                  <a:cubicBezTo>
                    <a:pt x="57" y="76"/>
                    <a:pt x="180" y="0"/>
                    <a:pt x="303" y="28"/>
                  </a:cubicBezTo>
                  <a:cubicBezTo>
                    <a:pt x="426" y="57"/>
                    <a:pt x="503" y="180"/>
                    <a:pt x="474" y="303"/>
                  </a:cubicBezTo>
                  <a:cubicBezTo>
                    <a:pt x="445" y="426"/>
                    <a:pt x="322" y="502"/>
                    <a:pt x="200" y="473"/>
                  </a:cubicBezTo>
                  <a:cubicBezTo>
                    <a:pt x="77" y="445"/>
                    <a:pt x="0" y="322"/>
                    <a:pt x="29" y="199"/>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91" name="Freeform 111"/>
            <p:cNvSpPr>
              <a:spLocks/>
            </p:cNvSpPr>
            <p:nvPr/>
          </p:nvSpPr>
          <p:spPr bwMode="auto">
            <a:xfrm>
              <a:off x="4578351" y="3841750"/>
              <a:ext cx="465138" cy="454025"/>
            </a:xfrm>
            <a:custGeom>
              <a:avLst/>
              <a:gdLst>
                <a:gd name="T0" fmla="*/ 180 w 449"/>
                <a:gd name="T1" fmla="*/ 439 h 439"/>
                <a:gd name="T2" fmla="*/ 163 w 449"/>
                <a:gd name="T3" fmla="*/ 274 h 439"/>
                <a:gd name="T4" fmla="*/ 170 w 449"/>
                <a:gd name="T5" fmla="*/ 168 h 439"/>
                <a:gd name="T6" fmla="*/ 270 w 449"/>
                <a:gd name="T7" fmla="*/ 83 h 439"/>
                <a:gd name="T8" fmla="*/ 287 w 449"/>
                <a:gd name="T9" fmla="*/ 84 h 439"/>
                <a:gd name="T10" fmla="*/ 370 w 449"/>
                <a:gd name="T11" fmla="*/ 201 h 439"/>
                <a:gd name="T12" fmla="*/ 370 w 449"/>
                <a:gd name="T13" fmla="*/ 203 h 439"/>
                <a:gd name="T14" fmla="*/ 370 w 449"/>
                <a:gd name="T15" fmla="*/ 205 h 439"/>
                <a:gd name="T16" fmla="*/ 370 w 449"/>
                <a:gd name="T17" fmla="*/ 206 h 439"/>
                <a:gd name="T18" fmla="*/ 368 w 449"/>
                <a:gd name="T19" fmla="*/ 219 h 439"/>
                <a:gd name="T20" fmla="*/ 366 w 449"/>
                <a:gd name="T21" fmla="*/ 274 h 439"/>
                <a:gd name="T22" fmla="*/ 388 w 449"/>
                <a:gd name="T23" fmla="*/ 431 h 439"/>
                <a:gd name="T24" fmla="*/ 420 w 449"/>
                <a:gd name="T25" fmla="*/ 266 h 439"/>
                <a:gd name="T26" fmla="*/ 324 w 449"/>
                <a:gd name="T27" fmla="*/ 22 h 439"/>
                <a:gd name="T28" fmla="*/ 61 w 449"/>
                <a:gd name="T29" fmla="*/ 196 h 439"/>
                <a:gd name="T30" fmla="*/ 0 w 449"/>
                <a:gd name="T31" fmla="*/ 438 h 439"/>
                <a:gd name="T32" fmla="*/ 89 w 449"/>
                <a:gd name="T33" fmla="*/ 431 h 439"/>
                <a:gd name="T34" fmla="*/ 180 w 449"/>
                <a:gd name="T35" fmla="*/ 439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49" h="439">
                  <a:moveTo>
                    <a:pt x="180" y="439"/>
                  </a:moveTo>
                  <a:cubicBezTo>
                    <a:pt x="169" y="387"/>
                    <a:pt x="163" y="332"/>
                    <a:pt x="163" y="274"/>
                  </a:cubicBezTo>
                  <a:cubicBezTo>
                    <a:pt x="163" y="218"/>
                    <a:pt x="168" y="179"/>
                    <a:pt x="170" y="168"/>
                  </a:cubicBezTo>
                  <a:cubicBezTo>
                    <a:pt x="178" y="118"/>
                    <a:pt x="220" y="83"/>
                    <a:pt x="270" y="83"/>
                  </a:cubicBezTo>
                  <a:cubicBezTo>
                    <a:pt x="276" y="83"/>
                    <a:pt x="282" y="83"/>
                    <a:pt x="287" y="84"/>
                  </a:cubicBezTo>
                  <a:cubicBezTo>
                    <a:pt x="342" y="93"/>
                    <a:pt x="380" y="146"/>
                    <a:pt x="370" y="201"/>
                  </a:cubicBezTo>
                  <a:cubicBezTo>
                    <a:pt x="370" y="203"/>
                    <a:pt x="370" y="203"/>
                    <a:pt x="370" y="203"/>
                  </a:cubicBezTo>
                  <a:cubicBezTo>
                    <a:pt x="370" y="205"/>
                    <a:pt x="370" y="205"/>
                    <a:pt x="370" y="205"/>
                  </a:cubicBezTo>
                  <a:cubicBezTo>
                    <a:pt x="370" y="206"/>
                    <a:pt x="370" y="206"/>
                    <a:pt x="370" y="206"/>
                  </a:cubicBezTo>
                  <a:cubicBezTo>
                    <a:pt x="369" y="209"/>
                    <a:pt x="369" y="213"/>
                    <a:pt x="368" y="219"/>
                  </a:cubicBezTo>
                  <a:cubicBezTo>
                    <a:pt x="367" y="237"/>
                    <a:pt x="366" y="255"/>
                    <a:pt x="366" y="274"/>
                  </a:cubicBezTo>
                  <a:cubicBezTo>
                    <a:pt x="366" y="314"/>
                    <a:pt x="370" y="372"/>
                    <a:pt x="388" y="431"/>
                  </a:cubicBezTo>
                  <a:cubicBezTo>
                    <a:pt x="398" y="371"/>
                    <a:pt x="411" y="315"/>
                    <a:pt x="420" y="266"/>
                  </a:cubicBezTo>
                  <a:cubicBezTo>
                    <a:pt x="449" y="165"/>
                    <a:pt x="411" y="44"/>
                    <a:pt x="324" y="22"/>
                  </a:cubicBezTo>
                  <a:cubicBezTo>
                    <a:pt x="238" y="0"/>
                    <a:pt x="112" y="48"/>
                    <a:pt x="61" y="196"/>
                  </a:cubicBezTo>
                  <a:cubicBezTo>
                    <a:pt x="31" y="286"/>
                    <a:pt x="11" y="362"/>
                    <a:pt x="0" y="438"/>
                  </a:cubicBezTo>
                  <a:cubicBezTo>
                    <a:pt x="29" y="434"/>
                    <a:pt x="59" y="431"/>
                    <a:pt x="89" y="431"/>
                  </a:cubicBezTo>
                  <a:cubicBezTo>
                    <a:pt x="120" y="431"/>
                    <a:pt x="150" y="434"/>
                    <a:pt x="180" y="439"/>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92" name="Freeform 112"/>
            <p:cNvSpPr>
              <a:spLocks/>
            </p:cNvSpPr>
            <p:nvPr/>
          </p:nvSpPr>
          <p:spPr bwMode="auto">
            <a:xfrm>
              <a:off x="5118101" y="4479925"/>
              <a:ext cx="427038" cy="896938"/>
            </a:xfrm>
            <a:custGeom>
              <a:avLst/>
              <a:gdLst>
                <a:gd name="T0" fmla="*/ 198 w 412"/>
                <a:gd name="T1" fmla="*/ 97 h 867"/>
                <a:gd name="T2" fmla="*/ 213 w 412"/>
                <a:gd name="T3" fmla="*/ 173 h 867"/>
                <a:gd name="T4" fmla="*/ 135 w 412"/>
                <a:gd name="T5" fmla="*/ 251 h 867"/>
                <a:gd name="T6" fmla="*/ 155 w 412"/>
                <a:gd name="T7" fmla="*/ 402 h 867"/>
                <a:gd name="T8" fmla="*/ 117 w 412"/>
                <a:gd name="T9" fmla="*/ 608 h 867"/>
                <a:gd name="T10" fmla="*/ 150 w 412"/>
                <a:gd name="T11" fmla="*/ 765 h 867"/>
                <a:gd name="T12" fmla="*/ 274 w 412"/>
                <a:gd name="T13" fmla="*/ 867 h 867"/>
                <a:gd name="T14" fmla="*/ 299 w 412"/>
                <a:gd name="T15" fmla="*/ 864 h 867"/>
                <a:gd name="T16" fmla="*/ 398 w 412"/>
                <a:gd name="T17" fmla="*/ 714 h 867"/>
                <a:gd name="T18" fmla="*/ 273 w 412"/>
                <a:gd name="T19" fmla="*/ 101 h 867"/>
                <a:gd name="T20" fmla="*/ 149 w 412"/>
                <a:gd name="T21" fmla="*/ 0 h 867"/>
                <a:gd name="T22" fmla="*/ 0 w 412"/>
                <a:gd name="T23" fmla="*/ 0 h 867"/>
                <a:gd name="T24" fmla="*/ 134 w 412"/>
                <a:gd name="T25" fmla="*/ 53 h 867"/>
                <a:gd name="T26" fmla="*/ 198 w 412"/>
                <a:gd name="T27" fmla="*/ 97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2" h="867">
                  <a:moveTo>
                    <a:pt x="198" y="97"/>
                  </a:moveTo>
                  <a:cubicBezTo>
                    <a:pt x="213" y="120"/>
                    <a:pt x="218" y="147"/>
                    <a:pt x="213" y="173"/>
                  </a:cubicBezTo>
                  <a:cubicBezTo>
                    <a:pt x="204" y="213"/>
                    <a:pt x="173" y="243"/>
                    <a:pt x="135" y="251"/>
                  </a:cubicBezTo>
                  <a:cubicBezTo>
                    <a:pt x="148" y="300"/>
                    <a:pt x="155" y="350"/>
                    <a:pt x="155" y="402"/>
                  </a:cubicBezTo>
                  <a:cubicBezTo>
                    <a:pt x="155" y="474"/>
                    <a:pt x="141" y="544"/>
                    <a:pt x="117" y="608"/>
                  </a:cubicBezTo>
                  <a:cubicBezTo>
                    <a:pt x="150" y="765"/>
                    <a:pt x="150" y="765"/>
                    <a:pt x="150" y="765"/>
                  </a:cubicBezTo>
                  <a:cubicBezTo>
                    <a:pt x="162" y="825"/>
                    <a:pt x="215" y="867"/>
                    <a:pt x="274" y="867"/>
                  </a:cubicBezTo>
                  <a:cubicBezTo>
                    <a:pt x="282" y="867"/>
                    <a:pt x="291" y="866"/>
                    <a:pt x="299" y="864"/>
                  </a:cubicBezTo>
                  <a:cubicBezTo>
                    <a:pt x="368" y="850"/>
                    <a:pt x="412" y="783"/>
                    <a:pt x="398" y="714"/>
                  </a:cubicBezTo>
                  <a:cubicBezTo>
                    <a:pt x="273" y="101"/>
                    <a:pt x="273" y="101"/>
                    <a:pt x="273" y="101"/>
                  </a:cubicBezTo>
                  <a:cubicBezTo>
                    <a:pt x="261" y="43"/>
                    <a:pt x="209" y="0"/>
                    <a:pt x="149" y="0"/>
                  </a:cubicBezTo>
                  <a:cubicBezTo>
                    <a:pt x="0" y="0"/>
                    <a:pt x="0" y="0"/>
                    <a:pt x="0" y="0"/>
                  </a:cubicBezTo>
                  <a:cubicBezTo>
                    <a:pt x="38" y="24"/>
                    <a:pt x="82" y="42"/>
                    <a:pt x="134" y="53"/>
                  </a:cubicBezTo>
                  <a:cubicBezTo>
                    <a:pt x="161" y="59"/>
                    <a:pt x="184" y="74"/>
                    <a:pt x="198" y="97"/>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93" name="Freeform 113"/>
            <p:cNvSpPr>
              <a:spLocks/>
            </p:cNvSpPr>
            <p:nvPr/>
          </p:nvSpPr>
          <p:spPr bwMode="auto">
            <a:xfrm>
              <a:off x="4768851" y="3941763"/>
              <a:ext cx="230188" cy="442913"/>
            </a:xfrm>
            <a:custGeom>
              <a:avLst/>
              <a:gdLst>
                <a:gd name="T0" fmla="*/ 189 w 223"/>
                <a:gd name="T1" fmla="*/ 354 h 428"/>
                <a:gd name="T2" fmla="*/ 162 w 223"/>
                <a:gd name="T3" fmla="*/ 177 h 428"/>
                <a:gd name="T4" fmla="*/ 165 w 223"/>
                <a:gd name="T5" fmla="*/ 120 h 428"/>
                <a:gd name="T6" fmla="*/ 167 w 223"/>
                <a:gd name="T7" fmla="*/ 105 h 428"/>
                <a:gd name="T8" fmla="*/ 167 w 223"/>
                <a:gd name="T9" fmla="*/ 101 h 428"/>
                <a:gd name="T10" fmla="*/ 167 w 223"/>
                <a:gd name="T11" fmla="*/ 101 h 428"/>
                <a:gd name="T12" fmla="*/ 167 w 223"/>
                <a:gd name="T13" fmla="*/ 101 h 428"/>
                <a:gd name="T14" fmla="*/ 167 w 223"/>
                <a:gd name="T15" fmla="*/ 101 h 428"/>
                <a:gd name="T16" fmla="*/ 167 w 223"/>
                <a:gd name="T17" fmla="*/ 101 h 428"/>
                <a:gd name="T18" fmla="*/ 101 w 223"/>
                <a:gd name="T19" fmla="*/ 7 h 428"/>
                <a:gd name="T20" fmla="*/ 7 w 223"/>
                <a:gd name="T21" fmla="*/ 74 h 428"/>
                <a:gd name="T22" fmla="*/ 7 w 223"/>
                <a:gd name="T23" fmla="*/ 74 h 428"/>
                <a:gd name="T24" fmla="*/ 0 w 223"/>
                <a:gd name="T25" fmla="*/ 177 h 428"/>
                <a:gd name="T26" fmla="*/ 18 w 223"/>
                <a:gd name="T27" fmla="*/ 345 h 428"/>
                <a:gd name="T28" fmla="*/ 223 w 223"/>
                <a:gd name="T29" fmla="*/ 428 h 428"/>
                <a:gd name="T30" fmla="*/ 189 w 223"/>
                <a:gd name="T31" fmla="*/ 354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3" h="428">
                  <a:moveTo>
                    <a:pt x="189" y="354"/>
                  </a:moveTo>
                  <a:cubicBezTo>
                    <a:pt x="168" y="291"/>
                    <a:pt x="162" y="226"/>
                    <a:pt x="162" y="177"/>
                  </a:cubicBezTo>
                  <a:cubicBezTo>
                    <a:pt x="162" y="153"/>
                    <a:pt x="164" y="133"/>
                    <a:pt x="165" y="120"/>
                  </a:cubicBezTo>
                  <a:cubicBezTo>
                    <a:pt x="166" y="113"/>
                    <a:pt x="166" y="108"/>
                    <a:pt x="167" y="105"/>
                  </a:cubicBezTo>
                  <a:cubicBezTo>
                    <a:pt x="167" y="103"/>
                    <a:pt x="167" y="102"/>
                    <a:pt x="167" y="101"/>
                  </a:cubicBezTo>
                  <a:cubicBezTo>
                    <a:pt x="167" y="101"/>
                    <a:pt x="167" y="101"/>
                    <a:pt x="167" y="101"/>
                  </a:cubicBezTo>
                  <a:cubicBezTo>
                    <a:pt x="167" y="101"/>
                    <a:pt x="167" y="101"/>
                    <a:pt x="167" y="101"/>
                  </a:cubicBezTo>
                  <a:cubicBezTo>
                    <a:pt x="167" y="101"/>
                    <a:pt x="167" y="101"/>
                    <a:pt x="167" y="101"/>
                  </a:cubicBezTo>
                  <a:cubicBezTo>
                    <a:pt x="167" y="101"/>
                    <a:pt x="167" y="101"/>
                    <a:pt x="167" y="101"/>
                  </a:cubicBezTo>
                  <a:cubicBezTo>
                    <a:pt x="175" y="56"/>
                    <a:pt x="145" y="15"/>
                    <a:pt x="101" y="7"/>
                  </a:cubicBezTo>
                  <a:cubicBezTo>
                    <a:pt x="57" y="0"/>
                    <a:pt x="15" y="29"/>
                    <a:pt x="7" y="74"/>
                  </a:cubicBezTo>
                  <a:cubicBezTo>
                    <a:pt x="7" y="74"/>
                    <a:pt x="7" y="74"/>
                    <a:pt x="7" y="74"/>
                  </a:cubicBezTo>
                  <a:cubicBezTo>
                    <a:pt x="7" y="77"/>
                    <a:pt x="0" y="117"/>
                    <a:pt x="0" y="177"/>
                  </a:cubicBezTo>
                  <a:cubicBezTo>
                    <a:pt x="0" y="224"/>
                    <a:pt x="4" y="282"/>
                    <a:pt x="18" y="345"/>
                  </a:cubicBezTo>
                  <a:cubicBezTo>
                    <a:pt x="93" y="360"/>
                    <a:pt x="162" y="388"/>
                    <a:pt x="223" y="428"/>
                  </a:cubicBezTo>
                  <a:cubicBezTo>
                    <a:pt x="209" y="404"/>
                    <a:pt x="198" y="379"/>
                    <a:pt x="189" y="354"/>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94" name="Freeform 114"/>
            <p:cNvSpPr>
              <a:spLocks/>
            </p:cNvSpPr>
            <p:nvPr/>
          </p:nvSpPr>
          <p:spPr bwMode="auto">
            <a:xfrm>
              <a:off x="5146676" y="4519613"/>
              <a:ext cx="180975" cy="200025"/>
            </a:xfrm>
            <a:custGeom>
              <a:avLst/>
              <a:gdLst>
                <a:gd name="T0" fmla="*/ 101 w 174"/>
                <a:gd name="T1" fmla="*/ 193 h 193"/>
                <a:gd name="T2" fmla="*/ 165 w 174"/>
                <a:gd name="T3" fmla="*/ 130 h 193"/>
                <a:gd name="T4" fmla="*/ 102 w 174"/>
                <a:gd name="T5" fmla="*/ 34 h 193"/>
                <a:gd name="T6" fmla="*/ 0 w 174"/>
                <a:gd name="T7" fmla="*/ 0 h 193"/>
                <a:gd name="T8" fmla="*/ 101 w 174"/>
                <a:gd name="T9" fmla="*/ 193 h 193"/>
              </a:gdLst>
              <a:ahLst/>
              <a:cxnLst>
                <a:cxn ang="0">
                  <a:pos x="T0" y="T1"/>
                </a:cxn>
                <a:cxn ang="0">
                  <a:pos x="T2" y="T3"/>
                </a:cxn>
                <a:cxn ang="0">
                  <a:pos x="T4" y="T5"/>
                </a:cxn>
                <a:cxn ang="0">
                  <a:pos x="T6" y="T7"/>
                </a:cxn>
                <a:cxn ang="0">
                  <a:pos x="T8" y="T9"/>
                </a:cxn>
              </a:cxnLst>
              <a:rect l="0" t="0" r="r" b="b"/>
              <a:pathLst>
                <a:path w="174" h="193">
                  <a:moveTo>
                    <a:pt x="101" y="193"/>
                  </a:moveTo>
                  <a:cubicBezTo>
                    <a:pt x="132" y="187"/>
                    <a:pt x="158" y="163"/>
                    <a:pt x="165" y="130"/>
                  </a:cubicBezTo>
                  <a:cubicBezTo>
                    <a:pt x="174" y="86"/>
                    <a:pt x="146" y="43"/>
                    <a:pt x="102" y="34"/>
                  </a:cubicBezTo>
                  <a:cubicBezTo>
                    <a:pt x="62" y="25"/>
                    <a:pt x="29" y="14"/>
                    <a:pt x="0" y="0"/>
                  </a:cubicBezTo>
                  <a:cubicBezTo>
                    <a:pt x="45" y="57"/>
                    <a:pt x="80" y="122"/>
                    <a:pt x="101" y="193"/>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95" name="Freeform 115"/>
            <p:cNvSpPr>
              <a:spLocks noEditPoints="1"/>
            </p:cNvSpPr>
            <p:nvPr/>
          </p:nvSpPr>
          <p:spPr bwMode="auto">
            <a:xfrm>
              <a:off x="4095751" y="3917950"/>
              <a:ext cx="1150938" cy="1552575"/>
            </a:xfrm>
            <a:custGeom>
              <a:avLst/>
              <a:gdLst>
                <a:gd name="T0" fmla="*/ 556 w 1112"/>
                <a:gd name="T1" fmla="*/ 1501 h 1501"/>
                <a:gd name="T2" fmla="*/ 556 w 1112"/>
                <a:gd name="T3" fmla="*/ 389 h 1501"/>
                <a:gd name="T4" fmla="*/ 395 w 1112"/>
                <a:gd name="T5" fmla="*/ 381 h 1501"/>
                <a:gd name="T6" fmla="*/ 254 w 1112"/>
                <a:gd name="T7" fmla="*/ 0 h 1501"/>
                <a:gd name="T8" fmla="*/ 239 w 1112"/>
                <a:gd name="T9" fmla="*/ 95 h 1501"/>
                <a:gd name="T10" fmla="*/ 299 w 1112"/>
                <a:gd name="T11" fmla="*/ 418 h 1501"/>
                <a:gd name="T12" fmla="*/ 0 w 1112"/>
                <a:gd name="T13" fmla="*/ 945 h 1501"/>
                <a:gd name="T14" fmla="*/ 591 w 1112"/>
                <a:gd name="T15" fmla="*/ 877 h 1501"/>
                <a:gd name="T16" fmla="*/ 573 w 1112"/>
                <a:gd name="T17" fmla="*/ 491 h 1501"/>
                <a:gd name="T18" fmla="*/ 303 w 1112"/>
                <a:gd name="T19" fmla="*/ 567 h 1501"/>
                <a:gd name="T20" fmla="*/ 487 w 1112"/>
                <a:gd name="T21" fmla="*/ 912 h 1501"/>
                <a:gd name="T22" fmla="*/ 235 w 1112"/>
                <a:gd name="T23" fmla="*/ 624 h 1501"/>
                <a:gd name="T24" fmla="*/ 947 w 1112"/>
                <a:gd name="T25" fmla="*/ 1177 h 1501"/>
                <a:gd name="T26" fmla="*/ 1009 w 1112"/>
                <a:gd name="T27" fmla="*/ 988 h 1501"/>
                <a:gd name="T28" fmla="*/ 104 w 1112"/>
                <a:gd name="T29" fmla="*/ 988 h 1501"/>
                <a:gd name="T30" fmla="*/ 165 w 1112"/>
                <a:gd name="T31" fmla="*/ 1177 h 1501"/>
                <a:gd name="T32" fmla="*/ 102 w 1112"/>
                <a:gd name="T33" fmla="*/ 945 h 1501"/>
                <a:gd name="T34" fmla="*/ 480 w 1112"/>
                <a:gd name="T35" fmla="*/ 947 h 1501"/>
                <a:gd name="T36" fmla="*/ 102 w 1112"/>
                <a:gd name="T37" fmla="*/ 954 h 1501"/>
                <a:gd name="T38" fmla="*/ 539 w 1112"/>
                <a:gd name="T39" fmla="*/ 1399 h 1501"/>
                <a:gd name="T40" fmla="*/ 539 w 1112"/>
                <a:gd name="T41" fmla="*/ 1034 h 1501"/>
                <a:gd name="T42" fmla="*/ 573 w 1112"/>
                <a:gd name="T43" fmla="*/ 1034 h 1501"/>
                <a:gd name="T44" fmla="*/ 573 w 1112"/>
                <a:gd name="T45" fmla="*/ 1399 h 1501"/>
                <a:gd name="T46" fmla="*/ 510 w 1112"/>
                <a:gd name="T47" fmla="*/ 1018 h 1501"/>
                <a:gd name="T48" fmla="*/ 235 w 1112"/>
                <a:gd name="T49" fmla="*/ 1266 h 1501"/>
                <a:gd name="T50" fmla="*/ 510 w 1112"/>
                <a:gd name="T51" fmla="*/ 1018 h 1501"/>
                <a:gd name="T52" fmla="*/ 602 w 1112"/>
                <a:gd name="T53" fmla="*/ 1018 h 1501"/>
                <a:gd name="T54" fmla="*/ 877 w 1112"/>
                <a:gd name="T55" fmla="*/ 1266 h 1501"/>
                <a:gd name="T56" fmla="*/ 1011 w 1112"/>
                <a:gd name="T57" fmla="*/ 945 h 1501"/>
                <a:gd name="T58" fmla="*/ 632 w 1112"/>
                <a:gd name="T59" fmla="*/ 954 h 1501"/>
                <a:gd name="T60" fmla="*/ 968 w 1112"/>
                <a:gd name="T61" fmla="*/ 753 h 1501"/>
                <a:gd name="T62" fmla="*/ 953 w 1112"/>
                <a:gd name="T63" fmla="*/ 723 h 1501"/>
                <a:gd name="T64" fmla="*/ 617 w 1112"/>
                <a:gd name="T65" fmla="*/ 900 h 1501"/>
                <a:gd name="T66" fmla="*/ 878 w 1112"/>
                <a:gd name="T67" fmla="*/ 624 h 1501"/>
                <a:gd name="T68" fmla="*/ 539 w 1112"/>
                <a:gd name="T69" fmla="*/ 871 h 1501"/>
                <a:gd name="T70" fmla="*/ 332 w 1112"/>
                <a:gd name="T71" fmla="*/ 550 h 1501"/>
                <a:gd name="T72" fmla="*/ 539 w 1112"/>
                <a:gd name="T73" fmla="*/ 871 h 15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12" h="1501">
                  <a:moveTo>
                    <a:pt x="0" y="945"/>
                  </a:moveTo>
                  <a:cubicBezTo>
                    <a:pt x="0" y="1252"/>
                    <a:pt x="249" y="1501"/>
                    <a:pt x="556" y="1501"/>
                  </a:cubicBezTo>
                  <a:cubicBezTo>
                    <a:pt x="863" y="1501"/>
                    <a:pt x="1112" y="1252"/>
                    <a:pt x="1112" y="945"/>
                  </a:cubicBezTo>
                  <a:cubicBezTo>
                    <a:pt x="1112" y="638"/>
                    <a:pt x="863" y="389"/>
                    <a:pt x="556" y="389"/>
                  </a:cubicBezTo>
                  <a:cubicBezTo>
                    <a:pt x="503" y="389"/>
                    <a:pt x="451" y="397"/>
                    <a:pt x="402" y="411"/>
                  </a:cubicBezTo>
                  <a:cubicBezTo>
                    <a:pt x="395" y="381"/>
                    <a:pt x="395" y="381"/>
                    <a:pt x="395" y="381"/>
                  </a:cubicBezTo>
                  <a:cubicBezTo>
                    <a:pt x="302" y="37"/>
                    <a:pt x="302" y="37"/>
                    <a:pt x="302" y="37"/>
                  </a:cubicBezTo>
                  <a:cubicBezTo>
                    <a:pt x="296" y="15"/>
                    <a:pt x="277" y="0"/>
                    <a:pt x="254" y="0"/>
                  </a:cubicBezTo>
                  <a:cubicBezTo>
                    <a:pt x="256" y="6"/>
                    <a:pt x="258" y="13"/>
                    <a:pt x="259" y="20"/>
                  </a:cubicBezTo>
                  <a:cubicBezTo>
                    <a:pt x="262" y="47"/>
                    <a:pt x="255" y="74"/>
                    <a:pt x="239" y="95"/>
                  </a:cubicBezTo>
                  <a:cubicBezTo>
                    <a:pt x="233" y="103"/>
                    <a:pt x="226" y="110"/>
                    <a:pt x="218" y="116"/>
                  </a:cubicBezTo>
                  <a:cubicBezTo>
                    <a:pt x="299" y="418"/>
                    <a:pt x="299" y="418"/>
                    <a:pt x="299" y="418"/>
                  </a:cubicBezTo>
                  <a:cubicBezTo>
                    <a:pt x="307" y="448"/>
                    <a:pt x="307" y="448"/>
                    <a:pt x="307" y="448"/>
                  </a:cubicBezTo>
                  <a:cubicBezTo>
                    <a:pt x="125" y="539"/>
                    <a:pt x="0" y="727"/>
                    <a:pt x="0" y="945"/>
                  </a:cubicBezTo>
                  <a:close/>
                  <a:moveTo>
                    <a:pt x="780" y="550"/>
                  </a:moveTo>
                  <a:cubicBezTo>
                    <a:pt x="591" y="877"/>
                    <a:pt x="591" y="877"/>
                    <a:pt x="591" y="877"/>
                  </a:cubicBezTo>
                  <a:cubicBezTo>
                    <a:pt x="585" y="874"/>
                    <a:pt x="579" y="872"/>
                    <a:pt x="573" y="871"/>
                  </a:cubicBezTo>
                  <a:cubicBezTo>
                    <a:pt x="573" y="491"/>
                    <a:pt x="573" y="491"/>
                    <a:pt x="573" y="491"/>
                  </a:cubicBezTo>
                  <a:cubicBezTo>
                    <a:pt x="648" y="494"/>
                    <a:pt x="719" y="515"/>
                    <a:pt x="780" y="550"/>
                  </a:cubicBezTo>
                  <a:close/>
                  <a:moveTo>
                    <a:pt x="303" y="567"/>
                  </a:moveTo>
                  <a:cubicBezTo>
                    <a:pt x="495" y="900"/>
                    <a:pt x="495" y="900"/>
                    <a:pt x="495" y="900"/>
                  </a:cubicBezTo>
                  <a:cubicBezTo>
                    <a:pt x="492" y="903"/>
                    <a:pt x="490" y="908"/>
                    <a:pt x="487" y="912"/>
                  </a:cubicBezTo>
                  <a:cubicBezTo>
                    <a:pt x="160" y="723"/>
                    <a:pt x="160" y="723"/>
                    <a:pt x="160" y="723"/>
                  </a:cubicBezTo>
                  <a:cubicBezTo>
                    <a:pt x="180" y="686"/>
                    <a:pt x="205" y="653"/>
                    <a:pt x="235" y="624"/>
                  </a:cubicBezTo>
                  <a:cubicBezTo>
                    <a:pt x="256" y="603"/>
                    <a:pt x="279" y="584"/>
                    <a:pt x="303" y="567"/>
                  </a:cubicBezTo>
                  <a:close/>
                  <a:moveTo>
                    <a:pt x="947" y="1177"/>
                  </a:moveTo>
                  <a:cubicBezTo>
                    <a:pt x="619" y="988"/>
                    <a:pt x="619" y="988"/>
                    <a:pt x="619" y="988"/>
                  </a:cubicBezTo>
                  <a:cubicBezTo>
                    <a:pt x="1009" y="988"/>
                    <a:pt x="1009" y="988"/>
                    <a:pt x="1009" y="988"/>
                  </a:cubicBezTo>
                  <a:cubicBezTo>
                    <a:pt x="1002" y="1057"/>
                    <a:pt x="980" y="1121"/>
                    <a:pt x="947" y="1177"/>
                  </a:cubicBezTo>
                  <a:close/>
                  <a:moveTo>
                    <a:pt x="104" y="988"/>
                  </a:moveTo>
                  <a:cubicBezTo>
                    <a:pt x="493" y="988"/>
                    <a:pt x="493" y="988"/>
                    <a:pt x="493" y="988"/>
                  </a:cubicBezTo>
                  <a:cubicBezTo>
                    <a:pt x="165" y="1177"/>
                    <a:pt x="165" y="1177"/>
                    <a:pt x="165" y="1177"/>
                  </a:cubicBezTo>
                  <a:cubicBezTo>
                    <a:pt x="132" y="1121"/>
                    <a:pt x="110" y="1057"/>
                    <a:pt x="104" y="988"/>
                  </a:cubicBezTo>
                  <a:close/>
                  <a:moveTo>
                    <a:pt x="102" y="945"/>
                  </a:moveTo>
                  <a:cubicBezTo>
                    <a:pt x="102" y="876"/>
                    <a:pt x="117" y="811"/>
                    <a:pt x="144" y="753"/>
                  </a:cubicBezTo>
                  <a:cubicBezTo>
                    <a:pt x="480" y="947"/>
                    <a:pt x="480" y="947"/>
                    <a:pt x="480" y="947"/>
                  </a:cubicBezTo>
                  <a:cubicBezTo>
                    <a:pt x="480" y="949"/>
                    <a:pt x="480" y="952"/>
                    <a:pt x="481" y="954"/>
                  </a:cubicBezTo>
                  <a:cubicBezTo>
                    <a:pt x="102" y="954"/>
                    <a:pt x="102" y="954"/>
                    <a:pt x="102" y="954"/>
                  </a:cubicBezTo>
                  <a:cubicBezTo>
                    <a:pt x="102" y="951"/>
                    <a:pt x="102" y="948"/>
                    <a:pt x="102" y="945"/>
                  </a:cubicBezTo>
                  <a:close/>
                  <a:moveTo>
                    <a:pt x="539" y="1399"/>
                  </a:moveTo>
                  <a:cubicBezTo>
                    <a:pt x="473" y="1397"/>
                    <a:pt x="411" y="1380"/>
                    <a:pt x="355" y="1353"/>
                  </a:cubicBezTo>
                  <a:cubicBezTo>
                    <a:pt x="539" y="1034"/>
                    <a:pt x="539" y="1034"/>
                    <a:pt x="539" y="1034"/>
                  </a:cubicBezTo>
                  <a:lnTo>
                    <a:pt x="539" y="1399"/>
                  </a:lnTo>
                  <a:close/>
                  <a:moveTo>
                    <a:pt x="573" y="1034"/>
                  </a:moveTo>
                  <a:cubicBezTo>
                    <a:pt x="757" y="1353"/>
                    <a:pt x="757" y="1353"/>
                    <a:pt x="757" y="1353"/>
                  </a:cubicBezTo>
                  <a:cubicBezTo>
                    <a:pt x="701" y="1380"/>
                    <a:pt x="639" y="1397"/>
                    <a:pt x="573" y="1399"/>
                  </a:cubicBezTo>
                  <a:cubicBezTo>
                    <a:pt x="573" y="1034"/>
                    <a:pt x="573" y="1034"/>
                    <a:pt x="573" y="1034"/>
                  </a:cubicBezTo>
                  <a:close/>
                  <a:moveTo>
                    <a:pt x="510" y="1018"/>
                  </a:moveTo>
                  <a:cubicBezTo>
                    <a:pt x="326" y="1337"/>
                    <a:pt x="326" y="1337"/>
                    <a:pt x="326" y="1337"/>
                  </a:cubicBezTo>
                  <a:cubicBezTo>
                    <a:pt x="292" y="1317"/>
                    <a:pt x="262" y="1294"/>
                    <a:pt x="235" y="1266"/>
                  </a:cubicBezTo>
                  <a:cubicBezTo>
                    <a:pt x="216" y="1248"/>
                    <a:pt x="199" y="1227"/>
                    <a:pt x="184" y="1206"/>
                  </a:cubicBezTo>
                  <a:lnTo>
                    <a:pt x="510" y="1018"/>
                  </a:lnTo>
                  <a:close/>
                  <a:moveTo>
                    <a:pt x="787" y="1337"/>
                  </a:moveTo>
                  <a:cubicBezTo>
                    <a:pt x="602" y="1018"/>
                    <a:pt x="602" y="1018"/>
                    <a:pt x="602" y="1018"/>
                  </a:cubicBezTo>
                  <a:cubicBezTo>
                    <a:pt x="928" y="1206"/>
                    <a:pt x="928" y="1206"/>
                    <a:pt x="928" y="1206"/>
                  </a:cubicBezTo>
                  <a:cubicBezTo>
                    <a:pt x="913" y="1227"/>
                    <a:pt x="896" y="1248"/>
                    <a:pt x="877" y="1266"/>
                  </a:cubicBezTo>
                  <a:cubicBezTo>
                    <a:pt x="850" y="1294"/>
                    <a:pt x="820" y="1317"/>
                    <a:pt x="787" y="1337"/>
                  </a:cubicBezTo>
                  <a:close/>
                  <a:moveTo>
                    <a:pt x="1011" y="945"/>
                  </a:moveTo>
                  <a:cubicBezTo>
                    <a:pt x="1011" y="948"/>
                    <a:pt x="1010" y="951"/>
                    <a:pt x="1010" y="954"/>
                  </a:cubicBezTo>
                  <a:cubicBezTo>
                    <a:pt x="632" y="954"/>
                    <a:pt x="632" y="954"/>
                    <a:pt x="632" y="954"/>
                  </a:cubicBezTo>
                  <a:cubicBezTo>
                    <a:pt x="632" y="952"/>
                    <a:pt x="632" y="949"/>
                    <a:pt x="632" y="947"/>
                  </a:cubicBezTo>
                  <a:cubicBezTo>
                    <a:pt x="968" y="753"/>
                    <a:pt x="968" y="753"/>
                    <a:pt x="968" y="753"/>
                  </a:cubicBezTo>
                  <a:cubicBezTo>
                    <a:pt x="995" y="811"/>
                    <a:pt x="1011" y="876"/>
                    <a:pt x="1011" y="945"/>
                  </a:cubicBezTo>
                  <a:close/>
                  <a:moveTo>
                    <a:pt x="953" y="723"/>
                  </a:moveTo>
                  <a:cubicBezTo>
                    <a:pt x="625" y="912"/>
                    <a:pt x="625" y="912"/>
                    <a:pt x="625" y="912"/>
                  </a:cubicBezTo>
                  <a:cubicBezTo>
                    <a:pt x="623" y="908"/>
                    <a:pt x="620" y="903"/>
                    <a:pt x="617" y="900"/>
                  </a:cubicBezTo>
                  <a:cubicBezTo>
                    <a:pt x="809" y="567"/>
                    <a:pt x="809" y="567"/>
                    <a:pt x="809" y="567"/>
                  </a:cubicBezTo>
                  <a:cubicBezTo>
                    <a:pt x="834" y="584"/>
                    <a:pt x="857" y="603"/>
                    <a:pt x="878" y="624"/>
                  </a:cubicBezTo>
                  <a:cubicBezTo>
                    <a:pt x="907" y="653"/>
                    <a:pt x="932" y="686"/>
                    <a:pt x="953" y="723"/>
                  </a:cubicBezTo>
                  <a:close/>
                  <a:moveTo>
                    <a:pt x="539" y="871"/>
                  </a:moveTo>
                  <a:cubicBezTo>
                    <a:pt x="533" y="872"/>
                    <a:pt x="527" y="874"/>
                    <a:pt x="521" y="877"/>
                  </a:cubicBezTo>
                  <a:cubicBezTo>
                    <a:pt x="332" y="550"/>
                    <a:pt x="332" y="550"/>
                    <a:pt x="332" y="550"/>
                  </a:cubicBezTo>
                  <a:cubicBezTo>
                    <a:pt x="394" y="515"/>
                    <a:pt x="464" y="494"/>
                    <a:pt x="539" y="491"/>
                  </a:cubicBezTo>
                  <a:lnTo>
                    <a:pt x="539" y="871"/>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96" name="Freeform 116"/>
            <p:cNvSpPr>
              <a:spLocks/>
            </p:cNvSpPr>
            <p:nvPr/>
          </p:nvSpPr>
          <p:spPr bwMode="auto">
            <a:xfrm>
              <a:off x="3487738" y="2960687"/>
              <a:ext cx="519113" cy="520700"/>
            </a:xfrm>
            <a:custGeom>
              <a:avLst/>
              <a:gdLst>
                <a:gd name="T0" fmla="*/ 29 w 502"/>
                <a:gd name="T1" fmla="*/ 200 h 503"/>
                <a:gd name="T2" fmla="*/ 303 w 502"/>
                <a:gd name="T3" fmla="*/ 29 h 503"/>
                <a:gd name="T4" fmla="*/ 474 w 502"/>
                <a:gd name="T5" fmla="*/ 303 h 503"/>
                <a:gd name="T6" fmla="*/ 199 w 502"/>
                <a:gd name="T7" fmla="*/ 474 h 503"/>
                <a:gd name="T8" fmla="*/ 29 w 502"/>
                <a:gd name="T9" fmla="*/ 200 h 503"/>
              </a:gdLst>
              <a:ahLst/>
              <a:cxnLst>
                <a:cxn ang="0">
                  <a:pos x="T0" y="T1"/>
                </a:cxn>
                <a:cxn ang="0">
                  <a:pos x="T2" y="T3"/>
                </a:cxn>
                <a:cxn ang="0">
                  <a:pos x="T4" y="T5"/>
                </a:cxn>
                <a:cxn ang="0">
                  <a:pos x="T6" y="T7"/>
                </a:cxn>
                <a:cxn ang="0">
                  <a:pos x="T8" y="T9"/>
                </a:cxn>
              </a:cxnLst>
              <a:rect l="0" t="0" r="r" b="b"/>
              <a:pathLst>
                <a:path w="502" h="503">
                  <a:moveTo>
                    <a:pt x="29" y="200"/>
                  </a:moveTo>
                  <a:cubicBezTo>
                    <a:pt x="57" y="77"/>
                    <a:pt x="180" y="0"/>
                    <a:pt x="303" y="29"/>
                  </a:cubicBezTo>
                  <a:cubicBezTo>
                    <a:pt x="426" y="58"/>
                    <a:pt x="502" y="180"/>
                    <a:pt x="474" y="303"/>
                  </a:cubicBezTo>
                  <a:cubicBezTo>
                    <a:pt x="445" y="426"/>
                    <a:pt x="322" y="503"/>
                    <a:pt x="199" y="474"/>
                  </a:cubicBezTo>
                  <a:cubicBezTo>
                    <a:pt x="76" y="445"/>
                    <a:pt x="0" y="323"/>
                    <a:pt x="29" y="200"/>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97" name="Freeform 117"/>
            <p:cNvSpPr>
              <a:spLocks/>
            </p:cNvSpPr>
            <p:nvPr/>
          </p:nvSpPr>
          <p:spPr bwMode="auto">
            <a:xfrm>
              <a:off x="3219451" y="3452813"/>
              <a:ext cx="501650" cy="2008188"/>
            </a:xfrm>
            <a:custGeom>
              <a:avLst/>
              <a:gdLst>
                <a:gd name="T0" fmla="*/ 211 w 484"/>
                <a:gd name="T1" fmla="*/ 270 h 1939"/>
                <a:gd name="T2" fmla="*/ 193 w 484"/>
                <a:gd name="T3" fmla="*/ 194 h 1939"/>
                <a:gd name="T4" fmla="*/ 234 w 484"/>
                <a:gd name="T5" fmla="*/ 128 h 1939"/>
                <a:gd name="T6" fmla="*/ 293 w 484"/>
                <a:gd name="T7" fmla="*/ 109 h 1939"/>
                <a:gd name="T8" fmla="*/ 375 w 484"/>
                <a:gd name="T9" fmla="*/ 151 h 1939"/>
                <a:gd name="T10" fmla="*/ 376 w 484"/>
                <a:gd name="T11" fmla="*/ 152 h 1939"/>
                <a:gd name="T12" fmla="*/ 381 w 484"/>
                <a:gd name="T13" fmla="*/ 158 h 1939"/>
                <a:gd name="T14" fmla="*/ 404 w 484"/>
                <a:gd name="T15" fmla="*/ 184 h 1939"/>
                <a:gd name="T16" fmla="*/ 451 w 484"/>
                <a:gd name="T17" fmla="*/ 227 h 1939"/>
                <a:gd name="T18" fmla="*/ 347 w 484"/>
                <a:gd name="T19" fmla="*/ 21 h 1939"/>
                <a:gd name="T20" fmla="*/ 84 w 484"/>
                <a:gd name="T21" fmla="*/ 195 h 1939"/>
                <a:gd name="T22" fmla="*/ 26 w 484"/>
                <a:gd name="T23" fmla="*/ 759 h 1939"/>
                <a:gd name="T24" fmla="*/ 158 w 484"/>
                <a:gd name="T25" fmla="*/ 926 h 1939"/>
                <a:gd name="T26" fmla="*/ 230 w 484"/>
                <a:gd name="T27" fmla="*/ 1326 h 1939"/>
                <a:gd name="T28" fmla="*/ 149 w 484"/>
                <a:gd name="T29" fmla="*/ 1768 h 1939"/>
                <a:gd name="T30" fmla="*/ 224 w 484"/>
                <a:gd name="T31" fmla="*/ 1931 h 1939"/>
                <a:gd name="T32" fmla="*/ 268 w 484"/>
                <a:gd name="T33" fmla="*/ 1939 h 1939"/>
                <a:gd name="T34" fmla="*/ 387 w 484"/>
                <a:gd name="T35" fmla="*/ 1856 h 1939"/>
                <a:gd name="T36" fmla="*/ 484 w 484"/>
                <a:gd name="T37" fmla="*/ 1326 h 1939"/>
                <a:gd name="T38" fmla="*/ 390 w 484"/>
                <a:gd name="T39" fmla="*/ 823 h 1939"/>
                <a:gd name="T40" fmla="*/ 389 w 484"/>
                <a:gd name="T41" fmla="*/ 786 h 1939"/>
                <a:gd name="T42" fmla="*/ 407 w 484"/>
                <a:gd name="T43" fmla="*/ 448 h 1939"/>
                <a:gd name="T44" fmla="*/ 385 w 484"/>
                <a:gd name="T45" fmla="*/ 433 h 1939"/>
                <a:gd name="T46" fmla="*/ 211 w 484"/>
                <a:gd name="T47" fmla="*/ 270 h 19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84" h="1939">
                  <a:moveTo>
                    <a:pt x="211" y="270"/>
                  </a:moveTo>
                  <a:cubicBezTo>
                    <a:pt x="195" y="248"/>
                    <a:pt x="189" y="221"/>
                    <a:pt x="193" y="194"/>
                  </a:cubicBezTo>
                  <a:cubicBezTo>
                    <a:pt x="197" y="167"/>
                    <a:pt x="212" y="144"/>
                    <a:pt x="234" y="128"/>
                  </a:cubicBezTo>
                  <a:cubicBezTo>
                    <a:pt x="251" y="116"/>
                    <a:pt x="272" y="109"/>
                    <a:pt x="293" y="109"/>
                  </a:cubicBezTo>
                  <a:cubicBezTo>
                    <a:pt x="326" y="109"/>
                    <a:pt x="356" y="125"/>
                    <a:pt x="375" y="151"/>
                  </a:cubicBezTo>
                  <a:cubicBezTo>
                    <a:pt x="376" y="152"/>
                    <a:pt x="376" y="152"/>
                    <a:pt x="376" y="152"/>
                  </a:cubicBezTo>
                  <a:cubicBezTo>
                    <a:pt x="377" y="153"/>
                    <a:pt x="379" y="155"/>
                    <a:pt x="381" y="158"/>
                  </a:cubicBezTo>
                  <a:cubicBezTo>
                    <a:pt x="386" y="164"/>
                    <a:pt x="393" y="172"/>
                    <a:pt x="404" y="184"/>
                  </a:cubicBezTo>
                  <a:cubicBezTo>
                    <a:pt x="415" y="196"/>
                    <a:pt x="431" y="211"/>
                    <a:pt x="451" y="227"/>
                  </a:cubicBezTo>
                  <a:cubicBezTo>
                    <a:pt x="462" y="136"/>
                    <a:pt x="424" y="40"/>
                    <a:pt x="347" y="21"/>
                  </a:cubicBezTo>
                  <a:cubicBezTo>
                    <a:pt x="261" y="0"/>
                    <a:pt x="135" y="47"/>
                    <a:pt x="84" y="195"/>
                  </a:cubicBezTo>
                  <a:cubicBezTo>
                    <a:pt x="15" y="400"/>
                    <a:pt x="0" y="534"/>
                    <a:pt x="26" y="759"/>
                  </a:cubicBezTo>
                  <a:cubicBezTo>
                    <a:pt x="46" y="863"/>
                    <a:pt x="99" y="908"/>
                    <a:pt x="158" y="926"/>
                  </a:cubicBezTo>
                  <a:cubicBezTo>
                    <a:pt x="180" y="981"/>
                    <a:pt x="230" y="1127"/>
                    <a:pt x="230" y="1326"/>
                  </a:cubicBezTo>
                  <a:cubicBezTo>
                    <a:pt x="230" y="1454"/>
                    <a:pt x="209" y="1604"/>
                    <a:pt x="149" y="1768"/>
                  </a:cubicBezTo>
                  <a:cubicBezTo>
                    <a:pt x="124" y="1834"/>
                    <a:pt x="158" y="1907"/>
                    <a:pt x="224" y="1931"/>
                  </a:cubicBezTo>
                  <a:cubicBezTo>
                    <a:pt x="238" y="1937"/>
                    <a:pt x="253" y="1939"/>
                    <a:pt x="268" y="1939"/>
                  </a:cubicBezTo>
                  <a:cubicBezTo>
                    <a:pt x="319" y="1939"/>
                    <a:pt x="368" y="1907"/>
                    <a:pt x="387" y="1856"/>
                  </a:cubicBezTo>
                  <a:cubicBezTo>
                    <a:pt x="459" y="1662"/>
                    <a:pt x="484" y="1481"/>
                    <a:pt x="484" y="1326"/>
                  </a:cubicBezTo>
                  <a:cubicBezTo>
                    <a:pt x="483" y="1076"/>
                    <a:pt x="420" y="894"/>
                    <a:pt x="390" y="823"/>
                  </a:cubicBezTo>
                  <a:cubicBezTo>
                    <a:pt x="390" y="812"/>
                    <a:pt x="390" y="799"/>
                    <a:pt x="389" y="786"/>
                  </a:cubicBezTo>
                  <a:cubicBezTo>
                    <a:pt x="375" y="677"/>
                    <a:pt x="388" y="557"/>
                    <a:pt x="407" y="448"/>
                  </a:cubicBezTo>
                  <a:cubicBezTo>
                    <a:pt x="399" y="443"/>
                    <a:pt x="392" y="438"/>
                    <a:pt x="385" y="433"/>
                  </a:cubicBezTo>
                  <a:cubicBezTo>
                    <a:pt x="279" y="359"/>
                    <a:pt x="222" y="285"/>
                    <a:pt x="211" y="270"/>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98" name="Freeform 118"/>
            <p:cNvSpPr>
              <a:spLocks/>
            </p:cNvSpPr>
            <p:nvPr/>
          </p:nvSpPr>
          <p:spPr bwMode="auto">
            <a:xfrm>
              <a:off x="3427413" y="3575050"/>
              <a:ext cx="922338" cy="468313"/>
            </a:xfrm>
            <a:custGeom>
              <a:avLst/>
              <a:gdLst>
                <a:gd name="T0" fmla="*/ 884 w 890"/>
                <a:gd name="T1" fmla="*/ 353 h 452"/>
                <a:gd name="T2" fmla="*/ 793 w 890"/>
                <a:gd name="T3" fmla="*/ 283 h 452"/>
                <a:gd name="T4" fmla="*/ 689 w 890"/>
                <a:gd name="T5" fmla="*/ 290 h 452"/>
                <a:gd name="T6" fmla="*/ 288 w 890"/>
                <a:gd name="T7" fmla="*/ 165 h 452"/>
                <a:gd name="T8" fmla="*/ 188 w 890"/>
                <a:gd name="T9" fmla="*/ 80 h 452"/>
                <a:gd name="T10" fmla="*/ 164 w 890"/>
                <a:gd name="T11" fmla="*/ 53 h 452"/>
                <a:gd name="T12" fmla="*/ 159 w 890"/>
                <a:gd name="T13" fmla="*/ 46 h 452"/>
                <a:gd name="T14" fmla="*/ 158 w 890"/>
                <a:gd name="T15" fmla="*/ 45 h 452"/>
                <a:gd name="T16" fmla="*/ 158 w 890"/>
                <a:gd name="T17" fmla="*/ 45 h 452"/>
                <a:gd name="T18" fmla="*/ 45 w 890"/>
                <a:gd name="T19" fmla="*/ 27 h 452"/>
                <a:gd name="T20" fmla="*/ 26 w 890"/>
                <a:gd name="T21" fmla="*/ 140 h 452"/>
                <a:gd name="T22" fmla="*/ 26 w 890"/>
                <a:gd name="T23" fmla="*/ 140 h 452"/>
                <a:gd name="T24" fmla="*/ 195 w 890"/>
                <a:gd name="T25" fmla="*/ 298 h 452"/>
                <a:gd name="T26" fmla="*/ 688 w 890"/>
                <a:gd name="T27" fmla="*/ 452 h 452"/>
                <a:gd name="T28" fmla="*/ 689 w 890"/>
                <a:gd name="T29" fmla="*/ 452 h 452"/>
                <a:gd name="T30" fmla="*/ 814 w 890"/>
                <a:gd name="T31" fmla="*/ 444 h 452"/>
                <a:gd name="T32" fmla="*/ 884 w 890"/>
                <a:gd name="T33" fmla="*/ 353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90" h="452">
                  <a:moveTo>
                    <a:pt x="884" y="353"/>
                  </a:moveTo>
                  <a:cubicBezTo>
                    <a:pt x="878" y="308"/>
                    <a:pt x="837" y="277"/>
                    <a:pt x="793" y="283"/>
                  </a:cubicBezTo>
                  <a:cubicBezTo>
                    <a:pt x="756" y="287"/>
                    <a:pt x="722" y="290"/>
                    <a:pt x="689" y="290"/>
                  </a:cubicBezTo>
                  <a:cubicBezTo>
                    <a:pt x="510" y="289"/>
                    <a:pt x="378" y="227"/>
                    <a:pt x="288" y="165"/>
                  </a:cubicBezTo>
                  <a:cubicBezTo>
                    <a:pt x="244" y="134"/>
                    <a:pt x="210" y="103"/>
                    <a:pt x="188" y="80"/>
                  </a:cubicBezTo>
                  <a:cubicBezTo>
                    <a:pt x="177" y="68"/>
                    <a:pt x="169" y="59"/>
                    <a:pt x="164" y="53"/>
                  </a:cubicBezTo>
                  <a:cubicBezTo>
                    <a:pt x="162" y="50"/>
                    <a:pt x="160" y="47"/>
                    <a:pt x="159" y="46"/>
                  </a:cubicBezTo>
                  <a:cubicBezTo>
                    <a:pt x="158" y="45"/>
                    <a:pt x="158" y="45"/>
                    <a:pt x="158" y="45"/>
                  </a:cubicBezTo>
                  <a:cubicBezTo>
                    <a:pt x="158" y="45"/>
                    <a:pt x="158" y="45"/>
                    <a:pt x="158" y="45"/>
                  </a:cubicBezTo>
                  <a:cubicBezTo>
                    <a:pt x="132" y="9"/>
                    <a:pt x="81" y="0"/>
                    <a:pt x="45" y="27"/>
                  </a:cubicBezTo>
                  <a:cubicBezTo>
                    <a:pt x="8" y="53"/>
                    <a:pt x="0" y="104"/>
                    <a:pt x="26" y="140"/>
                  </a:cubicBezTo>
                  <a:cubicBezTo>
                    <a:pt x="26" y="140"/>
                    <a:pt x="26" y="140"/>
                    <a:pt x="26" y="140"/>
                  </a:cubicBezTo>
                  <a:cubicBezTo>
                    <a:pt x="30" y="145"/>
                    <a:pt x="85" y="221"/>
                    <a:pt x="195" y="298"/>
                  </a:cubicBezTo>
                  <a:cubicBezTo>
                    <a:pt x="305" y="375"/>
                    <a:pt x="471" y="452"/>
                    <a:pt x="688" y="452"/>
                  </a:cubicBezTo>
                  <a:cubicBezTo>
                    <a:pt x="689" y="452"/>
                    <a:pt x="689" y="452"/>
                    <a:pt x="689" y="452"/>
                  </a:cubicBezTo>
                  <a:cubicBezTo>
                    <a:pt x="729" y="452"/>
                    <a:pt x="770" y="449"/>
                    <a:pt x="814" y="444"/>
                  </a:cubicBezTo>
                  <a:cubicBezTo>
                    <a:pt x="858" y="438"/>
                    <a:pt x="890" y="398"/>
                    <a:pt x="884" y="353"/>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499" name="person_reading_blue"/>
          <p:cNvGrpSpPr/>
          <p:nvPr userDrawn="1"/>
        </p:nvGrpSpPr>
        <p:grpSpPr>
          <a:xfrm>
            <a:off x="3871890" y="1929453"/>
            <a:ext cx="618393" cy="1177545"/>
            <a:chOff x="5678488" y="2243137"/>
            <a:chExt cx="1474787" cy="2808288"/>
          </a:xfrm>
        </p:grpSpPr>
        <p:sp>
          <p:nvSpPr>
            <p:cNvPr id="500" name="Freeform 122"/>
            <p:cNvSpPr>
              <a:spLocks/>
            </p:cNvSpPr>
            <p:nvPr/>
          </p:nvSpPr>
          <p:spPr bwMode="auto">
            <a:xfrm>
              <a:off x="6084888" y="2243137"/>
              <a:ext cx="595312" cy="593725"/>
            </a:xfrm>
            <a:custGeom>
              <a:avLst/>
              <a:gdLst>
                <a:gd name="T0" fmla="*/ 29 w 512"/>
                <a:gd name="T1" fmla="*/ 203 h 513"/>
                <a:gd name="T2" fmla="*/ 309 w 512"/>
                <a:gd name="T3" fmla="*/ 29 h 513"/>
                <a:gd name="T4" fmla="*/ 483 w 512"/>
                <a:gd name="T5" fmla="*/ 309 h 513"/>
                <a:gd name="T6" fmla="*/ 203 w 512"/>
                <a:gd name="T7" fmla="*/ 483 h 513"/>
                <a:gd name="T8" fmla="*/ 29 w 512"/>
                <a:gd name="T9" fmla="*/ 203 h 513"/>
              </a:gdLst>
              <a:ahLst/>
              <a:cxnLst>
                <a:cxn ang="0">
                  <a:pos x="T0" y="T1"/>
                </a:cxn>
                <a:cxn ang="0">
                  <a:pos x="T2" y="T3"/>
                </a:cxn>
                <a:cxn ang="0">
                  <a:pos x="T4" y="T5"/>
                </a:cxn>
                <a:cxn ang="0">
                  <a:pos x="T6" y="T7"/>
                </a:cxn>
                <a:cxn ang="0">
                  <a:pos x="T8" y="T9"/>
                </a:cxn>
              </a:cxnLst>
              <a:rect l="0" t="0" r="r" b="b"/>
              <a:pathLst>
                <a:path w="512" h="513">
                  <a:moveTo>
                    <a:pt x="29" y="203"/>
                  </a:moveTo>
                  <a:cubicBezTo>
                    <a:pt x="58" y="78"/>
                    <a:pt x="183" y="0"/>
                    <a:pt x="309" y="29"/>
                  </a:cubicBezTo>
                  <a:cubicBezTo>
                    <a:pt x="434" y="58"/>
                    <a:pt x="512" y="184"/>
                    <a:pt x="483" y="309"/>
                  </a:cubicBezTo>
                  <a:cubicBezTo>
                    <a:pt x="454" y="435"/>
                    <a:pt x="328" y="513"/>
                    <a:pt x="203" y="483"/>
                  </a:cubicBezTo>
                  <a:cubicBezTo>
                    <a:pt x="78" y="454"/>
                    <a:pt x="0" y="329"/>
                    <a:pt x="29" y="203"/>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01" name="Freeform 123"/>
            <p:cNvSpPr>
              <a:spLocks/>
            </p:cNvSpPr>
            <p:nvPr/>
          </p:nvSpPr>
          <p:spPr bwMode="auto">
            <a:xfrm>
              <a:off x="5678488" y="2813050"/>
              <a:ext cx="1474787" cy="2238375"/>
            </a:xfrm>
            <a:custGeom>
              <a:avLst/>
              <a:gdLst>
                <a:gd name="T0" fmla="*/ 80 w 1270"/>
                <a:gd name="T1" fmla="*/ 1901 h 1931"/>
                <a:gd name="T2" fmla="*/ 148 w 1270"/>
                <a:gd name="T3" fmla="*/ 1921 h 1931"/>
                <a:gd name="T4" fmla="*/ 259 w 1270"/>
                <a:gd name="T5" fmla="*/ 1859 h 1931"/>
                <a:gd name="T6" fmla="*/ 455 w 1270"/>
                <a:gd name="T7" fmla="*/ 1354 h 1931"/>
                <a:gd name="T8" fmla="*/ 471 w 1270"/>
                <a:gd name="T9" fmla="*/ 1539 h 1931"/>
                <a:gd name="T10" fmla="*/ 448 w 1270"/>
                <a:gd name="T11" fmla="*/ 1777 h 1931"/>
                <a:gd name="T12" fmla="*/ 551 w 1270"/>
                <a:gd name="T13" fmla="*/ 1929 h 1931"/>
                <a:gd name="T14" fmla="*/ 575 w 1270"/>
                <a:gd name="T15" fmla="*/ 1931 h 1931"/>
                <a:gd name="T16" fmla="*/ 702 w 1270"/>
                <a:gd name="T17" fmla="*/ 1826 h 1931"/>
                <a:gd name="T18" fmla="*/ 730 w 1270"/>
                <a:gd name="T19" fmla="*/ 1539 h 1931"/>
                <a:gd name="T20" fmla="*/ 598 w 1270"/>
                <a:gd name="T21" fmla="*/ 975 h 1931"/>
                <a:gd name="T22" fmla="*/ 497 w 1270"/>
                <a:gd name="T23" fmla="*/ 817 h 1931"/>
                <a:gd name="T24" fmla="*/ 496 w 1270"/>
                <a:gd name="T25" fmla="*/ 803 h 1931"/>
                <a:gd name="T26" fmla="*/ 501 w 1270"/>
                <a:gd name="T27" fmla="*/ 548 h 1931"/>
                <a:gd name="T28" fmla="*/ 387 w 1270"/>
                <a:gd name="T29" fmla="*/ 413 h 1931"/>
                <a:gd name="T30" fmla="*/ 312 w 1270"/>
                <a:gd name="T31" fmla="*/ 231 h 1931"/>
                <a:gd name="T32" fmla="*/ 312 w 1270"/>
                <a:gd name="T33" fmla="*/ 229 h 1931"/>
                <a:gd name="T34" fmla="*/ 324 w 1270"/>
                <a:gd name="T35" fmla="*/ 150 h 1931"/>
                <a:gd name="T36" fmla="*/ 389 w 1270"/>
                <a:gd name="T37" fmla="*/ 104 h 1931"/>
                <a:gd name="T38" fmla="*/ 413 w 1270"/>
                <a:gd name="T39" fmla="*/ 101 h 1931"/>
                <a:gd name="T40" fmla="*/ 513 w 1270"/>
                <a:gd name="T41" fmla="*/ 181 h 1931"/>
                <a:gd name="T42" fmla="*/ 515 w 1270"/>
                <a:gd name="T43" fmla="*/ 185 h 1931"/>
                <a:gd name="T44" fmla="*/ 520 w 1270"/>
                <a:gd name="T45" fmla="*/ 202 h 1931"/>
                <a:gd name="T46" fmla="*/ 542 w 1270"/>
                <a:gd name="T47" fmla="*/ 261 h 1931"/>
                <a:gd name="T48" fmla="*/ 630 w 1270"/>
                <a:gd name="T49" fmla="*/ 386 h 1931"/>
                <a:gd name="T50" fmla="*/ 705 w 1270"/>
                <a:gd name="T51" fmla="*/ 413 h 1931"/>
                <a:gd name="T52" fmla="*/ 860 w 1270"/>
                <a:gd name="T53" fmla="*/ 349 h 1931"/>
                <a:gd name="T54" fmla="*/ 920 w 1270"/>
                <a:gd name="T55" fmla="*/ 329 h 1931"/>
                <a:gd name="T56" fmla="*/ 1005 w 1270"/>
                <a:gd name="T57" fmla="*/ 372 h 1931"/>
                <a:gd name="T58" fmla="*/ 1024 w 1270"/>
                <a:gd name="T59" fmla="*/ 435 h 1931"/>
                <a:gd name="T60" fmla="*/ 1270 w 1270"/>
                <a:gd name="T61" fmla="*/ 159 h 1931"/>
                <a:gd name="T62" fmla="*/ 1113 w 1270"/>
                <a:gd name="T63" fmla="*/ 15 h 1931"/>
                <a:gd name="T64" fmla="*/ 980 w 1270"/>
                <a:gd name="T65" fmla="*/ 236 h 1931"/>
                <a:gd name="T66" fmla="*/ 954 w 1270"/>
                <a:gd name="T67" fmla="*/ 248 h 1931"/>
                <a:gd name="T68" fmla="*/ 793 w 1270"/>
                <a:gd name="T69" fmla="*/ 307 h 1931"/>
                <a:gd name="T70" fmla="*/ 690 w 1270"/>
                <a:gd name="T71" fmla="*/ 277 h 1931"/>
                <a:gd name="T72" fmla="*/ 573 w 1270"/>
                <a:gd name="T73" fmla="*/ 162 h 1931"/>
                <a:gd name="T74" fmla="*/ 549 w 1270"/>
                <a:gd name="T75" fmla="*/ 123 h 1931"/>
                <a:gd name="T76" fmla="*/ 453 w 1270"/>
                <a:gd name="T77" fmla="*/ 22 h 1931"/>
                <a:gd name="T78" fmla="*/ 184 w 1270"/>
                <a:gd name="T79" fmla="*/ 200 h 1931"/>
                <a:gd name="T80" fmla="*/ 126 w 1270"/>
                <a:gd name="T81" fmla="*/ 776 h 1931"/>
                <a:gd name="T82" fmla="*/ 234 w 1270"/>
                <a:gd name="T83" fmla="*/ 936 h 1931"/>
                <a:gd name="T84" fmla="*/ 234 w 1270"/>
                <a:gd name="T85" fmla="*/ 975 h 1931"/>
                <a:gd name="T86" fmla="*/ 38 w 1270"/>
                <a:gd name="T87" fmla="*/ 1723 h 1931"/>
                <a:gd name="T88" fmla="*/ 80 w 1270"/>
                <a:gd name="T89" fmla="*/ 1901 h 19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270" h="1931">
                  <a:moveTo>
                    <a:pt x="80" y="1901"/>
                  </a:moveTo>
                  <a:cubicBezTo>
                    <a:pt x="102" y="1914"/>
                    <a:pt x="125" y="1921"/>
                    <a:pt x="148" y="1921"/>
                  </a:cubicBezTo>
                  <a:cubicBezTo>
                    <a:pt x="192" y="1921"/>
                    <a:pt x="234" y="1899"/>
                    <a:pt x="259" y="1859"/>
                  </a:cubicBezTo>
                  <a:cubicBezTo>
                    <a:pt x="363" y="1688"/>
                    <a:pt x="422" y="1512"/>
                    <a:pt x="455" y="1354"/>
                  </a:cubicBezTo>
                  <a:cubicBezTo>
                    <a:pt x="465" y="1410"/>
                    <a:pt x="471" y="1471"/>
                    <a:pt x="471" y="1539"/>
                  </a:cubicBezTo>
                  <a:cubicBezTo>
                    <a:pt x="471" y="1611"/>
                    <a:pt x="464" y="1691"/>
                    <a:pt x="448" y="1777"/>
                  </a:cubicBezTo>
                  <a:cubicBezTo>
                    <a:pt x="434" y="1848"/>
                    <a:pt x="481" y="1915"/>
                    <a:pt x="551" y="1929"/>
                  </a:cubicBezTo>
                  <a:cubicBezTo>
                    <a:pt x="559" y="1930"/>
                    <a:pt x="567" y="1931"/>
                    <a:pt x="575" y="1931"/>
                  </a:cubicBezTo>
                  <a:cubicBezTo>
                    <a:pt x="636" y="1931"/>
                    <a:pt x="691" y="1888"/>
                    <a:pt x="702" y="1826"/>
                  </a:cubicBezTo>
                  <a:cubicBezTo>
                    <a:pt x="722" y="1723"/>
                    <a:pt x="730" y="1628"/>
                    <a:pt x="730" y="1539"/>
                  </a:cubicBezTo>
                  <a:cubicBezTo>
                    <a:pt x="730" y="1293"/>
                    <a:pt x="665" y="1103"/>
                    <a:pt x="598" y="975"/>
                  </a:cubicBezTo>
                  <a:cubicBezTo>
                    <a:pt x="561" y="904"/>
                    <a:pt x="524" y="851"/>
                    <a:pt x="497" y="817"/>
                  </a:cubicBezTo>
                  <a:cubicBezTo>
                    <a:pt x="497" y="813"/>
                    <a:pt x="497" y="808"/>
                    <a:pt x="496" y="803"/>
                  </a:cubicBezTo>
                  <a:cubicBezTo>
                    <a:pt x="485" y="721"/>
                    <a:pt x="490" y="633"/>
                    <a:pt x="501" y="548"/>
                  </a:cubicBezTo>
                  <a:cubicBezTo>
                    <a:pt x="458" y="514"/>
                    <a:pt x="420" y="470"/>
                    <a:pt x="387" y="413"/>
                  </a:cubicBezTo>
                  <a:cubicBezTo>
                    <a:pt x="341" y="334"/>
                    <a:pt x="319" y="259"/>
                    <a:pt x="312" y="231"/>
                  </a:cubicBezTo>
                  <a:cubicBezTo>
                    <a:pt x="312" y="229"/>
                    <a:pt x="312" y="229"/>
                    <a:pt x="312" y="229"/>
                  </a:cubicBezTo>
                  <a:cubicBezTo>
                    <a:pt x="305" y="202"/>
                    <a:pt x="310" y="174"/>
                    <a:pt x="324" y="150"/>
                  </a:cubicBezTo>
                  <a:cubicBezTo>
                    <a:pt x="339" y="127"/>
                    <a:pt x="362" y="110"/>
                    <a:pt x="389" y="104"/>
                  </a:cubicBezTo>
                  <a:cubicBezTo>
                    <a:pt x="397" y="102"/>
                    <a:pt x="405" y="101"/>
                    <a:pt x="413" y="101"/>
                  </a:cubicBezTo>
                  <a:cubicBezTo>
                    <a:pt x="461" y="101"/>
                    <a:pt x="502" y="134"/>
                    <a:pt x="513" y="181"/>
                  </a:cubicBezTo>
                  <a:cubicBezTo>
                    <a:pt x="515" y="185"/>
                    <a:pt x="515" y="185"/>
                    <a:pt x="515" y="185"/>
                  </a:cubicBezTo>
                  <a:cubicBezTo>
                    <a:pt x="516" y="189"/>
                    <a:pt x="517" y="195"/>
                    <a:pt x="520" y="202"/>
                  </a:cubicBezTo>
                  <a:cubicBezTo>
                    <a:pt x="524" y="216"/>
                    <a:pt x="531" y="238"/>
                    <a:pt x="542" y="261"/>
                  </a:cubicBezTo>
                  <a:cubicBezTo>
                    <a:pt x="566" y="316"/>
                    <a:pt x="599" y="362"/>
                    <a:pt x="630" y="386"/>
                  </a:cubicBezTo>
                  <a:cubicBezTo>
                    <a:pt x="655" y="405"/>
                    <a:pt x="677" y="413"/>
                    <a:pt x="705" y="413"/>
                  </a:cubicBezTo>
                  <a:cubicBezTo>
                    <a:pt x="748" y="413"/>
                    <a:pt x="800" y="392"/>
                    <a:pt x="860" y="349"/>
                  </a:cubicBezTo>
                  <a:cubicBezTo>
                    <a:pt x="878" y="336"/>
                    <a:pt x="899" y="329"/>
                    <a:pt x="920" y="329"/>
                  </a:cubicBezTo>
                  <a:cubicBezTo>
                    <a:pt x="954" y="329"/>
                    <a:pt x="985" y="345"/>
                    <a:pt x="1005" y="372"/>
                  </a:cubicBezTo>
                  <a:cubicBezTo>
                    <a:pt x="1018" y="391"/>
                    <a:pt x="1025" y="412"/>
                    <a:pt x="1024" y="435"/>
                  </a:cubicBezTo>
                  <a:cubicBezTo>
                    <a:pt x="1270" y="159"/>
                    <a:pt x="1270" y="159"/>
                    <a:pt x="1270" y="159"/>
                  </a:cubicBezTo>
                  <a:cubicBezTo>
                    <a:pt x="1113" y="15"/>
                    <a:pt x="1113" y="15"/>
                    <a:pt x="1113" y="15"/>
                  </a:cubicBezTo>
                  <a:cubicBezTo>
                    <a:pt x="980" y="236"/>
                    <a:pt x="980" y="236"/>
                    <a:pt x="980" y="236"/>
                  </a:cubicBezTo>
                  <a:cubicBezTo>
                    <a:pt x="971" y="239"/>
                    <a:pt x="962" y="242"/>
                    <a:pt x="954" y="248"/>
                  </a:cubicBezTo>
                  <a:cubicBezTo>
                    <a:pt x="887" y="293"/>
                    <a:pt x="835" y="307"/>
                    <a:pt x="793" y="307"/>
                  </a:cubicBezTo>
                  <a:cubicBezTo>
                    <a:pt x="754" y="307"/>
                    <a:pt x="721" y="296"/>
                    <a:pt x="690" y="277"/>
                  </a:cubicBezTo>
                  <a:cubicBezTo>
                    <a:pt x="642" y="249"/>
                    <a:pt x="601" y="202"/>
                    <a:pt x="573" y="162"/>
                  </a:cubicBezTo>
                  <a:cubicBezTo>
                    <a:pt x="563" y="147"/>
                    <a:pt x="555" y="134"/>
                    <a:pt x="549" y="123"/>
                  </a:cubicBezTo>
                  <a:cubicBezTo>
                    <a:pt x="532" y="73"/>
                    <a:pt x="500" y="34"/>
                    <a:pt x="453" y="22"/>
                  </a:cubicBezTo>
                  <a:cubicBezTo>
                    <a:pt x="365" y="0"/>
                    <a:pt x="237" y="48"/>
                    <a:pt x="184" y="200"/>
                  </a:cubicBezTo>
                  <a:cubicBezTo>
                    <a:pt x="114" y="409"/>
                    <a:pt x="99" y="545"/>
                    <a:pt x="126" y="776"/>
                  </a:cubicBezTo>
                  <a:cubicBezTo>
                    <a:pt x="143" y="866"/>
                    <a:pt x="185" y="912"/>
                    <a:pt x="234" y="936"/>
                  </a:cubicBezTo>
                  <a:cubicBezTo>
                    <a:pt x="234" y="948"/>
                    <a:pt x="234" y="961"/>
                    <a:pt x="234" y="975"/>
                  </a:cubicBezTo>
                  <a:cubicBezTo>
                    <a:pt x="235" y="1149"/>
                    <a:pt x="204" y="1454"/>
                    <a:pt x="38" y="1723"/>
                  </a:cubicBezTo>
                  <a:cubicBezTo>
                    <a:pt x="0" y="1784"/>
                    <a:pt x="19" y="1864"/>
                    <a:pt x="80" y="1901"/>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02" name="Freeform 124"/>
            <p:cNvSpPr>
              <a:spLocks/>
            </p:cNvSpPr>
            <p:nvPr/>
          </p:nvSpPr>
          <p:spPr bwMode="auto">
            <a:xfrm>
              <a:off x="6051550" y="2944813"/>
              <a:ext cx="806450" cy="563563"/>
            </a:xfrm>
            <a:custGeom>
              <a:avLst/>
              <a:gdLst>
                <a:gd name="T0" fmla="*/ 667 w 694"/>
                <a:gd name="T1" fmla="*/ 270 h 486"/>
                <a:gd name="T2" fmla="*/ 551 w 694"/>
                <a:gd name="T3" fmla="*/ 252 h 486"/>
                <a:gd name="T4" fmla="*/ 384 w 694"/>
                <a:gd name="T5" fmla="*/ 320 h 486"/>
                <a:gd name="T6" fmla="*/ 297 w 694"/>
                <a:gd name="T7" fmla="*/ 289 h 486"/>
                <a:gd name="T8" fmla="*/ 202 w 694"/>
                <a:gd name="T9" fmla="*/ 156 h 486"/>
                <a:gd name="T10" fmla="*/ 179 w 694"/>
                <a:gd name="T11" fmla="*/ 95 h 486"/>
                <a:gd name="T12" fmla="*/ 174 w 694"/>
                <a:gd name="T13" fmla="*/ 77 h 486"/>
                <a:gd name="T14" fmla="*/ 172 w 694"/>
                <a:gd name="T15" fmla="*/ 72 h 486"/>
                <a:gd name="T16" fmla="*/ 172 w 694"/>
                <a:gd name="T17" fmla="*/ 72 h 486"/>
                <a:gd name="T18" fmla="*/ 172 w 694"/>
                <a:gd name="T19" fmla="*/ 72 h 486"/>
                <a:gd name="T20" fmla="*/ 73 w 694"/>
                <a:gd name="T21" fmla="*/ 10 h 486"/>
                <a:gd name="T22" fmla="*/ 11 w 694"/>
                <a:gd name="T23" fmla="*/ 110 h 486"/>
                <a:gd name="T24" fmla="*/ 84 w 694"/>
                <a:gd name="T25" fmla="*/ 289 h 486"/>
                <a:gd name="T26" fmla="*/ 195 w 694"/>
                <a:gd name="T27" fmla="*/ 420 h 486"/>
                <a:gd name="T28" fmla="*/ 383 w 694"/>
                <a:gd name="T29" fmla="*/ 486 h 486"/>
                <a:gd name="T30" fmla="*/ 384 w 694"/>
                <a:gd name="T31" fmla="*/ 486 h 486"/>
                <a:gd name="T32" fmla="*/ 648 w 694"/>
                <a:gd name="T33" fmla="*/ 386 h 486"/>
                <a:gd name="T34" fmla="*/ 667 w 694"/>
                <a:gd name="T35" fmla="*/ 270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94" h="486">
                  <a:moveTo>
                    <a:pt x="667" y="270"/>
                  </a:moveTo>
                  <a:cubicBezTo>
                    <a:pt x="640" y="233"/>
                    <a:pt x="588" y="225"/>
                    <a:pt x="551" y="252"/>
                  </a:cubicBezTo>
                  <a:cubicBezTo>
                    <a:pt x="476" y="305"/>
                    <a:pt x="422" y="320"/>
                    <a:pt x="384" y="320"/>
                  </a:cubicBezTo>
                  <a:cubicBezTo>
                    <a:pt x="349" y="320"/>
                    <a:pt x="323" y="309"/>
                    <a:pt x="297" y="289"/>
                  </a:cubicBezTo>
                  <a:cubicBezTo>
                    <a:pt x="257" y="259"/>
                    <a:pt x="223" y="204"/>
                    <a:pt x="202" y="156"/>
                  </a:cubicBezTo>
                  <a:cubicBezTo>
                    <a:pt x="191" y="132"/>
                    <a:pt x="184" y="110"/>
                    <a:pt x="179" y="95"/>
                  </a:cubicBezTo>
                  <a:cubicBezTo>
                    <a:pt x="176" y="87"/>
                    <a:pt x="175" y="81"/>
                    <a:pt x="174" y="77"/>
                  </a:cubicBezTo>
                  <a:cubicBezTo>
                    <a:pt x="173" y="75"/>
                    <a:pt x="173" y="73"/>
                    <a:pt x="172" y="72"/>
                  </a:cubicBezTo>
                  <a:cubicBezTo>
                    <a:pt x="172" y="72"/>
                    <a:pt x="172" y="72"/>
                    <a:pt x="172" y="72"/>
                  </a:cubicBezTo>
                  <a:cubicBezTo>
                    <a:pt x="172" y="72"/>
                    <a:pt x="172" y="72"/>
                    <a:pt x="172" y="72"/>
                  </a:cubicBezTo>
                  <a:cubicBezTo>
                    <a:pt x="162" y="27"/>
                    <a:pt x="117" y="0"/>
                    <a:pt x="73" y="10"/>
                  </a:cubicBezTo>
                  <a:cubicBezTo>
                    <a:pt x="28" y="20"/>
                    <a:pt x="0" y="65"/>
                    <a:pt x="11" y="110"/>
                  </a:cubicBezTo>
                  <a:cubicBezTo>
                    <a:pt x="12" y="114"/>
                    <a:pt x="31" y="198"/>
                    <a:pt x="84" y="289"/>
                  </a:cubicBezTo>
                  <a:cubicBezTo>
                    <a:pt x="111" y="334"/>
                    <a:pt x="146" y="381"/>
                    <a:pt x="195" y="420"/>
                  </a:cubicBezTo>
                  <a:cubicBezTo>
                    <a:pt x="243" y="458"/>
                    <a:pt x="308" y="486"/>
                    <a:pt x="383" y="486"/>
                  </a:cubicBezTo>
                  <a:cubicBezTo>
                    <a:pt x="383" y="486"/>
                    <a:pt x="383" y="486"/>
                    <a:pt x="384" y="486"/>
                  </a:cubicBezTo>
                  <a:cubicBezTo>
                    <a:pt x="466" y="486"/>
                    <a:pt x="555" y="453"/>
                    <a:pt x="648" y="386"/>
                  </a:cubicBezTo>
                  <a:cubicBezTo>
                    <a:pt x="685" y="359"/>
                    <a:pt x="694" y="308"/>
                    <a:pt x="667" y="270"/>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503" name="person_school_bag_blue"/>
          <p:cNvGrpSpPr/>
          <p:nvPr userDrawn="1"/>
        </p:nvGrpSpPr>
        <p:grpSpPr>
          <a:xfrm>
            <a:off x="5329866" y="1929453"/>
            <a:ext cx="567817" cy="1177545"/>
            <a:chOff x="5761038" y="2814637"/>
            <a:chExt cx="1333500" cy="2765426"/>
          </a:xfrm>
        </p:grpSpPr>
        <p:sp>
          <p:nvSpPr>
            <p:cNvPr id="504" name="Freeform 128"/>
            <p:cNvSpPr>
              <a:spLocks/>
            </p:cNvSpPr>
            <p:nvPr/>
          </p:nvSpPr>
          <p:spPr bwMode="auto">
            <a:xfrm>
              <a:off x="5761038" y="3349625"/>
              <a:ext cx="1333500" cy="2230438"/>
            </a:xfrm>
            <a:custGeom>
              <a:avLst/>
              <a:gdLst>
                <a:gd name="T0" fmla="*/ 321 w 551"/>
                <a:gd name="T1" fmla="*/ 428 h 924"/>
                <a:gd name="T2" fmla="*/ 381 w 551"/>
                <a:gd name="T3" fmla="*/ 924 h 924"/>
                <a:gd name="T4" fmla="*/ 440 w 551"/>
                <a:gd name="T5" fmla="*/ 299 h 924"/>
                <a:gd name="T6" fmla="*/ 474 w 551"/>
                <a:gd name="T7" fmla="*/ 357 h 924"/>
                <a:gd name="T8" fmla="*/ 508 w 551"/>
                <a:gd name="T9" fmla="*/ 485 h 924"/>
                <a:gd name="T10" fmla="*/ 549 w 551"/>
                <a:gd name="T11" fmla="*/ 449 h 924"/>
                <a:gd name="T12" fmla="*/ 518 w 551"/>
                <a:gd name="T13" fmla="*/ 124 h 924"/>
                <a:gd name="T14" fmla="*/ 405 w 551"/>
                <a:gd name="T15" fmla="*/ 23 h 924"/>
                <a:gd name="T16" fmla="*/ 275 w 551"/>
                <a:gd name="T17" fmla="*/ 23 h 924"/>
                <a:gd name="T18" fmla="*/ 249 w 551"/>
                <a:gd name="T19" fmla="*/ 166 h 924"/>
                <a:gd name="T20" fmla="*/ 246 w 551"/>
                <a:gd name="T21" fmla="*/ 27 h 924"/>
                <a:gd name="T22" fmla="*/ 217 w 551"/>
                <a:gd name="T23" fmla="*/ 23 h 924"/>
                <a:gd name="T24" fmla="*/ 210 w 551"/>
                <a:gd name="T25" fmla="*/ 24 h 924"/>
                <a:gd name="T26" fmla="*/ 136 w 551"/>
                <a:gd name="T27" fmla="*/ 73 h 924"/>
                <a:gd name="T28" fmla="*/ 129 w 551"/>
                <a:gd name="T29" fmla="*/ 276 h 924"/>
                <a:gd name="T30" fmla="*/ 239 w 551"/>
                <a:gd name="T31" fmla="*/ 373 h 924"/>
                <a:gd name="T32" fmla="*/ 261 w 551"/>
                <a:gd name="T33" fmla="*/ 302 h 924"/>
                <a:gd name="T34" fmla="*/ 180 w 551"/>
                <a:gd name="T35" fmla="*/ 179 h 924"/>
                <a:gd name="T36" fmla="*/ 211 w 551"/>
                <a:gd name="T37" fmla="*/ 105 h 924"/>
                <a:gd name="T38" fmla="*/ 217 w 551"/>
                <a:gd name="T39" fmla="*/ 112 h 924"/>
                <a:gd name="T40" fmla="*/ 189 w 551"/>
                <a:gd name="T41" fmla="*/ 179 h 924"/>
                <a:gd name="T42" fmla="*/ 211 w 551"/>
                <a:gd name="T43" fmla="*/ 165 h 924"/>
                <a:gd name="T44" fmla="*/ 280 w 551"/>
                <a:gd name="T45" fmla="*/ 419 h 924"/>
                <a:gd name="T46" fmla="*/ 147 w 551"/>
                <a:gd name="T47" fmla="*/ 317 h 924"/>
                <a:gd name="T48" fmla="*/ 93 w 551"/>
                <a:gd name="T49" fmla="*/ 179 h 924"/>
                <a:gd name="T50" fmla="*/ 165 w 551"/>
                <a:gd name="T51" fmla="*/ 31 h 924"/>
                <a:gd name="T52" fmla="*/ 209 w 551"/>
                <a:gd name="T53" fmla="*/ 14 h 924"/>
                <a:gd name="T54" fmla="*/ 287 w 551"/>
                <a:gd name="T55" fmla="*/ 13 h 924"/>
                <a:gd name="T56" fmla="*/ 171 w 551"/>
                <a:gd name="T57" fmla="*/ 2 h 924"/>
                <a:gd name="T58" fmla="*/ 170 w 551"/>
                <a:gd name="T59" fmla="*/ 489 h 924"/>
                <a:gd name="T60" fmla="*/ 179 w 551"/>
                <a:gd name="T61" fmla="*/ 393 h 924"/>
                <a:gd name="T62" fmla="*/ 239 w 551"/>
                <a:gd name="T63" fmla="*/ 924 h 924"/>
                <a:gd name="T64" fmla="*/ 299 w 551"/>
                <a:gd name="T65" fmla="*/ 864 h 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51" h="924">
                  <a:moveTo>
                    <a:pt x="299" y="428"/>
                  </a:moveTo>
                  <a:cubicBezTo>
                    <a:pt x="321" y="428"/>
                    <a:pt x="321" y="428"/>
                    <a:pt x="321" y="428"/>
                  </a:cubicBezTo>
                  <a:cubicBezTo>
                    <a:pt x="321" y="864"/>
                    <a:pt x="321" y="864"/>
                    <a:pt x="321" y="864"/>
                  </a:cubicBezTo>
                  <a:cubicBezTo>
                    <a:pt x="321" y="897"/>
                    <a:pt x="348" y="924"/>
                    <a:pt x="381" y="924"/>
                  </a:cubicBezTo>
                  <a:cubicBezTo>
                    <a:pt x="414" y="924"/>
                    <a:pt x="440" y="897"/>
                    <a:pt x="440" y="864"/>
                  </a:cubicBezTo>
                  <a:cubicBezTo>
                    <a:pt x="440" y="299"/>
                    <a:pt x="440" y="299"/>
                    <a:pt x="440" y="299"/>
                  </a:cubicBezTo>
                  <a:cubicBezTo>
                    <a:pt x="441" y="139"/>
                    <a:pt x="441" y="139"/>
                    <a:pt x="441" y="139"/>
                  </a:cubicBezTo>
                  <a:cubicBezTo>
                    <a:pt x="457" y="174"/>
                    <a:pt x="474" y="240"/>
                    <a:pt x="474" y="357"/>
                  </a:cubicBezTo>
                  <a:cubicBezTo>
                    <a:pt x="474" y="383"/>
                    <a:pt x="473" y="412"/>
                    <a:pt x="471" y="445"/>
                  </a:cubicBezTo>
                  <a:cubicBezTo>
                    <a:pt x="470" y="466"/>
                    <a:pt x="486" y="484"/>
                    <a:pt x="508" y="485"/>
                  </a:cubicBezTo>
                  <a:cubicBezTo>
                    <a:pt x="508" y="485"/>
                    <a:pt x="509" y="485"/>
                    <a:pt x="510" y="485"/>
                  </a:cubicBezTo>
                  <a:cubicBezTo>
                    <a:pt x="530" y="485"/>
                    <a:pt x="547" y="470"/>
                    <a:pt x="549" y="449"/>
                  </a:cubicBezTo>
                  <a:cubicBezTo>
                    <a:pt x="551" y="416"/>
                    <a:pt x="551" y="385"/>
                    <a:pt x="551" y="357"/>
                  </a:cubicBezTo>
                  <a:cubicBezTo>
                    <a:pt x="551" y="247"/>
                    <a:pt x="538" y="175"/>
                    <a:pt x="518" y="124"/>
                  </a:cubicBezTo>
                  <a:cubicBezTo>
                    <a:pt x="499" y="74"/>
                    <a:pt x="471" y="46"/>
                    <a:pt x="445" y="33"/>
                  </a:cubicBezTo>
                  <a:cubicBezTo>
                    <a:pt x="428" y="25"/>
                    <a:pt x="414" y="23"/>
                    <a:pt x="405" y="23"/>
                  </a:cubicBezTo>
                  <a:cubicBezTo>
                    <a:pt x="404" y="23"/>
                    <a:pt x="404" y="23"/>
                    <a:pt x="403" y="23"/>
                  </a:cubicBezTo>
                  <a:cubicBezTo>
                    <a:pt x="275" y="23"/>
                    <a:pt x="275" y="23"/>
                    <a:pt x="275" y="23"/>
                  </a:cubicBezTo>
                  <a:cubicBezTo>
                    <a:pt x="275" y="24"/>
                    <a:pt x="275" y="25"/>
                    <a:pt x="275" y="27"/>
                  </a:cubicBezTo>
                  <a:cubicBezTo>
                    <a:pt x="275" y="46"/>
                    <a:pt x="273" y="102"/>
                    <a:pt x="249" y="166"/>
                  </a:cubicBezTo>
                  <a:cubicBezTo>
                    <a:pt x="222" y="155"/>
                    <a:pt x="222" y="155"/>
                    <a:pt x="222" y="155"/>
                  </a:cubicBezTo>
                  <a:cubicBezTo>
                    <a:pt x="244" y="96"/>
                    <a:pt x="246" y="44"/>
                    <a:pt x="246" y="27"/>
                  </a:cubicBezTo>
                  <a:cubicBezTo>
                    <a:pt x="246" y="25"/>
                    <a:pt x="246" y="24"/>
                    <a:pt x="246" y="23"/>
                  </a:cubicBezTo>
                  <a:cubicBezTo>
                    <a:pt x="217" y="23"/>
                    <a:pt x="217" y="23"/>
                    <a:pt x="217" y="23"/>
                  </a:cubicBezTo>
                  <a:cubicBezTo>
                    <a:pt x="214" y="23"/>
                    <a:pt x="212" y="23"/>
                    <a:pt x="210" y="24"/>
                  </a:cubicBezTo>
                  <a:cubicBezTo>
                    <a:pt x="210" y="24"/>
                    <a:pt x="210" y="24"/>
                    <a:pt x="210" y="24"/>
                  </a:cubicBezTo>
                  <a:cubicBezTo>
                    <a:pt x="195" y="25"/>
                    <a:pt x="182" y="31"/>
                    <a:pt x="171" y="39"/>
                  </a:cubicBezTo>
                  <a:cubicBezTo>
                    <a:pt x="157" y="48"/>
                    <a:pt x="146" y="59"/>
                    <a:pt x="136" y="73"/>
                  </a:cubicBezTo>
                  <a:cubicBezTo>
                    <a:pt x="116" y="101"/>
                    <a:pt x="102" y="137"/>
                    <a:pt x="102" y="179"/>
                  </a:cubicBezTo>
                  <a:cubicBezTo>
                    <a:pt x="102" y="210"/>
                    <a:pt x="110" y="243"/>
                    <a:pt x="129" y="276"/>
                  </a:cubicBezTo>
                  <a:cubicBezTo>
                    <a:pt x="148" y="308"/>
                    <a:pt x="177" y="339"/>
                    <a:pt x="218" y="366"/>
                  </a:cubicBezTo>
                  <a:cubicBezTo>
                    <a:pt x="225" y="371"/>
                    <a:pt x="232" y="373"/>
                    <a:pt x="239" y="373"/>
                  </a:cubicBezTo>
                  <a:cubicBezTo>
                    <a:pt x="252" y="373"/>
                    <a:pt x="264" y="367"/>
                    <a:pt x="272" y="355"/>
                  </a:cubicBezTo>
                  <a:cubicBezTo>
                    <a:pt x="283" y="338"/>
                    <a:pt x="279" y="314"/>
                    <a:pt x="261" y="302"/>
                  </a:cubicBezTo>
                  <a:cubicBezTo>
                    <a:pt x="228" y="280"/>
                    <a:pt x="208" y="258"/>
                    <a:pt x="196" y="237"/>
                  </a:cubicBezTo>
                  <a:cubicBezTo>
                    <a:pt x="184" y="216"/>
                    <a:pt x="180" y="197"/>
                    <a:pt x="180" y="179"/>
                  </a:cubicBezTo>
                  <a:cubicBezTo>
                    <a:pt x="180" y="162"/>
                    <a:pt x="184" y="146"/>
                    <a:pt x="190" y="133"/>
                  </a:cubicBezTo>
                  <a:cubicBezTo>
                    <a:pt x="196" y="120"/>
                    <a:pt x="204" y="110"/>
                    <a:pt x="211" y="105"/>
                  </a:cubicBezTo>
                  <a:cubicBezTo>
                    <a:pt x="213" y="103"/>
                    <a:pt x="215" y="102"/>
                    <a:pt x="216" y="101"/>
                  </a:cubicBezTo>
                  <a:cubicBezTo>
                    <a:pt x="217" y="112"/>
                    <a:pt x="217" y="112"/>
                    <a:pt x="217" y="112"/>
                  </a:cubicBezTo>
                  <a:cubicBezTo>
                    <a:pt x="212" y="116"/>
                    <a:pt x="204" y="125"/>
                    <a:pt x="199" y="137"/>
                  </a:cubicBezTo>
                  <a:cubicBezTo>
                    <a:pt x="192" y="150"/>
                    <a:pt x="189" y="164"/>
                    <a:pt x="189" y="179"/>
                  </a:cubicBezTo>
                  <a:cubicBezTo>
                    <a:pt x="189" y="188"/>
                    <a:pt x="191" y="197"/>
                    <a:pt x="193" y="206"/>
                  </a:cubicBezTo>
                  <a:cubicBezTo>
                    <a:pt x="211" y="165"/>
                    <a:pt x="211" y="165"/>
                    <a:pt x="211" y="165"/>
                  </a:cubicBezTo>
                  <a:cubicBezTo>
                    <a:pt x="360" y="228"/>
                    <a:pt x="360" y="228"/>
                    <a:pt x="360" y="228"/>
                  </a:cubicBezTo>
                  <a:cubicBezTo>
                    <a:pt x="280" y="419"/>
                    <a:pt x="280" y="419"/>
                    <a:pt x="280" y="419"/>
                  </a:cubicBezTo>
                  <a:cubicBezTo>
                    <a:pt x="130" y="356"/>
                    <a:pt x="130" y="356"/>
                    <a:pt x="130" y="356"/>
                  </a:cubicBezTo>
                  <a:cubicBezTo>
                    <a:pt x="147" y="317"/>
                    <a:pt x="147" y="317"/>
                    <a:pt x="147" y="317"/>
                  </a:cubicBezTo>
                  <a:cubicBezTo>
                    <a:pt x="137" y="305"/>
                    <a:pt x="128" y="293"/>
                    <a:pt x="121" y="280"/>
                  </a:cubicBezTo>
                  <a:cubicBezTo>
                    <a:pt x="102" y="249"/>
                    <a:pt x="92" y="213"/>
                    <a:pt x="93" y="179"/>
                  </a:cubicBezTo>
                  <a:cubicBezTo>
                    <a:pt x="93" y="138"/>
                    <a:pt x="105" y="99"/>
                    <a:pt x="128" y="67"/>
                  </a:cubicBezTo>
                  <a:cubicBezTo>
                    <a:pt x="139" y="52"/>
                    <a:pt x="151" y="40"/>
                    <a:pt x="165" y="31"/>
                  </a:cubicBezTo>
                  <a:cubicBezTo>
                    <a:pt x="179" y="22"/>
                    <a:pt x="195" y="16"/>
                    <a:pt x="209" y="14"/>
                  </a:cubicBezTo>
                  <a:cubicBezTo>
                    <a:pt x="209" y="14"/>
                    <a:pt x="209" y="14"/>
                    <a:pt x="209" y="14"/>
                  </a:cubicBezTo>
                  <a:cubicBezTo>
                    <a:pt x="211" y="14"/>
                    <a:pt x="214" y="13"/>
                    <a:pt x="216" y="13"/>
                  </a:cubicBezTo>
                  <a:cubicBezTo>
                    <a:pt x="287" y="13"/>
                    <a:pt x="287" y="13"/>
                    <a:pt x="287" y="13"/>
                  </a:cubicBezTo>
                  <a:cubicBezTo>
                    <a:pt x="262" y="8"/>
                    <a:pt x="218" y="0"/>
                    <a:pt x="189" y="0"/>
                  </a:cubicBezTo>
                  <a:cubicBezTo>
                    <a:pt x="182" y="0"/>
                    <a:pt x="176" y="1"/>
                    <a:pt x="171" y="2"/>
                  </a:cubicBezTo>
                  <a:cubicBezTo>
                    <a:pt x="140" y="12"/>
                    <a:pt x="55" y="70"/>
                    <a:pt x="24" y="241"/>
                  </a:cubicBezTo>
                  <a:cubicBezTo>
                    <a:pt x="0" y="370"/>
                    <a:pt x="97" y="471"/>
                    <a:pt x="170" y="489"/>
                  </a:cubicBezTo>
                  <a:cubicBezTo>
                    <a:pt x="170" y="389"/>
                    <a:pt x="170" y="389"/>
                    <a:pt x="170" y="389"/>
                  </a:cubicBezTo>
                  <a:cubicBezTo>
                    <a:pt x="179" y="393"/>
                    <a:pt x="179" y="393"/>
                    <a:pt x="179" y="393"/>
                  </a:cubicBezTo>
                  <a:cubicBezTo>
                    <a:pt x="179" y="864"/>
                    <a:pt x="179" y="864"/>
                    <a:pt x="179" y="864"/>
                  </a:cubicBezTo>
                  <a:cubicBezTo>
                    <a:pt x="179" y="897"/>
                    <a:pt x="206" y="924"/>
                    <a:pt x="239" y="924"/>
                  </a:cubicBezTo>
                  <a:cubicBezTo>
                    <a:pt x="264" y="924"/>
                    <a:pt x="286" y="908"/>
                    <a:pt x="295" y="885"/>
                  </a:cubicBezTo>
                  <a:cubicBezTo>
                    <a:pt x="297" y="879"/>
                    <a:pt x="299" y="872"/>
                    <a:pt x="299" y="864"/>
                  </a:cubicBezTo>
                  <a:lnTo>
                    <a:pt x="299" y="428"/>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05" name="Oval 129"/>
            <p:cNvSpPr>
              <a:spLocks noChangeArrowheads="1"/>
            </p:cNvSpPr>
            <p:nvPr/>
          </p:nvSpPr>
          <p:spPr bwMode="auto">
            <a:xfrm>
              <a:off x="6248401" y="2814637"/>
              <a:ext cx="527050" cy="523875"/>
            </a:xfrm>
            <a:prstGeom prst="ellipse">
              <a:avLst/>
            </a:pr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06" name="Freeform 130"/>
            <p:cNvSpPr>
              <a:spLocks/>
            </p:cNvSpPr>
            <p:nvPr/>
          </p:nvSpPr>
          <p:spPr bwMode="auto">
            <a:xfrm>
              <a:off x="6288088" y="3846513"/>
              <a:ext cx="255588" cy="128588"/>
            </a:xfrm>
            <a:custGeom>
              <a:avLst/>
              <a:gdLst>
                <a:gd name="T0" fmla="*/ 0 w 161"/>
                <a:gd name="T1" fmla="*/ 16 h 81"/>
                <a:gd name="T2" fmla="*/ 7 w 161"/>
                <a:gd name="T3" fmla="*/ 0 h 81"/>
                <a:gd name="T4" fmla="*/ 161 w 161"/>
                <a:gd name="T5" fmla="*/ 64 h 81"/>
                <a:gd name="T6" fmla="*/ 155 w 161"/>
                <a:gd name="T7" fmla="*/ 81 h 81"/>
                <a:gd name="T8" fmla="*/ 0 w 161"/>
                <a:gd name="T9" fmla="*/ 16 h 81"/>
              </a:gdLst>
              <a:ahLst/>
              <a:cxnLst>
                <a:cxn ang="0">
                  <a:pos x="T0" y="T1"/>
                </a:cxn>
                <a:cxn ang="0">
                  <a:pos x="T2" y="T3"/>
                </a:cxn>
                <a:cxn ang="0">
                  <a:pos x="T4" y="T5"/>
                </a:cxn>
                <a:cxn ang="0">
                  <a:pos x="T6" y="T7"/>
                </a:cxn>
                <a:cxn ang="0">
                  <a:pos x="T8" y="T9"/>
                </a:cxn>
              </a:cxnLst>
              <a:rect l="0" t="0" r="r" b="b"/>
              <a:pathLst>
                <a:path w="161" h="81">
                  <a:moveTo>
                    <a:pt x="0" y="16"/>
                  </a:moveTo>
                  <a:lnTo>
                    <a:pt x="7" y="0"/>
                  </a:lnTo>
                  <a:lnTo>
                    <a:pt x="161" y="64"/>
                  </a:lnTo>
                  <a:lnTo>
                    <a:pt x="155" y="81"/>
                  </a:lnTo>
                  <a:lnTo>
                    <a:pt x="0" y="16"/>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07" name="Freeform 131"/>
            <p:cNvSpPr>
              <a:spLocks/>
            </p:cNvSpPr>
            <p:nvPr/>
          </p:nvSpPr>
          <p:spPr bwMode="auto">
            <a:xfrm>
              <a:off x="6267451" y="3897313"/>
              <a:ext cx="255588" cy="127000"/>
            </a:xfrm>
            <a:custGeom>
              <a:avLst/>
              <a:gdLst>
                <a:gd name="T0" fmla="*/ 0 w 161"/>
                <a:gd name="T1" fmla="*/ 16 h 80"/>
                <a:gd name="T2" fmla="*/ 6 w 161"/>
                <a:gd name="T3" fmla="*/ 0 h 80"/>
                <a:gd name="T4" fmla="*/ 161 w 161"/>
                <a:gd name="T5" fmla="*/ 64 h 80"/>
                <a:gd name="T6" fmla="*/ 154 w 161"/>
                <a:gd name="T7" fmla="*/ 80 h 80"/>
                <a:gd name="T8" fmla="*/ 0 w 161"/>
                <a:gd name="T9" fmla="*/ 16 h 80"/>
              </a:gdLst>
              <a:ahLst/>
              <a:cxnLst>
                <a:cxn ang="0">
                  <a:pos x="T0" y="T1"/>
                </a:cxn>
                <a:cxn ang="0">
                  <a:pos x="T2" y="T3"/>
                </a:cxn>
                <a:cxn ang="0">
                  <a:pos x="T4" y="T5"/>
                </a:cxn>
                <a:cxn ang="0">
                  <a:pos x="T6" y="T7"/>
                </a:cxn>
                <a:cxn ang="0">
                  <a:pos x="T8" y="T9"/>
                </a:cxn>
              </a:cxnLst>
              <a:rect l="0" t="0" r="r" b="b"/>
              <a:pathLst>
                <a:path w="161" h="80">
                  <a:moveTo>
                    <a:pt x="0" y="16"/>
                  </a:moveTo>
                  <a:lnTo>
                    <a:pt x="6" y="0"/>
                  </a:lnTo>
                  <a:lnTo>
                    <a:pt x="161" y="64"/>
                  </a:lnTo>
                  <a:lnTo>
                    <a:pt x="154" y="80"/>
                  </a:lnTo>
                  <a:lnTo>
                    <a:pt x="0" y="16"/>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508" name="person_working_desk_blue"/>
          <p:cNvGrpSpPr/>
          <p:nvPr userDrawn="1"/>
        </p:nvGrpSpPr>
        <p:grpSpPr>
          <a:xfrm>
            <a:off x="6557421" y="1929445"/>
            <a:ext cx="1298303" cy="1182947"/>
            <a:chOff x="7100888" y="2598738"/>
            <a:chExt cx="1893887" cy="1725612"/>
          </a:xfrm>
        </p:grpSpPr>
        <p:sp>
          <p:nvSpPr>
            <p:cNvPr id="509" name="Freeform 135"/>
            <p:cNvSpPr>
              <a:spLocks/>
            </p:cNvSpPr>
            <p:nvPr/>
          </p:nvSpPr>
          <p:spPr bwMode="auto">
            <a:xfrm>
              <a:off x="7419975" y="2598738"/>
              <a:ext cx="406400" cy="406400"/>
            </a:xfrm>
            <a:custGeom>
              <a:avLst/>
              <a:gdLst>
                <a:gd name="T0" fmla="*/ 33 w 571"/>
                <a:gd name="T1" fmla="*/ 226 h 571"/>
                <a:gd name="T2" fmla="*/ 345 w 571"/>
                <a:gd name="T3" fmla="*/ 32 h 571"/>
                <a:gd name="T4" fmla="*/ 539 w 571"/>
                <a:gd name="T5" fmla="*/ 344 h 571"/>
                <a:gd name="T6" fmla="*/ 227 w 571"/>
                <a:gd name="T7" fmla="*/ 538 h 571"/>
                <a:gd name="T8" fmla="*/ 33 w 571"/>
                <a:gd name="T9" fmla="*/ 226 h 571"/>
              </a:gdLst>
              <a:ahLst/>
              <a:cxnLst>
                <a:cxn ang="0">
                  <a:pos x="T0" y="T1"/>
                </a:cxn>
                <a:cxn ang="0">
                  <a:pos x="T2" y="T3"/>
                </a:cxn>
                <a:cxn ang="0">
                  <a:pos x="T4" y="T5"/>
                </a:cxn>
                <a:cxn ang="0">
                  <a:pos x="T6" y="T7"/>
                </a:cxn>
                <a:cxn ang="0">
                  <a:pos x="T8" y="T9"/>
                </a:cxn>
              </a:cxnLst>
              <a:rect l="0" t="0" r="r" b="b"/>
              <a:pathLst>
                <a:path w="571" h="571">
                  <a:moveTo>
                    <a:pt x="33" y="226"/>
                  </a:moveTo>
                  <a:cubicBezTo>
                    <a:pt x="65" y="87"/>
                    <a:pt x="205" y="0"/>
                    <a:pt x="345" y="32"/>
                  </a:cubicBezTo>
                  <a:cubicBezTo>
                    <a:pt x="484" y="65"/>
                    <a:pt x="571" y="204"/>
                    <a:pt x="539" y="344"/>
                  </a:cubicBezTo>
                  <a:cubicBezTo>
                    <a:pt x="506" y="484"/>
                    <a:pt x="367" y="571"/>
                    <a:pt x="227" y="538"/>
                  </a:cubicBezTo>
                  <a:cubicBezTo>
                    <a:pt x="87" y="506"/>
                    <a:pt x="0" y="366"/>
                    <a:pt x="33" y="226"/>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10" name="Freeform 136"/>
            <p:cNvSpPr>
              <a:spLocks/>
            </p:cNvSpPr>
            <p:nvPr/>
          </p:nvSpPr>
          <p:spPr bwMode="auto">
            <a:xfrm>
              <a:off x="7446963" y="3022600"/>
              <a:ext cx="758825" cy="1298575"/>
            </a:xfrm>
            <a:custGeom>
              <a:avLst/>
              <a:gdLst>
                <a:gd name="T0" fmla="*/ 928 w 1068"/>
                <a:gd name="T1" fmla="*/ 1826 h 1826"/>
                <a:gd name="T2" fmla="*/ 1062 w 1068"/>
                <a:gd name="T3" fmla="*/ 1672 h 1826"/>
                <a:gd name="T4" fmla="*/ 1014 w 1068"/>
                <a:gd name="T5" fmla="*/ 944 h 1826"/>
                <a:gd name="T6" fmla="*/ 877 w 1068"/>
                <a:gd name="T7" fmla="*/ 810 h 1826"/>
                <a:gd name="T8" fmla="*/ 481 w 1068"/>
                <a:gd name="T9" fmla="*/ 791 h 1826"/>
                <a:gd name="T10" fmla="*/ 492 w 1068"/>
                <a:gd name="T11" fmla="*/ 692 h 1826"/>
                <a:gd name="T12" fmla="*/ 322 w 1068"/>
                <a:gd name="T13" fmla="*/ 692 h 1826"/>
                <a:gd name="T14" fmla="*/ 211 w 1068"/>
                <a:gd name="T15" fmla="*/ 608 h 1826"/>
                <a:gd name="T16" fmla="*/ 118 w 1068"/>
                <a:gd name="T17" fmla="*/ 281 h 1826"/>
                <a:gd name="T18" fmla="*/ 129 w 1068"/>
                <a:gd name="T19" fmla="*/ 193 h 1826"/>
                <a:gd name="T20" fmla="*/ 198 w 1068"/>
                <a:gd name="T21" fmla="*/ 138 h 1826"/>
                <a:gd name="T22" fmla="*/ 229 w 1068"/>
                <a:gd name="T23" fmla="*/ 134 h 1826"/>
                <a:gd name="T24" fmla="*/ 341 w 1068"/>
                <a:gd name="T25" fmla="*/ 218 h 1826"/>
                <a:gd name="T26" fmla="*/ 409 w 1068"/>
                <a:gd name="T27" fmla="*/ 461 h 1826"/>
                <a:gd name="T28" fmla="*/ 487 w 1068"/>
                <a:gd name="T29" fmla="*/ 461 h 1826"/>
                <a:gd name="T30" fmla="*/ 439 w 1068"/>
                <a:gd name="T31" fmla="*/ 234 h 1826"/>
                <a:gd name="T32" fmla="*/ 151 w 1068"/>
                <a:gd name="T33" fmla="*/ 19 h 1826"/>
                <a:gd name="T34" fmla="*/ 27 w 1068"/>
                <a:gd name="T35" fmla="*/ 289 h 1826"/>
                <a:gd name="T36" fmla="*/ 54 w 1068"/>
                <a:gd name="T37" fmla="*/ 884 h 1826"/>
                <a:gd name="T38" fmla="*/ 187 w 1068"/>
                <a:gd name="T39" fmla="*/ 1065 h 1826"/>
                <a:gd name="T40" fmla="*/ 199 w 1068"/>
                <a:gd name="T41" fmla="*/ 1066 h 1826"/>
                <a:gd name="T42" fmla="*/ 212 w 1068"/>
                <a:gd name="T43" fmla="*/ 1067 h 1826"/>
                <a:gd name="T44" fmla="*/ 735 w 1068"/>
                <a:gd name="T45" fmla="*/ 1092 h 1826"/>
                <a:gd name="T46" fmla="*/ 774 w 1068"/>
                <a:gd name="T47" fmla="*/ 1691 h 1826"/>
                <a:gd name="T48" fmla="*/ 918 w 1068"/>
                <a:gd name="T49" fmla="*/ 1826 h 1826"/>
                <a:gd name="T50" fmla="*/ 928 w 1068"/>
                <a:gd name="T51" fmla="*/ 1826 h 18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68" h="1826">
                  <a:moveTo>
                    <a:pt x="928" y="1826"/>
                  </a:moveTo>
                  <a:cubicBezTo>
                    <a:pt x="1008" y="1820"/>
                    <a:pt x="1068" y="1751"/>
                    <a:pt x="1062" y="1672"/>
                  </a:cubicBezTo>
                  <a:cubicBezTo>
                    <a:pt x="1014" y="944"/>
                    <a:pt x="1014" y="944"/>
                    <a:pt x="1014" y="944"/>
                  </a:cubicBezTo>
                  <a:cubicBezTo>
                    <a:pt x="1009" y="871"/>
                    <a:pt x="951" y="813"/>
                    <a:pt x="877" y="810"/>
                  </a:cubicBezTo>
                  <a:cubicBezTo>
                    <a:pt x="481" y="791"/>
                    <a:pt x="481" y="791"/>
                    <a:pt x="481" y="791"/>
                  </a:cubicBezTo>
                  <a:cubicBezTo>
                    <a:pt x="486" y="757"/>
                    <a:pt x="489" y="724"/>
                    <a:pt x="492" y="692"/>
                  </a:cubicBezTo>
                  <a:cubicBezTo>
                    <a:pt x="322" y="692"/>
                    <a:pt x="322" y="692"/>
                    <a:pt x="322" y="692"/>
                  </a:cubicBezTo>
                  <a:cubicBezTo>
                    <a:pt x="271" y="692"/>
                    <a:pt x="225" y="658"/>
                    <a:pt x="211" y="608"/>
                  </a:cubicBezTo>
                  <a:cubicBezTo>
                    <a:pt x="118" y="281"/>
                    <a:pt x="118" y="281"/>
                    <a:pt x="118" y="281"/>
                  </a:cubicBezTo>
                  <a:cubicBezTo>
                    <a:pt x="110" y="251"/>
                    <a:pt x="114" y="220"/>
                    <a:pt x="129" y="193"/>
                  </a:cubicBezTo>
                  <a:cubicBezTo>
                    <a:pt x="144" y="166"/>
                    <a:pt x="168" y="147"/>
                    <a:pt x="198" y="138"/>
                  </a:cubicBezTo>
                  <a:cubicBezTo>
                    <a:pt x="208" y="135"/>
                    <a:pt x="219" y="134"/>
                    <a:pt x="229" y="134"/>
                  </a:cubicBezTo>
                  <a:cubicBezTo>
                    <a:pt x="281" y="134"/>
                    <a:pt x="327" y="169"/>
                    <a:pt x="341" y="218"/>
                  </a:cubicBezTo>
                  <a:cubicBezTo>
                    <a:pt x="409" y="461"/>
                    <a:pt x="409" y="461"/>
                    <a:pt x="409" y="461"/>
                  </a:cubicBezTo>
                  <a:cubicBezTo>
                    <a:pt x="487" y="461"/>
                    <a:pt x="487" y="461"/>
                    <a:pt x="487" y="461"/>
                  </a:cubicBezTo>
                  <a:cubicBezTo>
                    <a:pt x="478" y="390"/>
                    <a:pt x="462" y="317"/>
                    <a:pt x="439" y="234"/>
                  </a:cubicBezTo>
                  <a:cubicBezTo>
                    <a:pt x="390" y="61"/>
                    <a:pt x="251" y="0"/>
                    <a:pt x="151" y="19"/>
                  </a:cubicBezTo>
                  <a:cubicBezTo>
                    <a:pt x="51" y="38"/>
                    <a:pt x="0" y="172"/>
                    <a:pt x="27" y="289"/>
                  </a:cubicBezTo>
                  <a:cubicBezTo>
                    <a:pt x="49" y="452"/>
                    <a:pt x="92" y="687"/>
                    <a:pt x="54" y="884"/>
                  </a:cubicBezTo>
                  <a:cubicBezTo>
                    <a:pt x="35" y="1044"/>
                    <a:pt x="81" y="1058"/>
                    <a:pt x="187" y="1065"/>
                  </a:cubicBezTo>
                  <a:cubicBezTo>
                    <a:pt x="191" y="1066"/>
                    <a:pt x="195" y="1066"/>
                    <a:pt x="199" y="1066"/>
                  </a:cubicBezTo>
                  <a:cubicBezTo>
                    <a:pt x="203" y="1067"/>
                    <a:pt x="208" y="1067"/>
                    <a:pt x="212" y="1067"/>
                  </a:cubicBezTo>
                  <a:cubicBezTo>
                    <a:pt x="735" y="1092"/>
                    <a:pt x="735" y="1092"/>
                    <a:pt x="735" y="1092"/>
                  </a:cubicBezTo>
                  <a:cubicBezTo>
                    <a:pt x="774" y="1691"/>
                    <a:pt x="774" y="1691"/>
                    <a:pt x="774" y="1691"/>
                  </a:cubicBezTo>
                  <a:cubicBezTo>
                    <a:pt x="779" y="1767"/>
                    <a:pt x="843" y="1826"/>
                    <a:pt x="918" y="1826"/>
                  </a:cubicBezTo>
                  <a:cubicBezTo>
                    <a:pt x="921" y="1826"/>
                    <a:pt x="925" y="1826"/>
                    <a:pt x="928" y="1826"/>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11" name="Freeform 137"/>
            <p:cNvSpPr>
              <a:spLocks noEditPoints="1"/>
            </p:cNvSpPr>
            <p:nvPr/>
          </p:nvSpPr>
          <p:spPr bwMode="auto">
            <a:xfrm>
              <a:off x="7100888" y="2638425"/>
              <a:ext cx="860425" cy="1685925"/>
            </a:xfrm>
            <a:custGeom>
              <a:avLst/>
              <a:gdLst>
                <a:gd name="T0" fmla="*/ 1165 w 1210"/>
                <a:gd name="T1" fmla="*/ 2158 h 2370"/>
                <a:gd name="T2" fmla="*/ 760 w 1210"/>
                <a:gd name="T3" fmla="*/ 1981 h 2370"/>
                <a:gd name="T4" fmla="*/ 742 w 1210"/>
                <a:gd name="T5" fmla="*/ 1928 h 2370"/>
                <a:gd name="T6" fmla="*/ 1154 w 1210"/>
                <a:gd name="T7" fmla="*/ 1808 h 2370"/>
                <a:gd name="T8" fmla="*/ 386 w 1210"/>
                <a:gd name="T9" fmla="*/ 1641 h 2370"/>
                <a:gd name="T10" fmla="*/ 405 w 1210"/>
                <a:gd name="T11" fmla="*/ 1598 h 2370"/>
                <a:gd name="T12" fmla="*/ 409 w 1210"/>
                <a:gd name="T13" fmla="*/ 1591 h 2370"/>
                <a:gd name="T14" fmla="*/ 413 w 1210"/>
                <a:gd name="T15" fmla="*/ 1585 h 2370"/>
                <a:gd name="T16" fmla="*/ 329 w 1210"/>
                <a:gd name="T17" fmla="*/ 523 h 2370"/>
                <a:gd name="T18" fmla="*/ 225 w 1210"/>
                <a:gd name="T19" fmla="*/ 574 h 2370"/>
                <a:gd name="T20" fmla="*/ 227 w 1210"/>
                <a:gd name="T21" fmla="*/ 577 h 2370"/>
                <a:gd name="T22" fmla="*/ 156 w 1210"/>
                <a:gd name="T23" fmla="*/ 591 h 2370"/>
                <a:gd name="T24" fmla="*/ 58 w 1210"/>
                <a:gd name="T25" fmla="*/ 456 h 2370"/>
                <a:gd name="T26" fmla="*/ 232 w 1210"/>
                <a:gd name="T27" fmla="*/ 300 h 2370"/>
                <a:gd name="T28" fmla="*/ 298 w 1210"/>
                <a:gd name="T29" fmla="*/ 290 h 2370"/>
                <a:gd name="T30" fmla="*/ 425 w 1210"/>
                <a:gd name="T31" fmla="*/ 502 h 2370"/>
                <a:gd name="T32" fmla="*/ 469 w 1210"/>
                <a:gd name="T33" fmla="*/ 408 h 2370"/>
                <a:gd name="T34" fmla="*/ 410 w 1210"/>
                <a:gd name="T35" fmla="*/ 240 h 2370"/>
                <a:gd name="T36" fmla="*/ 449 w 1210"/>
                <a:gd name="T37" fmla="*/ 19 h 2370"/>
                <a:gd name="T38" fmla="*/ 295 w 1210"/>
                <a:gd name="T39" fmla="*/ 232 h 2370"/>
                <a:gd name="T40" fmla="*/ 54 w 1210"/>
                <a:gd name="T41" fmla="*/ 324 h 2370"/>
                <a:gd name="T42" fmla="*/ 42 w 1210"/>
                <a:gd name="T43" fmla="*/ 580 h 2370"/>
                <a:gd name="T44" fmla="*/ 266 w 1210"/>
                <a:gd name="T45" fmla="*/ 671 h 2370"/>
                <a:gd name="T46" fmla="*/ 310 w 1210"/>
                <a:gd name="T47" fmla="*/ 1532 h 2370"/>
                <a:gd name="T48" fmla="*/ 350 w 1210"/>
                <a:gd name="T49" fmla="*/ 1863 h 2370"/>
                <a:gd name="T50" fmla="*/ 667 w 1210"/>
                <a:gd name="T51" fmla="*/ 1931 h 2370"/>
                <a:gd name="T52" fmla="*/ 649 w 1210"/>
                <a:gd name="T53" fmla="*/ 1981 h 2370"/>
                <a:gd name="T54" fmla="*/ 244 w 1210"/>
                <a:gd name="T55" fmla="*/ 2158 h 2370"/>
                <a:gd name="T56" fmla="*/ 199 w 1210"/>
                <a:gd name="T57" fmla="*/ 2298 h 2370"/>
                <a:gd name="T58" fmla="*/ 343 w 1210"/>
                <a:gd name="T59" fmla="*/ 2298 h 2370"/>
                <a:gd name="T60" fmla="*/ 302 w 1210"/>
                <a:gd name="T61" fmla="*/ 2204 h 2370"/>
                <a:gd name="T62" fmla="*/ 678 w 1210"/>
                <a:gd name="T63" fmla="*/ 2231 h 2370"/>
                <a:gd name="T64" fmla="*/ 705 w 1210"/>
                <a:gd name="T65" fmla="*/ 2370 h 2370"/>
                <a:gd name="T66" fmla="*/ 731 w 1210"/>
                <a:gd name="T67" fmla="*/ 2231 h 2370"/>
                <a:gd name="T68" fmla="*/ 1107 w 1210"/>
                <a:gd name="T69" fmla="*/ 2204 h 2370"/>
                <a:gd name="T70" fmla="*/ 1066 w 1210"/>
                <a:gd name="T71" fmla="*/ 2298 h 2370"/>
                <a:gd name="T72" fmla="*/ 1210 w 1210"/>
                <a:gd name="T73" fmla="*/ 2298 h 2370"/>
                <a:gd name="T74" fmla="*/ 315 w 1210"/>
                <a:gd name="T75" fmla="*/ 2298 h 2370"/>
                <a:gd name="T76" fmla="*/ 227 w 1210"/>
                <a:gd name="T77" fmla="*/ 2298 h 2370"/>
                <a:gd name="T78" fmla="*/ 315 w 1210"/>
                <a:gd name="T79" fmla="*/ 2298 h 2370"/>
                <a:gd name="T80" fmla="*/ 705 w 1210"/>
                <a:gd name="T81" fmla="*/ 2342 h 2370"/>
                <a:gd name="T82" fmla="*/ 705 w 1210"/>
                <a:gd name="T83" fmla="*/ 2254 h 2370"/>
                <a:gd name="T84" fmla="*/ 1138 w 1210"/>
                <a:gd name="T85" fmla="*/ 2342 h 2370"/>
                <a:gd name="T86" fmla="*/ 1138 w 1210"/>
                <a:gd name="T87" fmla="*/ 2254 h 2370"/>
                <a:gd name="T88" fmla="*/ 1138 w 1210"/>
                <a:gd name="T89" fmla="*/ 2342 h 2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210" h="2370">
                  <a:moveTo>
                    <a:pt x="1165" y="2231"/>
                  </a:moveTo>
                  <a:cubicBezTo>
                    <a:pt x="1165" y="2158"/>
                    <a:pt x="1165" y="2158"/>
                    <a:pt x="1165" y="2158"/>
                  </a:cubicBezTo>
                  <a:cubicBezTo>
                    <a:pt x="760" y="2061"/>
                    <a:pt x="760" y="2061"/>
                    <a:pt x="760" y="2061"/>
                  </a:cubicBezTo>
                  <a:cubicBezTo>
                    <a:pt x="760" y="1981"/>
                    <a:pt x="760" y="1981"/>
                    <a:pt x="760" y="1981"/>
                  </a:cubicBezTo>
                  <a:cubicBezTo>
                    <a:pt x="742" y="1981"/>
                    <a:pt x="742" y="1981"/>
                    <a:pt x="742" y="1981"/>
                  </a:cubicBezTo>
                  <a:cubicBezTo>
                    <a:pt x="742" y="1928"/>
                    <a:pt x="742" y="1928"/>
                    <a:pt x="742" y="1928"/>
                  </a:cubicBezTo>
                  <a:cubicBezTo>
                    <a:pt x="842" y="1921"/>
                    <a:pt x="963" y="1905"/>
                    <a:pt x="1109" y="1876"/>
                  </a:cubicBezTo>
                  <a:cubicBezTo>
                    <a:pt x="1140" y="1869"/>
                    <a:pt x="1160" y="1839"/>
                    <a:pt x="1154" y="1808"/>
                  </a:cubicBezTo>
                  <a:cubicBezTo>
                    <a:pt x="1147" y="1675"/>
                    <a:pt x="1147" y="1675"/>
                    <a:pt x="1147" y="1675"/>
                  </a:cubicBezTo>
                  <a:cubicBezTo>
                    <a:pt x="386" y="1641"/>
                    <a:pt x="386" y="1641"/>
                    <a:pt x="386" y="1641"/>
                  </a:cubicBezTo>
                  <a:cubicBezTo>
                    <a:pt x="389" y="1634"/>
                    <a:pt x="391" y="1628"/>
                    <a:pt x="393" y="1622"/>
                  </a:cubicBezTo>
                  <a:cubicBezTo>
                    <a:pt x="397" y="1612"/>
                    <a:pt x="402" y="1604"/>
                    <a:pt x="405" y="1598"/>
                  </a:cubicBezTo>
                  <a:cubicBezTo>
                    <a:pt x="407" y="1595"/>
                    <a:pt x="408" y="1593"/>
                    <a:pt x="409" y="1592"/>
                  </a:cubicBezTo>
                  <a:cubicBezTo>
                    <a:pt x="409" y="1591"/>
                    <a:pt x="409" y="1591"/>
                    <a:pt x="409" y="1591"/>
                  </a:cubicBezTo>
                  <a:cubicBezTo>
                    <a:pt x="409" y="1591"/>
                    <a:pt x="409" y="1591"/>
                    <a:pt x="409" y="1591"/>
                  </a:cubicBezTo>
                  <a:cubicBezTo>
                    <a:pt x="413" y="1585"/>
                    <a:pt x="413" y="1585"/>
                    <a:pt x="413" y="1585"/>
                  </a:cubicBezTo>
                  <a:cubicBezTo>
                    <a:pt x="472" y="1466"/>
                    <a:pt x="493" y="1335"/>
                    <a:pt x="493" y="1209"/>
                  </a:cubicBezTo>
                  <a:cubicBezTo>
                    <a:pt x="492" y="855"/>
                    <a:pt x="330" y="527"/>
                    <a:pt x="329" y="523"/>
                  </a:cubicBezTo>
                  <a:cubicBezTo>
                    <a:pt x="315" y="495"/>
                    <a:pt x="281" y="483"/>
                    <a:pt x="252" y="497"/>
                  </a:cubicBezTo>
                  <a:cubicBezTo>
                    <a:pt x="223" y="511"/>
                    <a:pt x="211" y="545"/>
                    <a:pt x="225" y="574"/>
                  </a:cubicBezTo>
                  <a:cubicBezTo>
                    <a:pt x="225" y="574"/>
                    <a:pt x="225" y="574"/>
                    <a:pt x="225" y="574"/>
                  </a:cubicBezTo>
                  <a:cubicBezTo>
                    <a:pt x="225" y="574"/>
                    <a:pt x="226" y="575"/>
                    <a:pt x="227" y="577"/>
                  </a:cubicBezTo>
                  <a:cubicBezTo>
                    <a:pt x="229" y="582"/>
                    <a:pt x="235" y="594"/>
                    <a:pt x="242" y="612"/>
                  </a:cubicBezTo>
                  <a:cubicBezTo>
                    <a:pt x="218" y="609"/>
                    <a:pt x="186" y="603"/>
                    <a:pt x="156" y="591"/>
                  </a:cubicBezTo>
                  <a:cubicBezTo>
                    <a:pt x="129" y="580"/>
                    <a:pt x="104" y="565"/>
                    <a:pt x="87" y="544"/>
                  </a:cubicBezTo>
                  <a:cubicBezTo>
                    <a:pt x="69" y="522"/>
                    <a:pt x="58" y="496"/>
                    <a:pt x="58" y="456"/>
                  </a:cubicBezTo>
                  <a:cubicBezTo>
                    <a:pt x="58" y="415"/>
                    <a:pt x="72" y="388"/>
                    <a:pt x="95" y="365"/>
                  </a:cubicBezTo>
                  <a:cubicBezTo>
                    <a:pt x="128" y="330"/>
                    <a:pt x="184" y="310"/>
                    <a:pt x="232" y="300"/>
                  </a:cubicBezTo>
                  <a:cubicBezTo>
                    <a:pt x="256" y="294"/>
                    <a:pt x="278" y="292"/>
                    <a:pt x="294" y="290"/>
                  </a:cubicBezTo>
                  <a:cubicBezTo>
                    <a:pt x="295" y="290"/>
                    <a:pt x="297" y="290"/>
                    <a:pt x="298" y="290"/>
                  </a:cubicBezTo>
                  <a:cubicBezTo>
                    <a:pt x="315" y="403"/>
                    <a:pt x="377" y="477"/>
                    <a:pt x="380" y="481"/>
                  </a:cubicBezTo>
                  <a:cubicBezTo>
                    <a:pt x="391" y="495"/>
                    <a:pt x="408" y="502"/>
                    <a:pt x="425" y="502"/>
                  </a:cubicBezTo>
                  <a:cubicBezTo>
                    <a:pt x="437" y="502"/>
                    <a:pt x="450" y="498"/>
                    <a:pt x="461" y="489"/>
                  </a:cubicBezTo>
                  <a:cubicBezTo>
                    <a:pt x="486" y="469"/>
                    <a:pt x="489" y="433"/>
                    <a:pt x="469" y="408"/>
                  </a:cubicBezTo>
                  <a:cubicBezTo>
                    <a:pt x="469" y="408"/>
                    <a:pt x="469" y="408"/>
                    <a:pt x="469" y="408"/>
                  </a:cubicBezTo>
                  <a:cubicBezTo>
                    <a:pt x="464" y="403"/>
                    <a:pt x="409" y="327"/>
                    <a:pt x="410" y="240"/>
                  </a:cubicBezTo>
                  <a:cubicBezTo>
                    <a:pt x="410" y="197"/>
                    <a:pt x="422" y="151"/>
                    <a:pt x="460" y="100"/>
                  </a:cubicBezTo>
                  <a:cubicBezTo>
                    <a:pt x="479" y="75"/>
                    <a:pt x="475" y="39"/>
                    <a:pt x="449" y="19"/>
                  </a:cubicBezTo>
                  <a:cubicBezTo>
                    <a:pt x="424" y="0"/>
                    <a:pt x="388" y="5"/>
                    <a:pt x="368" y="30"/>
                  </a:cubicBezTo>
                  <a:cubicBezTo>
                    <a:pt x="317" y="98"/>
                    <a:pt x="296" y="169"/>
                    <a:pt x="295" y="232"/>
                  </a:cubicBezTo>
                  <a:cubicBezTo>
                    <a:pt x="267" y="234"/>
                    <a:pt x="216" y="241"/>
                    <a:pt x="164" y="259"/>
                  </a:cubicBezTo>
                  <a:cubicBezTo>
                    <a:pt x="125" y="272"/>
                    <a:pt x="85" y="292"/>
                    <a:pt x="54" y="324"/>
                  </a:cubicBezTo>
                  <a:cubicBezTo>
                    <a:pt x="22" y="356"/>
                    <a:pt x="0" y="401"/>
                    <a:pt x="0" y="456"/>
                  </a:cubicBezTo>
                  <a:cubicBezTo>
                    <a:pt x="0" y="508"/>
                    <a:pt x="17" y="550"/>
                    <a:pt x="42" y="580"/>
                  </a:cubicBezTo>
                  <a:cubicBezTo>
                    <a:pt x="81" y="627"/>
                    <a:pt x="136" y="648"/>
                    <a:pt x="183" y="660"/>
                  </a:cubicBezTo>
                  <a:cubicBezTo>
                    <a:pt x="218" y="668"/>
                    <a:pt x="248" y="671"/>
                    <a:pt x="266" y="671"/>
                  </a:cubicBezTo>
                  <a:cubicBezTo>
                    <a:pt x="312" y="790"/>
                    <a:pt x="378" y="1000"/>
                    <a:pt x="378" y="1209"/>
                  </a:cubicBezTo>
                  <a:cubicBezTo>
                    <a:pt x="378" y="1322"/>
                    <a:pt x="359" y="1434"/>
                    <a:pt x="310" y="1532"/>
                  </a:cubicBezTo>
                  <a:cubicBezTo>
                    <a:pt x="299" y="1550"/>
                    <a:pt x="262" y="1613"/>
                    <a:pt x="261" y="1694"/>
                  </a:cubicBezTo>
                  <a:cubicBezTo>
                    <a:pt x="260" y="1750"/>
                    <a:pt x="285" y="1819"/>
                    <a:pt x="350" y="1863"/>
                  </a:cubicBezTo>
                  <a:cubicBezTo>
                    <a:pt x="415" y="1907"/>
                    <a:pt x="509" y="1931"/>
                    <a:pt x="650" y="1931"/>
                  </a:cubicBezTo>
                  <a:cubicBezTo>
                    <a:pt x="656" y="1931"/>
                    <a:pt x="661" y="1931"/>
                    <a:pt x="667" y="1931"/>
                  </a:cubicBezTo>
                  <a:cubicBezTo>
                    <a:pt x="667" y="1981"/>
                    <a:pt x="667" y="1981"/>
                    <a:pt x="667" y="1981"/>
                  </a:cubicBezTo>
                  <a:cubicBezTo>
                    <a:pt x="649" y="1981"/>
                    <a:pt x="649" y="1981"/>
                    <a:pt x="649" y="1981"/>
                  </a:cubicBezTo>
                  <a:cubicBezTo>
                    <a:pt x="649" y="2061"/>
                    <a:pt x="649" y="2061"/>
                    <a:pt x="649" y="2061"/>
                  </a:cubicBezTo>
                  <a:cubicBezTo>
                    <a:pt x="244" y="2158"/>
                    <a:pt x="244" y="2158"/>
                    <a:pt x="244" y="2158"/>
                  </a:cubicBezTo>
                  <a:cubicBezTo>
                    <a:pt x="244" y="2231"/>
                    <a:pt x="244" y="2231"/>
                    <a:pt x="244" y="2231"/>
                  </a:cubicBezTo>
                  <a:cubicBezTo>
                    <a:pt x="218" y="2242"/>
                    <a:pt x="199" y="2268"/>
                    <a:pt x="199" y="2298"/>
                  </a:cubicBezTo>
                  <a:cubicBezTo>
                    <a:pt x="199" y="2338"/>
                    <a:pt x="231" y="2370"/>
                    <a:pt x="271" y="2370"/>
                  </a:cubicBezTo>
                  <a:cubicBezTo>
                    <a:pt x="311" y="2370"/>
                    <a:pt x="343" y="2338"/>
                    <a:pt x="343" y="2298"/>
                  </a:cubicBezTo>
                  <a:cubicBezTo>
                    <a:pt x="343" y="2270"/>
                    <a:pt x="326" y="2245"/>
                    <a:pt x="302" y="2233"/>
                  </a:cubicBezTo>
                  <a:cubicBezTo>
                    <a:pt x="302" y="2204"/>
                    <a:pt x="302" y="2204"/>
                    <a:pt x="302" y="2204"/>
                  </a:cubicBezTo>
                  <a:cubicBezTo>
                    <a:pt x="678" y="2113"/>
                    <a:pt x="678" y="2113"/>
                    <a:pt x="678" y="2113"/>
                  </a:cubicBezTo>
                  <a:cubicBezTo>
                    <a:pt x="678" y="2231"/>
                    <a:pt x="678" y="2231"/>
                    <a:pt x="678" y="2231"/>
                  </a:cubicBezTo>
                  <a:cubicBezTo>
                    <a:pt x="651" y="2242"/>
                    <a:pt x="632" y="2268"/>
                    <a:pt x="632" y="2298"/>
                  </a:cubicBezTo>
                  <a:cubicBezTo>
                    <a:pt x="632" y="2338"/>
                    <a:pt x="665" y="2370"/>
                    <a:pt x="705" y="2370"/>
                  </a:cubicBezTo>
                  <a:cubicBezTo>
                    <a:pt x="744" y="2370"/>
                    <a:pt x="777" y="2338"/>
                    <a:pt x="777" y="2298"/>
                  </a:cubicBezTo>
                  <a:cubicBezTo>
                    <a:pt x="777" y="2268"/>
                    <a:pt x="758" y="2242"/>
                    <a:pt x="731" y="2231"/>
                  </a:cubicBezTo>
                  <a:cubicBezTo>
                    <a:pt x="731" y="2113"/>
                    <a:pt x="731" y="2113"/>
                    <a:pt x="731" y="2113"/>
                  </a:cubicBezTo>
                  <a:cubicBezTo>
                    <a:pt x="1107" y="2204"/>
                    <a:pt x="1107" y="2204"/>
                    <a:pt x="1107" y="2204"/>
                  </a:cubicBezTo>
                  <a:cubicBezTo>
                    <a:pt x="1107" y="2233"/>
                    <a:pt x="1107" y="2233"/>
                    <a:pt x="1107" y="2233"/>
                  </a:cubicBezTo>
                  <a:cubicBezTo>
                    <a:pt x="1083" y="2245"/>
                    <a:pt x="1066" y="2270"/>
                    <a:pt x="1066" y="2298"/>
                  </a:cubicBezTo>
                  <a:cubicBezTo>
                    <a:pt x="1066" y="2338"/>
                    <a:pt x="1098" y="2370"/>
                    <a:pt x="1138" y="2370"/>
                  </a:cubicBezTo>
                  <a:cubicBezTo>
                    <a:pt x="1178" y="2370"/>
                    <a:pt x="1210" y="2338"/>
                    <a:pt x="1210" y="2298"/>
                  </a:cubicBezTo>
                  <a:cubicBezTo>
                    <a:pt x="1210" y="2268"/>
                    <a:pt x="1191" y="2242"/>
                    <a:pt x="1165" y="2231"/>
                  </a:cubicBezTo>
                  <a:close/>
                  <a:moveTo>
                    <a:pt x="315" y="2298"/>
                  </a:moveTo>
                  <a:cubicBezTo>
                    <a:pt x="315" y="2323"/>
                    <a:pt x="295" y="2342"/>
                    <a:pt x="271" y="2342"/>
                  </a:cubicBezTo>
                  <a:cubicBezTo>
                    <a:pt x="247" y="2342"/>
                    <a:pt x="227" y="2323"/>
                    <a:pt x="227" y="2298"/>
                  </a:cubicBezTo>
                  <a:cubicBezTo>
                    <a:pt x="227" y="2274"/>
                    <a:pt x="247" y="2254"/>
                    <a:pt x="271" y="2254"/>
                  </a:cubicBezTo>
                  <a:cubicBezTo>
                    <a:pt x="295" y="2254"/>
                    <a:pt x="315" y="2274"/>
                    <a:pt x="315" y="2298"/>
                  </a:cubicBezTo>
                  <a:close/>
                  <a:moveTo>
                    <a:pt x="749" y="2298"/>
                  </a:moveTo>
                  <a:cubicBezTo>
                    <a:pt x="749" y="2323"/>
                    <a:pt x="729" y="2342"/>
                    <a:pt x="705" y="2342"/>
                  </a:cubicBezTo>
                  <a:cubicBezTo>
                    <a:pt x="680" y="2342"/>
                    <a:pt x="660" y="2323"/>
                    <a:pt x="660" y="2298"/>
                  </a:cubicBezTo>
                  <a:cubicBezTo>
                    <a:pt x="660" y="2274"/>
                    <a:pt x="680" y="2254"/>
                    <a:pt x="705" y="2254"/>
                  </a:cubicBezTo>
                  <a:cubicBezTo>
                    <a:pt x="729" y="2254"/>
                    <a:pt x="749" y="2274"/>
                    <a:pt x="749" y="2298"/>
                  </a:cubicBezTo>
                  <a:close/>
                  <a:moveTo>
                    <a:pt x="1138" y="2342"/>
                  </a:moveTo>
                  <a:cubicBezTo>
                    <a:pt x="1114" y="2342"/>
                    <a:pt x="1094" y="2323"/>
                    <a:pt x="1094" y="2298"/>
                  </a:cubicBezTo>
                  <a:cubicBezTo>
                    <a:pt x="1094" y="2274"/>
                    <a:pt x="1114" y="2254"/>
                    <a:pt x="1138" y="2254"/>
                  </a:cubicBezTo>
                  <a:cubicBezTo>
                    <a:pt x="1163" y="2254"/>
                    <a:pt x="1182" y="2274"/>
                    <a:pt x="1182" y="2298"/>
                  </a:cubicBezTo>
                  <a:cubicBezTo>
                    <a:pt x="1182" y="2323"/>
                    <a:pt x="1163" y="2342"/>
                    <a:pt x="1138" y="2342"/>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12" name="Rectangle 138"/>
            <p:cNvSpPr>
              <a:spLocks noChangeArrowheads="1"/>
            </p:cNvSpPr>
            <p:nvPr/>
          </p:nvSpPr>
          <p:spPr bwMode="auto">
            <a:xfrm>
              <a:off x="7959725" y="3530600"/>
              <a:ext cx="395287" cy="36513"/>
            </a:xfrm>
            <a:prstGeom prst="rect">
              <a:avLst/>
            </a:prstGeom>
            <a:solidFill>
              <a:srgbClr val="1B48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13" name="Freeform 139"/>
            <p:cNvSpPr>
              <a:spLocks/>
            </p:cNvSpPr>
            <p:nvPr/>
          </p:nvSpPr>
          <p:spPr bwMode="auto">
            <a:xfrm>
              <a:off x="8207375" y="3352800"/>
              <a:ext cx="787400" cy="969963"/>
            </a:xfrm>
            <a:custGeom>
              <a:avLst/>
              <a:gdLst>
                <a:gd name="T0" fmla="*/ 496 w 496"/>
                <a:gd name="T1" fmla="*/ 49 h 611"/>
                <a:gd name="T2" fmla="*/ 496 w 496"/>
                <a:gd name="T3" fmla="*/ 0 h 611"/>
                <a:gd name="T4" fmla="*/ 0 w 496"/>
                <a:gd name="T5" fmla="*/ 0 h 611"/>
                <a:gd name="T6" fmla="*/ 0 w 496"/>
                <a:gd name="T7" fmla="*/ 49 h 611"/>
                <a:gd name="T8" fmla="*/ 409 w 496"/>
                <a:gd name="T9" fmla="*/ 49 h 611"/>
                <a:gd name="T10" fmla="*/ 409 w 496"/>
                <a:gd name="T11" fmla="*/ 562 h 611"/>
                <a:gd name="T12" fmla="*/ 34 w 496"/>
                <a:gd name="T13" fmla="*/ 562 h 611"/>
                <a:gd name="T14" fmla="*/ 34 w 496"/>
                <a:gd name="T15" fmla="*/ 611 h 611"/>
                <a:gd name="T16" fmla="*/ 496 w 496"/>
                <a:gd name="T17" fmla="*/ 611 h 611"/>
                <a:gd name="T18" fmla="*/ 496 w 496"/>
                <a:gd name="T19" fmla="*/ 562 h 611"/>
                <a:gd name="T20" fmla="*/ 467 w 496"/>
                <a:gd name="T21" fmla="*/ 562 h 611"/>
                <a:gd name="T22" fmla="*/ 467 w 496"/>
                <a:gd name="T23" fmla="*/ 49 h 611"/>
                <a:gd name="T24" fmla="*/ 496 w 496"/>
                <a:gd name="T25" fmla="*/ 49 h 6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96" h="611">
                  <a:moveTo>
                    <a:pt x="496" y="49"/>
                  </a:moveTo>
                  <a:lnTo>
                    <a:pt x="496" y="0"/>
                  </a:lnTo>
                  <a:lnTo>
                    <a:pt x="0" y="0"/>
                  </a:lnTo>
                  <a:lnTo>
                    <a:pt x="0" y="49"/>
                  </a:lnTo>
                  <a:lnTo>
                    <a:pt x="409" y="49"/>
                  </a:lnTo>
                  <a:lnTo>
                    <a:pt x="409" y="562"/>
                  </a:lnTo>
                  <a:lnTo>
                    <a:pt x="34" y="562"/>
                  </a:lnTo>
                  <a:lnTo>
                    <a:pt x="34" y="611"/>
                  </a:lnTo>
                  <a:lnTo>
                    <a:pt x="496" y="611"/>
                  </a:lnTo>
                  <a:lnTo>
                    <a:pt x="496" y="562"/>
                  </a:lnTo>
                  <a:lnTo>
                    <a:pt x="467" y="562"/>
                  </a:lnTo>
                  <a:lnTo>
                    <a:pt x="467" y="49"/>
                  </a:lnTo>
                  <a:lnTo>
                    <a:pt x="496" y="49"/>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14" name="Freeform 140"/>
            <p:cNvSpPr>
              <a:spLocks/>
            </p:cNvSpPr>
            <p:nvPr/>
          </p:nvSpPr>
          <p:spPr bwMode="auto">
            <a:xfrm>
              <a:off x="8043863" y="3449638"/>
              <a:ext cx="244475" cy="46038"/>
            </a:xfrm>
            <a:custGeom>
              <a:avLst/>
              <a:gdLst>
                <a:gd name="T0" fmla="*/ 344 w 344"/>
                <a:gd name="T1" fmla="*/ 66 h 66"/>
                <a:gd name="T2" fmla="*/ 344 w 344"/>
                <a:gd name="T3" fmla="*/ 0 h 66"/>
                <a:gd name="T4" fmla="*/ 28 w 344"/>
                <a:gd name="T5" fmla="*/ 0 h 66"/>
                <a:gd name="T6" fmla="*/ 0 w 344"/>
                <a:gd name="T7" fmla="*/ 66 h 66"/>
                <a:gd name="T8" fmla="*/ 344 w 344"/>
                <a:gd name="T9" fmla="*/ 66 h 66"/>
              </a:gdLst>
              <a:ahLst/>
              <a:cxnLst>
                <a:cxn ang="0">
                  <a:pos x="T0" y="T1"/>
                </a:cxn>
                <a:cxn ang="0">
                  <a:pos x="T2" y="T3"/>
                </a:cxn>
                <a:cxn ang="0">
                  <a:pos x="T4" y="T5"/>
                </a:cxn>
                <a:cxn ang="0">
                  <a:pos x="T6" y="T7"/>
                </a:cxn>
                <a:cxn ang="0">
                  <a:pos x="T8" y="T9"/>
                </a:cxn>
              </a:cxnLst>
              <a:rect l="0" t="0" r="r" b="b"/>
              <a:pathLst>
                <a:path w="344" h="66">
                  <a:moveTo>
                    <a:pt x="344" y="66"/>
                  </a:moveTo>
                  <a:cubicBezTo>
                    <a:pt x="344" y="0"/>
                    <a:pt x="344" y="0"/>
                    <a:pt x="344" y="0"/>
                  </a:cubicBezTo>
                  <a:cubicBezTo>
                    <a:pt x="28" y="0"/>
                    <a:pt x="28" y="0"/>
                    <a:pt x="28" y="0"/>
                  </a:cubicBezTo>
                  <a:cubicBezTo>
                    <a:pt x="24" y="21"/>
                    <a:pt x="14" y="39"/>
                    <a:pt x="0" y="66"/>
                  </a:cubicBezTo>
                  <a:lnTo>
                    <a:pt x="344" y="66"/>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15" name="Freeform 141"/>
            <p:cNvSpPr>
              <a:spLocks/>
            </p:cNvSpPr>
            <p:nvPr/>
          </p:nvSpPr>
          <p:spPr bwMode="auto">
            <a:xfrm>
              <a:off x="7535863" y="3125788"/>
              <a:ext cx="512762" cy="373063"/>
            </a:xfrm>
            <a:custGeom>
              <a:avLst/>
              <a:gdLst>
                <a:gd name="T0" fmla="*/ 191 w 720"/>
                <a:gd name="T1" fmla="*/ 77 h 522"/>
                <a:gd name="T2" fmla="*/ 77 w 720"/>
                <a:gd name="T3" fmla="*/ 14 h 522"/>
                <a:gd name="T4" fmla="*/ 14 w 720"/>
                <a:gd name="T5" fmla="*/ 128 h 522"/>
                <a:gd name="T6" fmla="*/ 14 w 720"/>
                <a:gd name="T7" fmla="*/ 128 h 522"/>
                <a:gd name="T8" fmla="*/ 106 w 720"/>
                <a:gd name="T9" fmla="*/ 455 h 522"/>
                <a:gd name="T10" fmla="*/ 195 w 720"/>
                <a:gd name="T11" fmla="*/ 522 h 522"/>
                <a:gd name="T12" fmla="*/ 628 w 720"/>
                <a:gd name="T13" fmla="*/ 522 h 522"/>
                <a:gd name="T14" fmla="*/ 720 w 720"/>
                <a:gd name="T15" fmla="*/ 430 h 522"/>
                <a:gd name="T16" fmla="*/ 628 w 720"/>
                <a:gd name="T17" fmla="*/ 337 h 522"/>
                <a:gd name="T18" fmla="*/ 265 w 720"/>
                <a:gd name="T19" fmla="*/ 337 h 522"/>
                <a:gd name="T20" fmla="*/ 191 w 720"/>
                <a:gd name="T21" fmla="*/ 77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20" h="522">
                  <a:moveTo>
                    <a:pt x="191" y="77"/>
                  </a:moveTo>
                  <a:cubicBezTo>
                    <a:pt x="177" y="28"/>
                    <a:pt x="126" y="0"/>
                    <a:pt x="77" y="14"/>
                  </a:cubicBezTo>
                  <a:cubicBezTo>
                    <a:pt x="28" y="27"/>
                    <a:pt x="0" y="79"/>
                    <a:pt x="14" y="128"/>
                  </a:cubicBezTo>
                  <a:cubicBezTo>
                    <a:pt x="14" y="128"/>
                    <a:pt x="14" y="128"/>
                    <a:pt x="14" y="128"/>
                  </a:cubicBezTo>
                  <a:cubicBezTo>
                    <a:pt x="106" y="455"/>
                    <a:pt x="106" y="455"/>
                    <a:pt x="106" y="455"/>
                  </a:cubicBezTo>
                  <a:cubicBezTo>
                    <a:pt x="117" y="495"/>
                    <a:pt x="154" y="522"/>
                    <a:pt x="195" y="522"/>
                  </a:cubicBezTo>
                  <a:cubicBezTo>
                    <a:pt x="628" y="522"/>
                    <a:pt x="628" y="522"/>
                    <a:pt x="628" y="522"/>
                  </a:cubicBezTo>
                  <a:cubicBezTo>
                    <a:pt x="679" y="522"/>
                    <a:pt x="720" y="481"/>
                    <a:pt x="720" y="430"/>
                  </a:cubicBezTo>
                  <a:cubicBezTo>
                    <a:pt x="720" y="379"/>
                    <a:pt x="679" y="337"/>
                    <a:pt x="628" y="337"/>
                  </a:cubicBezTo>
                  <a:cubicBezTo>
                    <a:pt x="265" y="337"/>
                    <a:pt x="265" y="337"/>
                    <a:pt x="265" y="337"/>
                  </a:cubicBezTo>
                  <a:lnTo>
                    <a:pt x="191" y="77"/>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16" name="Freeform 142"/>
            <p:cNvSpPr>
              <a:spLocks/>
            </p:cNvSpPr>
            <p:nvPr/>
          </p:nvSpPr>
          <p:spPr bwMode="auto">
            <a:xfrm>
              <a:off x="8580438" y="2651125"/>
              <a:ext cx="327025" cy="677863"/>
            </a:xfrm>
            <a:custGeom>
              <a:avLst/>
              <a:gdLst>
                <a:gd name="T0" fmla="*/ 0 w 206"/>
                <a:gd name="T1" fmla="*/ 0 h 427"/>
                <a:gd name="T2" fmla="*/ 0 w 206"/>
                <a:gd name="T3" fmla="*/ 328 h 427"/>
                <a:gd name="T4" fmla="*/ 45 w 206"/>
                <a:gd name="T5" fmla="*/ 328 h 427"/>
                <a:gd name="T6" fmla="*/ 45 w 206"/>
                <a:gd name="T7" fmla="*/ 250 h 427"/>
                <a:gd name="T8" fmla="*/ 70 w 206"/>
                <a:gd name="T9" fmla="*/ 250 h 427"/>
                <a:gd name="T10" fmla="*/ 70 w 206"/>
                <a:gd name="T11" fmla="*/ 177 h 427"/>
                <a:gd name="T12" fmla="*/ 110 w 206"/>
                <a:gd name="T13" fmla="*/ 177 h 427"/>
                <a:gd name="T14" fmla="*/ 110 w 206"/>
                <a:gd name="T15" fmla="*/ 398 h 427"/>
                <a:gd name="T16" fmla="*/ 45 w 206"/>
                <a:gd name="T17" fmla="*/ 398 h 427"/>
                <a:gd name="T18" fmla="*/ 45 w 206"/>
                <a:gd name="T19" fmla="*/ 427 h 427"/>
                <a:gd name="T20" fmla="*/ 206 w 206"/>
                <a:gd name="T21" fmla="*/ 427 h 427"/>
                <a:gd name="T22" fmla="*/ 206 w 206"/>
                <a:gd name="T23" fmla="*/ 398 h 427"/>
                <a:gd name="T24" fmla="*/ 140 w 206"/>
                <a:gd name="T25" fmla="*/ 398 h 427"/>
                <a:gd name="T26" fmla="*/ 140 w 206"/>
                <a:gd name="T27" fmla="*/ 128 h 427"/>
                <a:gd name="T28" fmla="*/ 110 w 206"/>
                <a:gd name="T29" fmla="*/ 128 h 427"/>
                <a:gd name="T30" fmla="*/ 110 w 206"/>
                <a:gd name="T31" fmla="*/ 152 h 427"/>
                <a:gd name="T32" fmla="*/ 70 w 206"/>
                <a:gd name="T33" fmla="*/ 152 h 427"/>
                <a:gd name="T34" fmla="*/ 70 w 206"/>
                <a:gd name="T35" fmla="*/ 79 h 427"/>
                <a:gd name="T36" fmla="*/ 45 w 206"/>
                <a:gd name="T37" fmla="*/ 79 h 427"/>
                <a:gd name="T38" fmla="*/ 45 w 206"/>
                <a:gd name="T39" fmla="*/ 0 h 427"/>
                <a:gd name="T40" fmla="*/ 0 w 206"/>
                <a:gd name="T41" fmla="*/ 0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6" h="427">
                  <a:moveTo>
                    <a:pt x="0" y="0"/>
                  </a:moveTo>
                  <a:lnTo>
                    <a:pt x="0" y="328"/>
                  </a:lnTo>
                  <a:lnTo>
                    <a:pt x="45" y="328"/>
                  </a:lnTo>
                  <a:lnTo>
                    <a:pt x="45" y="250"/>
                  </a:lnTo>
                  <a:lnTo>
                    <a:pt x="70" y="250"/>
                  </a:lnTo>
                  <a:lnTo>
                    <a:pt x="70" y="177"/>
                  </a:lnTo>
                  <a:lnTo>
                    <a:pt x="110" y="177"/>
                  </a:lnTo>
                  <a:lnTo>
                    <a:pt x="110" y="398"/>
                  </a:lnTo>
                  <a:lnTo>
                    <a:pt x="45" y="398"/>
                  </a:lnTo>
                  <a:lnTo>
                    <a:pt x="45" y="427"/>
                  </a:lnTo>
                  <a:lnTo>
                    <a:pt x="206" y="427"/>
                  </a:lnTo>
                  <a:lnTo>
                    <a:pt x="206" y="398"/>
                  </a:lnTo>
                  <a:lnTo>
                    <a:pt x="140" y="398"/>
                  </a:lnTo>
                  <a:lnTo>
                    <a:pt x="140" y="128"/>
                  </a:lnTo>
                  <a:lnTo>
                    <a:pt x="110" y="128"/>
                  </a:lnTo>
                  <a:lnTo>
                    <a:pt x="110" y="152"/>
                  </a:lnTo>
                  <a:lnTo>
                    <a:pt x="70" y="152"/>
                  </a:lnTo>
                  <a:lnTo>
                    <a:pt x="70" y="79"/>
                  </a:lnTo>
                  <a:lnTo>
                    <a:pt x="45" y="79"/>
                  </a:lnTo>
                  <a:lnTo>
                    <a:pt x="45" y="0"/>
                  </a:lnTo>
                  <a:lnTo>
                    <a:pt x="0" y="0"/>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517" name="petcare_blue"/>
          <p:cNvGrpSpPr/>
          <p:nvPr userDrawn="1"/>
        </p:nvGrpSpPr>
        <p:grpSpPr>
          <a:xfrm>
            <a:off x="8596071" y="1929453"/>
            <a:ext cx="1132847" cy="1177545"/>
            <a:chOff x="9269413" y="3659188"/>
            <a:chExt cx="2454275" cy="2551112"/>
          </a:xfrm>
        </p:grpSpPr>
        <p:sp>
          <p:nvSpPr>
            <p:cNvPr id="518" name="Oval 146"/>
            <p:cNvSpPr>
              <a:spLocks noChangeArrowheads="1"/>
            </p:cNvSpPr>
            <p:nvPr/>
          </p:nvSpPr>
          <p:spPr bwMode="auto">
            <a:xfrm>
              <a:off x="9583738" y="3659188"/>
              <a:ext cx="484188" cy="482600"/>
            </a:xfrm>
            <a:prstGeom prst="ellipse">
              <a:avLst/>
            </a:pr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19" name="Freeform 147"/>
            <p:cNvSpPr>
              <a:spLocks/>
            </p:cNvSpPr>
            <p:nvPr/>
          </p:nvSpPr>
          <p:spPr bwMode="auto">
            <a:xfrm>
              <a:off x="9269413" y="4203700"/>
              <a:ext cx="2454275" cy="2006600"/>
            </a:xfrm>
            <a:custGeom>
              <a:avLst/>
              <a:gdLst>
                <a:gd name="T0" fmla="*/ 131 w 2313"/>
                <a:gd name="T1" fmla="*/ 1007 h 1892"/>
                <a:gd name="T2" fmla="*/ 187 w 2313"/>
                <a:gd name="T3" fmla="*/ 883 h 1892"/>
                <a:gd name="T4" fmla="*/ 251 w 2313"/>
                <a:gd name="T5" fmla="*/ 1762 h 1892"/>
                <a:gd name="T6" fmla="*/ 502 w 2313"/>
                <a:gd name="T7" fmla="*/ 1762 h 1892"/>
                <a:gd name="T8" fmla="*/ 549 w 2313"/>
                <a:gd name="T9" fmla="*/ 849 h 1892"/>
                <a:gd name="T10" fmla="*/ 674 w 2313"/>
                <a:gd name="T11" fmla="*/ 1887 h 1892"/>
                <a:gd name="T12" fmla="*/ 799 w 2313"/>
                <a:gd name="T13" fmla="*/ 244 h 1892"/>
                <a:gd name="T14" fmla="*/ 812 w 2313"/>
                <a:gd name="T15" fmla="*/ 918 h 1892"/>
                <a:gd name="T16" fmla="*/ 864 w 2313"/>
                <a:gd name="T17" fmla="*/ 896 h 1892"/>
                <a:gd name="T18" fmla="*/ 944 w 2313"/>
                <a:gd name="T19" fmla="*/ 969 h 1892"/>
                <a:gd name="T20" fmla="*/ 953 w 2313"/>
                <a:gd name="T21" fmla="*/ 1190 h 1892"/>
                <a:gd name="T22" fmla="*/ 1024 w 2313"/>
                <a:gd name="T23" fmla="*/ 1798 h 1892"/>
                <a:gd name="T24" fmla="*/ 1303 w 2313"/>
                <a:gd name="T25" fmla="*/ 1399 h 1892"/>
                <a:gd name="T26" fmla="*/ 1373 w 2313"/>
                <a:gd name="T27" fmla="*/ 1873 h 1892"/>
                <a:gd name="T28" fmla="*/ 1420 w 2313"/>
                <a:gd name="T29" fmla="*/ 1833 h 1892"/>
                <a:gd name="T30" fmla="*/ 1600 w 2313"/>
                <a:gd name="T31" fmla="*/ 1661 h 1892"/>
                <a:gd name="T32" fmla="*/ 1692 w 2313"/>
                <a:gd name="T33" fmla="*/ 1543 h 1892"/>
                <a:gd name="T34" fmla="*/ 1731 w 2313"/>
                <a:gd name="T35" fmla="*/ 1766 h 1892"/>
                <a:gd name="T36" fmla="*/ 1553 w 2313"/>
                <a:gd name="T37" fmla="*/ 1853 h 1892"/>
                <a:gd name="T38" fmla="*/ 1978 w 2313"/>
                <a:gd name="T39" fmla="*/ 1865 h 1892"/>
                <a:gd name="T40" fmla="*/ 2274 w 2313"/>
                <a:gd name="T41" fmla="*/ 1883 h 1892"/>
                <a:gd name="T42" fmla="*/ 2313 w 2313"/>
                <a:gd name="T43" fmla="*/ 1847 h 1892"/>
                <a:gd name="T44" fmla="*/ 2277 w 2313"/>
                <a:gd name="T45" fmla="*/ 1812 h 1892"/>
                <a:gd name="T46" fmla="*/ 1942 w 2313"/>
                <a:gd name="T47" fmla="*/ 1604 h 1892"/>
                <a:gd name="T48" fmla="*/ 1594 w 2313"/>
                <a:gd name="T49" fmla="*/ 1280 h 1892"/>
                <a:gd name="T50" fmla="*/ 1299 w 2313"/>
                <a:gd name="T51" fmla="*/ 1346 h 1892"/>
                <a:gd name="T52" fmla="*/ 1207 w 2313"/>
                <a:gd name="T53" fmla="*/ 1541 h 1892"/>
                <a:gd name="T54" fmla="*/ 980 w 2313"/>
                <a:gd name="T55" fmla="*/ 1747 h 1892"/>
                <a:gd name="T56" fmla="*/ 1010 w 2313"/>
                <a:gd name="T57" fmla="*/ 935 h 1892"/>
                <a:gd name="T58" fmla="*/ 866 w 2313"/>
                <a:gd name="T59" fmla="*/ 64 h 1892"/>
                <a:gd name="T60" fmla="*/ 721 w 2313"/>
                <a:gd name="T61" fmla="*/ 0 h 1892"/>
                <a:gd name="T62" fmla="*/ 325 w 2313"/>
                <a:gd name="T63" fmla="*/ 1 h 1892"/>
                <a:gd name="T64" fmla="*/ 25 w 2313"/>
                <a:gd name="T65" fmla="*/ 893 h 1892"/>
                <a:gd name="T66" fmla="*/ 85 w 2313"/>
                <a:gd name="T67" fmla="*/ 1007 h 1892"/>
                <a:gd name="T68" fmla="*/ 15 w 2313"/>
                <a:gd name="T69" fmla="*/ 1415 h 1892"/>
                <a:gd name="T70" fmla="*/ 201 w 2313"/>
                <a:gd name="T71" fmla="*/ 1007 h 1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313" h="1892">
                  <a:moveTo>
                    <a:pt x="201" y="1007"/>
                  </a:moveTo>
                  <a:cubicBezTo>
                    <a:pt x="131" y="1007"/>
                    <a:pt x="131" y="1007"/>
                    <a:pt x="131" y="1007"/>
                  </a:cubicBezTo>
                  <a:cubicBezTo>
                    <a:pt x="131" y="965"/>
                    <a:pt x="131" y="965"/>
                    <a:pt x="131" y="965"/>
                  </a:cubicBezTo>
                  <a:cubicBezTo>
                    <a:pt x="165" y="954"/>
                    <a:pt x="189" y="921"/>
                    <a:pt x="187" y="883"/>
                  </a:cubicBezTo>
                  <a:cubicBezTo>
                    <a:pt x="166" y="528"/>
                    <a:pt x="206" y="338"/>
                    <a:pt x="251" y="244"/>
                  </a:cubicBezTo>
                  <a:cubicBezTo>
                    <a:pt x="251" y="1762"/>
                    <a:pt x="251" y="1762"/>
                    <a:pt x="251" y="1762"/>
                  </a:cubicBezTo>
                  <a:cubicBezTo>
                    <a:pt x="251" y="1831"/>
                    <a:pt x="308" y="1887"/>
                    <a:pt x="377" y="1887"/>
                  </a:cubicBezTo>
                  <a:cubicBezTo>
                    <a:pt x="446" y="1887"/>
                    <a:pt x="502" y="1831"/>
                    <a:pt x="502" y="1762"/>
                  </a:cubicBezTo>
                  <a:cubicBezTo>
                    <a:pt x="502" y="849"/>
                    <a:pt x="502" y="849"/>
                    <a:pt x="502" y="849"/>
                  </a:cubicBezTo>
                  <a:cubicBezTo>
                    <a:pt x="549" y="849"/>
                    <a:pt x="549" y="849"/>
                    <a:pt x="549" y="849"/>
                  </a:cubicBezTo>
                  <a:cubicBezTo>
                    <a:pt x="549" y="1762"/>
                    <a:pt x="549" y="1762"/>
                    <a:pt x="549" y="1762"/>
                  </a:cubicBezTo>
                  <a:cubicBezTo>
                    <a:pt x="549" y="1831"/>
                    <a:pt x="605" y="1887"/>
                    <a:pt x="674" y="1887"/>
                  </a:cubicBezTo>
                  <a:cubicBezTo>
                    <a:pt x="743" y="1887"/>
                    <a:pt x="799" y="1831"/>
                    <a:pt x="799" y="1762"/>
                  </a:cubicBezTo>
                  <a:cubicBezTo>
                    <a:pt x="799" y="244"/>
                    <a:pt x="799" y="244"/>
                    <a:pt x="799" y="244"/>
                  </a:cubicBezTo>
                  <a:cubicBezTo>
                    <a:pt x="843" y="336"/>
                    <a:pt x="882" y="519"/>
                    <a:pt x="865" y="858"/>
                  </a:cubicBezTo>
                  <a:cubicBezTo>
                    <a:pt x="830" y="878"/>
                    <a:pt x="812" y="916"/>
                    <a:pt x="812" y="918"/>
                  </a:cubicBezTo>
                  <a:cubicBezTo>
                    <a:pt x="839" y="930"/>
                    <a:pt x="839" y="930"/>
                    <a:pt x="839" y="930"/>
                  </a:cubicBezTo>
                  <a:cubicBezTo>
                    <a:pt x="840" y="930"/>
                    <a:pt x="848" y="912"/>
                    <a:pt x="864" y="896"/>
                  </a:cubicBezTo>
                  <a:cubicBezTo>
                    <a:pt x="868" y="935"/>
                    <a:pt x="899" y="966"/>
                    <a:pt x="940" y="969"/>
                  </a:cubicBezTo>
                  <a:cubicBezTo>
                    <a:pt x="941" y="969"/>
                    <a:pt x="943" y="969"/>
                    <a:pt x="944" y="969"/>
                  </a:cubicBezTo>
                  <a:cubicBezTo>
                    <a:pt x="957" y="969"/>
                    <a:pt x="970" y="966"/>
                    <a:pt x="981" y="960"/>
                  </a:cubicBezTo>
                  <a:cubicBezTo>
                    <a:pt x="979" y="1018"/>
                    <a:pt x="965" y="1110"/>
                    <a:pt x="953" y="1190"/>
                  </a:cubicBezTo>
                  <a:cubicBezTo>
                    <a:pt x="920" y="1420"/>
                    <a:pt x="881" y="1680"/>
                    <a:pt x="957" y="1767"/>
                  </a:cubicBezTo>
                  <a:cubicBezTo>
                    <a:pt x="974" y="1788"/>
                    <a:pt x="997" y="1798"/>
                    <a:pt x="1024" y="1798"/>
                  </a:cubicBezTo>
                  <a:cubicBezTo>
                    <a:pt x="1144" y="1798"/>
                    <a:pt x="1190" y="1673"/>
                    <a:pt x="1235" y="1551"/>
                  </a:cubicBezTo>
                  <a:cubicBezTo>
                    <a:pt x="1256" y="1496"/>
                    <a:pt x="1276" y="1441"/>
                    <a:pt x="1303" y="1399"/>
                  </a:cubicBezTo>
                  <a:cubicBezTo>
                    <a:pt x="1329" y="1830"/>
                    <a:pt x="1329" y="1830"/>
                    <a:pt x="1329" y="1830"/>
                  </a:cubicBezTo>
                  <a:cubicBezTo>
                    <a:pt x="1331" y="1853"/>
                    <a:pt x="1350" y="1872"/>
                    <a:pt x="1373" y="1873"/>
                  </a:cubicBezTo>
                  <a:cubicBezTo>
                    <a:pt x="1374" y="1873"/>
                    <a:pt x="1374" y="1873"/>
                    <a:pt x="1375" y="1873"/>
                  </a:cubicBezTo>
                  <a:cubicBezTo>
                    <a:pt x="1398" y="1873"/>
                    <a:pt x="1417" y="1856"/>
                    <a:pt x="1420" y="1833"/>
                  </a:cubicBezTo>
                  <a:cubicBezTo>
                    <a:pt x="1450" y="1589"/>
                    <a:pt x="1450" y="1589"/>
                    <a:pt x="1450" y="1589"/>
                  </a:cubicBezTo>
                  <a:cubicBezTo>
                    <a:pt x="1491" y="1612"/>
                    <a:pt x="1547" y="1636"/>
                    <a:pt x="1600" y="1661"/>
                  </a:cubicBezTo>
                  <a:cubicBezTo>
                    <a:pt x="1589" y="1633"/>
                    <a:pt x="1591" y="1601"/>
                    <a:pt x="1616" y="1569"/>
                  </a:cubicBezTo>
                  <a:cubicBezTo>
                    <a:pt x="1637" y="1542"/>
                    <a:pt x="1664" y="1537"/>
                    <a:pt x="1692" y="1543"/>
                  </a:cubicBezTo>
                  <a:cubicBezTo>
                    <a:pt x="1674" y="1546"/>
                    <a:pt x="1659" y="1554"/>
                    <a:pt x="1647" y="1568"/>
                  </a:cubicBezTo>
                  <a:cubicBezTo>
                    <a:pt x="1572" y="1662"/>
                    <a:pt x="1704" y="1748"/>
                    <a:pt x="1731" y="1766"/>
                  </a:cubicBezTo>
                  <a:cubicBezTo>
                    <a:pt x="1748" y="1777"/>
                    <a:pt x="1643" y="1779"/>
                    <a:pt x="1585" y="1799"/>
                  </a:cubicBezTo>
                  <a:cubicBezTo>
                    <a:pt x="1552" y="1811"/>
                    <a:pt x="1546" y="1838"/>
                    <a:pt x="1553" y="1853"/>
                  </a:cubicBezTo>
                  <a:cubicBezTo>
                    <a:pt x="1571" y="1884"/>
                    <a:pt x="1822" y="1892"/>
                    <a:pt x="1930" y="1879"/>
                  </a:cubicBezTo>
                  <a:cubicBezTo>
                    <a:pt x="1957" y="1876"/>
                    <a:pt x="1976" y="1871"/>
                    <a:pt x="1978" y="1865"/>
                  </a:cubicBezTo>
                  <a:cubicBezTo>
                    <a:pt x="1983" y="1850"/>
                    <a:pt x="1976" y="1791"/>
                    <a:pt x="1967" y="1740"/>
                  </a:cubicBezTo>
                  <a:cubicBezTo>
                    <a:pt x="2043" y="1813"/>
                    <a:pt x="2149" y="1883"/>
                    <a:pt x="2274" y="1883"/>
                  </a:cubicBezTo>
                  <a:cubicBezTo>
                    <a:pt x="2275" y="1883"/>
                    <a:pt x="2277" y="1883"/>
                    <a:pt x="2278" y="1883"/>
                  </a:cubicBezTo>
                  <a:cubicBezTo>
                    <a:pt x="2298" y="1883"/>
                    <a:pt x="2313" y="1867"/>
                    <a:pt x="2313" y="1847"/>
                  </a:cubicBezTo>
                  <a:cubicBezTo>
                    <a:pt x="2313" y="1828"/>
                    <a:pt x="2297" y="1812"/>
                    <a:pt x="2278" y="1812"/>
                  </a:cubicBezTo>
                  <a:cubicBezTo>
                    <a:pt x="2277" y="1812"/>
                    <a:pt x="2277" y="1812"/>
                    <a:pt x="2277" y="1812"/>
                  </a:cubicBezTo>
                  <a:cubicBezTo>
                    <a:pt x="2276" y="1812"/>
                    <a:pt x="2275" y="1812"/>
                    <a:pt x="2274" y="1812"/>
                  </a:cubicBezTo>
                  <a:cubicBezTo>
                    <a:pt x="2126" y="1812"/>
                    <a:pt x="2004" y="1685"/>
                    <a:pt x="1942" y="1604"/>
                  </a:cubicBezTo>
                  <a:cubicBezTo>
                    <a:pt x="1901" y="1484"/>
                    <a:pt x="1805" y="1380"/>
                    <a:pt x="1626" y="1293"/>
                  </a:cubicBezTo>
                  <a:cubicBezTo>
                    <a:pt x="1618" y="1285"/>
                    <a:pt x="1607" y="1280"/>
                    <a:pt x="1594" y="1280"/>
                  </a:cubicBezTo>
                  <a:cubicBezTo>
                    <a:pt x="1300" y="1335"/>
                    <a:pt x="1300" y="1335"/>
                    <a:pt x="1300" y="1335"/>
                  </a:cubicBezTo>
                  <a:cubicBezTo>
                    <a:pt x="1299" y="1339"/>
                    <a:pt x="1299" y="1342"/>
                    <a:pt x="1299" y="1346"/>
                  </a:cubicBezTo>
                  <a:cubicBezTo>
                    <a:pt x="1300" y="1351"/>
                    <a:pt x="1300" y="1351"/>
                    <a:pt x="1300" y="1351"/>
                  </a:cubicBezTo>
                  <a:cubicBezTo>
                    <a:pt x="1259" y="1400"/>
                    <a:pt x="1233" y="1471"/>
                    <a:pt x="1207" y="1541"/>
                  </a:cubicBezTo>
                  <a:cubicBezTo>
                    <a:pt x="1163" y="1657"/>
                    <a:pt x="1122" y="1768"/>
                    <a:pt x="1024" y="1768"/>
                  </a:cubicBezTo>
                  <a:cubicBezTo>
                    <a:pt x="1006" y="1768"/>
                    <a:pt x="992" y="1761"/>
                    <a:pt x="980" y="1747"/>
                  </a:cubicBezTo>
                  <a:cubicBezTo>
                    <a:pt x="913" y="1670"/>
                    <a:pt x="954" y="1395"/>
                    <a:pt x="983" y="1195"/>
                  </a:cubicBezTo>
                  <a:cubicBezTo>
                    <a:pt x="1002" y="1070"/>
                    <a:pt x="1013" y="985"/>
                    <a:pt x="1010" y="935"/>
                  </a:cubicBezTo>
                  <a:cubicBezTo>
                    <a:pt x="1019" y="923"/>
                    <a:pt x="1024" y="908"/>
                    <a:pt x="1025" y="893"/>
                  </a:cubicBezTo>
                  <a:cubicBezTo>
                    <a:pt x="1050" y="465"/>
                    <a:pt x="997" y="186"/>
                    <a:pt x="866" y="64"/>
                  </a:cubicBezTo>
                  <a:cubicBezTo>
                    <a:pt x="809" y="10"/>
                    <a:pt x="754" y="1"/>
                    <a:pt x="725" y="1"/>
                  </a:cubicBezTo>
                  <a:cubicBezTo>
                    <a:pt x="724" y="0"/>
                    <a:pt x="722" y="0"/>
                    <a:pt x="721" y="0"/>
                  </a:cubicBezTo>
                  <a:cubicBezTo>
                    <a:pt x="330" y="0"/>
                    <a:pt x="330" y="0"/>
                    <a:pt x="330" y="0"/>
                  </a:cubicBezTo>
                  <a:cubicBezTo>
                    <a:pt x="328" y="0"/>
                    <a:pt x="326" y="0"/>
                    <a:pt x="325" y="1"/>
                  </a:cubicBezTo>
                  <a:cubicBezTo>
                    <a:pt x="296" y="1"/>
                    <a:pt x="241" y="10"/>
                    <a:pt x="184" y="64"/>
                  </a:cubicBezTo>
                  <a:cubicBezTo>
                    <a:pt x="54" y="186"/>
                    <a:pt x="0" y="465"/>
                    <a:pt x="25" y="893"/>
                  </a:cubicBezTo>
                  <a:cubicBezTo>
                    <a:pt x="27" y="928"/>
                    <a:pt x="52" y="957"/>
                    <a:pt x="85" y="966"/>
                  </a:cubicBezTo>
                  <a:cubicBezTo>
                    <a:pt x="85" y="1007"/>
                    <a:pt x="85" y="1007"/>
                    <a:pt x="85" y="1007"/>
                  </a:cubicBezTo>
                  <a:cubicBezTo>
                    <a:pt x="15" y="1007"/>
                    <a:pt x="15" y="1007"/>
                    <a:pt x="15" y="1007"/>
                  </a:cubicBezTo>
                  <a:cubicBezTo>
                    <a:pt x="15" y="1415"/>
                    <a:pt x="15" y="1415"/>
                    <a:pt x="15" y="1415"/>
                  </a:cubicBezTo>
                  <a:cubicBezTo>
                    <a:pt x="201" y="1415"/>
                    <a:pt x="201" y="1415"/>
                    <a:pt x="201" y="1415"/>
                  </a:cubicBezTo>
                  <a:lnTo>
                    <a:pt x="201" y="1007"/>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20" name="Freeform 148"/>
            <p:cNvSpPr>
              <a:spLocks noEditPoints="1"/>
            </p:cNvSpPr>
            <p:nvPr/>
          </p:nvSpPr>
          <p:spPr bwMode="auto">
            <a:xfrm>
              <a:off x="10561638" y="5086350"/>
              <a:ext cx="457200" cy="482600"/>
            </a:xfrm>
            <a:custGeom>
              <a:avLst/>
              <a:gdLst>
                <a:gd name="T0" fmla="*/ 370 w 432"/>
                <a:gd name="T1" fmla="*/ 170 h 455"/>
                <a:gd name="T2" fmla="*/ 389 w 432"/>
                <a:gd name="T3" fmla="*/ 24 h 455"/>
                <a:gd name="T4" fmla="*/ 334 w 432"/>
                <a:gd name="T5" fmla="*/ 94 h 455"/>
                <a:gd name="T6" fmla="*/ 268 w 432"/>
                <a:gd name="T7" fmla="*/ 0 h 455"/>
                <a:gd name="T8" fmla="*/ 259 w 432"/>
                <a:gd name="T9" fmla="*/ 95 h 455"/>
                <a:gd name="T10" fmla="*/ 225 w 432"/>
                <a:gd name="T11" fmla="*/ 94 h 455"/>
                <a:gd name="T12" fmla="*/ 117 w 432"/>
                <a:gd name="T13" fmla="*/ 102 h 455"/>
                <a:gd name="T14" fmla="*/ 58 w 432"/>
                <a:gd name="T15" fmla="*/ 67 h 455"/>
                <a:gd name="T16" fmla="*/ 24 w 432"/>
                <a:gd name="T17" fmla="*/ 223 h 455"/>
                <a:gd name="T18" fmla="*/ 152 w 432"/>
                <a:gd name="T19" fmla="*/ 285 h 455"/>
                <a:gd name="T20" fmla="*/ 85 w 432"/>
                <a:gd name="T21" fmla="*/ 437 h 455"/>
                <a:gd name="T22" fmla="*/ 175 w 432"/>
                <a:gd name="T23" fmla="*/ 455 h 455"/>
                <a:gd name="T24" fmla="*/ 379 w 432"/>
                <a:gd name="T25" fmla="*/ 417 h 455"/>
                <a:gd name="T26" fmla="*/ 370 w 432"/>
                <a:gd name="T27" fmla="*/ 170 h 455"/>
                <a:gd name="T28" fmla="*/ 237 w 432"/>
                <a:gd name="T29" fmla="*/ 177 h 455"/>
                <a:gd name="T30" fmla="*/ 205 w 432"/>
                <a:gd name="T31" fmla="*/ 180 h 455"/>
                <a:gd name="T32" fmla="*/ 202 w 432"/>
                <a:gd name="T33" fmla="*/ 147 h 455"/>
                <a:gd name="T34" fmla="*/ 234 w 432"/>
                <a:gd name="T35" fmla="*/ 145 h 455"/>
                <a:gd name="T36" fmla="*/ 237 w 432"/>
                <a:gd name="T37" fmla="*/ 177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32" h="455">
                  <a:moveTo>
                    <a:pt x="370" y="170"/>
                  </a:moveTo>
                  <a:cubicBezTo>
                    <a:pt x="432" y="107"/>
                    <a:pt x="389" y="24"/>
                    <a:pt x="389" y="24"/>
                  </a:cubicBezTo>
                  <a:cubicBezTo>
                    <a:pt x="389" y="24"/>
                    <a:pt x="367" y="60"/>
                    <a:pt x="334" y="94"/>
                  </a:cubicBezTo>
                  <a:cubicBezTo>
                    <a:pt x="326" y="32"/>
                    <a:pt x="268" y="0"/>
                    <a:pt x="268" y="0"/>
                  </a:cubicBezTo>
                  <a:cubicBezTo>
                    <a:pt x="268" y="0"/>
                    <a:pt x="269" y="45"/>
                    <a:pt x="259" y="95"/>
                  </a:cubicBezTo>
                  <a:cubicBezTo>
                    <a:pt x="247" y="93"/>
                    <a:pt x="235" y="92"/>
                    <a:pt x="225" y="94"/>
                  </a:cubicBezTo>
                  <a:cubicBezTo>
                    <a:pt x="189" y="103"/>
                    <a:pt x="151" y="132"/>
                    <a:pt x="117" y="102"/>
                  </a:cubicBezTo>
                  <a:cubicBezTo>
                    <a:pt x="82" y="72"/>
                    <a:pt x="78" y="67"/>
                    <a:pt x="58" y="67"/>
                  </a:cubicBezTo>
                  <a:cubicBezTo>
                    <a:pt x="39" y="68"/>
                    <a:pt x="0" y="176"/>
                    <a:pt x="24" y="223"/>
                  </a:cubicBezTo>
                  <a:cubicBezTo>
                    <a:pt x="48" y="270"/>
                    <a:pt x="146" y="266"/>
                    <a:pt x="152" y="285"/>
                  </a:cubicBezTo>
                  <a:cubicBezTo>
                    <a:pt x="159" y="305"/>
                    <a:pt x="129" y="370"/>
                    <a:pt x="85" y="437"/>
                  </a:cubicBezTo>
                  <a:cubicBezTo>
                    <a:pt x="115" y="447"/>
                    <a:pt x="146" y="453"/>
                    <a:pt x="175" y="455"/>
                  </a:cubicBezTo>
                  <a:cubicBezTo>
                    <a:pt x="379" y="417"/>
                    <a:pt x="379" y="417"/>
                    <a:pt x="379" y="417"/>
                  </a:cubicBezTo>
                  <a:cubicBezTo>
                    <a:pt x="366" y="338"/>
                    <a:pt x="368" y="213"/>
                    <a:pt x="370" y="170"/>
                  </a:cubicBezTo>
                  <a:close/>
                  <a:moveTo>
                    <a:pt x="237" y="177"/>
                  </a:moveTo>
                  <a:cubicBezTo>
                    <a:pt x="228" y="187"/>
                    <a:pt x="214" y="188"/>
                    <a:pt x="205" y="180"/>
                  </a:cubicBezTo>
                  <a:cubicBezTo>
                    <a:pt x="195" y="171"/>
                    <a:pt x="194" y="157"/>
                    <a:pt x="202" y="147"/>
                  </a:cubicBezTo>
                  <a:cubicBezTo>
                    <a:pt x="211" y="138"/>
                    <a:pt x="225" y="137"/>
                    <a:pt x="234" y="145"/>
                  </a:cubicBezTo>
                  <a:cubicBezTo>
                    <a:pt x="244" y="154"/>
                    <a:pt x="245" y="168"/>
                    <a:pt x="237" y="177"/>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521" name="pharmacy_blue"/>
          <p:cNvGrpSpPr/>
          <p:nvPr userDrawn="1"/>
        </p:nvGrpSpPr>
        <p:grpSpPr>
          <a:xfrm>
            <a:off x="10203789" y="1968577"/>
            <a:ext cx="1148848" cy="1081715"/>
            <a:chOff x="5324476" y="3497263"/>
            <a:chExt cx="3124199" cy="2941637"/>
          </a:xfrm>
        </p:grpSpPr>
        <p:sp>
          <p:nvSpPr>
            <p:cNvPr id="522" name="Freeform 152"/>
            <p:cNvSpPr>
              <a:spLocks noEditPoints="1"/>
            </p:cNvSpPr>
            <p:nvPr/>
          </p:nvSpPr>
          <p:spPr bwMode="auto">
            <a:xfrm>
              <a:off x="5324476" y="4486275"/>
              <a:ext cx="3124199" cy="1952625"/>
            </a:xfrm>
            <a:custGeom>
              <a:avLst/>
              <a:gdLst>
                <a:gd name="T0" fmla="*/ 2383 w 2542"/>
                <a:gd name="T1" fmla="*/ 0 h 1589"/>
                <a:gd name="T2" fmla="*/ 874 w 2542"/>
                <a:gd name="T3" fmla="*/ 0 h 1589"/>
                <a:gd name="T4" fmla="*/ 159 w 2542"/>
                <a:gd name="T5" fmla="*/ 0 h 1589"/>
                <a:gd name="T6" fmla="*/ 0 w 2542"/>
                <a:gd name="T7" fmla="*/ 159 h 1589"/>
                <a:gd name="T8" fmla="*/ 159 w 2542"/>
                <a:gd name="T9" fmla="*/ 318 h 1589"/>
                <a:gd name="T10" fmla="*/ 853 w 2542"/>
                <a:gd name="T11" fmla="*/ 1348 h 1589"/>
                <a:gd name="T12" fmla="*/ 622 w 2542"/>
                <a:gd name="T13" fmla="*/ 1589 h 1589"/>
                <a:gd name="T14" fmla="*/ 1920 w 2542"/>
                <a:gd name="T15" fmla="*/ 1589 h 1589"/>
                <a:gd name="T16" fmla="*/ 1690 w 2542"/>
                <a:gd name="T17" fmla="*/ 1348 h 1589"/>
                <a:gd name="T18" fmla="*/ 2383 w 2542"/>
                <a:gd name="T19" fmla="*/ 318 h 1589"/>
                <a:gd name="T20" fmla="*/ 2542 w 2542"/>
                <a:gd name="T21" fmla="*/ 159 h 1589"/>
                <a:gd name="T22" fmla="*/ 2383 w 2542"/>
                <a:gd name="T23" fmla="*/ 0 h 1589"/>
                <a:gd name="T24" fmla="*/ 1748 w 2542"/>
                <a:gd name="T25" fmla="*/ 954 h 1589"/>
                <a:gd name="T26" fmla="*/ 1430 w 2542"/>
                <a:gd name="T27" fmla="*/ 954 h 1589"/>
                <a:gd name="T28" fmla="*/ 1430 w 2542"/>
                <a:gd name="T29" fmla="*/ 1271 h 1589"/>
                <a:gd name="T30" fmla="*/ 1112 w 2542"/>
                <a:gd name="T31" fmla="*/ 1271 h 1589"/>
                <a:gd name="T32" fmla="*/ 1112 w 2542"/>
                <a:gd name="T33" fmla="*/ 954 h 1589"/>
                <a:gd name="T34" fmla="*/ 794 w 2542"/>
                <a:gd name="T35" fmla="*/ 954 h 1589"/>
                <a:gd name="T36" fmla="*/ 794 w 2542"/>
                <a:gd name="T37" fmla="*/ 636 h 1589"/>
                <a:gd name="T38" fmla="*/ 1112 w 2542"/>
                <a:gd name="T39" fmla="*/ 636 h 1589"/>
                <a:gd name="T40" fmla="*/ 1112 w 2542"/>
                <a:gd name="T41" fmla="*/ 318 h 1589"/>
                <a:gd name="T42" fmla="*/ 1430 w 2542"/>
                <a:gd name="T43" fmla="*/ 318 h 1589"/>
                <a:gd name="T44" fmla="*/ 1430 w 2542"/>
                <a:gd name="T45" fmla="*/ 636 h 1589"/>
                <a:gd name="T46" fmla="*/ 1748 w 2542"/>
                <a:gd name="T47" fmla="*/ 636 h 1589"/>
                <a:gd name="T48" fmla="*/ 1748 w 2542"/>
                <a:gd name="T49" fmla="*/ 954 h 15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42" h="1589">
                  <a:moveTo>
                    <a:pt x="2383" y="0"/>
                  </a:moveTo>
                  <a:cubicBezTo>
                    <a:pt x="874" y="0"/>
                    <a:pt x="874" y="0"/>
                    <a:pt x="874" y="0"/>
                  </a:cubicBezTo>
                  <a:cubicBezTo>
                    <a:pt x="159" y="0"/>
                    <a:pt x="159" y="0"/>
                    <a:pt x="159" y="0"/>
                  </a:cubicBezTo>
                  <a:cubicBezTo>
                    <a:pt x="71" y="0"/>
                    <a:pt x="0" y="71"/>
                    <a:pt x="0" y="159"/>
                  </a:cubicBezTo>
                  <a:cubicBezTo>
                    <a:pt x="0" y="247"/>
                    <a:pt x="71" y="318"/>
                    <a:pt x="159" y="318"/>
                  </a:cubicBezTo>
                  <a:cubicBezTo>
                    <a:pt x="159" y="784"/>
                    <a:pt x="446" y="1183"/>
                    <a:pt x="853" y="1348"/>
                  </a:cubicBezTo>
                  <a:cubicBezTo>
                    <a:pt x="713" y="1406"/>
                    <a:pt x="622" y="1492"/>
                    <a:pt x="622" y="1589"/>
                  </a:cubicBezTo>
                  <a:cubicBezTo>
                    <a:pt x="1920" y="1589"/>
                    <a:pt x="1920" y="1589"/>
                    <a:pt x="1920" y="1589"/>
                  </a:cubicBezTo>
                  <a:cubicBezTo>
                    <a:pt x="1920" y="1492"/>
                    <a:pt x="1829" y="1406"/>
                    <a:pt x="1690" y="1348"/>
                  </a:cubicBezTo>
                  <a:cubicBezTo>
                    <a:pt x="2096" y="1183"/>
                    <a:pt x="2383" y="784"/>
                    <a:pt x="2383" y="318"/>
                  </a:cubicBezTo>
                  <a:cubicBezTo>
                    <a:pt x="2471" y="318"/>
                    <a:pt x="2542" y="247"/>
                    <a:pt x="2542" y="159"/>
                  </a:cubicBezTo>
                  <a:cubicBezTo>
                    <a:pt x="2542" y="71"/>
                    <a:pt x="2471" y="0"/>
                    <a:pt x="2383" y="0"/>
                  </a:cubicBezTo>
                  <a:close/>
                  <a:moveTo>
                    <a:pt x="1748" y="954"/>
                  </a:moveTo>
                  <a:cubicBezTo>
                    <a:pt x="1430" y="954"/>
                    <a:pt x="1430" y="954"/>
                    <a:pt x="1430" y="954"/>
                  </a:cubicBezTo>
                  <a:cubicBezTo>
                    <a:pt x="1430" y="1271"/>
                    <a:pt x="1430" y="1271"/>
                    <a:pt x="1430" y="1271"/>
                  </a:cubicBezTo>
                  <a:cubicBezTo>
                    <a:pt x="1112" y="1271"/>
                    <a:pt x="1112" y="1271"/>
                    <a:pt x="1112" y="1271"/>
                  </a:cubicBezTo>
                  <a:cubicBezTo>
                    <a:pt x="1112" y="954"/>
                    <a:pt x="1112" y="954"/>
                    <a:pt x="1112" y="954"/>
                  </a:cubicBezTo>
                  <a:cubicBezTo>
                    <a:pt x="794" y="954"/>
                    <a:pt x="794" y="954"/>
                    <a:pt x="794" y="954"/>
                  </a:cubicBezTo>
                  <a:cubicBezTo>
                    <a:pt x="794" y="636"/>
                    <a:pt x="794" y="636"/>
                    <a:pt x="794" y="636"/>
                  </a:cubicBezTo>
                  <a:cubicBezTo>
                    <a:pt x="1112" y="636"/>
                    <a:pt x="1112" y="636"/>
                    <a:pt x="1112" y="636"/>
                  </a:cubicBezTo>
                  <a:cubicBezTo>
                    <a:pt x="1112" y="318"/>
                    <a:pt x="1112" y="318"/>
                    <a:pt x="1112" y="318"/>
                  </a:cubicBezTo>
                  <a:cubicBezTo>
                    <a:pt x="1430" y="318"/>
                    <a:pt x="1430" y="318"/>
                    <a:pt x="1430" y="318"/>
                  </a:cubicBezTo>
                  <a:cubicBezTo>
                    <a:pt x="1430" y="636"/>
                    <a:pt x="1430" y="636"/>
                    <a:pt x="1430" y="636"/>
                  </a:cubicBezTo>
                  <a:cubicBezTo>
                    <a:pt x="1748" y="636"/>
                    <a:pt x="1748" y="636"/>
                    <a:pt x="1748" y="636"/>
                  </a:cubicBezTo>
                  <a:lnTo>
                    <a:pt x="1748" y="954"/>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23" name="Freeform 153"/>
            <p:cNvSpPr>
              <a:spLocks/>
            </p:cNvSpPr>
            <p:nvPr/>
          </p:nvSpPr>
          <p:spPr bwMode="auto">
            <a:xfrm>
              <a:off x="5359400" y="3497263"/>
              <a:ext cx="871537" cy="793750"/>
            </a:xfrm>
            <a:custGeom>
              <a:avLst/>
              <a:gdLst>
                <a:gd name="T0" fmla="*/ 549 w 549"/>
                <a:gd name="T1" fmla="*/ 500 h 500"/>
                <a:gd name="T2" fmla="*/ 203 w 549"/>
                <a:gd name="T3" fmla="*/ 0 h 500"/>
                <a:gd name="T4" fmla="*/ 0 w 549"/>
                <a:gd name="T5" fmla="*/ 140 h 500"/>
                <a:gd name="T6" fmla="*/ 250 w 549"/>
                <a:gd name="T7" fmla="*/ 500 h 500"/>
                <a:gd name="T8" fmla="*/ 549 w 549"/>
                <a:gd name="T9" fmla="*/ 500 h 500"/>
              </a:gdLst>
              <a:ahLst/>
              <a:cxnLst>
                <a:cxn ang="0">
                  <a:pos x="T0" y="T1"/>
                </a:cxn>
                <a:cxn ang="0">
                  <a:pos x="T2" y="T3"/>
                </a:cxn>
                <a:cxn ang="0">
                  <a:pos x="T4" y="T5"/>
                </a:cxn>
                <a:cxn ang="0">
                  <a:pos x="T6" y="T7"/>
                </a:cxn>
                <a:cxn ang="0">
                  <a:pos x="T8" y="T9"/>
                </a:cxn>
              </a:cxnLst>
              <a:rect l="0" t="0" r="r" b="b"/>
              <a:pathLst>
                <a:path w="549" h="500">
                  <a:moveTo>
                    <a:pt x="549" y="500"/>
                  </a:moveTo>
                  <a:lnTo>
                    <a:pt x="203" y="0"/>
                  </a:lnTo>
                  <a:lnTo>
                    <a:pt x="0" y="140"/>
                  </a:lnTo>
                  <a:lnTo>
                    <a:pt x="250" y="500"/>
                  </a:lnTo>
                  <a:lnTo>
                    <a:pt x="549" y="500"/>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sp>
        <p:nvSpPr>
          <p:cNvPr id="524" name="phone_blue"/>
          <p:cNvSpPr>
            <a:spLocks noEditPoints="1"/>
          </p:cNvSpPr>
          <p:nvPr userDrawn="1"/>
        </p:nvSpPr>
        <p:spPr bwMode="auto">
          <a:xfrm>
            <a:off x="469016" y="3803149"/>
            <a:ext cx="612256" cy="1087739"/>
          </a:xfrm>
          <a:custGeom>
            <a:avLst/>
            <a:gdLst>
              <a:gd name="T0" fmla="*/ 188 w 1348"/>
              <a:gd name="T1" fmla="*/ 2400 h 2400"/>
              <a:gd name="T2" fmla="*/ 1160 w 1348"/>
              <a:gd name="T3" fmla="*/ 2400 h 2400"/>
              <a:gd name="T4" fmla="*/ 1348 w 1348"/>
              <a:gd name="T5" fmla="*/ 2213 h 2400"/>
              <a:gd name="T6" fmla="*/ 1348 w 1348"/>
              <a:gd name="T7" fmla="*/ 188 h 2400"/>
              <a:gd name="T8" fmla="*/ 1160 w 1348"/>
              <a:gd name="T9" fmla="*/ 0 h 2400"/>
              <a:gd name="T10" fmla="*/ 188 w 1348"/>
              <a:gd name="T11" fmla="*/ 0 h 2400"/>
              <a:gd name="T12" fmla="*/ 0 w 1348"/>
              <a:gd name="T13" fmla="*/ 188 h 2400"/>
              <a:gd name="T14" fmla="*/ 0 w 1348"/>
              <a:gd name="T15" fmla="*/ 2213 h 2400"/>
              <a:gd name="T16" fmla="*/ 188 w 1348"/>
              <a:gd name="T17" fmla="*/ 2400 h 2400"/>
              <a:gd name="T18" fmla="*/ 672 w 1348"/>
              <a:gd name="T19" fmla="*/ 2262 h 2400"/>
              <a:gd name="T20" fmla="*/ 548 w 1348"/>
              <a:gd name="T21" fmla="*/ 2138 h 2400"/>
              <a:gd name="T22" fmla="*/ 672 w 1348"/>
              <a:gd name="T23" fmla="*/ 2015 h 2400"/>
              <a:gd name="T24" fmla="*/ 795 w 1348"/>
              <a:gd name="T25" fmla="*/ 2138 h 2400"/>
              <a:gd name="T26" fmla="*/ 672 w 1348"/>
              <a:gd name="T27" fmla="*/ 2262 h 2400"/>
              <a:gd name="T28" fmla="*/ 514 w 1348"/>
              <a:gd name="T29" fmla="*/ 139 h 2400"/>
              <a:gd name="T30" fmla="*/ 820 w 1348"/>
              <a:gd name="T31" fmla="*/ 139 h 2400"/>
              <a:gd name="T32" fmla="*/ 864 w 1348"/>
              <a:gd name="T33" fmla="*/ 183 h 2400"/>
              <a:gd name="T34" fmla="*/ 820 w 1348"/>
              <a:gd name="T35" fmla="*/ 227 h 2400"/>
              <a:gd name="T36" fmla="*/ 514 w 1348"/>
              <a:gd name="T37" fmla="*/ 227 h 2400"/>
              <a:gd name="T38" fmla="*/ 469 w 1348"/>
              <a:gd name="T39" fmla="*/ 183 h 2400"/>
              <a:gd name="T40" fmla="*/ 514 w 1348"/>
              <a:gd name="T41" fmla="*/ 139 h 2400"/>
              <a:gd name="T42" fmla="*/ 198 w 1348"/>
              <a:gd name="T43" fmla="*/ 361 h 2400"/>
              <a:gd name="T44" fmla="*/ 1141 w 1348"/>
              <a:gd name="T45" fmla="*/ 361 h 2400"/>
              <a:gd name="T46" fmla="*/ 1141 w 1348"/>
              <a:gd name="T47" fmla="*/ 1882 h 2400"/>
              <a:gd name="T48" fmla="*/ 198 w 1348"/>
              <a:gd name="T49" fmla="*/ 1882 h 2400"/>
              <a:gd name="T50" fmla="*/ 198 w 1348"/>
              <a:gd name="T51" fmla="*/ 361 h 2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48" h="2400">
                <a:moveTo>
                  <a:pt x="188" y="2400"/>
                </a:moveTo>
                <a:cubicBezTo>
                  <a:pt x="1160" y="2400"/>
                  <a:pt x="1160" y="2400"/>
                  <a:pt x="1160" y="2400"/>
                </a:cubicBezTo>
                <a:cubicBezTo>
                  <a:pt x="1264" y="2400"/>
                  <a:pt x="1348" y="2316"/>
                  <a:pt x="1348" y="2213"/>
                </a:cubicBezTo>
                <a:cubicBezTo>
                  <a:pt x="1348" y="188"/>
                  <a:pt x="1348" y="188"/>
                  <a:pt x="1348" y="188"/>
                </a:cubicBezTo>
                <a:cubicBezTo>
                  <a:pt x="1348" y="84"/>
                  <a:pt x="1264" y="0"/>
                  <a:pt x="1160" y="0"/>
                </a:cubicBezTo>
                <a:cubicBezTo>
                  <a:pt x="188" y="0"/>
                  <a:pt x="188" y="0"/>
                  <a:pt x="188" y="0"/>
                </a:cubicBezTo>
                <a:cubicBezTo>
                  <a:pt x="84" y="0"/>
                  <a:pt x="0" y="84"/>
                  <a:pt x="0" y="188"/>
                </a:cubicBezTo>
                <a:cubicBezTo>
                  <a:pt x="0" y="2213"/>
                  <a:pt x="0" y="2213"/>
                  <a:pt x="0" y="2213"/>
                </a:cubicBezTo>
                <a:cubicBezTo>
                  <a:pt x="0" y="2316"/>
                  <a:pt x="84" y="2400"/>
                  <a:pt x="188" y="2400"/>
                </a:cubicBezTo>
                <a:close/>
                <a:moveTo>
                  <a:pt x="672" y="2262"/>
                </a:moveTo>
                <a:cubicBezTo>
                  <a:pt x="603" y="2262"/>
                  <a:pt x="548" y="2208"/>
                  <a:pt x="548" y="2138"/>
                </a:cubicBezTo>
                <a:cubicBezTo>
                  <a:pt x="548" y="2069"/>
                  <a:pt x="603" y="2015"/>
                  <a:pt x="672" y="2015"/>
                </a:cubicBezTo>
                <a:cubicBezTo>
                  <a:pt x="741" y="2015"/>
                  <a:pt x="795" y="2069"/>
                  <a:pt x="795" y="2138"/>
                </a:cubicBezTo>
                <a:cubicBezTo>
                  <a:pt x="795" y="2208"/>
                  <a:pt x="736" y="2262"/>
                  <a:pt x="672" y="2262"/>
                </a:cubicBezTo>
                <a:close/>
                <a:moveTo>
                  <a:pt x="514" y="139"/>
                </a:moveTo>
                <a:cubicBezTo>
                  <a:pt x="820" y="139"/>
                  <a:pt x="820" y="139"/>
                  <a:pt x="820" y="139"/>
                </a:cubicBezTo>
                <a:cubicBezTo>
                  <a:pt x="844" y="139"/>
                  <a:pt x="864" y="158"/>
                  <a:pt x="864" y="183"/>
                </a:cubicBezTo>
                <a:cubicBezTo>
                  <a:pt x="864" y="208"/>
                  <a:pt x="844" y="227"/>
                  <a:pt x="820" y="227"/>
                </a:cubicBezTo>
                <a:cubicBezTo>
                  <a:pt x="514" y="227"/>
                  <a:pt x="514" y="227"/>
                  <a:pt x="514" y="227"/>
                </a:cubicBezTo>
                <a:cubicBezTo>
                  <a:pt x="489" y="227"/>
                  <a:pt x="469" y="208"/>
                  <a:pt x="469" y="183"/>
                </a:cubicBezTo>
                <a:cubicBezTo>
                  <a:pt x="474" y="158"/>
                  <a:pt x="494" y="139"/>
                  <a:pt x="514" y="139"/>
                </a:cubicBezTo>
                <a:close/>
                <a:moveTo>
                  <a:pt x="198" y="361"/>
                </a:moveTo>
                <a:cubicBezTo>
                  <a:pt x="1141" y="361"/>
                  <a:pt x="1141" y="361"/>
                  <a:pt x="1141" y="361"/>
                </a:cubicBezTo>
                <a:cubicBezTo>
                  <a:pt x="1141" y="1882"/>
                  <a:pt x="1141" y="1882"/>
                  <a:pt x="1141" y="1882"/>
                </a:cubicBezTo>
                <a:cubicBezTo>
                  <a:pt x="198" y="1882"/>
                  <a:pt x="198" y="1882"/>
                  <a:pt x="198" y="1882"/>
                </a:cubicBezTo>
                <a:lnTo>
                  <a:pt x="198" y="361"/>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32" tIns="45719" rIns="91432" bIns="45719"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nvGrpSpPr>
          <p:cNvPr id="525" name="pie_chart_section_blue"/>
          <p:cNvGrpSpPr/>
          <p:nvPr userDrawn="1"/>
        </p:nvGrpSpPr>
        <p:grpSpPr>
          <a:xfrm>
            <a:off x="1606947" y="3718465"/>
            <a:ext cx="1160900" cy="1160111"/>
            <a:chOff x="4632325" y="3695700"/>
            <a:chExt cx="2335213" cy="2333625"/>
          </a:xfrm>
        </p:grpSpPr>
        <p:sp>
          <p:nvSpPr>
            <p:cNvPr id="526" name="Freeform 161"/>
            <p:cNvSpPr>
              <a:spLocks/>
            </p:cNvSpPr>
            <p:nvPr/>
          </p:nvSpPr>
          <p:spPr bwMode="auto">
            <a:xfrm>
              <a:off x="4632325" y="3819525"/>
              <a:ext cx="2211388" cy="2209800"/>
            </a:xfrm>
            <a:custGeom>
              <a:avLst/>
              <a:gdLst>
                <a:gd name="T0" fmla="*/ 1174 w 2309"/>
                <a:gd name="T1" fmla="*/ 0 h 2309"/>
                <a:gd name="T2" fmla="*/ 41 w 2309"/>
                <a:gd name="T3" fmla="*/ 1207 h 2309"/>
                <a:gd name="T4" fmla="*/ 1101 w 2309"/>
                <a:gd name="T5" fmla="*/ 2268 h 2309"/>
                <a:gd name="T6" fmla="*/ 2309 w 2309"/>
                <a:gd name="T7" fmla="*/ 1135 h 2309"/>
                <a:gd name="T8" fmla="*/ 1268 w 2309"/>
                <a:gd name="T9" fmla="*/ 1135 h 2309"/>
                <a:gd name="T10" fmla="*/ 1174 w 2309"/>
                <a:gd name="T11" fmla="*/ 1041 h 2309"/>
                <a:gd name="T12" fmla="*/ 1174 w 2309"/>
                <a:gd name="T13" fmla="*/ 0 h 2309"/>
              </a:gdLst>
              <a:ahLst/>
              <a:cxnLst>
                <a:cxn ang="0">
                  <a:pos x="T0" y="T1"/>
                </a:cxn>
                <a:cxn ang="0">
                  <a:pos x="T2" y="T3"/>
                </a:cxn>
                <a:cxn ang="0">
                  <a:pos x="T4" y="T5"/>
                </a:cxn>
                <a:cxn ang="0">
                  <a:pos x="T6" y="T7"/>
                </a:cxn>
                <a:cxn ang="0">
                  <a:pos x="T8" y="T9"/>
                </a:cxn>
                <a:cxn ang="0">
                  <a:pos x="T10" y="T11"/>
                </a:cxn>
                <a:cxn ang="0">
                  <a:pos x="T12" y="T13"/>
                </a:cxn>
              </a:cxnLst>
              <a:rect l="0" t="0" r="r" b="b"/>
              <a:pathLst>
                <a:path w="2309" h="2309">
                  <a:moveTo>
                    <a:pt x="1174" y="0"/>
                  </a:moveTo>
                  <a:cubicBezTo>
                    <a:pt x="523" y="0"/>
                    <a:pt x="0" y="548"/>
                    <a:pt x="41" y="1207"/>
                  </a:cubicBezTo>
                  <a:cubicBezTo>
                    <a:pt x="76" y="1773"/>
                    <a:pt x="536" y="2233"/>
                    <a:pt x="1101" y="2268"/>
                  </a:cubicBezTo>
                  <a:cubicBezTo>
                    <a:pt x="1761" y="2309"/>
                    <a:pt x="2309" y="1786"/>
                    <a:pt x="2309" y="1135"/>
                  </a:cubicBezTo>
                  <a:cubicBezTo>
                    <a:pt x="1268" y="1135"/>
                    <a:pt x="1268" y="1135"/>
                    <a:pt x="1268" y="1135"/>
                  </a:cubicBezTo>
                  <a:cubicBezTo>
                    <a:pt x="1216" y="1135"/>
                    <a:pt x="1174" y="1093"/>
                    <a:pt x="1174" y="1041"/>
                  </a:cubicBezTo>
                  <a:lnTo>
                    <a:pt x="1174" y="0"/>
                  </a:lnTo>
                  <a:close/>
                </a:path>
              </a:pathLst>
            </a:custGeom>
            <a:solidFill>
              <a:srgbClr val="21455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27" name="Freeform 162"/>
            <p:cNvSpPr>
              <a:spLocks/>
            </p:cNvSpPr>
            <p:nvPr/>
          </p:nvSpPr>
          <p:spPr bwMode="auto">
            <a:xfrm>
              <a:off x="5881688" y="3695700"/>
              <a:ext cx="1085850" cy="1085850"/>
            </a:xfrm>
            <a:custGeom>
              <a:avLst/>
              <a:gdLst>
                <a:gd name="T0" fmla="*/ 0 w 1135"/>
                <a:gd name="T1" fmla="*/ 0 h 1135"/>
                <a:gd name="T2" fmla="*/ 1135 w 1135"/>
                <a:gd name="T3" fmla="*/ 1135 h 1135"/>
                <a:gd name="T4" fmla="*/ 94 w 1135"/>
                <a:gd name="T5" fmla="*/ 1135 h 1135"/>
                <a:gd name="T6" fmla="*/ 0 w 1135"/>
                <a:gd name="T7" fmla="*/ 1041 h 1135"/>
                <a:gd name="T8" fmla="*/ 0 w 1135"/>
                <a:gd name="T9" fmla="*/ 0 h 1135"/>
              </a:gdLst>
              <a:ahLst/>
              <a:cxnLst>
                <a:cxn ang="0">
                  <a:pos x="T0" y="T1"/>
                </a:cxn>
                <a:cxn ang="0">
                  <a:pos x="T2" y="T3"/>
                </a:cxn>
                <a:cxn ang="0">
                  <a:pos x="T4" y="T5"/>
                </a:cxn>
                <a:cxn ang="0">
                  <a:pos x="T6" y="T7"/>
                </a:cxn>
                <a:cxn ang="0">
                  <a:pos x="T8" y="T9"/>
                </a:cxn>
              </a:cxnLst>
              <a:rect l="0" t="0" r="r" b="b"/>
              <a:pathLst>
                <a:path w="1135" h="1135">
                  <a:moveTo>
                    <a:pt x="0" y="0"/>
                  </a:moveTo>
                  <a:cubicBezTo>
                    <a:pt x="627" y="0"/>
                    <a:pt x="1135" y="509"/>
                    <a:pt x="1135" y="1135"/>
                  </a:cubicBezTo>
                  <a:cubicBezTo>
                    <a:pt x="94" y="1135"/>
                    <a:pt x="94" y="1135"/>
                    <a:pt x="94" y="1135"/>
                  </a:cubicBezTo>
                  <a:cubicBezTo>
                    <a:pt x="42" y="1135"/>
                    <a:pt x="0" y="1093"/>
                    <a:pt x="0" y="1041"/>
                  </a:cubicBezTo>
                  <a:cubicBezTo>
                    <a:pt x="0" y="0"/>
                    <a:pt x="0" y="0"/>
                    <a:pt x="0" y="0"/>
                  </a:cubicBezTo>
                  <a:close/>
                </a:path>
              </a:pathLst>
            </a:custGeom>
            <a:solidFill>
              <a:srgbClr val="21455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528" name="pregnant_presenting_blue"/>
          <p:cNvGrpSpPr/>
          <p:nvPr userDrawn="1"/>
        </p:nvGrpSpPr>
        <p:grpSpPr>
          <a:xfrm>
            <a:off x="3386901" y="3790498"/>
            <a:ext cx="1133303" cy="1098553"/>
            <a:chOff x="6272213" y="3862388"/>
            <a:chExt cx="2278063" cy="2208212"/>
          </a:xfrm>
        </p:grpSpPr>
        <p:sp>
          <p:nvSpPr>
            <p:cNvPr id="529" name="Freeform 166"/>
            <p:cNvSpPr>
              <a:spLocks/>
            </p:cNvSpPr>
            <p:nvPr/>
          </p:nvSpPr>
          <p:spPr bwMode="auto">
            <a:xfrm>
              <a:off x="7975601" y="3894138"/>
              <a:ext cx="315913" cy="315912"/>
            </a:xfrm>
            <a:custGeom>
              <a:avLst/>
              <a:gdLst>
                <a:gd name="T0" fmla="*/ 1 w 344"/>
                <a:gd name="T1" fmla="*/ 171 h 344"/>
                <a:gd name="T2" fmla="*/ 174 w 344"/>
                <a:gd name="T3" fmla="*/ 1 h 344"/>
                <a:gd name="T4" fmla="*/ 343 w 344"/>
                <a:gd name="T5" fmla="*/ 173 h 344"/>
                <a:gd name="T6" fmla="*/ 171 w 344"/>
                <a:gd name="T7" fmla="*/ 343 h 344"/>
                <a:gd name="T8" fmla="*/ 1 w 344"/>
                <a:gd name="T9" fmla="*/ 171 h 344"/>
              </a:gdLst>
              <a:ahLst/>
              <a:cxnLst>
                <a:cxn ang="0">
                  <a:pos x="T0" y="T1"/>
                </a:cxn>
                <a:cxn ang="0">
                  <a:pos x="T2" y="T3"/>
                </a:cxn>
                <a:cxn ang="0">
                  <a:pos x="T4" y="T5"/>
                </a:cxn>
                <a:cxn ang="0">
                  <a:pos x="T6" y="T7"/>
                </a:cxn>
                <a:cxn ang="0">
                  <a:pos x="T8" y="T9"/>
                </a:cxn>
              </a:cxnLst>
              <a:rect l="0" t="0" r="r" b="b"/>
              <a:pathLst>
                <a:path w="344" h="344">
                  <a:moveTo>
                    <a:pt x="1" y="171"/>
                  </a:moveTo>
                  <a:cubicBezTo>
                    <a:pt x="1" y="75"/>
                    <a:pt x="77" y="0"/>
                    <a:pt x="174" y="1"/>
                  </a:cubicBezTo>
                  <a:cubicBezTo>
                    <a:pt x="269" y="1"/>
                    <a:pt x="344" y="77"/>
                    <a:pt x="343" y="173"/>
                  </a:cubicBezTo>
                  <a:cubicBezTo>
                    <a:pt x="343" y="268"/>
                    <a:pt x="266" y="344"/>
                    <a:pt x="171" y="343"/>
                  </a:cubicBezTo>
                  <a:cubicBezTo>
                    <a:pt x="76" y="343"/>
                    <a:pt x="0" y="266"/>
                    <a:pt x="1" y="171"/>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30" name="Freeform 167"/>
            <p:cNvSpPr>
              <a:spLocks noEditPoints="1"/>
            </p:cNvSpPr>
            <p:nvPr/>
          </p:nvSpPr>
          <p:spPr bwMode="auto">
            <a:xfrm>
              <a:off x="6350001" y="3862388"/>
              <a:ext cx="1214438" cy="1133475"/>
            </a:xfrm>
            <a:custGeom>
              <a:avLst/>
              <a:gdLst>
                <a:gd name="T0" fmla="*/ 1198 w 1322"/>
                <a:gd name="T1" fmla="*/ 1232 h 1232"/>
                <a:gd name="T2" fmla="*/ 124 w 1322"/>
                <a:gd name="T3" fmla="*/ 1232 h 1232"/>
                <a:gd name="T4" fmla="*/ 0 w 1322"/>
                <a:gd name="T5" fmla="*/ 1108 h 1232"/>
                <a:gd name="T6" fmla="*/ 0 w 1322"/>
                <a:gd name="T7" fmla="*/ 123 h 1232"/>
                <a:gd name="T8" fmla="*/ 124 w 1322"/>
                <a:gd name="T9" fmla="*/ 0 h 1232"/>
                <a:gd name="T10" fmla="*/ 1198 w 1322"/>
                <a:gd name="T11" fmla="*/ 0 h 1232"/>
                <a:gd name="T12" fmla="*/ 1322 w 1322"/>
                <a:gd name="T13" fmla="*/ 123 h 1232"/>
                <a:gd name="T14" fmla="*/ 1322 w 1322"/>
                <a:gd name="T15" fmla="*/ 1108 h 1232"/>
                <a:gd name="T16" fmla="*/ 1198 w 1322"/>
                <a:gd name="T17" fmla="*/ 1232 h 1232"/>
                <a:gd name="T18" fmla="*/ 124 w 1322"/>
                <a:gd name="T19" fmla="*/ 82 h 1232"/>
                <a:gd name="T20" fmla="*/ 82 w 1322"/>
                <a:gd name="T21" fmla="*/ 123 h 1232"/>
                <a:gd name="T22" fmla="*/ 82 w 1322"/>
                <a:gd name="T23" fmla="*/ 1108 h 1232"/>
                <a:gd name="T24" fmla="*/ 124 w 1322"/>
                <a:gd name="T25" fmla="*/ 1149 h 1232"/>
                <a:gd name="T26" fmla="*/ 1198 w 1322"/>
                <a:gd name="T27" fmla="*/ 1149 h 1232"/>
                <a:gd name="T28" fmla="*/ 1239 w 1322"/>
                <a:gd name="T29" fmla="*/ 1108 h 1232"/>
                <a:gd name="T30" fmla="*/ 1239 w 1322"/>
                <a:gd name="T31" fmla="*/ 123 h 1232"/>
                <a:gd name="T32" fmla="*/ 1198 w 1322"/>
                <a:gd name="T33" fmla="*/ 82 h 1232"/>
                <a:gd name="T34" fmla="*/ 124 w 1322"/>
                <a:gd name="T35" fmla="*/ 82 h 1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22" h="1232">
                  <a:moveTo>
                    <a:pt x="1198" y="1232"/>
                  </a:moveTo>
                  <a:cubicBezTo>
                    <a:pt x="124" y="1232"/>
                    <a:pt x="124" y="1232"/>
                    <a:pt x="124" y="1232"/>
                  </a:cubicBezTo>
                  <a:cubicBezTo>
                    <a:pt x="55" y="1232"/>
                    <a:pt x="0" y="1176"/>
                    <a:pt x="0" y="1108"/>
                  </a:cubicBezTo>
                  <a:cubicBezTo>
                    <a:pt x="0" y="123"/>
                    <a:pt x="0" y="123"/>
                    <a:pt x="0" y="123"/>
                  </a:cubicBezTo>
                  <a:cubicBezTo>
                    <a:pt x="0" y="55"/>
                    <a:pt x="55" y="0"/>
                    <a:pt x="124" y="0"/>
                  </a:cubicBezTo>
                  <a:cubicBezTo>
                    <a:pt x="1198" y="0"/>
                    <a:pt x="1198" y="0"/>
                    <a:pt x="1198" y="0"/>
                  </a:cubicBezTo>
                  <a:cubicBezTo>
                    <a:pt x="1266" y="0"/>
                    <a:pt x="1322" y="55"/>
                    <a:pt x="1322" y="123"/>
                  </a:cubicBezTo>
                  <a:cubicBezTo>
                    <a:pt x="1322" y="1108"/>
                    <a:pt x="1322" y="1108"/>
                    <a:pt x="1322" y="1108"/>
                  </a:cubicBezTo>
                  <a:cubicBezTo>
                    <a:pt x="1322" y="1176"/>
                    <a:pt x="1266" y="1232"/>
                    <a:pt x="1198" y="1232"/>
                  </a:cubicBezTo>
                  <a:close/>
                  <a:moveTo>
                    <a:pt x="124" y="82"/>
                  </a:moveTo>
                  <a:cubicBezTo>
                    <a:pt x="101" y="82"/>
                    <a:pt x="82" y="101"/>
                    <a:pt x="82" y="123"/>
                  </a:cubicBezTo>
                  <a:cubicBezTo>
                    <a:pt x="82" y="1108"/>
                    <a:pt x="82" y="1108"/>
                    <a:pt x="82" y="1108"/>
                  </a:cubicBezTo>
                  <a:cubicBezTo>
                    <a:pt x="82" y="1131"/>
                    <a:pt x="101" y="1149"/>
                    <a:pt x="124" y="1149"/>
                  </a:cubicBezTo>
                  <a:cubicBezTo>
                    <a:pt x="1198" y="1149"/>
                    <a:pt x="1198" y="1149"/>
                    <a:pt x="1198" y="1149"/>
                  </a:cubicBezTo>
                  <a:cubicBezTo>
                    <a:pt x="1221" y="1149"/>
                    <a:pt x="1239" y="1131"/>
                    <a:pt x="1239" y="1108"/>
                  </a:cubicBezTo>
                  <a:cubicBezTo>
                    <a:pt x="1239" y="123"/>
                    <a:pt x="1239" y="123"/>
                    <a:pt x="1239" y="123"/>
                  </a:cubicBezTo>
                  <a:cubicBezTo>
                    <a:pt x="1239" y="101"/>
                    <a:pt x="1221" y="82"/>
                    <a:pt x="1198" y="82"/>
                  </a:cubicBezTo>
                  <a:cubicBezTo>
                    <a:pt x="124" y="82"/>
                    <a:pt x="124" y="82"/>
                    <a:pt x="124" y="82"/>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31" name="Oval 168"/>
            <p:cNvSpPr>
              <a:spLocks noChangeArrowheads="1"/>
            </p:cNvSpPr>
            <p:nvPr/>
          </p:nvSpPr>
          <p:spPr bwMode="auto">
            <a:xfrm>
              <a:off x="6583363" y="5108575"/>
              <a:ext cx="320675" cy="319087"/>
            </a:xfrm>
            <a:prstGeom prst="ellipse">
              <a:avLst/>
            </a:pr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32" name="Freeform 169"/>
            <p:cNvSpPr>
              <a:spLocks/>
            </p:cNvSpPr>
            <p:nvPr/>
          </p:nvSpPr>
          <p:spPr bwMode="auto">
            <a:xfrm>
              <a:off x="6419851" y="5437188"/>
              <a:ext cx="647700" cy="355600"/>
            </a:xfrm>
            <a:custGeom>
              <a:avLst/>
              <a:gdLst>
                <a:gd name="T0" fmla="*/ 152 w 705"/>
                <a:gd name="T1" fmla="*/ 387 h 387"/>
                <a:gd name="T2" fmla="*/ 175 w 705"/>
                <a:gd name="T3" fmla="*/ 267 h 387"/>
                <a:gd name="T4" fmla="*/ 175 w 705"/>
                <a:gd name="T5" fmla="*/ 387 h 387"/>
                <a:gd name="T6" fmla="*/ 352 w 705"/>
                <a:gd name="T7" fmla="*/ 387 h 387"/>
                <a:gd name="T8" fmla="*/ 311 w 705"/>
                <a:gd name="T9" fmla="*/ 331 h 387"/>
                <a:gd name="T10" fmla="*/ 352 w 705"/>
                <a:gd name="T11" fmla="*/ 51 h 387"/>
                <a:gd name="T12" fmla="*/ 353 w 705"/>
                <a:gd name="T13" fmla="*/ 51 h 387"/>
                <a:gd name="T14" fmla="*/ 395 w 705"/>
                <a:gd name="T15" fmla="*/ 331 h 387"/>
                <a:gd name="T16" fmla="*/ 354 w 705"/>
                <a:gd name="T17" fmla="*/ 387 h 387"/>
                <a:gd name="T18" fmla="*/ 531 w 705"/>
                <a:gd name="T19" fmla="*/ 387 h 387"/>
                <a:gd name="T20" fmla="*/ 531 w 705"/>
                <a:gd name="T21" fmla="*/ 268 h 387"/>
                <a:gd name="T22" fmla="*/ 554 w 705"/>
                <a:gd name="T23" fmla="*/ 387 h 387"/>
                <a:gd name="T24" fmla="*/ 690 w 705"/>
                <a:gd name="T25" fmla="*/ 387 h 387"/>
                <a:gd name="T26" fmla="*/ 468 w 705"/>
                <a:gd name="T27" fmla="*/ 33 h 387"/>
                <a:gd name="T28" fmla="*/ 459 w 705"/>
                <a:gd name="T29" fmla="*/ 29 h 387"/>
                <a:gd name="T30" fmla="*/ 396 w 705"/>
                <a:gd name="T31" fmla="*/ 1 h 387"/>
                <a:gd name="T32" fmla="*/ 353 w 705"/>
                <a:gd name="T33" fmla="*/ 44 h 387"/>
                <a:gd name="T34" fmla="*/ 311 w 705"/>
                <a:gd name="T35" fmla="*/ 0 h 387"/>
                <a:gd name="T36" fmla="*/ 310 w 705"/>
                <a:gd name="T37" fmla="*/ 0 h 387"/>
                <a:gd name="T38" fmla="*/ 246 w 705"/>
                <a:gd name="T39" fmla="*/ 29 h 387"/>
                <a:gd name="T40" fmla="*/ 237 w 705"/>
                <a:gd name="T41" fmla="*/ 33 h 387"/>
                <a:gd name="T42" fmla="*/ 16 w 705"/>
                <a:gd name="T43" fmla="*/ 387 h 387"/>
                <a:gd name="T44" fmla="*/ 152 w 705"/>
                <a:gd name="T45" fmla="*/ 387 h 3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05" h="387">
                  <a:moveTo>
                    <a:pt x="152" y="387"/>
                  </a:moveTo>
                  <a:cubicBezTo>
                    <a:pt x="147" y="339"/>
                    <a:pt x="156" y="300"/>
                    <a:pt x="175" y="267"/>
                  </a:cubicBezTo>
                  <a:cubicBezTo>
                    <a:pt x="175" y="387"/>
                    <a:pt x="175" y="387"/>
                    <a:pt x="175" y="387"/>
                  </a:cubicBezTo>
                  <a:cubicBezTo>
                    <a:pt x="352" y="387"/>
                    <a:pt x="352" y="387"/>
                    <a:pt x="352" y="387"/>
                  </a:cubicBezTo>
                  <a:cubicBezTo>
                    <a:pt x="311" y="331"/>
                    <a:pt x="311" y="331"/>
                    <a:pt x="311" y="331"/>
                  </a:cubicBezTo>
                  <a:cubicBezTo>
                    <a:pt x="352" y="51"/>
                    <a:pt x="352" y="51"/>
                    <a:pt x="352" y="51"/>
                  </a:cubicBezTo>
                  <a:cubicBezTo>
                    <a:pt x="353" y="51"/>
                    <a:pt x="353" y="51"/>
                    <a:pt x="353" y="51"/>
                  </a:cubicBezTo>
                  <a:cubicBezTo>
                    <a:pt x="395" y="331"/>
                    <a:pt x="395" y="331"/>
                    <a:pt x="395" y="331"/>
                  </a:cubicBezTo>
                  <a:cubicBezTo>
                    <a:pt x="354" y="387"/>
                    <a:pt x="354" y="387"/>
                    <a:pt x="354" y="387"/>
                  </a:cubicBezTo>
                  <a:cubicBezTo>
                    <a:pt x="531" y="387"/>
                    <a:pt x="531" y="387"/>
                    <a:pt x="531" y="387"/>
                  </a:cubicBezTo>
                  <a:cubicBezTo>
                    <a:pt x="531" y="268"/>
                    <a:pt x="531" y="268"/>
                    <a:pt x="531" y="268"/>
                  </a:cubicBezTo>
                  <a:cubicBezTo>
                    <a:pt x="549" y="301"/>
                    <a:pt x="559" y="340"/>
                    <a:pt x="554" y="387"/>
                  </a:cubicBezTo>
                  <a:cubicBezTo>
                    <a:pt x="690" y="387"/>
                    <a:pt x="690" y="387"/>
                    <a:pt x="690" y="387"/>
                  </a:cubicBezTo>
                  <a:cubicBezTo>
                    <a:pt x="705" y="179"/>
                    <a:pt x="535" y="74"/>
                    <a:pt x="468" y="33"/>
                  </a:cubicBezTo>
                  <a:cubicBezTo>
                    <a:pt x="465" y="31"/>
                    <a:pt x="462" y="30"/>
                    <a:pt x="459" y="29"/>
                  </a:cubicBezTo>
                  <a:cubicBezTo>
                    <a:pt x="440" y="16"/>
                    <a:pt x="418" y="6"/>
                    <a:pt x="396" y="1"/>
                  </a:cubicBezTo>
                  <a:cubicBezTo>
                    <a:pt x="353" y="44"/>
                    <a:pt x="353" y="44"/>
                    <a:pt x="353" y="44"/>
                  </a:cubicBezTo>
                  <a:cubicBezTo>
                    <a:pt x="311" y="0"/>
                    <a:pt x="311" y="0"/>
                    <a:pt x="311" y="0"/>
                  </a:cubicBezTo>
                  <a:cubicBezTo>
                    <a:pt x="311" y="0"/>
                    <a:pt x="311" y="0"/>
                    <a:pt x="310" y="0"/>
                  </a:cubicBezTo>
                  <a:cubicBezTo>
                    <a:pt x="288" y="6"/>
                    <a:pt x="266" y="16"/>
                    <a:pt x="246" y="29"/>
                  </a:cubicBezTo>
                  <a:cubicBezTo>
                    <a:pt x="243" y="30"/>
                    <a:pt x="240" y="31"/>
                    <a:pt x="237" y="33"/>
                  </a:cubicBezTo>
                  <a:cubicBezTo>
                    <a:pt x="171" y="74"/>
                    <a:pt x="0" y="179"/>
                    <a:pt x="16" y="387"/>
                  </a:cubicBezTo>
                  <a:cubicBezTo>
                    <a:pt x="152" y="387"/>
                    <a:pt x="152" y="387"/>
                    <a:pt x="152" y="387"/>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33" name="Oval 170"/>
            <p:cNvSpPr>
              <a:spLocks noChangeArrowheads="1"/>
            </p:cNvSpPr>
            <p:nvPr/>
          </p:nvSpPr>
          <p:spPr bwMode="auto">
            <a:xfrm>
              <a:off x="7285038" y="5108575"/>
              <a:ext cx="319088" cy="319087"/>
            </a:xfrm>
            <a:prstGeom prst="ellipse">
              <a:avLst/>
            </a:pr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34" name="Freeform 171"/>
            <p:cNvSpPr>
              <a:spLocks/>
            </p:cNvSpPr>
            <p:nvPr/>
          </p:nvSpPr>
          <p:spPr bwMode="auto">
            <a:xfrm>
              <a:off x="7121526" y="5437188"/>
              <a:ext cx="647700" cy="355600"/>
            </a:xfrm>
            <a:custGeom>
              <a:avLst/>
              <a:gdLst>
                <a:gd name="T0" fmla="*/ 151 w 705"/>
                <a:gd name="T1" fmla="*/ 387 h 387"/>
                <a:gd name="T2" fmla="*/ 175 w 705"/>
                <a:gd name="T3" fmla="*/ 267 h 387"/>
                <a:gd name="T4" fmla="*/ 175 w 705"/>
                <a:gd name="T5" fmla="*/ 387 h 387"/>
                <a:gd name="T6" fmla="*/ 351 w 705"/>
                <a:gd name="T7" fmla="*/ 387 h 387"/>
                <a:gd name="T8" fmla="*/ 310 w 705"/>
                <a:gd name="T9" fmla="*/ 331 h 387"/>
                <a:gd name="T10" fmla="*/ 352 w 705"/>
                <a:gd name="T11" fmla="*/ 51 h 387"/>
                <a:gd name="T12" fmla="*/ 353 w 705"/>
                <a:gd name="T13" fmla="*/ 51 h 387"/>
                <a:gd name="T14" fmla="*/ 395 w 705"/>
                <a:gd name="T15" fmla="*/ 331 h 387"/>
                <a:gd name="T16" fmla="*/ 354 w 705"/>
                <a:gd name="T17" fmla="*/ 387 h 387"/>
                <a:gd name="T18" fmla="*/ 530 w 705"/>
                <a:gd name="T19" fmla="*/ 387 h 387"/>
                <a:gd name="T20" fmla="*/ 530 w 705"/>
                <a:gd name="T21" fmla="*/ 268 h 387"/>
                <a:gd name="T22" fmla="*/ 554 w 705"/>
                <a:gd name="T23" fmla="*/ 387 h 387"/>
                <a:gd name="T24" fmla="*/ 689 w 705"/>
                <a:gd name="T25" fmla="*/ 387 h 387"/>
                <a:gd name="T26" fmla="*/ 468 w 705"/>
                <a:gd name="T27" fmla="*/ 33 h 387"/>
                <a:gd name="T28" fmla="*/ 459 w 705"/>
                <a:gd name="T29" fmla="*/ 29 h 387"/>
                <a:gd name="T30" fmla="*/ 396 w 705"/>
                <a:gd name="T31" fmla="*/ 1 h 387"/>
                <a:gd name="T32" fmla="*/ 352 w 705"/>
                <a:gd name="T33" fmla="*/ 44 h 387"/>
                <a:gd name="T34" fmla="*/ 311 w 705"/>
                <a:gd name="T35" fmla="*/ 0 h 387"/>
                <a:gd name="T36" fmla="*/ 310 w 705"/>
                <a:gd name="T37" fmla="*/ 0 h 387"/>
                <a:gd name="T38" fmla="*/ 246 w 705"/>
                <a:gd name="T39" fmla="*/ 29 h 387"/>
                <a:gd name="T40" fmla="*/ 237 w 705"/>
                <a:gd name="T41" fmla="*/ 33 h 387"/>
                <a:gd name="T42" fmla="*/ 15 w 705"/>
                <a:gd name="T43" fmla="*/ 387 h 387"/>
                <a:gd name="T44" fmla="*/ 151 w 705"/>
                <a:gd name="T45" fmla="*/ 387 h 387"/>
                <a:gd name="T46" fmla="*/ 151 w 705"/>
                <a:gd name="T47" fmla="*/ 387 h 3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05" h="387">
                  <a:moveTo>
                    <a:pt x="151" y="387"/>
                  </a:moveTo>
                  <a:cubicBezTo>
                    <a:pt x="146" y="339"/>
                    <a:pt x="156" y="300"/>
                    <a:pt x="175" y="267"/>
                  </a:cubicBezTo>
                  <a:cubicBezTo>
                    <a:pt x="175" y="387"/>
                    <a:pt x="175" y="387"/>
                    <a:pt x="175" y="387"/>
                  </a:cubicBezTo>
                  <a:cubicBezTo>
                    <a:pt x="351" y="387"/>
                    <a:pt x="351" y="387"/>
                    <a:pt x="351" y="387"/>
                  </a:cubicBezTo>
                  <a:cubicBezTo>
                    <a:pt x="310" y="331"/>
                    <a:pt x="310" y="331"/>
                    <a:pt x="310" y="331"/>
                  </a:cubicBezTo>
                  <a:cubicBezTo>
                    <a:pt x="352" y="51"/>
                    <a:pt x="352" y="51"/>
                    <a:pt x="352" y="51"/>
                  </a:cubicBezTo>
                  <a:cubicBezTo>
                    <a:pt x="353" y="51"/>
                    <a:pt x="353" y="51"/>
                    <a:pt x="353" y="51"/>
                  </a:cubicBezTo>
                  <a:cubicBezTo>
                    <a:pt x="395" y="331"/>
                    <a:pt x="395" y="331"/>
                    <a:pt x="395" y="331"/>
                  </a:cubicBezTo>
                  <a:cubicBezTo>
                    <a:pt x="354" y="387"/>
                    <a:pt x="354" y="387"/>
                    <a:pt x="354" y="387"/>
                  </a:cubicBezTo>
                  <a:cubicBezTo>
                    <a:pt x="530" y="387"/>
                    <a:pt x="530" y="387"/>
                    <a:pt x="530" y="387"/>
                  </a:cubicBezTo>
                  <a:cubicBezTo>
                    <a:pt x="530" y="268"/>
                    <a:pt x="530" y="268"/>
                    <a:pt x="530" y="268"/>
                  </a:cubicBezTo>
                  <a:cubicBezTo>
                    <a:pt x="549" y="301"/>
                    <a:pt x="559" y="340"/>
                    <a:pt x="554" y="387"/>
                  </a:cubicBezTo>
                  <a:cubicBezTo>
                    <a:pt x="689" y="387"/>
                    <a:pt x="689" y="387"/>
                    <a:pt x="689" y="387"/>
                  </a:cubicBezTo>
                  <a:cubicBezTo>
                    <a:pt x="705" y="179"/>
                    <a:pt x="534" y="74"/>
                    <a:pt x="468" y="33"/>
                  </a:cubicBezTo>
                  <a:cubicBezTo>
                    <a:pt x="465" y="31"/>
                    <a:pt x="462" y="30"/>
                    <a:pt x="459" y="29"/>
                  </a:cubicBezTo>
                  <a:cubicBezTo>
                    <a:pt x="440" y="16"/>
                    <a:pt x="418" y="6"/>
                    <a:pt x="396" y="1"/>
                  </a:cubicBezTo>
                  <a:cubicBezTo>
                    <a:pt x="352" y="44"/>
                    <a:pt x="352" y="44"/>
                    <a:pt x="352" y="44"/>
                  </a:cubicBezTo>
                  <a:cubicBezTo>
                    <a:pt x="311" y="0"/>
                    <a:pt x="311" y="0"/>
                    <a:pt x="311" y="0"/>
                  </a:cubicBezTo>
                  <a:cubicBezTo>
                    <a:pt x="310" y="0"/>
                    <a:pt x="310" y="0"/>
                    <a:pt x="310" y="0"/>
                  </a:cubicBezTo>
                  <a:cubicBezTo>
                    <a:pt x="288" y="6"/>
                    <a:pt x="265" y="16"/>
                    <a:pt x="246" y="29"/>
                  </a:cubicBezTo>
                  <a:cubicBezTo>
                    <a:pt x="243" y="30"/>
                    <a:pt x="240" y="31"/>
                    <a:pt x="237" y="33"/>
                  </a:cubicBezTo>
                  <a:cubicBezTo>
                    <a:pt x="171" y="74"/>
                    <a:pt x="0" y="179"/>
                    <a:pt x="15" y="387"/>
                  </a:cubicBezTo>
                  <a:cubicBezTo>
                    <a:pt x="151" y="387"/>
                    <a:pt x="151" y="387"/>
                    <a:pt x="151" y="387"/>
                  </a:cubicBezTo>
                  <a:cubicBezTo>
                    <a:pt x="151" y="387"/>
                    <a:pt x="151" y="387"/>
                    <a:pt x="151" y="387"/>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35" name="Rectangle 172"/>
            <p:cNvSpPr>
              <a:spLocks noChangeArrowheads="1"/>
            </p:cNvSpPr>
            <p:nvPr/>
          </p:nvSpPr>
          <p:spPr bwMode="auto">
            <a:xfrm>
              <a:off x="6272213" y="5842000"/>
              <a:ext cx="2271713" cy="228600"/>
            </a:xfrm>
            <a:prstGeom prst="rect">
              <a:avLst/>
            </a:prstGeom>
            <a:solidFill>
              <a:srgbClr val="1B48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36" name="Freeform 173"/>
            <p:cNvSpPr>
              <a:spLocks noEditPoints="1"/>
            </p:cNvSpPr>
            <p:nvPr/>
          </p:nvSpPr>
          <p:spPr bwMode="auto">
            <a:xfrm>
              <a:off x="6503988" y="4167188"/>
              <a:ext cx="925513" cy="698500"/>
            </a:xfrm>
            <a:custGeom>
              <a:avLst/>
              <a:gdLst>
                <a:gd name="T0" fmla="*/ 959 w 1006"/>
                <a:gd name="T1" fmla="*/ 168 h 759"/>
                <a:gd name="T2" fmla="*/ 614 w 1006"/>
                <a:gd name="T3" fmla="*/ 283 h 759"/>
                <a:gd name="T4" fmla="*/ 433 w 1006"/>
                <a:gd name="T5" fmla="*/ 145 h 759"/>
                <a:gd name="T6" fmla="*/ 302 w 1006"/>
                <a:gd name="T7" fmla="*/ 267 h 759"/>
                <a:gd name="T8" fmla="*/ 35 w 1006"/>
                <a:gd name="T9" fmla="*/ 0 h 759"/>
                <a:gd name="T10" fmla="*/ 35 w 1006"/>
                <a:gd name="T11" fmla="*/ 730 h 759"/>
                <a:gd name="T12" fmla="*/ 0 w 1006"/>
                <a:gd name="T13" fmla="*/ 730 h 759"/>
                <a:gd name="T14" fmla="*/ 0 w 1006"/>
                <a:gd name="T15" fmla="*/ 759 h 759"/>
                <a:gd name="T16" fmla="*/ 1006 w 1006"/>
                <a:gd name="T17" fmla="*/ 759 h 759"/>
                <a:gd name="T18" fmla="*/ 1006 w 1006"/>
                <a:gd name="T19" fmla="*/ 730 h 759"/>
                <a:gd name="T20" fmla="*/ 959 w 1006"/>
                <a:gd name="T21" fmla="*/ 730 h 759"/>
                <a:gd name="T22" fmla="*/ 959 w 1006"/>
                <a:gd name="T23" fmla="*/ 168 h 759"/>
                <a:gd name="T24" fmla="*/ 931 w 1006"/>
                <a:gd name="T25" fmla="*/ 349 h 759"/>
                <a:gd name="T26" fmla="*/ 615 w 1006"/>
                <a:gd name="T27" fmla="*/ 455 h 759"/>
                <a:gd name="T28" fmla="*/ 432 w 1006"/>
                <a:gd name="T29" fmla="*/ 364 h 759"/>
                <a:gd name="T30" fmla="*/ 297 w 1006"/>
                <a:gd name="T31" fmla="*/ 442 h 759"/>
                <a:gd name="T32" fmla="*/ 63 w 1006"/>
                <a:gd name="T33" fmla="*/ 178 h 759"/>
                <a:gd name="T34" fmla="*/ 63 w 1006"/>
                <a:gd name="T35" fmla="*/ 68 h 759"/>
                <a:gd name="T36" fmla="*/ 301 w 1006"/>
                <a:gd name="T37" fmla="*/ 306 h 759"/>
                <a:gd name="T38" fmla="*/ 435 w 1006"/>
                <a:gd name="T39" fmla="*/ 182 h 759"/>
                <a:gd name="T40" fmla="*/ 609 w 1006"/>
                <a:gd name="T41" fmla="*/ 315 h 759"/>
                <a:gd name="T42" fmla="*/ 930 w 1006"/>
                <a:gd name="T43" fmla="*/ 208 h 759"/>
                <a:gd name="T44" fmla="*/ 931 w 1006"/>
                <a:gd name="T45" fmla="*/ 349 h 7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06" h="759">
                  <a:moveTo>
                    <a:pt x="959" y="168"/>
                  </a:moveTo>
                  <a:cubicBezTo>
                    <a:pt x="614" y="283"/>
                    <a:pt x="614" y="283"/>
                    <a:pt x="614" y="283"/>
                  </a:cubicBezTo>
                  <a:cubicBezTo>
                    <a:pt x="433" y="145"/>
                    <a:pt x="433" y="145"/>
                    <a:pt x="433" y="145"/>
                  </a:cubicBezTo>
                  <a:cubicBezTo>
                    <a:pt x="302" y="267"/>
                    <a:pt x="302" y="267"/>
                    <a:pt x="302" y="267"/>
                  </a:cubicBezTo>
                  <a:cubicBezTo>
                    <a:pt x="35" y="0"/>
                    <a:pt x="35" y="0"/>
                    <a:pt x="35" y="0"/>
                  </a:cubicBezTo>
                  <a:cubicBezTo>
                    <a:pt x="35" y="730"/>
                    <a:pt x="35" y="730"/>
                    <a:pt x="35" y="730"/>
                  </a:cubicBezTo>
                  <a:cubicBezTo>
                    <a:pt x="0" y="730"/>
                    <a:pt x="0" y="730"/>
                    <a:pt x="0" y="730"/>
                  </a:cubicBezTo>
                  <a:cubicBezTo>
                    <a:pt x="0" y="759"/>
                    <a:pt x="0" y="759"/>
                    <a:pt x="0" y="759"/>
                  </a:cubicBezTo>
                  <a:cubicBezTo>
                    <a:pt x="1006" y="759"/>
                    <a:pt x="1006" y="759"/>
                    <a:pt x="1006" y="759"/>
                  </a:cubicBezTo>
                  <a:cubicBezTo>
                    <a:pt x="1006" y="730"/>
                    <a:pt x="1006" y="730"/>
                    <a:pt x="1006" y="730"/>
                  </a:cubicBezTo>
                  <a:cubicBezTo>
                    <a:pt x="959" y="730"/>
                    <a:pt x="959" y="730"/>
                    <a:pt x="959" y="730"/>
                  </a:cubicBezTo>
                  <a:lnTo>
                    <a:pt x="959" y="168"/>
                  </a:lnTo>
                  <a:close/>
                  <a:moveTo>
                    <a:pt x="931" y="349"/>
                  </a:moveTo>
                  <a:cubicBezTo>
                    <a:pt x="615" y="455"/>
                    <a:pt x="615" y="455"/>
                    <a:pt x="615" y="455"/>
                  </a:cubicBezTo>
                  <a:cubicBezTo>
                    <a:pt x="432" y="364"/>
                    <a:pt x="432" y="364"/>
                    <a:pt x="432" y="364"/>
                  </a:cubicBezTo>
                  <a:cubicBezTo>
                    <a:pt x="297" y="442"/>
                    <a:pt x="297" y="442"/>
                    <a:pt x="297" y="442"/>
                  </a:cubicBezTo>
                  <a:cubicBezTo>
                    <a:pt x="63" y="178"/>
                    <a:pt x="63" y="178"/>
                    <a:pt x="63" y="178"/>
                  </a:cubicBezTo>
                  <a:cubicBezTo>
                    <a:pt x="63" y="68"/>
                    <a:pt x="63" y="68"/>
                    <a:pt x="63" y="68"/>
                  </a:cubicBezTo>
                  <a:cubicBezTo>
                    <a:pt x="301" y="306"/>
                    <a:pt x="301" y="306"/>
                    <a:pt x="301" y="306"/>
                  </a:cubicBezTo>
                  <a:cubicBezTo>
                    <a:pt x="435" y="182"/>
                    <a:pt x="435" y="182"/>
                    <a:pt x="435" y="182"/>
                  </a:cubicBezTo>
                  <a:cubicBezTo>
                    <a:pt x="609" y="315"/>
                    <a:pt x="609" y="315"/>
                    <a:pt x="609" y="315"/>
                  </a:cubicBezTo>
                  <a:cubicBezTo>
                    <a:pt x="930" y="208"/>
                    <a:pt x="930" y="208"/>
                    <a:pt x="930" y="208"/>
                  </a:cubicBezTo>
                  <a:cubicBezTo>
                    <a:pt x="930" y="208"/>
                    <a:pt x="930" y="349"/>
                    <a:pt x="931" y="349"/>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37" name="Freeform 174"/>
            <p:cNvSpPr>
              <a:spLocks noEditPoints="1"/>
            </p:cNvSpPr>
            <p:nvPr/>
          </p:nvSpPr>
          <p:spPr bwMode="auto">
            <a:xfrm>
              <a:off x="7847013" y="4219575"/>
              <a:ext cx="703263" cy="1560512"/>
            </a:xfrm>
            <a:custGeom>
              <a:avLst/>
              <a:gdLst>
                <a:gd name="T0" fmla="*/ 752 w 764"/>
                <a:gd name="T1" fmla="*/ 312 h 1696"/>
                <a:gd name="T2" fmla="*/ 752 w 764"/>
                <a:gd name="T3" fmla="*/ 312 h 1696"/>
                <a:gd name="T4" fmla="*/ 729 w 764"/>
                <a:gd name="T5" fmla="*/ 277 h 1696"/>
                <a:gd name="T6" fmla="*/ 476 w 764"/>
                <a:gd name="T7" fmla="*/ 66 h 1696"/>
                <a:gd name="T8" fmla="*/ 398 w 764"/>
                <a:gd name="T9" fmla="*/ 24 h 1696"/>
                <a:gd name="T10" fmla="*/ 215 w 764"/>
                <a:gd name="T11" fmla="*/ 53 h 1696"/>
                <a:gd name="T12" fmla="*/ 124 w 764"/>
                <a:gd name="T13" fmla="*/ 151 h 1696"/>
                <a:gd name="T14" fmla="*/ 118 w 764"/>
                <a:gd name="T15" fmla="*/ 262 h 1696"/>
                <a:gd name="T16" fmla="*/ 144 w 764"/>
                <a:gd name="T17" fmla="*/ 301 h 1696"/>
                <a:gd name="T18" fmla="*/ 85 w 764"/>
                <a:gd name="T19" fmla="*/ 704 h 1696"/>
                <a:gd name="T20" fmla="*/ 18 w 764"/>
                <a:gd name="T21" fmla="*/ 1047 h 1696"/>
                <a:gd name="T22" fmla="*/ 90 w 764"/>
                <a:gd name="T23" fmla="*/ 1047 h 1696"/>
                <a:gd name="T24" fmla="*/ 61 w 764"/>
                <a:gd name="T25" fmla="*/ 1611 h 1696"/>
                <a:gd name="T26" fmla="*/ 130 w 764"/>
                <a:gd name="T27" fmla="*/ 1689 h 1696"/>
                <a:gd name="T28" fmla="*/ 158 w 764"/>
                <a:gd name="T29" fmla="*/ 1686 h 1696"/>
                <a:gd name="T30" fmla="*/ 208 w 764"/>
                <a:gd name="T31" fmla="*/ 1620 h 1696"/>
                <a:gd name="T32" fmla="*/ 274 w 764"/>
                <a:gd name="T33" fmla="*/ 1047 h 1696"/>
                <a:gd name="T34" fmla="*/ 314 w 764"/>
                <a:gd name="T35" fmla="*/ 1047 h 1696"/>
                <a:gd name="T36" fmla="*/ 400 w 764"/>
                <a:gd name="T37" fmla="*/ 1628 h 1696"/>
                <a:gd name="T38" fmla="*/ 483 w 764"/>
                <a:gd name="T39" fmla="*/ 1690 h 1696"/>
                <a:gd name="T40" fmla="*/ 510 w 764"/>
                <a:gd name="T41" fmla="*/ 1681 h 1696"/>
                <a:gd name="T42" fmla="*/ 546 w 764"/>
                <a:gd name="T43" fmla="*/ 1607 h 1696"/>
                <a:gd name="T44" fmla="*/ 498 w 764"/>
                <a:gd name="T45" fmla="*/ 1047 h 1696"/>
                <a:gd name="T46" fmla="*/ 545 w 764"/>
                <a:gd name="T47" fmla="*/ 1047 h 1696"/>
                <a:gd name="T48" fmla="*/ 490 w 764"/>
                <a:gd name="T49" fmla="*/ 637 h 1696"/>
                <a:gd name="T50" fmla="*/ 555 w 764"/>
                <a:gd name="T51" fmla="*/ 616 h 1696"/>
                <a:gd name="T52" fmla="*/ 741 w 764"/>
                <a:gd name="T53" fmla="*/ 395 h 1696"/>
                <a:gd name="T54" fmla="*/ 742 w 764"/>
                <a:gd name="T55" fmla="*/ 393 h 1696"/>
                <a:gd name="T56" fmla="*/ 752 w 764"/>
                <a:gd name="T57" fmla="*/ 312 h 1696"/>
                <a:gd name="T58" fmla="*/ 479 w 764"/>
                <a:gd name="T59" fmla="*/ 471 h 1696"/>
                <a:gd name="T60" fmla="*/ 492 w 764"/>
                <a:gd name="T61" fmla="*/ 282 h 1696"/>
                <a:gd name="T62" fmla="*/ 492 w 764"/>
                <a:gd name="T63" fmla="*/ 275 h 1696"/>
                <a:gd name="T64" fmla="*/ 582 w 764"/>
                <a:gd name="T65" fmla="*/ 348 h 1696"/>
                <a:gd name="T66" fmla="*/ 479 w 764"/>
                <a:gd name="T67" fmla="*/ 471 h 1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64" h="1696">
                  <a:moveTo>
                    <a:pt x="752" y="312"/>
                  </a:moveTo>
                  <a:cubicBezTo>
                    <a:pt x="752" y="312"/>
                    <a:pt x="752" y="312"/>
                    <a:pt x="752" y="312"/>
                  </a:cubicBezTo>
                  <a:cubicBezTo>
                    <a:pt x="747" y="297"/>
                    <a:pt x="739" y="286"/>
                    <a:pt x="729" y="277"/>
                  </a:cubicBezTo>
                  <a:cubicBezTo>
                    <a:pt x="663" y="221"/>
                    <a:pt x="544" y="122"/>
                    <a:pt x="476" y="66"/>
                  </a:cubicBezTo>
                  <a:cubicBezTo>
                    <a:pt x="446" y="42"/>
                    <a:pt x="416" y="29"/>
                    <a:pt x="398" y="24"/>
                  </a:cubicBezTo>
                  <a:cubicBezTo>
                    <a:pt x="352" y="12"/>
                    <a:pt x="263" y="0"/>
                    <a:pt x="215" y="53"/>
                  </a:cubicBezTo>
                  <a:cubicBezTo>
                    <a:pt x="184" y="87"/>
                    <a:pt x="150" y="123"/>
                    <a:pt x="124" y="151"/>
                  </a:cubicBezTo>
                  <a:cubicBezTo>
                    <a:pt x="92" y="186"/>
                    <a:pt x="95" y="226"/>
                    <a:pt x="118" y="262"/>
                  </a:cubicBezTo>
                  <a:cubicBezTo>
                    <a:pt x="125" y="273"/>
                    <a:pt x="135" y="288"/>
                    <a:pt x="144" y="301"/>
                  </a:cubicBezTo>
                  <a:cubicBezTo>
                    <a:pt x="0" y="527"/>
                    <a:pt x="36" y="634"/>
                    <a:pt x="85" y="704"/>
                  </a:cubicBezTo>
                  <a:cubicBezTo>
                    <a:pt x="18" y="1047"/>
                    <a:pt x="18" y="1047"/>
                    <a:pt x="18" y="1047"/>
                  </a:cubicBezTo>
                  <a:cubicBezTo>
                    <a:pt x="90" y="1047"/>
                    <a:pt x="90" y="1047"/>
                    <a:pt x="90" y="1047"/>
                  </a:cubicBezTo>
                  <a:cubicBezTo>
                    <a:pt x="61" y="1611"/>
                    <a:pt x="61" y="1611"/>
                    <a:pt x="61" y="1611"/>
                  </a:cubicBezTo>
                  <a:cubicBezTo>
                    <a:pt x="58" y="1652"/>
                    <a:pt x="89" y="1687"/>
                    <a:pt x="130" y="1689"/>
                  </a:cubicBezTo>
                  <a:cubicBezTo>
                    <a:pt x="140" y="1690"/>
                    <a:pt x="149" y="1688"/>
                    <a:pt x="158" y="1686"/>
                  </a:cubicBezTo>
                  <a:cubicBezTo>
                    <a:pt x="185" y="1676"/>
                    <a:pt x="206" y="1651"/>
                    <a:pt x="208" y="1620"/>
                  </a:cubicBezTo>
                  <a:cubicBezTo>
                    <a:pt x="274" y="1047"/>
                    <a:pt x="274" y="1047"/>
                    <a:pt x="274" y="1047"/>
                  </a:cubicBezTo>
                  <a:cubicBezTo>
                    <a:pt x="314" y="1047"/>
                    <a:pt x="314" y="1047"/>
                    <a:pt x="314" y="1047"/>
                  </a:cubicBezTo>
                  <a:cubicBezTo>
                    <a:pt x="400" y="1628"/>
                    <a:pt x="400" y="1628"/>
                    <a:pt x="400" y="1628"/>
                  </a:cubicBezTo>
                  <a:cubicBezTo>
                    <a:pt x="406" y="1668"/>
                    <a:pt x="443" y="1696"/>
                    <a:pt x="483" y="1690"/>
                  </a:cubicBezTo>
                  <a:cubicBezTo>
                    <a:pt x="493" y="1689"/>
                    <a:pt x="502" y="1686"/>
                    <a:pt x="510" y="1681"/>
                  </a:cubicBezTo>
                  <a:cubicBezTo>
                    <a:pt x="535" y="1667"/>
                    <a:pt x="550" y="1638"/>
                    <a:pt x="546" y="1607"/>
                  </a:cubicBezTo>
                  <a:cubicBezTo>
                    <a:pt x="498" y="1047"/>
                    <a:pt x="498" y="1047"/>
                    <a:pt x="498" y="1047"/>
                  </a:cubicBezTo>
                  <a:cubicBezTo>
                    <a:pt x="545" y="1047"/>
                    <a:pt x="545" y="1047"/>
                    <a:pt x="545" y="1047"/>
                  </a:cubicBezTo>
                  <a:cubicBezTo>
                    <a:pt x="490" y="637"/>
                    <a:pt x="490" y="637"/>
                    <a:pt x="490" y="637"/>
                  </a:cubicBezTo>
                  <a:cubicBezTo>
                    <a:pt x="513" y="643"/>
                    <a:pt x="538" y="636"/>
                    <a:pt x="555" y="616"/>
                  </a:cubicBezTo>
                  <a:cubicBezTo>
                    <a:pt x="741" y="395"/>
                    <a:pt x="741" y="395"/>
                    <a:pt x="741" y="395"/>
                  </a:cubicBezTo>
                  <a:cubicBezTo>
                    <a:pt x="742" y="393"/>
                    <a:pt x="742" y="393"/>
                    <a:pt x="742" y="393"/>
                  </a:cubicBezTo>
                  <a:cubicBezTo>
                    <a:pt x="755" y="377"/>
                    <a:pt x="764" y="344"/>
                    <a:pt x="752" y="312"/>
                  </a:cubicBezTo>
                  <a:close/>
                  <a:moveTo>
                    <a:pt x="479" y="471"/>
                  </a:moveTo>
                  <a:cubicBezTo>
                    <a:pt x="492" y="282"/>
                    <a:pt x="492" y="282"/>
                    <a:pt x="492" y="282"/>
                  </a:cubicBezTo>
                  <a:cubicBezTo>
                    <a:pt x="492" y="275"/>
                    <a:pt x="492" y="275"/>
                    <a:pt x="492" y="275"/>
                  </a:cubicBezTo>
                  <a:cubicBezTo>
                    <a:pt x="582" y="348"/>
                    <a:pt x="582" y="348"/>
                    <a:pt x="582" y="348"/>
                  </a:cubicBezTo>
                  <a:lnTo>
                    <a:pt x="479" y="471"/>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38" name="Freeform 175"/>
            <p:cNvSpPr>
              <a:spLocks/>
            </p:cNvSpPr>
            <p:nvPr/>
          </p:nvSpPr>
          <p:spPr bwMode="auto">
            <a:xfrm>
              <a:off x="7608888" y="4340225"/>
              <a:ext cx="352425" cy="381000"/>
            </a:xfrm>
            <a:custGeom>
              <a:avLst/>
              <a:gdLst>
                <a:gd name="T0" fmla="*/ 287 w 384"/>
                <a:gd name="T1" fmla="*/ 394 h 414"/>
                <a:gd name="T2" fmla="*/ 384 w 384"/>
                <a:gd name="T3" fmla="*/ 169 h 414"/>
                <a:gd name="T4" fmla="*/ 364 w 384"/>
                <a:gd name="T5" fmla="*/ 139 h 414"/>
                <a:gd name="T6" fmla="*/ 345 w 384"/>
                <a:gd name="T7" fmla="*/ 91 h 414"/>
                <a:gd name="T8" fmla="*/ 244 w 384"/>
                <a:gd name="T9" fmla="*/ 213 h 414"/>
                <a:gd name="T10" fmla="*/ 139 w 384"/>
                <a:gd name="T11" fmla="*/ 43 h 414"/>
                <a:gd name="T12" fmla="*/ 43 w 384"/>
                <a:gd name="T13" fmla="*/ 20 h 414"/>
                <a:gd name="T14" fmla="*/ 20 w 384"/>
                <a:gd name="T15" fmla="*/ 116 h 414"/>
                <a:gd name="T16" fmla="*/ 182 w 384"/>
                <a:gd name="T17" fmla="*/ 378 h 414"/>
                <a:gd name="T18" fmla="*/ 248 w 384"/>
                <a:gd name="T19" fmla="*/ 409 h 414"/>
                <a:gd name="T20" fmla="*/ 287 w 384"/>
                <a:gd name="T21" fmla="*/ 39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4" h="414">
                  <a:moveTo>
                    <a:pt x="287" y="394"/>
                  </a:moveTo>
                  <a:cubicBezTo>
                    <a:pt x="303" y="321"/>
                    <a:pt x="337" y="245"/>
                    <a:pt x="384" y="169"/>
                  </a:cubicBezTo>
                  <a:cubicBezTo>
                    <a:pt x="377" y="159"/>
                    <a:pt x="370" y="148"/>
                    <a:pt x="364" y="139"/>
                  </a:cubicBezTo>
                  <a:cubicBezTo>
                    <a:pt x="354" y="123"/>
                    <a:pt x="348" y="107"/>
                    <a:pt x="345" y="91"/>
                  </a:cubicBezTo>
                  <a:cubicBezTo>
                    <a:pt x="303" y="144"/>
                    <a:pt x="244" y="213"/>
                    <a:pt x="244" y="213"/>
                  </a:cubicBezTo>
                  <a:cubicBezTo>
                    <a:pt x="139" y="43"/>
                    <a:pt x="139" y="43"/>
                    <a:pt x="139" y="43"/>
                  </a:cubicBezTo>
                  <a:cubicBezTo>
                    <a:pt x="119" y="10"/>
                    <a:pt x="76" y="0"/>
                    <a:pt x="43" y="20"/>
                  </a:cubicBezTo>
                  <a:cubicBezTo>
                    <a:pt x="10" y="40"/>
                    <a:pt x="0" y="83"/>
                    <a:pt x="20" y="116"/>
                  </a:cubicBezTo>
                  <a:cubicBezTo>
                    <a:pt x="20" y="116"/>
                    <a:pt x="140" y="313"/>
                    <a:pt x="182" y="378"/>
                  </a:cubicBezTo>
                  <a:cubicBezTo>
                    <a:pt x="192" y="395"/>
                    <a:pt x="219" y="414"/>
                    <a:pt x="248" y="409"/>
                  </a:cubicBezTo>
                  <a:cubicBezTo>
                    <a:pt x="267" y="406"/>
                    <a:pt x="277" y="401"/>
                    <a:pt x="287" y="394"/>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539" name="pregnant_with_briefcase_blue"/>
          <p:cNvGrpSpPr/>
          <p:nvPr userDrawn="1"/>
        </p:nvGrpSpPr>
        <p:grpSpPr>
          <a:xfrm>
            <a:off x="5134557" y="3754814"/>
            <a:ext cx="686087" cy="1129047"/>
            <a:chOff x="6340475" y="3833813"/>
            <a:chExt cx="1836738" cy="3022600"/>
          </a:xfrm>
        </p:grpSpPr>
        <p:sp>
          <p:nvSpPr>
            <p:cNvPr id="540" name="Freeform 197"/>
            <p:cNvSpPr>
              <a:spLocks/>
            </p:cNvSpPr>
            <p:nvPr/>
          </p:nvSpPr>
          <p:spPr bwMode="auto">
            <a:xfrm>
              <a:off x="6497638" y="5541963"/>
              <a:ext cx="579438" cy="123825"/>
            </a:xfrm>
            <a:custGeom>
              <a:avLst/>
              <a:gdLst>
                <a:gd name="T0" fmla="*/ 408 w 459"/>
                <a:gd name="T1" fmla="*/ 0 h 98"/>
                <a:gd name="T2" fmla="*/ 50 w 459"/>
                <a:gd name="T3" fmla="*/ 0 h 98"/>
                <a:gd name="T4" fmla="*/ 0 w 459"/>
                <a:gd name="T5" fmla="*/ 51 h 98"/>
                <a:gd name="T6" fmla="*/ 0 w 459"/>
                <a:gd name="T7" fmla="*/ 98 h 98"/>
                <a:gd name="T8" fmla="*/ 40 w 459"/>
                <a:gd name="T9" fmla="*/ 98 h 98"/>
                <a:gd name="T10" fmla="*/ 40 w 459"/>
                <a:gd name="T11" fmla="*/ 51 h 98"/>
                <a:gd name="T12" fmla="*/ 50 w 459"/>
                <a:gd name="T13" fmla="*/ 40 h 98"/>
                <a:gd name="T14" fmla="*/ 408 w 459"/>
                <a:gd name="T15" fmla="*/ 40 h 98"/>
                <a:gd name="T16" fmla="*/ 419 w 459"/>
                <a:gd name="T17" fmla="*/ 51 h 98"/>
                <a:gd name="T18" fmla="*/ 419 w 459"/>
                <a:gd name="T19" fmla="*/ 98 h 98"/>
                <a:gd name="T20" fmla="*/ 459 w 459"/>
                <a:gd name="T21" fmla="*/ 98 h 98"/>
                <a:gd name="T22" fmla="*/ 459 w 459"/>
                <a:gd name="T23" fmla="*/ 51 h 98"/>
                <a:gd name="T24" fmla="*/ 408 w 459"/>
                <a:gd name="T25" fmla="*/ 0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59" h="98">
                  <a:moveTo>
                    <a:pt x="408" y="0"/>
                  </a:moveTo>
                  <a:cubicBezTo>
                    <a:pt x="50" y="0"/>
                    <a:pt x="50" y="0"/>
                    <a:pt x="50" y="0"/>
                  </a:cubicBezTo>
                  <a:cubicBezTo>
                    <a:pt x="22" y="0"/>
                    <a:pt x="0" y="23"/>
                    <a:pt x="0" y="51"/>
                  </a:cubicBezTo>
                  <a:cubicBezTo>
                    <a:pt x="0" y="98"/>
                    <a:pt x="0" y="98"/>
                    <a:pt x="0" y="98"/>
                  </a:cubicBezTo>
                  <a:cubicBezTo>
                    <a:pt x="40" y="98"/>
                    <a:pt x="40" y="98"/>
                    <a:pt x="40" y="98"/>
                  </a:cubicBezTo>
                  <a:cubicBezTo>
                    <a:pt x="40" y="51"/>
                    <a:pt x="40" y="51"/>
                    <a:pt x="40" y="51"/>
                  </a:cubicBezTo>
                  <a:cubicBezTo>
                    <a:pt x="40" y="45"/>
                    <a:pt x="45" y="40"/>
                    <a:pt x="50" y="40"/>
                  </a:cubicBezTo>
                  <a:cubicBezTo>
                    <a:pt x="408" y="40"/>
                    <a:pt x="408" y="40"/>
                    <a:pt x="408" y="40"/>
                  </a:cubicBezTo>
                  <a:cubicBezTo>
                    <a:pt x="414" y="40"/>
                    <a:pt x="419" y="45"/>
                    <a:pt x="419" y="51"/>
                  </a:cubicBezTo>
                  <a:cubicBezTo>
                    <a:pt x="419" y="98"/>
                    <a:pt x="419" y="98"/>
                    <a:pt x="419" y="98"/>
                  </a:cubicBezTo>
                  <a:cubicBezTo>
                    <a:pt x="459" y="98"/>
                    <a:pt x="459" y="98"/>
                    <a:pt x="459" y="98"/>
                  </a:cubicBezTo>
                  <a:cubicBezTo>
                    <a:pt x="459" y="51"/>
                    <a:pt x="459" y="51"/>
                    <a:pt x="459" y="51"/>
                  </a:cubicBezTo>
                  <a:cubicBezTo>
                    <a:pt x="459" y="23"/>
                    <a:pt x="436" y="0"/>
                    <a:pt x="408" y="0"/>
                  </a:cubicBezTo>
                </a:path>
              </a:pathLst>
            </a:custGeom>
            <a:solidFill>
              <a:srgbClr val="7E899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41" name="Freeform 198"/>
            <p:cNvSpPr>
              <a:spLocks/>
            </p:cNvSpPr>
            <p:nvPr/>
          </p:nvSpPr>
          <p:spPr bwMode="auto">
            <a:xfrm>
              <a:off x="6386513" y="6161088"/>
              <a:ext cx="806450" cy="139700"/>
            </a:xfrm>
            <a:custGeom>
              <a:avLst/>
              <a:gdLst>
                <a:gd name="T0" fmla="*/ 639 w 639"/>
                <a:gd name="T1" fmla="*/ 0 h 111"/>
                <a:gd name="T2" fmla="*/ 382 w 639"/>
                <a:gd name="T3" fmla="*/ 0 h 111"/>
                <a:gd name="T4" fmla="*/ 382 w 639"/>
                <a:gd name="T5" fmla="*/ 34 h 111"/>
                <a:gd name="T6" fmla="*/ 263 w 639"/>
                <a:gd name="T7" fmla="*/ 34 h 111"/>
                <a:gd name="T8" fmla="*/ 263 w 639"/>
                <a:gd name="T9" fmla="*/ 0 h 111"/>
                <a:gd name="T10" fmla="*/ 0 w 639"/>
                <a:gd name="T11" fmla="*/ 0 h 111"/>
                <a:gd name="T12" fmla="*/ 0 w 639"/>
                <a:gd name="T13" fmla="*/ 81 h 111"/>
                <a:gd name="T14" fmla="*/ 36 w 639"/>
                <a:gd name="T15" fmla="*/ 111 h 111"/>
                <a:gd name="T16" fmla="*/ 603 w 639"/>
                <a:gd name="T17" fmla="*/ 111 h 111"/>
                <a:gd name="T18" fmla="*/ 639 w 639"/>
                <a:gd name="T19" fmla="*/ 81 h 111"/>
                <a:gd name="T20" fmla="*/ 639 w 639"/>
                <a:gd name="T21"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39" h="111">
                  <a:moveTo>
                    <a:pt x="639" y="0"/>
                  </a:moveTo>
                  <a:cubicBezTo>
                    <a:pt x="382" y="0"/>
                    <a:pt x="382" y="0"/>
                    <a:pt x="382" y="0"/>
                  </a:cubicBezTo>
                  <a:cubicBezTo>
                    <a:pt x="382" y="34"/>
                    <a:pt x="382" y="34"/>
                    <a:pt x="382" y="34"/>
                  </a:cubicBezTo>
                  <a:cubicBezTo>
                    <a:pt x="263" y="34"/>
                    <a:pt x="263" y="34"/>
                    <a:pt x="263" y="34"/>
                  </a:cubicBezTo>
                  <a:cubicBezTo>
                    <a:pt x="263" y="0"/>
                    <a:pt x="263" y="0"/>
                    <a:pt x="263" y="0"/>
                  </a:cubicBezTo>
                  <a:cubicBezTo>
                    <a:pt x="0" y="0"/>
                    <a:pt x="0" y="0"/>
                    <a:pt x="0" y="0"/>
                  </a:cubicBezTo>
                  <a:cubicBezTo>
                    <a:pt x="0" y="81"/>
                    <a:pt x="0" y="81"/>
                    <a:pt x="0" y="81"/>
                  </a:cubicBezTo>
                  <a:cubicBezTo>
                    <a:pt x="0" y="98"/>
                    <a:pt x="16" y="111"/>
                    <a:pt x="36" y="111"/>
                  </a:cubicBezTo>
                  <a:cubicBezTo>
                    <a:pt x="603" y="111"/>
                    <a:pt x="603" y="111"/>
                    <a:pt x="603" y="111"/>
                  </a:cubicBezTo>
                  <a:cubicBezTo>
                    <a:pt x="623" y="111"/>
                    <a:pt x="639" y="98"/>
                    <a:pt x="639" y="81"/>
                  </a:cubicBezTo>
                  <a:cubicBezTo>
                    <a:pt x="639" y="0"/>
                    <a:pt x="639" y="0"/>
                    <a:pt x="639" y="0"/>
                  </a:cubicBezTo>
                </a:path>
              </a:pathLst>
            </a:custGeom>
            <a:solidFill>
              <a:srgbClr val="7E899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42" name="Freeform 199"/>
            <p:cNvSpPr>
              <a:spLocks/>
            </p:cNvSpPr>
            <p:nvPr/>
          </p:nvSpPr>
          <p:spPr bwMode="auto">
            <a:xfrm>
              <a:off x="6340475" y="5688013"/>
              <a:ext cx="900113" cy="447675"/>
            </a:xfrm>
            <a:custGeom>
              <a:avLst/>
              <a:gdLst>
                <a:gd name="T0" fmla="*/ 678 w 714"/>
                <a:gd name="T1" fmla="*/ 0 h 355"/>
                <a:gd name="T2" fmla="*/ 35 w 714"/>
                <a:gd name="T3" fmla="*/ 0 h 355"/>
                <a:gd name="T4" fmla="*/ 0 w 714"/>
                <a:gd name="T5" fmla="*/ 31 h 355"/>
                <a:gd name="T6" fmla="*/ 0 w 714"/>
                <a:gd name="T7" fmla="*/ 324 h 355"/>
                <a:gd name="T8" fmla="*/ 35 w 714"/>
                <a:gd name="T9" fmla="*/ 355 h 355"/>
                <a:gd name="T10" fmla="*/ 300 w 714"/>
                <a:gd name="T11" fmla="*/ 355 h 355"/>
                <a:gd name="T12" fmla="*/ 300 w 714"/>
                <a:gd name="T13" fmla="*/ 318 h 355"/>
                <a:gd name="T14" fmla="*/ 419 w 714"/>
                <a:gd name="T15" fmla="*/ 318 h 355"/>
                <a:gd name="T16" fmla="*/ 419 w 714"/>
                <a:gd name="T17" fmla="*/ 355 h 355"/>
                <a:gd name="T18" fmla="*/ 678 w 714"/>
                <a:gd name="T19" fmla="*/ 355 h 355"/>
                <a:gd name="T20" fmla="*/ 714 w 714"/>
                <a:gd name="T21" fmla="*/ 324 h 355"/>
                <a:gd name="T22" fmla="*/ 714 w 714"/>
                <a:gd name="T23" fmla="*/ 31 h 355"/>
                <a:gd name="T24" fmla="*/ 678 w 714"/>
                <a:gd name="T25" fmla="*/ 0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14" h="355">
                  <a:moveTo>
                    <a:pt x="678" y="0"/>
                  </a:moveTo>
                  <a:cubicBezTo>
                    <a:pt x="35" y="0"/>
                    <a:pt x="35" y="0"/>
                    <a:pt x="35" y="0"/>
                  </a:cubicBezTo>
                  <a:cubicBezTo>
                    <a:pt x="16" y="0"/>
                    <a:pt x="0" y="14"/>
                    <a:pt x="0" y="31"/>
                  </a:cubicBezTo>
                  <a:cubicBezTo>
                    <a:pt x="0" y="324"/>
                    <a:pt x="0" y="324"/>
                    <a:pt x="0" y="324"/>
                  </a:cubicBezTo>
                  <a:cubicBezTo>
                    <a:pt x="0" y="341"/>
                    <a:pt x="16" y="355"/>
                    <a:pt x="35" y="355"/>
                  </a:cubicBezTo>
                  <a:cubicBezTo>
                    <a:pt x="300" y="355"/>
                    <a:pt x="300" y="355"/>
                    <a:pt x="300" y="355"/>
                  </a:cubicBezTo>
                  <a:cubicBezTo>
                    <a:pt x="300" y="318"/>
                    <a:pt x="300" y="318"/>
                    <a:pt x="300" y="318"/>
                  </a:cubicBezTo>
                  <a:cubicBezTo>
                    <a:pt x="419" y="318"/>
                    <a:pt x="419" y="318"/>
                    <a:pt x="419" y="318"/>
                  </a:cubicBezTo>
                  <a:cubicBezTo>
                    <a:pt x="419" y="355"/>
                    <a:pt x="419" y="355"/>
                    <a:pt x="419" y="355"/>
                  </a:cubicBezTo>
                  <a:cubicBezTo>
                    <a:pt x="678" y="355"/>
                    <a:pt x="678" y="355"/>
                    <a:pt x="678" y="355"/>
                  </a:cubicBezTo>
                  <a:cubicBezTo>
                    <a:pt x="698" y="355"/>
                    <a:pt x="714" y="341"/>
                    <a:pt x="714" y="324"/>
                  </a:cubicBezTo>
                  <a:cubicBezTo>
                    <a:pt x="714" y="31"/>
                    <a:pt x="714" y="31"/>
                    <a:pt x="714" y="31"/>
                  </a:cubicBezTo>
                  <a:cubicBezTo>
                    <a:pt x="714" y="14"/>
                    <a:pt x="698" y="0"/>
                    <a:pt x="678" y="0"/>
                  </a:cubicBezTo>
                </a:path>
              </a:pathLst>
            </a:custGeom>
            <a:solidFill>
              <a:srgbClr val="7E899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43" name="Rectangle 200"/>
            <p:cNvSpPr>
              <a:spLocks noChangeArrowheads="1"/>
            </p:cNvSpPr>
            <p:nvPr/>
          </p:nvSpPr>
          <p:spPr bwMode="auto">
            <a:xfrm>
              <a:off x="6748463" y="6113463"/>
              <a:ext cx="90488" cy="63500"/>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44" name="Oval 201"/>
            <p:cNvSpPr>
              <a:spLocks noChangeArrowheads="1"/>
            </p:cNvSpPr>
            <p:nvPr/>
          </p:nvSpPr>
          <p:spPr bwMode="auto">
            <a:xfrm>
              <a:off x="7170738" y="3833813"/>
              <a:ext cx="554038" cy="554038"/>
            </a:xfrm>
            <a:prstGeom prst="ellipse">
              <a:avLst/>
            </a:prstGeom>
            <a:solidFill>
              <a:srgbClr val="1C486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45" name="Freeform 202"/>
            <p:cNvSpPr>
              <a:spLocks noEditPoints="1"/>
            </p:cNvSpPr>
            <p:nvPr/>
          </p:nvSpPr>
          <p:spPr bwMode="auto">
            <a:xfrm>
              <a:off x="6719888" y="4422775"/>
              <a:ext cx="1457325" cy="2433638"/>
            </a:xfrm>
            <a:custGeom>
              <a:avLst/>
              <a:gdLst>
                <a:gd name="T0" fmla="*/ 1141 w 1156"/>
                <a:gd name="T1" fmla="*/ 861 h 1933"/>
                <a:gd name="T2" fmla="*/ 889 w 1156"/>
                <a:gd name="T3" fmla="*/ 113 h 1933"/>
                <a:gd name="T4" fmla="*/ 822 w 1156"/>
                <a:gd name="T5" fmla="*/ 59 h 1933"/>
                <a:gd name="T6" fmla="*/ 698 w 1156"/>
                <a:gd name="T7" fmla="*/ 13 h 1933"/>
                <a:gd name="T8" fmla="*/ 558 w 1156"/>
                <a:gd name="T9" fmla="*/ 3 h 1933"/>
                <a:gd name="T10" fmla="*/ 396 w 1156"/>
                <a:gd name="T11" fmla="*/ 34 h 1933"/>
                <a:gd name="T12" fmla="*/ 319 w 1156"/>
                <a:gd name="T13" fmla="*/ 73 h 1933"/>
                <a:gd name="T14" fmla="*/ 253 w 1156"/>
                <a:gd name="T15" fmla="*/ 154 h 1933"/>
                <a:gd name="T16" fmla="*/ 98 w 1156"/>
                <a:gd name="T17" fmla="*/ 577 h 1933"/>
                <a:gd name="T18" fmla="*/ 16 w 1156"/>
                <a:gd name="T19" fmla="*/ 861 h 1933"/>
                <a:gd name="T20" fmla="*/ 64 w 1156"/>
                <a:gd name="T21" fmla="*/ 965 h 1933"/>
                <a:gd name="T22" fmla="*/ 167 w 1156"/>
                <a:gd name="T23" fmla="*/ 916 h 1933"/>
                <a:gd name="T24" fmla="*/ 239 w 1156"/>
                <a:gd name="T25" fmla="*/ 748 h 1933"/>
                <a:gd name="T26" fmla="*/ 236 w 1156"/>
                <a:gd name="T27" fmla="*/ 707 h 1933"/>
                <a:gd name="T28" fmla="*/ 294 w 1156"/>
                <a:gd name="T29" fmla="*/ 516 h 1933"/>
                <a:gd name="T30" fmla="*/ 305 w 1156"/>
                <a:gd name="T31" fmla="*/ 535 h 1933"/>
                <a:gd name="T32" fmla="*/ 256 w 1156"/>
                <a:gd name="T33" fmla="*/ 707 h 1933"/>
                <a:gd name="T34" fmla="*/ 269 w 1156"/>
                <a:gd name="T35" fmla="*/ 799 h 1933"/>
                <a:gd name="T36" fmla="*/ 260 w 1156"/>
                <a:gd name="T37" fmla="*/ 831 h 1933"/>
                <a:gd name="T38" fmla="*/ 260 w 1156"/>
                <a:gd name="T39" fmla="*/ 830 h 1933"/>
                <a:gd name="T40" fmla="*/ 86 w 1156"/>
                <a:gd name="T41" fmla="*/ 1326 h 1933"/>
                <a:gd name="T42" fmla="*/ 364 w 1156"/>
                <a:gd name="T43" fmla="*/ 1326 h 1933"/>
                <a:gd name="T44" fmla="*/ 364 w 1156"/>
                <a:gd name="T45" fmla="*/ 1836 h 1933"/>
                <a:gd name="T46" fmla="*/ 460 w 1156"/>
                <a:gd name="T47" fmla="*/ 1933 h 1933"/>
                <a:gd name="T48" fmla="*/ 556 w 1156"/>
                <a:gd name="T49" fmla="*/ 1836 h 1933"/>
                <a:gd name="T50" fmla="*/ 556 w 1156"/>
                <a:gd name="T51" fmla="*/ 1352 h 1933"/>
                <a:gd name="T52" fmla="*/ 578 w 1156"/>
                <a:gd name="T53" fmla="*/ 1326 h 1933"/>
                <a:gd name="T54" fmla="*/ 600 w 1156"/>
                <a:gd name="T55" fmla="*/ 1352 h 1933"/>
                <a:gd name="T56" fmla="*/ 600 w 1156"/>
                <a:gd name="T57" fmla="*/ 1836 h 1933"/>
                <a:gd name="T58" fmla="*/ 697 w 1156"/>
                <a:gd name="T59" fmla="*/ 1933 h 1933"/>
                <a:gd name="T60" fmla="*/ 793 w 1156"/>
                <a:gd name="T61" fmla="*/ 1836 h 1933"/>
                <a:gd name="T62" fmla="*/ 793 w 1156"/>
                <a:gd name="T63" fmla="*/ 1326 h 1933"/>
                <a:gd name="T64" fmla="*/ 1070 w 1156"/>
                <a:gd name="T65" fmla="*/ 1326 h 1933"/>
                <a:gd name="T66" fmla="*/ 897 w 1156"/>
                <a:gd name="T67" fmla="*/ 831 h 1933"/>
                <a:gd name="T68" fmla="*/ 887 w 1156"/>
                <a:gd name="T69" fmla="*/ 799 h 1933"/>
                <a:gd name="T70" fmla="*/ 901 w 1156"/>
                <a:gd name="T71" fmla="*/ 707 h 1933"/>
                <a:gd name="T72" fmla="*/ 851 w 1156"/>
                <a:gd name="T73" fmla="*/ 535 h 1933"/>
                <a:gd name="T74" fmla="*/ 863 w 1156"/>
                <a:gd name="T75" fmla="*/ 516 h 1933"/>
                <a:gd name="T76" fmla="*/ 921 w 1156"/>
                <a:gd name="T77" fmla="*/ 707 h 1933"/>
                <a:gd name="T78" fmla="*/ 918 w 1156"/>
                <a:gd name="T79" fmla="*/ 748 h 1933"/>
                <a:gd name="T80" fmla="*/ 990 w 1156"/>
                <a:gd name="T81" fmla="*/ 916 h 1933"/>
                <a:gd name="T82" fmla="*/ 1093 w 1156"/>
                <a:gd name="T83" fmla="*/ 965 h 1933"/>
                <a:gd name="T84" fmla="*/ 1141 w 1156"/>
                <a:gd name="T85" fmla="*/ 861 h 1933"/>
                <a:gd name="T86" fmla="*/ 707 w 1156"/>
                <a:gd name="T87" fmla="*/ 732 h 1933"/>
                <a:gd name="T88" fmla="*/ 578 w 1156"/>
                <a:gd name="T89" fmla="*/ 842 h 1933"/>
                <a:gd name="T90" fmla="*/ 449 w 1156"/>
                <a:gd name="T91" fmla="*/ 732 h 1933"/>
                <a:gd name="T92" fmla="*/ 578 w 1156"/>
                <a:gd name="T93" fmla="*/ 604 h 1933"/>
                <a:gd name="T94" fmla="*/ 707 w 1156"/>
                <a:gd name="T95" fmla="*/ 732 h 1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156" h="1933">
                  <a:moveTo>
                    <a:pt x="1141" y="861"/>
                  </a:moveTo>
                  <a:cubicBezTo>
                    <a:pt x="1049" y="462"/>
                    <a:pt x="945" y="170"/>
                    <a:pt x="889" y="113"/>
                  </a:cubicBezTo>
                  <a:cubicBezTo>
                    <a:pt x="857" y="81"/>
                    <a:pt x="822" y="59"/>
                    <a:pt x="822" y="59"/>
                  </a:cubicBezTo>
                  <a:cubicBezTo>
                    <a:pt x="773" y="29"/>
                    <a:pt x="728" y="19"/>
                    <a:pt x="698" y="13"/>
                  </a:cubicBezTo>
                  <a:cubicBezTo>
                    <a:pt x="638" y="0"/>
                    <a:pt x="590" y="2"/>
                    <a:pt x="558" y="3"/>
                  </a:cubicBezTo>
                  <a:cubicBezTo>
                    <a:pt x="516" y="5"/>
                    <a:pt x="461" y="8"/>
                    <a:pt x="396" y="34"/>
                  </a:cubicBezTo>
                  <a:cubicBezTo>
                    <a:pt x="376" y="42"/>
                    <a:pt x="348" y="54"/>
                    <a:pt x="319" y="73"/>
                  </a:cubicBezTo>
                  <a:cubicBezTo>
                    <a:pt x="289" y="93"/>
                    <a:pt x="266" y="122"/>
                    <a:pt x="253" y="154"/>
                  </a:cubicBezTo>
                  <a:cubicBezTo>
                    <a:pt x="199" y="282"/>
                    <a:pt x="147" y="427"/>
                    <a:pt x="98" y="577"/>
                  </a:cubicBezTo>
                  <a:cubicBezTo>
                    <a:pt x="67" y="675"/>
                    <a:pt x="40" y="770"/>
                    <a:pt x="16" y="861"/>
                  </a:cubicBezTo>
                  <a:cubicBezTo>
                    <a:pt x="0" y="903"/>
                    <a:pt x="22" y="949"/>
                    <a:pt x="64" y="965"/>
                  </a:cubicBezTo>
                  <a:cubicBezTo>
                    <a:pt x="106" y="980"/>
                    <a:pt x="152" y="958"/>
                    <a:pt x="167" y="916"/>
                  </a:cubicBezTo>
                  <a:cubicBezTo>
                    <a:pt x="239" y="748"/>
                    <a:pt x="239" y="748"/>
                    <a:pt x="239" y="748"/>
                  </a:cubicBezTo>
                  <a:cubicBezTo>
                    <a:pt x="237" y="734"/>
                    <a:pt x="236" y="721"/>
                    <a:pt x="236" y="707"/>
                  </a:cubicBezTo>
                  <a:cubicBezTo>
                    <a:pt x="236" y="636"/>
                    <a:pt x="257" y="571"/>
                    <a:pt x="294" y="516"/>
                  </a:cubicBezTo>
                  <a:cubicBezTo>
                    <a:pt x="297" y="523"/>
                    <a:pt x="301" y="529"/>
                    <a:pt x="305" y="535"/>
                  </a:cubicBezTo>
                  <a:cubicBezTo>
                    <a:pt x="274" y="585"/>
                    <a:pt x="256" y="644"/>
                    <a:pt x="256" y="707"/>
                  </a:cubicBezTo>
                  <a:cubicBezTo>
                    <a:pt x="256" y="739"/>
                    <a:pt x="261" y="770"/>
                    <a:pt x="269" y="799"/>
                  </a:cubicBezTo>
                  <a:cubicBezTo>
                    <a:pt x="266" y="810"/>
                    <a:pt x="263" y="820"/>
                    <a:pt x="260" y="831"/>
                  </a:cubicBezTo>
                  <a:cubicBezTo>
                    <a:pt x="260" y="830"/>
                    <a:pt x="260" y="830"/>
                    <a:pt x="260" y="830"/>
                  </a:cubicBezTo>
                  <a:cubicBezTo>
                    <a:pt x="86" y="1326"/>
                    <a:pt x="86" y="1326"/>
                    <a:pt x="86" y="1326"/>
                  </a:cubicBezTo>
                  <a:cubicBezTo>
                    <a:pt x="364" y="1326"/>
                    <a:pt x="364" y="1326"/>
                    <a:pt x="364" y="1326"/>
                  </a:cubicBezTo>
                  <a:cubicBezTo>
                    <a:pt x="364" y="1836"/>
                    <a:pt x="364" y="1836"/>
                    <a:pt x="364" y="1836"/>
                  </a:cubicBezTo>
                  <a:cubicBezTo>
                    <a:pt x="364" y="1890"/>
                    <a:pt x="407" y="1933"/>
                    <a:pt x="460" y="1933"/>
                  </a:cubicBezTo>
                  <a:cubicBezTo>
                    <a:pt x="513" y="1933"/>
                    <a:pt x="556" y="1890"/>
                    <a:pt x="556" y="1836"/>
                  </a:cubicBezTo>
                  <a:cubicBezTo>
                    <a:pt x="556" y="1352"/>
                    <a:pt x="556" y="1352"/>
                    <a:pt x="556" y="1352"/>
                  </a:cubicBezTo>
                  <a:cubicBezTo>
                    <a:pt x="556" y="1338"/>
                    <a:pt x="566" y="1326"/>
                    <a:pt x="578" y="1326"/>
                  </a:cubicBezTo>
                  <a:cubicBezTo>
                    <a:pt x="591" y="1326"/>
                    <a:pt x="600" y="1338"/>
                    <a:pt x="600" y="1352"/>
                  </a:cubicBezTo>
                  <a:cubicBezTo>
                    <a:pt x="600" y="1836"/>
                    <a:pt x="600" y="1836"/>
                    <a:pt x="600" y="1836"/>
                  </a:cubicBezTo>
                  <a:cubicBezTo>
                    <a:pt x="600" y="1890"/>
                    <a:pt x="643" y="1933"/>
                    <a:pt x="697" y="1933"/>
                  </a:cubicBezTo>
                  <a:cubicBezTo>
                    <a:pt x="750" y="1933"/>
                    <a:pt x="793" y="1890"/>
                    <a:pt x="793" y="1836"/>
                  </a:cubicBezTo>
                  <a:cubicBezTo>
                    <a:pt x="793" y="1326"/>
                    <a:pt x="793" y="1326"/>
                    <a:pt x="793" y="1326"/>
                  </a:cubicBezTo>
                  <a:cubicBezTo>
                    <a:pt x="1070" y="1326"/>
                    <a:pt x="1070" y="1326"/>
                    <a:pt x="1070" y="1326"/>
                  </a:cubicBezTo>
                  <a:cubicBezTo>
                    <a:pt x="897" y="831"/>
                    <a:pt x="897" y="831"/>
                    <a:pt x="897" y="831"/>
                  </a:cubicBezTo>
                  <a:cubicBezTo>
                    <a:pt x="894" y="820"/>
                    <a:pt x="891" y="810"/>
                    <a:pt x="887" y="799"/>
                  </a:cubicBezTo>
                  <a:cubicBezTo>
                    <a:pt x="896" y="770"/>
                    <a:pt x="901" y="739"/>
                    <a:pt x="901" y="707"/>
                  </a:cubicBezTo>
                  <a:cubicBezTo>
                    <a:pt x="901" y="644"/>
                    <a:pt x="883" y="585"/>
                    <a:pt x="851" y="535"/>
                  </a:cubicBezTo>
                  <a:cubicBezTo>
                    <a:pt x="855" y="529"/>
                    <a:pt x="859" y="523"/>
                    <a:pt x="863" y="516"/>
                  </a:cubicBezTo>
                  <a:cubicBezTo>
                    <a:pt x="899" y="571"/>
                    <a:pt x="921" y="636"/>
                    <a:pt x="921" y="707"/>
                  </a:cubicBezTo>
                  <a:cubicBezTo>
                    <a:pt x="921" y="721"/>
                    <a:pt x="919" y="735"/>
                    <a:pt x="918" y="748"/>
                  </a:cubicBezTo>
                  <a:cubicBezTo>
                    <a:pt x="990" y="916"/>
                    <a:pt x="990" y="916"/>
                    <a:pt x="990" y="916"/>
                  </a:cubicBezTo>
                  <a:cubicBezTo>
                    <a:pt x="1005" y="958"/>
                    <a:pt x="1051" y="980"/>
                    <a:pt x="1093" y="965"/>
                  </a:cubicBezTo>
                  <a:cubicBezTo>
                    <a:pt x="1135" y="949"/>
                    <a:pt x="1156" y="903"/>
                    <a:pt x="1141" y="861"/>
                  </a:cubicBezTo>
                  <a:close/>
                  <a:moveTo>
                    <a:pt x="707" y="732"/>
                  </a:moveTo>
                  <a:cubicBezTo>
                    <a:pt x="672" y="781"/>
                    <a:pt x="578" y="842"/>
                    <a:pt x="578" y="842"/>
                  </a:cubicBezTo>
                  <a:cubicBezTo>
                    <a:pt x="578" y="842"/>
                    <a:pt x="484" y="781"/>
                    <a:pt x="449" y="732"/>
                  </a:cubicBezTo>
                  <a:cubicBezTo>
                    <a:pt x="361" y="608"/>
                    <a:pt x="509" y="520"/>
                    <a:pt x="578" y="604"/>
                  </a:cubicBezTo>
                  <a:cubicBezTo>
                    <a:pt x="648" y="520"/>
                    <a:pt x="795" y="608"/>
                    <a:pt x="707" y="732"/>
                  </a:cubicBezTo>
                  <a:close/>
                </a:path>
              </a:pathLst>
            </a:custGeom>
            <a:solidFill>
              <a:srgbClr val="1C486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546" name="productivity_desk_blue"/>
          <p:cNvGrpSpPr/>
          <p:nvPr userDrawn="1"/>
        </p:nvGrpSpPr>
        <p:grpSpPr>
          <a:xfrm>
            <a:off x="6358871" y="3724830"/>
            <a:ext cx="1951608" cy="1154671"/>
            <a:chOff x="7443788" y="3752850"/>
            <a:chExt cx="3308351" cy="1957388"/>
          </a:xfrm>
        </p:grpSpPr>
        <p:sp>
          <p:nvSpPr>
            <p:cNvPr id="547" name="Freeform 206"/>
            <p:cNvSpPr>
              <a:spLocks/>
            </p:cNvSpPr>
            <p:nvPr/>
          </p:nvSpPr>
          <p:spPr bwMode="auto">
            <a:xfrm>
              <a:off x="9029701" y="4257675"/>
              <a:ext cx="1722438" cy="1452563"/>
            </a:xfrm>
            <a:custGeom>
              <a:avLst/>
              <a:gdLst>
                <a:gd name="T0" fmla="*/ 1143 w 2239"/>
                <a:gd name="T1" fmla="*/ 408 h 1887"/>
                <a:gd name="T2" fmla="*/ 1143 w 2239"/>
                <a:gd name="T3" fmla="*/ 408 h 1887"/>
                <a:gd name="T4" fmla="*/ 1135 w 2239"/>
                <a:gd name="T5" fmla="*/ 416 h 1887"/>
                <a:gd name="T6" fmla="*/ 808 w 2239"/>
                <a:gd name="T7" fmla="*/ 416 h 1887"/>
                <a:gd name="T8" fmla="*/ 712 w 2239"/>
                <a:gd name="T9" fmla="*/ 512 h 1887"/>
                <a:gd name="T10" fmla="*/ 712 w 2239"/>
                <a:gd name="T11" fmla="*/ 528 h 1887"/>
                <a:gd name="T12" fmla="*/ 504 w 2239"/>
                <a:gd name="T13" fmla="*/ 528 h 1887"/>
                <a:gd name="T14" fmla="*/ 200 w 2239"/>
                <a:gd name="T15" fmla="*/ 0 h 1887"/>
                <a:gd name="T16" fmla="*/ 136 w 2239"/>
                <a:gd name="T17" fmla="*/ 40 h 1887"/>
                <a:gd name="T18" fmla="*/ 464 w 2239"/>
                <a:gd name="T19" fmla="*/ 608 h 1887"/>
                <a:gd name="T20" fmla="*/ 1111 w 2239"/>
                <a:gd name="T21" fmla="*/ 608 h 1887"/>
                <a:gd name="T22" fmla="*/ 1111 w 2239"/>
                <a:gd name="T23" fmla="*/ 608 h 1887"/>
                <a:gd name="T24" fmla="*/ 1271 w 2239"/>
                <a:gd name="T25" fmla="*/ 608 h 1887"/>
                <a:gd name="T26" fmla="*/ 1455 w 2239"/>
                <a:gd name="T27" fmla="*/ 360 h 1887"/>
                <a:gd name="T28" fmla="*/ 1535 w 2239"/>
                <a:gd name="T29" fmla="*/ 720 h 1887"/>
                <a:gd name="T30" fmla="*/ 1471 w 2239"/>
                <a:gd name="T31" fmla="*/ 799 h 1887"/>
                <a:gd name="T32" fmla="*/ 1263 w 2239"/>
                <a:gd name="T33" fmla="*/ 863 h 1887"/>
                <a:gd name="T34" fmla="*/ 1263 w 2239"/>
                <a:gd name="T35" fmla="*/ 672 h 1887"/>
                <a:gd name="T36" fmla="*/ 1071 w 2239"/>
                <a:gd name="T37" fmla="*/ 672 h 1887"/>
                <a:gd name="T38" fmla="*/ 192 w 2239"/>
                <a:gd name="T39" fmla="*/ 672 h 1887"/>
                <a:gd name="T40" fmla="*/ 0 w 2239"/>
                <a:gd name="T41" fmla="*/ 672 h 1887"/>
                <a:gd name="T42" fmla="*/ 0 w 2239"/>
                <a:gd name="T43" fmla="*/ 1743 h 1887"/>
                <a:gd name="T44" fmla="*/ 192 w 2239"/>
                <a:gd name="T45" fmla="*/ 1743 h 1887"/>
                <a:gd name="T46" fmla="*/ 192 w 2239"/>
                <a:gd name="T47" fmla="*/ 863 h 1887"/>
                <a:gd name="T48" fmla="*/ 1071 w 2239"/>
                <a:gd name="T49" fmla="*/ 863 h 1887"/>
                <a:gd name="T50" fmla="*/ 1071 w 2239"/>
                <a:gd name="T51" fmla="*/ 919 h 1887"/>
                <a:gd name="T52" fmla="*/ 991 w 2239"/>
                <a:gd name="T53" fmla="*/ 967 h 1887"/>
                <a:gd name="T54" fmla="*/ 991 w 2239"/>
                <a:gd name="T55" fmla="*/ 967 h 1887"/>
                <a:gd name="T56" fmla="*/ 576 w 2239"/>
                <a:gd name="T57" fmla="*/ 1551 h 1887"/>
                <a:gd name="T58" fmla="*/ 576 w 2239"/>
                <a:gd name="T59" fmla="*/ 1551 h 1887"/>
                <a:gd name="T60" fmla="*/ 560 w 2239"/>
                <a:gd name="T61" fmla="*/ 1623 h 1887"/>
                <a:gd name="T62" fmla="*/ 680 w 2239"/>
                <a:gd name="T63" fmla="*/ 1743 h 1887"/>
                <a:gd name="T64" fmla="*/ 776 w 2239"/>
                <a:gd name="T65" fmla="*/ 1695 h 1887"/>
                <a:gd name="T66" fmla="*/ 776 w 2239"/>
                <a:gd name="T67" fmla="*/ 1695 h 1887"/>
                <a:gd name="T68" fmla="*/ 1071 w 2239"/>
                <a:gd name="T69" fmla="*/ 1279 h 1887"/>
                <a:gd name="T70" fmla="*/ 1071 w 2239"/>
                <a:gd name="T71" fmla="*/ 1743 h 1887"/>
                <a:gd name="T72" fmla="*/ 1263 w 2239"/>
                <a:gd name="T73" fmla="*/ 1743 h 1887"/>
                <a:gd name="T74" fmla="*/ 1263 w 2239"/>
                <a:gd name="T75" fmla="*/ 1135 h 1887"/>
                <a:gd name="T76" fmla="*/ 1359 w 2239"/>
                <a:gd name="T77" fmla="*/ 1119 h 1887"/>
                <a:gd name="T78" fmla="*/ 1359 w 2239"/>
                <a:gd name="T79" fmla="*/ 1207 h 1887"/>
                <a:gd name="T80" fmla="*/ 1359 w 2239"/>
                <a:gd name="T81" fmla="*/ 1743 h 1887"/>
                <a:gd name="T82" fmla="*/ 1511 w 2239"/>
                <a:gd name="T83" fmla="*/ 1743 h 1887"/>
                <a:gd name="T84" fmla="*/ 1511 w 2239"/>
                <a:gd name="T85" fmla="*/ 1207 h 1887"/>
                <a:gd name="T86" fmla="*/ 1999 w 2239"/>
                <a:gd name="T87" fmla="*/ 1207 h 1887"/>
                <a:gd name="T88" fmla="*/ 1999 w 2239"/>
                <a:gd name="T89" fmla="*/ 1743 h 1887"/>
                <a:gd name="T90" fmla="*/ 2143 w 2239"/>
                <a:gd name="T91" fmla="*/ 1743 h 1887"/>
                <a:gd name="T92" fmla="*/ 2143 w 2239"/>
                <a:gd name="T93" fmla="*/ 1207 h 1887"/>
                <a:gd name="T94" fmla="*/ 2143 w 2239"/>
                <a:gd name="T95" fmla="*/ 1183 h 1887"/>
                <a:gd name="T96" fmla="*/ 2239 w 2239"/>
                <a:gd name="T97" fmla="*/ 256 h 1887"/>
                <a:gd name="T98" fmla="*/ 2095 w 2239"/>
                <a:gd name="T99" fmla="*/ 256 h 1887"/>
                <a:gd name="T100" fmla="*/ 2007 w 2239"/>
                <a:gd name="T101" fmla="*/ 1055 h 1887"/>
                <a:gd name="T102" fmla="*/ 1807 w 2239"/>
                <a:gd name="T103" fmla="*/ 1055 h 1887"/>
                <a:gd name="T104" fmla="*/ 1959 w 2239"/>
                <a:gd name="T105" fmla="*/ 959 h 1887"/>
                <a:gd name="T106" fmla="*/ 1975 w 2239"/>
                <a:gd name="T107" fmla="*/ 895 h 1887"/>
                <a:gd name="T108" fmla="*/ 1879 w 2239"/>
                <a:gd name="T109" fmla="*/ 312 h 1887"/>
                <a:gd name="T110" fmla="*/ 1623 w 2239"/>
                <a:gd name="T111" fmla="*/ 96 h 1887"/>
                <a:gd name="T112" fmla="*/ 1511 w 2239"/>
                <a:gd name="T113" fmla="*/ 96 h 1887"/>
                <a:gd name="T114" fmla="*/ 1503 w 2239"/>
                <a:gd name="T115" fmla="*/ 96 h 1887"/>
                <a:gd name="T116" fmla="*/ 1295 w 2239"/>
                <a:gd name="T117" fmla="*/ 232 h 1887"/>
                <a:gd name="T118" fmla="*/ 1143 w 2239"/>
                <a:gd name="T119" fmla="*/ 408 h 18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39" h="1887">
                  <a:moveTo>
                    <a:pt x="1143" y="408"/>
                  </a:moveTo>
                  <a:cubicBezTo>
                    <a:pt x="1143" y="408"/>
                    <a:pt x="1143" y="408"/>
                    <a:pt x="1143" y="408"/>
                  </a:cubicBezTo>
                  <a:cubicBezTo>
                    <a:pt x="1135" y="416"/>
                    <a:pt x="1135" y="416"/>
                    <a:pt x="1135" y="416"/>
                  </a:cubicBezTo>
                  <a:cubicBezTo>
                    <a:pt x="808" y="416"/>
                    <a:pt x="808" y="416"/>
                    <a:pt x="808" y="416"/>
                  </a:cubicBezTo>
                  <a:cubicBezTo>
                    <a:pt x="752" y="416"/>
                    <a:pt x="712" y="456"/>
                    <a:pt x="712" y="512"/>
                  </a:cubicBezTo>
                  <a:cubicBezTo>
                    <a:pt x="712" y="520"/>
                    <a:pt x="712" y="528"/>
                    <a:pt x="712" y="528"/>
                  </a:cubicBezTo>
                  <a:cubicBezTo>
                    <a:pt x="504" y="528"/>
                    <a:pt x="504" y="528"/>
                    <a:pt x="504" y="528"/>
                  </a:cubicBezTo>
                  <a:cubicBezTo>
                    <a:pt x="200" y="0"/>
                    <a:pt x="200" y="0"/>
                    <a:pt x="200" y="0"/>
                  </a:cubicBezTo>
                  <a:cubicBezTo>
                    <a:pt x="136" y="40"/>
                    <a:pt x="136" y="40"/>
                    <a:pt x="136" y="40"/>
                  </a:cubicBezTo>
                  <a:cubicBezTo>
                    <a:pt x="464" y="608"/>
                    <a:pt x="464" y="608"/>
                    <a:pt x="464" y="608"/>
                  </a:cubicBezTo>
                  <a:cubicBezTo>
                    <a:pt x="1111" y="608"/>
                    <a:pt x="1111" y="608"/>
                    <a:pt x="1111" y="608"/>
                  </a:cubicBezTo>
                  <a:cubicBezTo>
                    <a:pt x="1111" y="608"/>
                    <a:pt x="1111" y="608"/>
                    <a:pt x="1111" y="608"/>
                  </a:cubicBezTo>
                  <a:cubicBezTo>
                    <a:pt x="1271" y="608"/>
                    <a:pt x="1271" y="608"/>
                    <a:pt x="1271" y="608"/>
                  </a:cubicBezTo>
                  <a:cubicBezTo>
                    <a:pt x="1455" y="360"/>
                    <a:pt x="1455" y="360"/>
                    <a:pt x="1455" y="360"/>
                  </a:cubicBezTo>
                  <a:cubicBezTo>
                    <a:pt x="1535" y="720"/>
                    <a:pt x="1535" y="720"/>
                    <a:pt x="1535" y="720"/>
                  </a:cubicBezTo>
                  <a:cubicBezTo>
                    <a:pt x="1535" y="783"/>
                    <a:pt x="1471" y="799"/>
                    <a:pt x="1471" y="799"/>
                  </a:cubicBezTo>
                  <a:cubicBezTo>
                    <a:pt x="1263" y="863"/>
                    <a:pt x="1263" y="863"/>
                    <a:pt x="1263" y="863"/>
                  </a:cubicBezTo>
                  <a:cubicBezTo>
                    <a:pt x="1263" y="672"/>
                    <a:pt x="1263" y="672"/>
                    <a:pt x="1263" y="672"/>
                  </a:cubicBezTo>
                  <a:cubicBezTo>
                    <a:pt x="1071" y="672"/>
                    <a:pt x="1071" y="672"/>
                    <a:pt x="1071" y="672"/>
                  </a:cubicBezTo>
                  <a:cubicBezTo>
                    <a:pt x="192" y="672"/>
                    <a:pt x="192" y="672"/>
                    <a:pt x="192" y="672"/>
                  </a:cubicBezTo>
                  <a:cubicBezTo>
                    <a:pt x="0" y="672"/>
                    <a:pt x="0" y="672"/>
                    <a:pt x="0" y="672"/>
                  </a:cubicBezTo>
                  <a:cubicBezTo>
                    <a:pt x="0" y="1023"/>
                    <a:pt x="0" y="1383"/>
                    <a:pt x="0" y="1743"/>
                  </a:cubicBezTo>
                  <a:cubicBezTo>
                    <a:pt x="192" y="1743"/>
                    <a:pt x="192" y="1743"/>
                    <a:pt x="192" y="1743"/>
                  </a:cubicBezTo>
                  <a:cubicBezTo>
                    <a:pt x="192" y="1695"/>
                    <a:pt x="192" y="1887"/>
                    <a:pt x="192" y="863"/>
                  </a:cubicBezTo>
                  <a:cubicBezTo>
                    <a:pt x="1071" y="863"/>
                    <a:pt x="1071" y="863"/>
                    <a:pt x="1071" y="863"/>
                  </a:cubicBezTo>
                  <a:cubicBezTo>
                    <a:pt x="1071" y="919"/>
                    <a:pt x="1071" y="919"/>
                    <a:pt x="1071" y="919"/>
                  </a:cubicBezTo>
                  <a:cubicBezTo>
                    <a:pt x="1039" y="919"/>
                    <a:pt x="1015" y="943"/>
                    <a:pt x="991" y="967"/>
                  </a:cubicBezTo>
                  <a:cubicBezTo>
                    <a:pt x="991" y="967"/>
                    <a:pt x="991" y="967"/>
                    <a:pt x="991" y="967"/>
                  </a:cubicBezTo>
                  <a:cubicBezTo>
                    <a:pt x="576" y="1551"/>
                    <a:pt x="576" y="1551"/>
                    <a:pt x="576" y="1551"/>
                  </a:cubicBezTo>
                  <a:cubicBezTo>
                    <a:pt x="576" y="1551"/>
                    <a:pt x="576" y="1551"/>
                    <a:pt x="576" y="1551"/>
                  </a:cubicBezTo>
                  <a:cubicBezTo>
                    <a:pt x="568" y="1567"/>
                    <a:pt x="560" y="1591"/>
                    <a:pt x="560" y="1623"/>
                  </a:cubicBezTo>
                  <a:cubicBezTo>
                    <a:pt x="560" y="1687"/>
                    <a:pt x="608" y="1743"/>
                    <a:pt x="680" y="1743"/>
                  </a:cubicBezTo>
                  <a:cubicBezTo>
                    <a:pt x="720" y="1743"/>
                    <a:pt x="760" y="1719"/>
                    <a:pt x="776" y="1695"/>
                  </a:cubicBezTo>
                  <a:cubicBezTo>
                    <a:pt x="776" y="1695"/>
                    <a:pt x="776" y="1695"/>
                    <a:pt x="776" y="1695"/>
                  </a:cubicBezTo>
                  <a:cubicBezTo>
                    <a:pt x="1071" y="1279"/>
                    <a:pt x="1071" y="1279"/>
                    <a:pt x="1071" y="1279"/>
                  </a:cubicBezTo>
                  <a:cubicBezTo>
                    <a:pt x="1071" y="1743"/>
                    <a:pt x="1071" y="1743"/>
                    <a:pt x="1071" y="1743"/>
                  </a:cubicBezTo>
                  <a:cubicBezTo>
                    <a:pt x="1263" y="1743"/>
                    <a:pt x="1263" y="1743"/>
                    <a:pt x="1263" y="1743"/>
                  </a:cubicBezTo>
                  <a:cubicBezTo>
                    <a:pt x="1263" y="1135"/>
                    <a:pt x="1263" y="1135"/>
                    <a:pt x="1263" y="1135"/>
                  </a:cubicBezTo>
                  <a:cubicBezTo>
                    <a:pt x="1359" y="1119"/>
                    <a:pt x="1359" y="1119"/>
                    <a:pt x="1359" y="1119"/>
                  </a:cubicBezTo>
                  <a:cubicBezTo>
                    <a:pt x="1359" y="1207"/>
                    <a:pt x="1359" y="1207"/>
                    <a:pt x="1359" y="1207"/>
                  </a:cubicBezTo>
                  <a:cubicBezTo>
                    <a:pt x="1359" y="1743"/>
                    <a:pt x="1359" y="1743"/>
                    <a:pt x="1359" y="1743"/>
                  </a:cubicBezTo>
                  <a:cubicBezTo>
                    <a:pt x="1511" y="1743"/>
                    <a:pt x="1511" y="1743"/>
                    <a:pt x="1511" y="1743"/>
                  </a:cubicBezTo>
                  <a:cubicBezTo>
                    <a:pt x="1511" y="1207"/>
                    <a:pt x="1511" y="1207"/>
                    <a:pt x="1511" y="1207"/>
                  </a:cubicBezTo>
                  <a:cubicBezTo>
                    <a:pt x="1999" y="1207"/>
                    <a:pt x="1999" y="1207"/>
                    <a:pt x="1999" y="1207"/>
                  </a:cubicBezTo>
                  <a:cubicBezTo>
                    <a:pt x="1999" y="1743"/>
                    <a:pt x="1999" y="1743"/>
                    <a:pt x="1999" y="1743"/>
                  </a:cubicBezTo>
                  <a:cubicBezTo>
                    <a:pt x="2143" y="1743"/>
                    <a:pt x="2143" y="1743"/>
                    <a:pt x="2143" y="1743"/>
                  </a:cubicBezTo>
                  <a:cubicBezTo>
                    <a:pt x="2143" y="1207"/>
                    <a:pt x="2143" y="1207"/>
                    <a:pt x="2143" y="1207"/>
                  </a:cubicBezTo>
                  <a:cubicBezTo>
                    <a:pt x="2143" y="1183"/>
                    <a:pt x="2143" y="1183"/>
                    <a:pt x="2143" y="1183"/>
                  </a:cubicBezTo>
                  <a:cubicBezTo>
                    <a:pt x="2239" y="256"/>
                    <a:pt x="2239" y="256"/>
                    <a:pt x="2239" y="256"/>
                  </a:cubicBezTo>
                  <a:cubicBezTo>
                    <a:pt x="2095" y="256"/>
                    <a:pt x="2095" y="256"/>
                    <a:pt x="2095" y="256"/>
                  </a:cubicBezTo>
                  <a:cubicBezTo>
                    <a:pt x="2007" y="1055"/>
                    <a:pt x="2007" y="1055"/>
                    <a:pt x="2007" y="1055"/>
                  </a:cubicBezTo>
                  <a:cubicBezTo>
                    <a:pt x="1807" y="1055"/>
                    <a:pt x="1807" y="1055"/>
                    <a:pt x="1807" y="1055"/>
                  </a:cubicBezTo>
                  <a:cubicBezTo>
                    <a:pt x="1871" y="1055"/>
                    <a:pt x="1927" y="1015"/>
                    <a:pt x="1959" y="959"/>
                  </a:cubicBezTo>
                  <a:cubicBezTo>
                    <a:pt x="1967" y="943"/>
                    <a:pt x="1975" y="919"/>
                    <a:pt x="1975" y="895"/>
                  </a:cubicBezTo>
                  <a:cubicBezTo>
                    <a:pt x="1879" y="312"/>
                    <a:pt x="1879" y="312"/>
                    <a:pt x="1879" y="312"/>
                  </a:cubicBezTo>
                  <a:cubicBezTo>
                    <a:pt x="1863" y="192"/>
                    <a:pt x="1751" y="96"/>
                    <a:pt x="1623" y="96"/>
                  </a:cubicBezTo>
                  <a:cubicBezTo>
                    <a:pt x="1511" y="96"/>
                    <a:pt x="1511" y="96"/>
                    <a:pt x="1511" y="96"/>
                  </a:cubicBezTo>
                  <a:cubicBezTo>
                    <a:pt x="1503" y="96"/>
                    <a:pt x="1503" y="96"/>
                    <a:pt x="1503" y="96"/>
                  </a:cubicBezTo>
                  <a:cubicBezTo>
                    <a:pt x="1407" y="96"/>
                    <a:pt x="1351" y="168"/>
                    <a:pt x="1295" y="232"/>
                  </a:cubicBezTo>
                  <a:lnTo>
                    <a:pt x="1143" y="408"/>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48" name="Freeform 207"/>
            <p:cNvSpPr>
              <a:spLocks/>
            </p:cNvSpPr>
            <p:nvPr/>
          </p:nvSpPr>
          <p:spPr bwMode="auto">
            <a:xfrm>
              <a:off x="9224963" y="3752850"/>
              <a:ext cx="268288" cy="292100"/>
            </a:xfrm>
            <a:custGeom>
              <a:avLst/>
              <a:gdLst>
                <a:gd name="T0" fmla="*/ 44 w 169"/>
                <a:gd name="T1" fmla="*/ 0 h 184"/>
                <a:gd name="T2" fmla="*/ 169 w 169"/>
                <a:gd name="T3" fmla="*/ 40 h 184"/>
                <a:gd name="T4" fmla="*/ 157 w 169"/>
                <a:gd name="T5" fmla="*/ 84 h 184"/>
                <a:gd name="T6" fmla="*/ 65 w 169"/>
                <a:gd name="T7" fmla="*/ 124 h 184"/>
                <a:gd name="T8" fmla="*/ 137 w 169"/>
                <a:gd name="T9" fmla="*/ 144 h 184"/>
                <a:gd name="T10" fmla="*/ 125 w 169"/>
                <a:gd name="T11" fmla="*/ 184 h 184"/>
                <a:gd name="T12" fmla="*/ 0 w 169"/>
                <a:gd name="T13" fmla="*/ 144 h 184"/>
                <a:gd name="T14" fmla="*/ 12 w 169"/>
                <a:gd name="T15" fmla="*/ 100 h 184"/>
                <a:gd name="T16" fmla="*/ 109 w 169"/>
                <a:gd name="T17" fmla="*/ 60 h 184"/>
                <a:gd name="T18" fmla="*/ 33 w 169"/>
                <a:gd name="T19" fmla="*/ 35 h 184"/>
                <a:gd name="T20" fmla="*/ 44 w 169"/>
                <a:gd name="T2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84">
                  <a:moveTo>
                    <a:pt x="44" y="0"/>
                  </a:moveTo>
                  <a:lnTo>
                    <a:pt x="169" y="40"/>
                  </a:lnTo>
                  <a:lnTo>
                    <a:pt x="157" y="84"/>
                  </a:lnTo>
                  <a:lnTo>
                    <a:pt x="65" y="124"/>
                  </a:lnTo>
                  <a:lnTo>
                    <a:pt x="137" y="144"/>
                  </a:lnTo>
                  <a:lnTo>
                    <a:pt x="125" y="184"/>
                  </a:lnTo>
                  <a:lnTo>
                    <a:pt x="0" y="144"/>
                  </a:lnTo>
                  <a:lnTo>
                    <a:pt x="12" y="100"/>
                  </a:lnTo>
                  <a:lnTo>
                    <a:pt x="109" y="60"/>
                  </a:lnTo>
                  <a:lnTo>
                    <a:pt x="33" y="35"/>
                  </a:lnTo>
                  <a:lnTo>
                    <a:pt x="44" y="0"/>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49" name="Freeform 208"/>
            <p:cNvSpPr>
              <a:spLocks/>
            </p:cNvSpPr>
            <p:nvPr/>
          </p:nvSpPr>
          <p:spPr bwMode="auto">
            <a:xfrm>
              <a:off x="9499601" y="3937000"/>
              <a:ext cx="228600" cy="249238"/>
            </a:xfrm>
            <a:custGeom>
              <a:avLst/>
              <a:gdLst>
                <a:gd name="T0" fmla="*/ 0 w 144"/>
                <a:gd name="T1" fmla="*/ 36 h 157"/>
                <a:gd name="T2" fmla="*/ 100 w 144"/>
                <a:gd name="T3" fmla="*/ 0 h 157"/>
                <a:gd name="T4" fmla="*/ 112 w 144"/>
                <a:gd name="T5" fmla="*/ 36 h 157"/>
                <a:gd name="T6" fmla="*/ 72 w 144"/>
                <a:gd name="T7" fmla="*/ 108 h 157"/>
                <a:gd name="T8" fmla="*/ 132 w 144"/>
                <a:gd name="T9" fmla="*/ 88 h 157"/>
                <a:gd name="T10" fmla="*/ 144 w 144"/>
                <a:gd name="T11" fmla="*/ 116 h 157"/>
                <a:gd name="T12" fmla="*/ 44 w 144"/>
                <a:gd name="T13" fmla="*/ 157 h 157"/>
                <a:gd name="T14" fmla="*/ 28 w 144"/>
                <a:gd name="T15" fmla="*/ 120 h 157"/>
                <a:gd name="T16" fmla="*/ 68 w 144"/>
                <a:gd name="T17" fmla="*/ 44 h 157"/>
                <a:gd name="T18" fmla="*/ 8 w 144"/>
                <a:gd name="T19" fmla="*/ 68 h 157"/>
                <a:gd name="T20" fmla="*/ 0 w 144"/>
                <a:gd name="T21" fmla="*/ 36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4" h="157">
                  <a:moveTo>
                    <a:pt x="0" y="36"/>
                  </a:moveTo>
                  <a:lnTo>
                    <a:pt x="100" y="0"/>
                  </a:lnTo>
                  <a:lnTo>
                    <a:pt x="112" y="36"/>
                  </a:lnTo>
                  <a:lnTo>
                    <a:pt x="72" y="108"/>
                  </a:lnTo>
                  <a:lnTo>
                    <a:pt x="132" y="88"/>
                  </a:lnTo>
                  <a:lnTo>
                    <a:pt x="144" y="116"/>
                  </a:lnTo>
                  <a:lnTo>
                    <a:pt x="44" y="157"/>
                  </a:lnTo>
                  <a:lnTo>
                    <a:pt x="28" y="120"/>
                  </a:lnTo>
                  <a:lnTo>
                    <a:pt x="68" y="44"/>
                  </a:lnTo>
                  <a:lnTo>
                    <a:pt x="8" y="68"/>
                  </a:lnTo>
                  <a:lnTo>
                    <a:pt x="0" y="36"/>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50" name="Freeform 209"/>
            <p:cNvSpPr>
              <a:spLocks/>
            </p:cNvSpPr>
            <p:nvPr/>
          </p:nvSpPr>
          <p:spPr bwMode="auto">
            <a:xfrm>
              <a:off x="9364663" y="4108450"/>
              <a:ext cx="128588" cy="153988"/>
            </a:xfrm>
            <a:custGeom>
              <a:avLst/>
              <a:gdLst>
                <a:gd name="T0" fmla="*/ 0 w 81"/>
                <a:gd name="T1" fmla="*/ 0 h 97"/>
                <a:gd name="T2" fmla="*/ 81 w 81"/>
                <a:gd name="T3" fmla="*/ 0 h 97"/>
                <a:gd name="T4" fmla="*/ 81 w 81"/>
                <a:gd name="T5" fmla="*/ 28 h 97"/>
                <a:gd name="T6" fmla="*/ 33 w 81"/>
                <a:gd name="T7" fmla="*/ 72 h 97"/>
                <a:gd name="T8" fmla="*/ 81 w 81"/>
                <a:gd name="T9" fmla="*/ 72 h 97"/>
                <a:gd name="T10" fmla="*/ 81 w 81"/>
                <a:gd name="T11" fmla="*/ 97 h 97"/>
                <a:gd name="T12" fmla="*/ 0 w 81"/>
                <a:gd name="T13" fmla="*/ 97 h 97"/>
                <a:gd name="T14" fmla="*/ 0 w 81"/>
                <a:gd name="T15" fmla="*/ 69 h 97"/>
                <a:gd name="T16" fmla="*/ 49 w 81"/>
                <a:gd name="T17" fmla="*/ 24 h 97"/>
                <a:gd name="T18" fmla="*/ 0 w 81"/>
                <a:gd name="T19" fmla="*/ 24 h 97"/>
                <a:gd name="T20" fmla="*/ 0 w 81"/>
                <a:gd name="T21"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1" h="97">
                  <a:moveTo>
                    <a:pt x="0" y="0"/>
                  </a:moveTo>
                  <a:lnTo>
                    <a:pt x="81" y="0"/>
                  </a:lnTo>
                  <a:lnTo>
                    <a:pt x="81" y="28"/>
                  </a:lnTo>
                  <a:lnTo>
                    <a:pt x="33" y="72"/>
                  </a:lnTo>
                  <a:lnTo>
                    <a:pt x="81" y="72"/>
                  </a:lnTo>
                  <a:lnTo>
                    <a:pt x="81" y="97"/>
                  </a:lnTo>
                  <a:lnTo>
                    <a:pt x="0" y="97"/>
                  </a:lnTo>
                  <a:lnTo>
                    <a:pt x="0" y="69"/>
                  </a:lnTo>
                  <a:lnTo>
                    <a:pt x="49" y="24"/>
                  </a:lnTo>
                  <a:lnTo>
                    <a:pt x="0" y="24"/>
                  </a:lnTo>
                  <a:lnTo>
                    <a:pt x="0" y="0"/>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51" name="Freeform 210"/>
            <p:cNvSpPr>
              <a:spLocks/>
            </p:cNvSpPr>
            <p:nvPr/>
          </p:nvSpPr>
          <p:spPr bwMode="auto">
            <a:xfrm>
              <a:off x="9712326" y="4233863"/>
              <a:ext cx="357188" cy="307975"/>
            </a:xfrm>
            <a:custGeom>
              <a:avLst/>
              <a:gdLst>
                <a:gd name="T0" fmla="*/ 464 w 464"/>
                <a:gd name="T1" fmla="*/ 136 h 400"/>
                <a:gd name="T2" fmla="*/ 248 w 464"/>
                <a:gd name="T3" fmla="*/ 0 h 400"/>
                <a:gd name="T4" fmla="*/ 0 w 464"/>
                <a:gd name="T5" fmla="*/ 248 h 400"/>
                <a:gd name="T6" fmla="*/ 56 w 464"/>
                <a:gd name="T7" fmla="*/ 400 h 400"/>
                <a:gd name="T8" fmla="*/ 232 w 464"/>
                <a:gd name="T9" fmla="*/ 400 h 400"/>
                <a:gd name="T10" fmla="*/ 464 w 464"/>
                <a:gd name="T11" fmla="*/ 136 h 400"/>
              </a:gdLst>
              <a:ahLst/>
              <a:cxnLst>
                <a:cxn ang="0">
                  <a:pos x="T0" y="T1"/>
                </a:cxn>
                <a:cxn ang="0">
                  <a:pos x="T2" y="T3"/>
                </a:cxn>
                <a:cxn ang="0">
                  <a:pos x="T4" y="T5"/>
                </a:cxn>
                <a:cxn ang="0">
                  <a:pos x="T6" y="T7"/>
                </a:cxn>
                <a:cxn ang="0">
                  <a:pos x="T8" y="T9"/>
                </a:cxn>
                <a:cxn ang="0">
                  <a:pos x="T10" y="T11"/>
                </a:cxn>
              </a:cxnLst>
              <a:rect l="0" t="0" r="r" b="b"/>
              <a:pathLst>
                <a:path w="464" h="400">
                  <a:moveTo>
                    <a:pt x="464" y="136"/>
                  </a:moveTo>
                  <a:cubicBezTo>
                    <a:pt x="424" y="56"/>
                    <a:pt x="336" y="0"/>
                    <a:pt x="248" y="0"/>
                  </a:cubicBezTo>
                  <a:cubicBezTo>
                    <a:pt x="112" y="0"/>
                    <a:pt x="0" y="112"/>
                    <a:pt x="0" y="248"/>
                  </a:cubicBezTo>
                  <a:cubicBezTo>
                    <a:pt x="0" y="304"/>
                    <a:pt x="24" y="360"/>
                    <a:pt x="56" y="400"/>
                  </a:cubicBezTo>
                  <a:cubicBezTo>
                    <a:pt x="232" y="400"/>
                    <a:pt x="232" y="400"/>
                    <a:pt x="232" y="400"/>
                  </a:cubicBezTo>
                  <a:lnTo>
                    <a:pt x="464" y="136"/>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52" name="Oval 211"/>
            <p:cNvSpPr>
              <a:spLocks noChangeArrowheads="1"/>
            </p:cNvSpPr>
            <p:nvPr/>
          </p:nvSpPr>
          <p:spPr bwMode="auto">
            <a:xfrm>
              <a:off x="7872413" y="3963988"/>
              <a:ext cx="341313" cy="341313"/>
            </a:xfrm>
            <a:prstGeom prst="ellipse">
              <a:avLst/>
            </a:pr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53" name="Freeform 212"/>
            <p:cNvSpPr>
              <a:spLocks/>
            </p:cNvSpPr>
            <p:nvPr/>
          </p:nvSpPr>
          <p:spPr bwMode="auto">
            <a:xfrm>
              <a:off x="7443788" y="4257675"/>
              <a:ext cx="1722438" cy="1452563"/>
            </a:xfrm>
            <a:custGeom>
              <a:avLst/>
              <a:gdLst>
                <a:gd name="T0" fmla="*/ 944 w 2239"/>
                <a:gd name="T1" fmla="*/ 232 h 1887"/>
                <a:gd name="T2" fmla="*/ 736 w 2239"/>
                <a:gd name="T3" fmla="*/ 96 h 1887"/>
                <a:gd name="T4" fmla="*/ 728 w 2239"/>
                <a:gd name="T5" fmla="*/ 96 h 1887"/>
                <a:gd name="T6" fmla="*/ 616 w 2239"/>
                <a:gd name="T7" fmla="*/ 96 h 1887"/>
                <a:gd name="T8" fmla="*/ 360 w 2239"/>
                <a:gd name="T9" fmla="*/ 312 h 1887"/>
                <a:gd name="T10" fmla="*/ 264 w 2239"/>
                <a:gd name="T11" fmla="*/ 895 h 1887"/>
                <a:gd name="T12" fmla="*/ 280 w 2239"/>
                <a:gd name="T13" fmla="*/ 959 h 1887"/>
                <a:gd name="T14" fmla="*/ 432 w 2239"/>
                <a:gd name="T15" fmla="*/ 1055 h 1887"/>
                <a:gd name="T16" fmla="*/ 232 w 2239"/>
                <a:gd name="T17" fmla="*/ 1055 h 1887"/>
                <a:gd name="T18" fmla="*/ 144 w 2239"/>
                <a:gd name="T19" fmla="*/ 256 h 1887"/>
                <a:gd name="T20" fmla="*/ 0 w 2239"/>
                <a:gd name="T21" fmla="*/ 256 h 1887"/>
                <a:gd name="T22" fmla="*/ 96 w 2239"/>
                <a:gd name="T23" fmla="*/ 1183 h 1887"/>
                <a:gd name="T24" fmla="*/ 96 w 2239"/>
                <a:gd name="T25" fmla="*/ 1207 h 1887"/>
                <a:gd name="T26" fmla="*/ 96 w 2239"/>
                <a:gd name="T27" fmla="*/ 1743 h 1887"/>
                <a:gd name="T28" fmla="*/ 240 w 2239"/>
                <a:gd name="T29" fmla="*/ 1743 h 1887"/>
                <a:gd name="T30" fmla="*/ 240 w 2239"/>
                <a:gd name="T31" fmla="*/ 1207 h 1887"/>
                <a:gd name="T32" fmla="*/ 728 w 2239"/>
                <a:gd name="T33" fmla="*/ 1207 h 1887"/>
                <a:gd name="T34" fmla="*/ 728 w 2239"/>
                <a:gd name="T35" fmla="*/ 1743 h 1887"/>
                <a:gd name="T36" fmla="*/ 880 w 2239"/>
                <a:gd name="T37" fmla="*/ 1743 h 1887"/>
                <a:gd name="T38" fmla="*/ 880 w 2239"/>
                <a:gd name="T39" fmla="*/ 1207 h 1887"/>
                <a:gd name="T40" fmla="*/ 880 w 2239"/>
                <a:gd name="T41" fmla="*/ 1119 h 1887"/>
                <a:gd name="T42" fmla="*/ 976 w 2239"/>
                <a:gd name="T43" fmla="*/ 1135 h 1887"/>
                <a:gd name="T44" fmla="*/ 976 w 2239"/>
                <a:gd name="T45" fmla="*/ 1743 h 1887"/>
                <a:gd name="T46" fmla="*/ 1167 w 2239"/>
                <a:gd name="T47" fmla="*/ 1743 h 1887"/>
                <a:gd name="T48" fmla="*/ 1167 w 2239"/>
                <a:gd name="T49" fmla="*/ 1279 h 1887"/>
                <a:gd name="T50" fmla="*/ 1463 w 2239"/>
                <a:gd name="T51" fmla="*/ 1695 h 1887"/>
                <a:gd name="T52" fmla="*/ 1463 w 2239"/>
                <a:gd name="T53" fmla="*/ 1695 h 1887"/>
                <a:gd name="T54" fmla="*/ 1559 w 2239"/>
                <a:gd name="T55" fmla="*/ 1743 h 1887"/>
                <a:gd name="T56" fmla="*/ 1679 w 2239"/>
                <a:gd name="T57" fmla="*/ 1623 h 1887"/>
                <a:gd name="T58" fmla="*/ 1663 w 2239"/>
                <a:gd name="T59" fmla="*/ 1551 h 1887"/>
                <a:gd name="T60" fmla="*/ 1663 w 2239"/>
                <a:gd name="T61" fmla="*/ 1551 h 1887"/>
                <a:gd name="T62" fmla="*/ 1247 w 2239"/>
                <a:gd name="T63" fmla="*/ 967 h 1887"/>
                <a:gd name="T64" fmla="*/ 1247 w 2239"/>
                <a:gd name="T65" fmla="*/ 967 h 1887"/>
                <a:gd name="T66" fmla="*/ 1167 w 2239"/>
                <a:gd name="T67" fmla="*/ 919 h 1887"/>
                <a:gd name="T68" fmla="*/ 1167 w 2239"/>
                <a:gd name="T69" fmla="*/ 863 h 1887"/>
                <a:gd name="T70" fmla="*/ 2047 w 2239"/>
                <a:gd name="T71" fmla="*/ 863 h 1887"/>
                <a:gd name="T72" fmla="*/ 2047 w 2239"/>
                <a:gd name="T73" fmla="*/ 1743 h 1887"/>
                <a:gd name="T74" fmla="*/ 2239 w 2239"/>
                <a:gd name="T75" fmla="*/ 1743 h 1887"/>
                <a:gd name="T76" fmla="*/ 2239 w 2239"/>
                <a:gd name="T77" fmla="*/ 672 h 1887"/>
                <a:gd name="T78" fmla="*/ 2047 w 2239"/>
                <a:gd name="T79" fmla="*/ 672 h 1887"/>
                <a:gd name="T80" fmla="*/ 1167 w 2239"/>
                <a:gd name="T81" fmla="*/ 672 h 1887"/>
                <a:gd name="T82" fmla="*/ 976 w 2239"/>
                <a:gd name="T83" fmla="*/ 672 h 1887"/>
                <a:gd name="T84" fmla="*/ 976 w 2239"/>
                <a:gd name="T85" fmla="*/ 863 h 1887"/>
                <a:gd name="T86" fmla="*/ 768 w 2239"/>
                <a:gd name="T87" fmla="*/ 799 h 1887"/>
                <a:gd name="T88" fmla="*/ 704 w 2239"/>
                <a:gd name="T89" fmla="*/ 720 h 1887"/>
                <a:gd name="T90" fmla="*/ 784 w 2239"/>
                <a:gd name="T91" fmla="*/ 360 h 1887"/>
                <a:gd name="T92" fmla="*/ 968 w 2239"/>
                <a:gd name="T93" fmla="*/ 608 h 1887"/>
                <a:gd name="T94" fmla="*/ 1128 w 2239"/>
                <a:gd name="T95" fmla="*/ 608 h 1887"/>
                <a:gd name="T96" fmla="*/ 1128 w 2239"/>
                <a:gd name="T97" fmla="*/ 608 h 1887"/>
                <a:gd name="T98" fmla="*/ 1775 w 2239"/>
                <a:gd name="T99" fmla="*/ 608 h 1887"/>
                <a:gd name="T100" fmla="*/ 2103 w 2239"/>
                <a:gd name="T101" fmla="*/ 40 h 1887"/>
                <a:gd name="T102" fmla="*/ 2039 w 2239"/>
                <a:gd name="T103" fmla="*/ 0 h 1887"/>
                <a:gd name="T104" fmla="*/ 1735 w 2239"/>
                <a:gd name="T105" fmla="*/ 528 h 1887"/>
                <a:gd name="T106" fmla="*/ 1527 w 2239"/>
                <a:gd name="T107" fmla="*/ 528 h 1887"/>
                <a:gd name="T108" fmla="*/ 1527 w 2239"/>
                <a:gd name="T109" fmla="*/ 512 h 1887"/>
                <a:gd name="T110" fmla="*/ 1431 w 2239"/>
                <a:gd name="T111" fmla="*/ 416 h 1887"/>
                <a:gd name="T112" fmla="*/ 1104 w 2239"/>
                <a:gd name="T113" fmla="*/ 416 h 1887"/>
                <a:gd name="T114" fmla="*/ 1096 w 2239"/>
                <a:gd name="T115" fmla="*/ 408 h 1887"/>
                <a:gd name="T116" fmla="*/ 1096 w 2239"/>
                <a:gd name="T117" fmla="*/ 408 h 1887"/>
                <a:gd name="T118" fmla="*/ 944 w 2239"/>
                <a:gd name="T119" fmla="*/ 232 h 18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39" h="1887">
                  <a:moveTo>
                    <a:pt x="944" y="232"/>
                  </a:moveTo>
                  <a:cubicBezTo>
                    <a:pt x="888" y="168"/>
                    <a:pt x="832" y="96"/>
                    <a:pt x="736" y="96"/>
                  </a:cubicBezTo>
                  <a:cubicBezTo>
                    <a:pt x="728" y="96"/>
                    <a:pt x="728" y="96"/>
                    <a:pt x="728" y="96"/>
                  </a:cubicBezTo>
                  <a:cubicBezTo>
                    <a:pt x="616" y="96"/>
                    <a:pt x="616" y="96"/>
                    <a:pt x="616" y="96"/>
                  </a:cubicBezTo>
                  <a:cubicBezTo>
                    <a:pt x="488" y="96"/>
                    <a:pt x="376" y="192"/>
                    <a:pt x="360" y="312"/>
                  </a:cubicBezTo>
                  <a:cubicBezTo>
                    <a:pt x="264" y="895"/>
                    <a:pt x="264" y="895"/>
                    <a:pt x="264" y="895"/>
                  </a:cubicBezTo>
                  <a:cubicBezTo>
                    <a:pt x="264" y="919"/>
                    <a:pt x="272" y="943"/>
                    <a:pt x="280" y="959"/>
                  </a:cubicBezTo>
                  <a:cubicBezTo>
                    <a:pt x="312" y="1015"/>
                    <a:pt x="368" y="1055"/>
                    <a:pt x="432" y="1055"/>
                  </a:cubicBezTo>
                  <a:cubicBezTo>
                    <a:pt x="232" y="1055"/>
                    <a:pt x="232" y="1055"/>
                    <a:pt x="232" y="1055"/>
                  </a:cubicBezTo>
                  <a:cubicBezTo>
                    <a:pt x="144" y="256"/>
                    <a:pt x="144" y="256"/>
                    <a:pt x="144" y="256"/>
                  </a:cubicBezTo>
                  <a:cubicBezTo>
                    <a:pt x="0" y="256"/>
                    <a:pt x="0" y="256"/>
                    <a:pt x="0" y="256"/>
                  </a:cubicBezTo>
                  <a:cubicBezTo>
                    <a:pt x="96" y="1183"/>
                    <a:pt x="96" y="1183"/>
                    <a:pt x="96" y="1183"/>
                  </a:cubicBezTo>
                  <a:cubicBezTo>
                    <a:pt x="96" y="1207"/>
                    <a:pt x="96" y="1207"/>
                    <a:pt x="96" y="1207"/>
                  </a:cubicBezTo>
                  <a:cubicBezTo>
                    <a:pt x="96" y="1743"/>
                    <a:pt x="96" y="1743"/>
                    <a:pt x="96" y="1743"/>
                  </a:cubicBezTo>
                  <a:cubicBezTo>
                    <a:pt x="240" y="1743"/>
                    <a:pt x="240" y="1743"/>
                    <a:pt x="240" y="1743"/>
                  </a:cubicBezTo>
                  <a:cubicBezTo>
                    <a:pt x="240" y="1207"/>
                    <a:pt x="240" y="1207"/>
                    <a:pt x="240" y="1207"/>
                  </a:cubicBezTo>
                  <a:cubicBezTo>
                    <a:pt x="728" y="1207"/>
                    <a:pt x="728" y="1207"/>
                    <a:pt x="728" y="1207"/>
                  </a:cubicBezTo>
                  <a:cubicBezTo>
                    <a:pt x="728" y="1743"/>
                    <a:pt x="728" y="1743"/>
                    <a:pt x="728" y="1743"/>
                  </a:cubicBezTo>
                  <a:cubicBezTo>
                    <a:pt x="880" y="1743"/>
                    <a:pt x="880" y="1743"/>
                    <a:pt x="880" y="1743"/>
                  </a:cubicBezTo>
                  <a:cubicBezTo>
                    <a:pt x="880" y="1207"/>
                    <a:pt x="880" y="1207"/>
                    <a:pt x="880" y="1207"/>
                  </a:cubicBezTo>
                  <a:cubicBezTo>
                    <a:pt x="880" y="1119"/>
                    <a:pt x="880" y="1119"/>
                    <a:pt x="880" y="1119"/>
                  </a:cubicBezTo>
                  <a:cubicBezTo>
                    <a:pt x="976" y="1135"/>
                    <a:pt x="976" y="1135"/>
                    <a:pt x="976" y="1135"/>
                  </a:cubicBezTo>
                  <a:cubicBezTo>
                    <a:pt x="976" y="1743"/>
                    <a:pt x="976" y="1743"/>
                    <a:pt x="976" y="1743"/>
                  </a:cubicBezTo>
                  <a:cubicBezTo>
                    <a:pt x="1167" y="1743"/>
                    <a:pt x="1167" y="1743"/>
                    <a:pt x="1167" y="1743"/>
                  </a:cubicBezTo>
                  <a:cubicBezTo>
                    <a:pt x="1167" y="1279"/>
                    <a:pt x="1167" y="1279"/>
                    <a:pt x="1167" y="1279"/>
                  </a:cubicBezTo>
                  <a:cubicBezTo>
                    <a:pt x="1463" y="1695"/>
                    <a:pt x="1463" y="1695"/>
                    <a:pt x="1463" y="1695"/>
                  </a:cubicBezTo>
                  <a:cubicBezTo>
                    <a:pt x="1463" y="1695"/>
                    <a:pt x="1463" y="1695"/>
                    <a:pt x="1463" y="1695"/>
                  </a:cubicBezTo>
                  <a:cubicBezTo>
                    <a:pt x="1479" y="1719"/>
                    <a:pt x="1519" y="1743"/>
                    <a:pt x="1559" y="1743"/>
                  </a:cubicBezTo>
                  <a:cubicBezTo>
                    <a:pt x="1631" y="1743"/>
                    <a:pt x="1679" y="1687"/>
                    <a:pt x="1679" y="1623"/>
                  </a:cubicBezTo>
                  <a:cubicBezTo>
                    <a:pt x="1679" y="1591"/>
                    <a:pt x="1671" y="1567"/>
                    <a:pt x="1663" y="1551"/>
                  </a:cubicBezTo>
                  <a:cubicBezTo>
                    <a:pt x="1663" y="1551"/>
                    <a:pt x="1663" y="1551"/>
                    <a:pt x="1663" y="1551"/>
                  </a:cubicBezTo>
                  <a:cubicBezTo>
                    <a:pt x="1247" y="967"/>
                    <a:pt x="1247" y="967"/>
                    <a:pt x="1247" y="967"/>
                  </a:cubicBezTo>
                  <a:cubicBezTo>
                    <a:pt x="1247" y="967"/>
                    <a:pt x="1247" y="967"/>
                    <a:pt x="1247" y="967"/>
                  </a:cubicBezTo>
                  <a:cubicBezTo>
                    <a:pt x="1223" y="943"/>
                    <a:pt x="1199" y="919"/>
                    <a:pt x="1167" y="919"/>
                  </a:cubicBezTo>
                  <a:cubicBezTo>
                    <a:pt x="1167" y="863"/>
                    <a:pt x="1167" y="863"/>
                    <a:pt x="1167" y="863"/>
                  </a:cubicBezTo>
                  <a:cubicBezTo>
                    <a:pt x="2047" y="863"/>
                    <a:pt x="2047" y="863"/>
                    <a:pt x="2047" y="863"/>
                  </a:cubicBezTo>
                  <a:cubicBezTo>
                    <a:pt x="2047" y="1887"/>
                    <a:pt x="2047" y="1695"/>
                    <a:pt x="2047" y="1743"/>
                  </a:cubicBezTo>
                  <a:cubicBezTo>
                    <a:pt x="2239" y="1743"/>
                    <a:pt x="2239" y="1743"/>
                    <a:pt x="2239" y="1743"/>
                  </a:cubicBezTo>
                  <a:cubicBezTo>
                    <a:pt x="2239" y="1383"/>
                    <a:pt x="2239" y="1023"/>
                    <a:pt x="2239" y="672"/>
                  </a:cubicBezTo>
                  <a:cubicBezTo>
                    <a:pt x="2047" y="672"/>
                    <a:pt x="2047" y="672"/>
                    <a:pt x="2047" y="672"/>
                  </a:cubicBezTo>
                  <a:cubicBezTo>
                    <a:pt x="1167" y="672"/>
                    <a:pt x="1167" y="672"/>
                    <a:pt x="1167" y="672"/>
                  </a:cubicBezTo>
                  <a:cubicBezTo>
                    <a:pt x="976" y="672"/>
                    <a:pt x="976" y="672"/>
                    <a:pt x="976" y="672"/>
                  </a:cubicBezTo>
                  <a:cubicBezTo>
                    <a:pt x="976" y="863"/>
                    <a:pt x="976" y="863"/>
                    <a:pt x="976" y="863"/>
                  </a:cubicBezTo>
                  <a:cubicBezTo>
                    <a:pt x="768" y="799"/>
                    <a:pt x="768" y="799"/>
                    <a:pt x="768" y="799"/>
                  </a:cubicBezTo>
                  <a:cubicBezTo>
                    <a:pt x="768" y="799"/>
                    <a:pt x="704" y="783"/>
                    <a:pt x="704" y="720"/>
                  </a:cubicBezTo>
                  <a:cubicBezTo>
                    <a:pt x="784" y="360"/>
                    <a:pt x="784" y="360"/>
                    <a:pt x="784" y="360"/>
                  </a:cubicBezTo>
                  <a:cubicBezTo>
                    <a:pt x="968" y="608"/>
                    <a:pt x="968" y="608"/>
                    <a:pt x="968" y="608"/>
                  </a:cubicBezTo>
                  <a:cubicBezTo>
                    <a:pt x="1128" y="608"/>
                    <a:pt x="1128" y="608"/>
                    <a:pt x="1128" y="608"/>
                  </a:cubicBezTo>
                  <a:cubicBezTo>
                    <a:pt x="1128" y="608"/>
                    <a:pt x="1128" y="608"/>
                    <a:pt x="1128" y="608"/>
                  </a:cubicBezTo>
                  <a:cubicBezTo>
                    <a:pt x="1775" y="608"/>
                    <a:pt x="1775" y="608"/>
                    <a:pt x="1775" y="608"/>
                  </a:cubicBezTo>
                  <a:cubicBezTo>
                    <a:pt x="2103" y="40"/>
                    <a:pt x="2103" y="40"/>
                    <a:pt x="2103" y="40"/>
                  </a:cubicBezTo>
                  <a:cubicBezTo>
                    <a:pt x="2039" y="0"/>
                    <a:pt x="2039" y="0"/>
                    <a:pt x="2039" y="0"/>
                  </a:cubicBezTo>
                  <a:cubicBezTo>
                    <a:pt x="1735" y="528"/>
                    <a:pt x="1735" y="528"/>
                    <a:pt x="1735" y="528"/>
                  </a:cubicBezTo>
                  <a:cubicBezTo>
                    <a:pt x="1527" y="528"/>
                    <a:pt x="1527" y="528"/>
                    <a:pt x="1527" y="528"/>
                  </a:cubicBezTo>
                  <a:cubicBezTo>
                    <a:pt x="1527" y="528"/>
                    <a:pt x="1527" y="520"/>
                    <a:pt x="1527" y="512"/>
                  </a:cubicBezTo>
                  <a:cubicBezTo>
                    <a:pt x="1527" y="456"/>
                    <a:pt x="1487" y="416"/>
                    <a:pt x="1431" y="416"/>
                  </a:cubicBezTo>
                  <a:cubicBezTo>
                    <a:pt x="1104" y="416"/>
                    <a:pt x="1104" y="416"/>
                    <a:pt x="1104" y="416"/>
                  </a:cubicBezTo>
                  <a:cubicBezTo>
                    <a:pt x="1096" y="408"/>
                    <a:pt x="1096" y="408"/>
                    <a:pt x="1096" y="408"/>
                  </a:cubicBezTo>
                  <a:cubicBezTo>
                    <a:pt x="1096" y="408"/>
                    <a:pt x="1096" y="408"/>
                    <a:pt x="1096" y="408"/>
                  </a:cubicBezTo>
                  <a:lnTo>
                    <a:pt x="944" y="232"/>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sp>
        <p:nvSpPr>
          <p:cNvPr id="554" name="puzzle_piece_blue"/>
          <p:cNvSpPr>
            <a:spLocks/>
          </p:cNvSpPr>
          <p:nvPr userDrawn="1"/>
        </p:nvSpPr>
        <p:spPr bwMode="auto">
          <a:xfrm>
            <a:off x="9064117" y="3772300"/>
            <a:ext cx="1114105" cy="1114105"/>
          </a:xfrm>
          <a:custGeom>
            <a:avLst/>
            <a:gdLst>
              <a:gd name="T0" fmla="*/ 0 w 2400"/>
              <a:gd name="T1" fmla="*/ 1468 h 2400"/>
              <a:gd name="T2" fmla="*/ 214 w 2400"/>
              <a:gd name="T3" fmla="*/ 1713 h 2400"/>
              <a:gd name="T4" fmla="*/ 450 w 2400"/>
              <a:gd name="T5" fmla="*/ 1607 h 2400"/>
              <a:gd name="T6" fmla="*/ 535 w 2400"/>
              <a:gd name="T7" fmla="*/ 1704 h 2400"/>
              <a:gd name="T8" fmla="*/ 535 w 2400"/>
              <a:gd name="T9" fmla="*/ 2400 h 2400"/>
              <a:gd name="T10" fmla="*/ 1230 w 2400"/>
              <a:gd name="T11" fmla="*/ 2400 h 2400"/>
              <a:gd name="T12" fmla="*/ 1328 w 2400"/>
              <a:gd name="T13" fmla="*/ 2314 h 2400"/>
              <a:gd name="T14" fmla="*/ 1222 w 2400"/>
              <a:gd name="T15" fmla="*/ 2079 h 2400"/>
              <a:gd name="T16" fmla="*/ 1468 w 2400"/>
              <a:gd name="T17" fmla="*/ 1865 h 2400"/>
              <a:gd name="T18" fmla="*/ 1713 w 2400"/>
              <a:gd name="T19" fmla="*/ 2079 h 2400"/>
              <a:gd name="T20" fmla="*/ 1607 w 2400"/>
              <a:gd name="T21" fmla="*/ 2314 h 2400"/>
              <a:gd name="T22" fmla="*/ 1704 w 2400"/>
              <a:gd name="T23" fmla="*/ 2400 h 2400"/>
              <a:gd name="T24" fmla="*/ 2400 w 2400"/>
              <a:gd name="T25" fmla="*/ 2400 h 2400"/>
              <a:gd name="T26" fmla="*/ 2400 w 2400"/>
              <a:gd name="T27" fmla="*/ 1703 h 2400"/>
              <a:gd name="T28" fmla="*/ 2315 w 2400"/>
              <a:gd name="T29" fmla="*/ 1607 h 2400"/>
              <a:gd name="T30" fmla="*/ 2079 w 2400"/>
              <a:gd name="T31" fmla="*/ 1713 h 2400"/>
              <a:gd name="T32" fmla="*/ 1865 w 2400"/>
              <a:gd name="T33" fmla="*/ 1468 h 2400"/>
              <a:gd name="T34" fmla="*/ 2079 w 2400"/>
              <a:gd name="T35" fmla="*/ 1221 h 2400"/>
              <a:gd name="T36" fmla="*/ 2315 w 2400"/>
              <a:gd name="T37" fmla="*/ 1327 h 2400"/>
              <a:gd name="T38" fmla="*/ 2400 w 2400"/>
              <a:gd name="T39" fmla="*/ 1230 h 2400"/>
              <a:gd name="T40" fmla="*/ 2400 w 2400"/>
              <a:gd name="T41" fmla="*/ 535 h 2400"/>
              <a:gd name="T42" fmla="*/ 1705 w 2400"/>
              <a:gd name="T43" fmla="*/ 535 h 2400"/>
              <a:gd name="T44" fmla="*/ 1607 w 2400"/>
              <a:gd name="T45" fmla="*/ 449 h 2400"/>
              <a:gd name="T46" fmla="*/ 1713 w 2400"/>
              <a:gd name="T47" fmla="*/ 214 h 2400"/>
              <a:gd name="T48" fmla="*/ 1468 w 2400"/>
              <a:gd name="T49" fmla="*/ 0 h 2400"/>
              <a:gd name="T50" fmla="*/ 1222 w 2400"/>
              <a:gd name="T51" fmla="*/ 214 h 2400"/>
              <a:gd name="T52" fmla="*/ 1328 w 2400"/>
              <a:gd name="T53" fmla="*/ 449 h 2400"/>
              <a:gd name="T54" fmla="*/ 1231 w 2400"/>
              <a:gd name="T55" fmla="*/ 535 h 2400"/>
              <a:gd name="T56" fmla="*/ 535 w 2400"/>
              <a:gd name="T57" fmla="*/ 535 h 2400"/>
              <a:gd name="T58" fmla="*/ 535 w 2400"/>
              <a:gd name="T59" fmla="*/ 1230 h 2400"/>
              <a:gd name="T60" fmla="*/ 450 w 2400"/>
              <a:gd name="T61" fmla="*/ 1328 h 2400"/>
              <a:gd name="T62" fmla="*/ 214 w 2400"/>
              <a:gd name="T63" fmla="*/ 1222 h 2400"/>
              <a:gd name="T64" fmla="*/ 0 w 2400"/>
              <a:gd name="T65" fmla="*/ 1468 h 2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400" h="2400">
                <a:moveTo>
                  <a:pt x="0" y="1468"/>
                </a:moveTo>
                <a:cubicBezTo>
                  <a:pt x="0" y="1571"/>
                  <a:pt x="73" y="1705"/>
                  <a:pt x="214" y="1713"/>
                </a:cubicBezTo>
                <a:cubicBezTo>
                  <a:pt x="356" y="1722"/>
                  <a:pt x="410" y="1618"/>
                  <a:pt x="450" y="1607"/>
                </a:cubicBezTo>
                <a:cubicBezTo>
                  <a:pt x="497" y="1595"/>
                  <a:pt x="535" y="1639"/>
                  <a:pt x="535" y="1704"/>
                </a:cubicBezTo>
                <a:cubicBezTo>
                  <a:pt x="535" y="2400"/>
                  <a:pt x="535" y="2400"/>
                  <a:pt x="535" y="2400"/>
                </a:cubicBezTo>
                <a:cubicBezTo>
                  <a:pt x="1230" y="2400"/>
                  <a:pt x="1230" y="2400"/>
                  <a:pt x="1230" y="2400"/>
                </a:cubicBezTo>
                <a:cubicBezTo>
                  <a:pt x="1295" y="2400"/>
                  <a:pt x="1341" y="2362"/>
                  <a:pt x="1328" y="2314"/>
                </a:cubicBezTo>
                <a:cubicBezTo>
                  <a:pt x="1318" y="2275"/>
                  <a:pt x="1214" y="2220"/>
                  <a:pt x="1222" y="2079"/>
                </a:cubicBezTo>
                <a:cubicBezTo>
                  <a:pt x="1231" y="1938"/>
                  <a:pt x="1364" y="1865"/>
                  <a:pt x="1468" y="1865"/>
                </a:cubicBezTo>
                <a:cubicBezTo>
                  <a:pt x="1572" y="1865"/>
                  <a:pt x="1705" y="1938"/>
                  <a:pt x="1713" y="2079"/>
                </a:cubicBezTo>
                <a:cubicBezTo>
                  <a:pt x="1722" y="2220"/>
                  <a:pt x="1618" y="2275"/>
                  <a:pt x="1607" y="2314"/>
                </a:cubicBezTo>
                <a:cubicBezTo>
                  <a:pt x="1595" y="2362"/>
                  <a:pt x="1639" y="2400"/>
                  <a:pt x="1704" y="2400"/>
                </a:cubicBezTo>
                <a:cubicBezTo>
                  <a:pt x="2400" y="2400"/>
                  <a:pt x="2400" y="2400"/>
                  <a:pt x="2400" y="2400"/>
                </a:cubicBezTo>
                <a:cubicBezTo>
                  <a:pt x="2400" y="1703"/>
                  <a:pt x="2400" y="1703"/>
                  <a:pt x="2400" y="1703"/>
                </a:cubicBezTo>
                <a:cubicBezTo>
                  <a:pt x="2400" y="1638"/>
                  <a:pt x="2362" y="1595"/>
                  <a:pt x="2315" y="1607"/>
                </a:cubicBezTo>
                <a:cubicBezTo>
                  <a:pt x="2275" y="1618"/>
                  <a:pt x="2221" y="1722"/>
                  <a:pt x="2079" y="1713"/>
                </a:cubicBezTo>
                <a:cubicBezTo>
                  <a:pt x="1938" y="1705"/>
                  <a:pt x="1865" y="1571"/>
                  <a:pt x="1865" y="1468"/>
                </a:cubicBezTo>
                <a:cubicBezTo>
                  <a:pt x="1865" y="1364"/>
                  <a:pt x="1938" y="1229"/>
                  <a:pt x="2079" y="1221"/>
                </a:cubicBezTo>
                <a:cubicBezTo>
                  <a:pt x="2221" y="1212"/>
                  <a:pt x="2275" y="1316"/>
                  <a:pt x="2315" y="1327"/>
                </a:cubicBezTo>
                <a:cubicBezTo>
                  <a:pt x="2362" y="1339"/>
                  <a:pt x="2400" y="1295"/>
                  <a:pt x="2400" y="1230"/>
                </a:cubicBezTo>
                <a:cubicBezTo>
                  <a:pt x="2400" y="535"/>
                  <a:pt x="2400" y="535"/>
                  <a:pt x="2400" y="535"/>
                </a:cubicBezTo>
                <a:cubicBezTo>
                  <a:pt x="1705" y="535"/>
                  <a:pt x="1705" y="535"/>
                  <a:pt x="1705" y="535"/>
                </a:cubicBezTo>
                <a:cubicBezTo>
                  <a:pt x="1640" y="535"/>
                  <a:pt x="1595" y="497"/>
                  <a:pt x="1607" y="449"/>
                </a:cubicBezTo>
                <a:cubicBezTo>
                  <a:pt x="1618" y="410"/>
                  <a:pt x="1722" y="355"/>
                  <a:pt x="1713" y="214"/>
                </a:cubicBezTo>
                <a:cubicBezTo>
                  <a:pt x="1705" y="73"/>
                  <a:pt x="1572" y="0"/>
                  <a:pt x="1468" y="0"/>
                </a:cubicBezTo>
                <a:cubicBezTo>
                  <a:pt x="1364" y="0"/>
                  <a:pt x="1231" y="73"/>
                  <a:pt x="1222" y="214"/>
                </a:cubicBezTo>
                <a:cubicBezTo>
                  <a:pt x="1214" y="355"/>
                  <a:pt x="1318" y="410"/>
                  <a:pt x="1328" y="449"/>
                </a:cubicBezTo>
                <a:cubicBezTo>
                  <a:pt x="1341" y="497"/>
                  <a:pt x="1296" y="535"/>
                  <a:pt x="1231" y="535"/>
                </a:cubicBezTo>
                <a:cubicBezTo>
                  <a:pt x="535" y="535"/>
                  <a:pt x="535" y="535"/>
                  <a:pt x="535" y="535"/>
                </a:cubicBezTo>
                <a:cubicBezTo>
                  <a:pt x="535" y="1230"/>
                  <a:pt x="535" y="1230"/>
                  <a:pt x="535" y="1230"/>
                </a:cubicBezTo>
                <a:cubicBezTo>
                  <a:pt x="535" y="1295"/>
                  <a:pt x="497" y="1340"/>
                  <a:pt x="450" y="1328"/>
                </a:cubicBezTo>
                <a:cubicBezTo>
                  <a:pt x="410" y="1317"/>
                  <a:pt x="356" y="1214"/>
                  <a:pt x="214" y="1222"/>
                </a:cubicBezTo>
                <a:cubicBezTo>
                  <a:pt x="73" y="1230"/>
                  <a:pt x="0" y="1364"/>
                  <a:pt x="0" y="1468"/>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32" tIns="45719" rIns="91432" bIns="45719"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55" name="quote_blue"/>
          <p:cNvSpPr>
            <a:spLocks noEditPoints="1"/>
          </p:cNvSpPr>
          <p:nvPr userDrawn="1"/>
        </p:nvSpPr>
        <p:spPr bwMode="auto">
          <a:xfrm>
            <a:off x="10789297" y="3857033"/>
            <a:ext cx="1043144" cy="1041691"/>
          </a:xfrm>
          <a:custGeom>
            <a:avLst/>
            <a:gdLst>
              <a:gd name="T0" fmla="*/ 1244 w 2487"/>
              <a:gd name="T1" fmla="*/ 0 h 2485"/>
              <a:gd name="T2" fmla="*/ 2 w 2487"/>
              <a:gd name="T3" fmla="*/ 1096 h 2485"/>
              <a:gd name="T4" fmla="*/ 376 w 2487"/>
              <a:gd name="T5" fmla="*/ 1880 h 2485"/>
              <a:gd name="T6" fmla="*/ 22 w 2487"/>
              <a:gd name="T7" fmla="*/ 2371 h 2485"/>
              <a:gd name="T8" fmla="*/ 984 w 2487"/>
              <a:gd name="T9" fmla="*/ 2169 h 2485"/>
              <a:gd name="T10" fmla="*/ 1244 w 2487"/>
              <a:gd name="T11" fmla="*/ 2194 h 2485"/>
              <a:gd name="T12" fmla="*/ 2487 w 2487"/>
              <a:gd name="T13" fmla="*/ 1096 h 2485"/>
              <a:gd name="T14" fmla="*/ 1244 w 2487"/>
              <a:gd name="T15" fmla="*/ 0 h 2485"/>
              <a:gd name="T16" fmla="*/ 1156 w 2487"/>
              <a:gd name="T17" fmla="*/ 1142 h 2485"/>
              <a:gd name="T18" fmla="*/ 764 w 2487"/>
              <a:gd name="T19" fmla="*/ 1640 h 2485"/>
              <a:gd name="T20" fmla="*/ 763 w 2487"/>
              <a:gd name="T21" fmla="*/ 1640 h 2485"/>
              <a:gd name="T22" fmla="*/ 755 w 2487"/>
              <a:gd name="T23" fmla="*/ 1637 h 2485"/>
              <a:gd name="T24" fmla="*/ 751 w 2487"/>
              <a:gd name="T25" fmla="*/ 1628 h 2485"/>
              <a:gd name="T26" fmla="*/ 751 w 2487"/>
              <a:gd name="T27" fmla="*/ 1476 h 2485"/>
              <a:gd name="T28" fmla="*/ 757 w 2487"/>
              <a:gd name="T29" fmla="*/ 1465 h 2485"/>
              <a:gd name="T30" fmla="*/ 938 w 2487"/>
              <a:gd name="T31" fmla="*/ 1154 h 2485"/>
              <a:gd name="T32" fmla="*/ 763 w 2487"/>
              <a:gd name="T33" fmla="*/ 1154 h 2485"/>
              <a:gd name="T34" fmla="*/ 751 w 2487"/>
              <a:gd name="T35" fmla="*/ 1142 h 2485"/>
              <a:gd name="T36" fmla="*/ 751 w 2487"/>
              <a:gd name="T37" fmla="*/ 761 h 2485"/>
              <a:gd name="T38" fmla="*/ 763 w 2487"/>
              <a:gd name="T39" fmla="*/ 749 h 2485"/>
              <a:gd name="T40" fmla="*/ 1145 w 2487"/>
              <a:gd name="T41" fmla="*/ 749 h 2485"/>
              <a:gd name="T42" fmla="*/ 1156 w 2487"/>
              <a:gd name="T43" fmla="*/ 761 h 2485"/>
              <a:gd name="T44" fmla="*/ 1156 w 2487"/>
              <a:gd name="T45" fmla="*/ 1142 h 2485"/>
              <a:gd name="T46" fmla="*/ 1832 w 2487"/>
              <a:gd name="T47" fmla="*/ 1142 h 2485"/>
              <a:gd name="T48" fmla="*/ 1441 w 2487"/>
              <a:gd name="T49" fmla="*/ 1640 h 2485"/>
              <a:gd name="T50" fmla="*/ 1439 w 2487"/>
              <a:gd name="T51" fmla="*/ 1640 h 2485"/>
              <a:gd name="T52" fmla="*/ 1431 w 2487"/>
              <a:gd name="T53" fmla="*/ 1637 h 2485"/>
              <a:gd name="T54" fmla="*/ 1426 w 2487"/>
              <a:gd name="T55" fmla="*/ 1628 h 2485"/>
              <a:gd name="T56" fmla="*/ 1426 w 2487"/>
              <a:gd name="T57" fmla="*/ 1476 h 2485"/>
              <a:gd name="T58" fmla="*/ 1433 w 2487"/>
              <a:gd name="T59" fmla="*/ 1465 h 2485"/>
              <a:gd name="T60" fmla="*/ 1613 w 2487"/>
              <a:gd name="T61" fmla="*/ 1154 h 2485"/>
              <a:gd name="T62" fmla="*/ 1439 w 2487"/>
              <a:gd name="T63" fmla="*/ 1154 h 2485"/>
              <a:gd name="T64" fmla="*/ 1426 w 2487"/>
              <a:gd name="T65" fmla="*/ 1142 h 2485"/>
              <a:gd name="T66" fmla="*/ 1426 w 2487"/>
              <a:gd name="T67" fmla="*/ 761 h 2485"/>
              <a:gd name="T68" fmla="*/ 1439 w 2487"/>
              <a:gd name="T69" fmla="*/ 749 h 2485"/>
              <a:gd name="T70" fmla="*/ 1820 w 2487"/>
              <a:gd name="T71" fmla="*/ 749 h 2485"/>
              <a:gd name="T72" fmla="*/ 1832 w 2487"/>
              <a:gd name="T73" fmla="*/ 761 h 2485"/>
              <a:gd name="T74" fmla="*/ 1832 w 2487"/>
              <a:gd name="T75" fmla="*/ 1142 h 2485"/>
              <a:gd name="T76" fmla="*/ 1832 w 2487"/>
              <a:gd name="T77" fmla="*/ 1142 h 2485"/>
              <a:gd name="T78" fmla="*/ 1832 w 2487"/>
              <a:gd name="T79" fmla="*/ 1142 h 2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487" h="2485">
                <a:moveTo>
                  <a:pt x="1244" y="0"/>
                </a:moveTo>
                <a:cubicBezTo>
                  <a:pt x="558" y="0"/>
                  <a:pt x="2" y="491"/>
                  <a:pt x="2" y="1096"/>
                </a:cubicBezTo>
                <a:cubicBezTo>
                  <a:pt x="2" y="1404"/>
                  <a:pt x="146" y="1681"/>
                  <a:pt x="376" y="1880"/>
                </a:cubicBezTo>
                <a:cubicBezTo>
                  <a:pt x="325" y="2172"/>
                  <a:pt x="0" y="2291"/>
                  <a:pt x="22" y="2371"/>
                </a:cubicBezTo>
                <a:cubicBezTo>
                  <a:pt x="298" y="2485"/>
                  <a:pt x="849" y="2234"/>
                  <a:pt x="984" y="2169"/>
                </a:cubicBezTo>
                <a:cubicBezTo>
                  <a:pt x="1068" y="2185"/>
                  <a:pt x="1155" y="2194"/>
                  <a:pt x="1244" y="2194"/>
                </a:cubicBezTo>
                <a:cubicBezTo>
                  <a:pt x="1931" y="2194"/>
                  <a:pt x="2487" y="1703"/>
                  <a:pt x="2487" y="1096"/>
                </a:cubicBezTo>
                <a:cubicBezTo>
                  <a:pt x="2487" y="490"/>
                  <a:pt x="1931" y="0"/>
                  <a:pt x="1244" y="0"/>
                </a:cubicBezTo>
                <a:close/>
                <a:moveTo>
                  <a:pt x="1156" y="1142"/>
                </a:moveTo>
                <a:cubicBezTo>
                  <a:pt x="1156" y="1441"/>
                  <a:pt x="1025" y="1608"/>
                  <a:pt x="764" y="1640"/>
                </a:cubicBezTo>
                <a:cubicBezTo>
                  <a:pt x="764" y="1640"/>
                  <a:pt x="763" y="1640"/>
                  <a:pt x="763" y="1640"/>
                </a:cubicBezTo>
                <a:cubicBezTo>
                  <a:pt x="760" y="1640"/>
                  <a:pt x="757" y="1639"/>
                  <a:pt x="755" y="1637"/>
                </a:cubicBezTo>
                <a:cubicBezTo>
                  <a:pt x="753" y="1634"/>
                  <a:pt x="751" y="1631"/>
                  <a:pt x="751" y="1628"/>
                </a:cubicBezTo>
                <a:cubicBezTo>
                  <a:pt x="751" y="1476"/>
                  <a:pt x="751" y="1476"/>
                  <a:pt x="751" y="1476"/>
                </a:cubicBezTo>
                <a:cubicBezTo>
                  <a:pt x="751" y="1471"/>
                  <a:pt x="753" y="1468"/>
                  <a:pt x="757" y="1465"/>
                </a:cubicBezTo>
                <a:cubicBezTo>
                  <a:pt x="876" y="1401"/>
                  <a:pt x="935" y="1299"/>
                  <a:pt x="938" y="1154"/>
                </a:cubicBezTo>
                <a:cubicBezTo>
                  <a:pt x="763" y="1154"/>
                  <a:pt x="763" y="1154"/>
                  <a:pt x="763" y="1154"/>
                </a:cubicBezTo>
                <a:cubicBezTo>
                  <a:pt x="756" y="1154"/>
                  <a:pt x="751" y="1149"/>
                  <a:pt x="751" y="1142"/>
                </a:cubicBezTo>
                <a:cubicBezTo>
                  <a:pt x="751" y="761"/>
                  <a:pt x="751" y="761"/>
                  <a:pt x="751" y="761"/>
                </a:cubicBezTo>
                <a:cubicBezTo>
                  <a:pt x="751" y="754"/>
                  <a:pt x="756" y="749"/>
                  <a:pt x="763" y="749"/>
                </a:cubicBezTo>
                <a:cubicBezTo>
                  <a:pt x="1145" y="749"/>
                  <a:pt x="1145" y="749"/>
                  <a:pt x="1145" y="749"/>
                </a:cubicBezTo>
                <a:cubicBezTo>
                  <a:pt x="1151" y="749"/>
                  <a:pt x="1156" y="754"/>
                  <a:pt x="1156" y="761"/>
                </a:cubicBezTo>
                <a:lnTo>
                  <a:pt x="1156" y="1142"/>
                </a:lnTo>
                <a:close/>
                <a:moveTo>
                  <a:pt x="1832" y="1142"/>
                </a:moveTo>
                <a:cubicBezTo>
                  <a:pt x="1832" y="1436"/>
                  <a:pt x="1715" y="1585"/>
                  <a:pt x="1441" y="1640"/>
                </a:cubicBezTo>
                <a:cubicBezTo>
                  <a:pt x="1440" y="1640"/>
                  <a:pt x="1440" y="1640"/>
                  <a:pt x="1439" y="1640"/>
                </a:cubicBezTo>
                <a:cubicBezTo>
                  <a:pt x="1436" y="1640"/>
                  <a:pt x="1433" y="1639"/>
                  <a:pt x="1431" y="1637"/>
                </a:cubicBezTo>
                <a:cubicBezTo>
                  <a:pt x="1428" y="1635"/>
                  <a:pt x="1426" y="1631"/>
                  <a:pt x="1426" y="1628"/>
                </a:cubicBezTo>
                <a:cubicBezTo>
                  <a:pt x="1426" y="1476"/>
                  <a:pt x="1426" y="1476"/>
                  <a:pt x="1426" y="1476"/>
                </a:cubicBezTo>
                <a:cubicBezTo>
                  <a:pt x="1426" y="1471"/>
                  <a:pt x="1429" y="1468"/>
                  <a:pt x="1433" y="1465"/>
                </a:cubicBezTo>
                <a:cubicBezTo>
                  <a:pt x="1551" y="1401"/>
                  <a:pt x="1610" y="1299"/>
                  <a:pt x="1613" y="1154"/>
                </a:cubicBezTo>
                <a:cubicBezTo>
                  <a:pt x="1439" y="1154"/>
                  <a:pt x="1439" y="1154"/>
                  <a:pt x="1439" y="1154"/>
                </a:cubicBezTo>
                <a:cubicBezTo>
                  <a:pt x="1432" y="1154"/>
                  <a:pt x="1426" y="1149"/>
                  <a:pt x="1426" y="1142"/>
                </a:cubicBezTo>
                <a:cubicBezTo>
                  <a:pt x="1426" y="761"/>
                  <a:pt x="1426" y="761"/>
                  <a:pt x="1426" y="761"/>
                </a:cubicBezTo>
                <a:cubicBezTo>
                  <a:pt x="1426" y="754"/>
                  <a:pt x="1432" y="749"/>
                  <a:pt x="1439" y="749"/>
                </a:cubicBezTo>
                <a:cubicBezTo>
                  <a:pt x="1820" y="749"/>
                  <a:pt x="1820" y="749"/>
                  <a:pt x="1820" y="749"/>
                </a:cubicBezTo>
                <a:cubicBezTo>
                  <a:pt x="1827" y="749"/>
                  <a:pt x="1832" y="754"/>
                  <a:pt x="1832" y="761"/>
                </a:cubicBezTo>
                <a:lnTo>
                  <a:pt x="1832" y="1142"/>
                </a:lnTo>
                <a:close/>
                <a:moveTo>
                  <a:pt x="1832" y="1142"/>
                </a:moveTo>
                <a:cubicBezTo>
                  <a:pt x="1832" y="1142"/>
                  <a:pt x="1832" y="1142"/>
                  <a:pt x="1832" y="1142"/>
                </a:cubicBezTo>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32" tIns="45719" rIns="91432" bIns="45719"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nvGrpSpPr>
          <p:cNvPr id="556" name="reading_blue"/>
          <p:cNvGrpSpPr/>
          <p:nvPr userDrawn="1"/>
        </p:nvGrpSpPr>
        <p:grpSpPr>
          <a:xfrm>
            <a:off x="453192" y="5451770"/>
            <a:ext cx="1192517" cy="1026777"/>
            <a:chOff x="4714875" y="5211763"/>
            <a:chExt cx="1404938" cy="1209675"/>
          </a:xfrm>
        </p:grpSpPr>
        <p:sp>
          <p:nvSpPr>
            <p:cNvPr id="557" name="Freeform 224"/>
            <p:cNvSpPr>
              <a:spLocks noEditPoints="1"/>
            </p:cNvSpPr>
            <p:nvPr/>
          </p:nvSpPr>
          <p:spPr bwMode="auto">
            <a:xfrm>
              <a:off x="4714875" y="5648326"/>
              <a:ext cx="684213" cy="765175"/>
            </a:xfrm>
            <a:custGeom>
              <a:avLst/>
              <a:gdLst>
                <a:gd name="T0" fmla="*/ 431 w 431"/>
                <a:gd name="T1" fmla="*/ 0 h 482"/>
                <a:gd name="T2" fmla="*/ 0 w 431"/>
                <a:gd name="T3" fmla="*/ 0 h 482"/>
                <a:gd name="T4" fmla="*/ 0 w 431"/>
                <a:gd name="T5" fmla="*/ 48 h 482"/>
                <a:gd name="T6" fmla="*/ 38 w 431"/>
                <a:gd name="T7" fmla="*/ 48 h 482"/>
                <a:gd name="T8" fmla="*/ 38 w 431"/>
                <a:gd name="T9" fmla="*/ 482 h 482"/>
                <a:gd name="T10" fmla="*/ 356 w 431"/>
                <a:gd name="T11" fmla="*/ 482 h 482"/>
                <a:gd name="T12" fmla="*/ 356 w 431"/>
                <a:gd name="T13" fmla="*/ 48 h 482"/>
                <a:gd name="T14" fmla="*/ 431 w 431"/>
                <a:gd name="T15" fmla="*/ 48 h 482"/>
                <a:gd name="T16" fmla="*/ 431 w 431"/>
                <a:gd name="T17" fmla="*/ 0 h 482"/>
                <a:gd name="T18" fmla="*/ 431 w 431"/>
                <a:gd name="T19" fmla="*/ 0 h 482"/>
                <a:gd name="T20" fmla="*/ 431 w 431"/>
                <a:gd name="T21" fmla="*/ 0 h 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1" h="482">
                  <a:moveTo>
                    <a:pt x="431" y="0"/>
                  </a:moveTo>
                  <a:lnTo>
                    <a:pt x="0" y="0"/>
                  </a:lnTo>
                  <a:lnTo>
                    <a:pt x="0" y="48"/>
                  </a:lnTo>
                  <a:lnTo>
                    <a:pt x="38" y="48"/>
                  </a:lnTo>
                  <a:lnTo>
                    <a:pt x="38" y="482"/>
                  </a:lnTo>
                  <a:lnTo>
                    <a:pt x="356" y="482"/>
                  </a:lnTo>
                  <a:lnTo>
                    <a:pt x="356" y="48"/>
                  </a:lnTo>
                  <a:lnTo>
                    <a:pt x="431" y="48"/>
                  </a:lnTo>
                  <a:lnTo>
                    <a:pt x="431" y="0"/>
                  </a:lnTo>
                  <a:close/>
                  <a:moveTo>
                    <a:pt x="431" y="0"/>
                  </a:moveTo>
                  <a:lnTo>
                    <a:pt x="431" y="0"/>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58" name="Freeform 225"/>
            <p:cNvSpPr>
              <a:spLocks noEditPoints="1"/>
            </p:cNvSpPr>
            <p:nvPr/>
          </p:nvSpPr>
          <p:spPr bwMode="auto">
            <a:xfrm>
              <a:off x="4714875" y="5648326"/>
              <a:ext cx="684213" cy="765175"/>
            </a:xfrm>
            <a:custGeom>
              <a:avLst/>
              <a:gdLst>
                <a:gd name="T0" fmla="*/ 431 w 431"/>
                <a:gd name="T1" fmla="*/ 0 h 482"/>
                <a:gd name="T2" fmla="*/ 0 w 431"/>
                <a:gd name="T3" fmla="*/ 0 h 482"/>
                <a:gd name="T4" fmla="*/ 0 w 431"/>
                <a:gd name="T5" fmla="*/ 48 h 482"/>
                <a:gd name="T6" fmla="*/ 38 w 431"/>
                <a:gd name="T7" fmla="*/ 48 h 482"/>
                <a:gd name="T8" fmla="*/ 38 w 431"/>
                <a:gd name="T9" fmla="*/ 482 h 482"/>
                <a:gd name="T10" fmla="*/ 356 w 431"/>
                <a:gd name="T11" fmla="*/ 482 h 482"/>
                <a:gd name="T12" fmla="*/ 356 w 431"/>
                <a:gd name="T13" fmla="*/ 48 h 482"/>
                <a:gd name="T14" fmla="*/ 431 w 431"/>
                <a:gd name="T15" fmla="*/ 48 h 482"/>
                <a:gd name="T16" fmla="*/ 431 w 431"/>
                <a:gd name="T17" fmla="*/ 0 h 482"/>
                <a:gd name="T18" fmla="*/ 431 w 431"/>
                <a:gd name="T19" fmla="*/ 0 h 482"/>
                <a:gd name="T20" fmla="*/ 431 w 431"/>
                <a:gd name="T21" fmla="*/ 0 h 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1" h="482">
                  <a:moveTo>
                    <a:pt x="431" y="0"/>
                  </a:moveTo>
                  <a:lnTo>
                    <a:pt x="0" y="0"/>
                  </a:lnTo>
                  <a:lnTo>
                    <a:pt x="0" y="48"/>
                  </a:lnTo>
                  <a:lnTo>
                    <a:pt x="38" y="48"/>
                  </a:lnTo>
                  <a:lnTo>
                    <a:pt x="38" y="482"/>
                  </a:lnTo>
                  <a:lnTo>
                    <a:pt x="356" y="482"/>
                  </a:lnTo>
                  <a:lnTo>
                    <a:pt x="356" y="48"/>
                  </a:lnTo>
                  <a:lnTo>
                    <a:pt x="431" y="48"/>
                  </a:lnTo>
                  <a:lnTo>
                    <a:pt x="431" y="0"/>
                  </a:lnTo>
                  <a:moveTo>
                    <a:pt x="431" y="0"/>
                  </a:moveTo>
                  <a:lnTo>
                    <a:pt x="431" y="0"/>
                  </a:lnTo>
                </a:path>
              </a:pathLst>
            </a:cu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59" name="Freeform 226"/>
            <p:cNvSpPr>
              <a:spLocks noEditPoints="1"/>
            </p:cNvSpPr>
            <p:nvPr/>
          </p:nvSpPr>
          <p:spPr bwMode="auto">
            <a:xfrm>
              <a:off x="5365750" y="5332413"/>
              <a:ext cx="654050" cy="1082675"/>
            </a:xfrm>
            <a:custGeom>
              <a:avLst/>
              <a:gdLst>
                <a:gd name="T0" fmla="*/ 525 w 1301"/>
                <a:gd name="T1" fmla="*/ 397 h 2153"/>
                <a:gd name="T2" fmla="*/ 201 w 1301"/>
                <a:gd name="T3" fmla="*/ 0 h 2153"/>
                <a:gd name="T4" fmla="*/ 0 w 1301"/>
                <a:gd name="T5" fmla="*/ 193 h 2153"/>
                <a:gd name="T6" fmla="*/ 181 w 1301"/>
                <a:gd name="T7" fmla="*/ 391 h 2153"/>
                <a:gd name="T8" fmla="*/ 310 w 1301"/>
                <a:gd name="T9" fmla="*/ 539 h 2153"/>
                <a:gd name="T10" fmla="*/ 525 w 1301"/>
                <a:gd name="T11" fmla="*/ 397 h 2153"/>
                <a:gd name="T12" fmla="*/ 790 w 1301"/>
                <a:gd name="T13" fmla="*/ 482 h 2153"/>
                <a:gd name="T14" fmla="*/ 790 w 1301"/>
                <a:gd name="T15" fmla="*/ 482 h 2153"/>
                <a:gd name="T16" fmla="*/ 756 w 1301"/>
                <a:gd name="T17" fmla="*/ 683 h 2153"/>
                <a:gd name="T18" fmla="*/ 712 w 1301"/>
                <a:gd name="T19" fmla="*/ 1072 h 2153"/>
                <a:gd name="T20" fmla="*/ 284 w 1301"/>
                <a:gd name="T21" fmla="*/ 1212 h 2153"/>
                <a:gd name="T22" fmla="*/ 34 w 1301"/>
                <a:gd name="T23" fmla="*/ 1982 h 2153"/>
                <a:gd name="T24" fmla="*/ 135 w 1301"/>
                <a:gd name="T25" fmla="*/ 2148 h 2153"/>
                <a:gd name="T26" fmla="*/ 168 w 1301"/>
                <a:gd name="T27" fmla="*/ 2153 h 2153"/>
                <a:gd name="T28" fmla="*/ 303 w 1301"/>
                <a:gd name="T29" fmla="*/ 2049 h 2153"/>
                <a:gd name="T30" fmla="*/ 513 w 1301"/>
                <a:gd name="T31" fmla="*/ 1351 h 2153"/>
                <a:gd name="T32" fmla="*/ 939 w 1301"/>
                <a:gd name="T33" fmla="*/ 1351 h 2153"/>
                <a:gd name="T34" fmla="*/ 1213 w 1301"/>
                <a:gd name="T35" fmla="*/ 1164 h 2153"/>
                <a:gd name="T36" fmla="*/ 1288 w 1301"/>
                <a:gd name="T37" fmla="*/ 554 h 2153"/>
                <a:gd name="T38" fmla="*/ 1055 w 1301"/>
                <a:gd name="T39" fmla="*/ 306 h 2153"/>
                <a:gd name="T40" fmla="*/ 994 w 1301"/>
                <a:gd name="T41" fmla="*/ 307 h 2153"/>
                <a:gd name="T42" fmla="*/ 871 w 1301"/>
                <a:gd name="T43" fmla="*/ 353 h 2153"/>
                <a:gd name="T44" fmla="*/ 816 w 1301"/>
                <a:gd name="T45" fmla="*/ 436 h 2153"/>
                <a:gd name="T46" fmla="*/ 756 w 1301"/>
                <a:gd name="T47" fmla="*/ 683 h 2153"/>
                <a:gd name="T48" fmla="*/ 939 w 1301"/>
                <a:gd name="T49" fmla="*/ 1351 h 2153"/>
                <a:gd name="T50" fmla="*/ 939 w 1301"/>
                <a:gd name="T51" fmla="*/ 1351 h 2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01" h="2153">
                  <a:moveTo>
                    <a:pt x="525" y="397"/>
                  </a:moveTo>
                  <a:cubicBezTo>
                    <a:pt x="201" y="0"/>
                    <a:pt x="201" y="0"/>
                    <a:pt x="201" y="0"/>
                  </a:cubicBezTo>
                  <a:cubicBezTo>
                    <a:pt x="0" y="193"/>
                    <a:pt x="0" y="193"/>
                    <a:pt x="0" y="193"/>
                  </a:cubicBezTo>
                  <a:cubicBezTo>
                    <a:pt x="181" y="391"/>
                    <a:pt x="181" y="391"/>
                    <a:pt x="181" y="391"/>
                  </a:cubicBezTo>
                  <a:cubicBezTo>
                    <a:pt x="310" y="539"/>
                    <a:pt x="310" y="539"/>
                    <a:pt x="310" y="539"/>
                  </a:cubicBezTo>
                  <a:lnTo>
                    <a:pt x="525" y="397"/>
                  </a:lnTo>
                  <a:close/>
                  <a:moveTo>
                    <a:pt x="790" y="482"/>
                  </a:moveTo>
                  <a:cubicBezTo>
                    <a:pt x="790" y="482"/>
                    <a:pt x="790" y="482"/>
                    <a:pt x="790" y="482"/>
                  </a:cubicBezTo>
                  <a:moveTo>
                    <a:pt x="756" y="683"/>
                  </a:moveTo>
                  <a:cubicBezTo>
                    <a:pt x="750" y="775"/>
                    <a:pt x="738" y="901"/>
                    <a:pt x="712" y="1072"/>
                  </a:cubicBezTo>
                  <a:cubicBezTo>
                    <a:pt x="484" y="1080"/>
                    <a:pt x="340" y="1127"/>
                    <a:pt x="284" y="1212"/>
                  </a:cubicBezTo>
                  <a:cubicBezTo>
                    <a:pt x="208" y="1327"/>
                    <a:pt x="70" y="1839"/>
                    <a:pt x="34" y="1982"/>
                  </a:cubicBezTo>
                  <a:cubicBezTo>
                    <a:pt x="15" y="2055"/>
                    <a:pt x="60" y="2130"/>
                    <a:pt x="135" y="2148"/>
                  </a:cubicBezTo>
                  <a:cubicBezTo>
                    <a:pt x="146" y="2151"/>
                    <a:pt x="157" y="2153"/>
                    <a:pt x="168" y="2153"/>
                  </a:cubicBezTo>
                  <a:cubicBezTo>
                    <a:pt x="231" y="2153"/>
                    <a:pt x="287" y="2111"/>
                    <a:pt x="303" y="2049"/>
                  </a:cubicBezTo>
                  <a:cubicBezTo>
                    <a:pt x="366" y="1798"/>
                    <a:pt x="513" y="1351"/>
                    <a:pt x="513" y="1351"/>
                  </a:cubicBezTo>
                  <a:cubicBezTo>
                    <a:pt x="939" y="1351"/>
                    <a:pt x="939" y="1351"/>
                    <a:pt x="939" y="1351"/>
                  </a:cubicBezTo>
                  <a:cubicBezTo>
                    <a:pt x="1058" y="1350"/>
                    <a:pt x="1193" y="1298"/>
                    <a:pt x="1213" y="1164"/>
                  </a:cubicBezTo>
                  <a:cubicBezTo>
                    <a:pt x="1288" y="554"/>
                    <a:pt x="1288" y="554"/>
                    <a:pt x="1288" y="554"/>
                  </a:cubicBezTo>
                  <a:cubicBezTo>
                    <a:pt x="1301" y="441"/>
                    <a:pt x="1220" y="329"/>
                    <a:pt x="1055" y="306"/>
                  </a:cubicBezTo>
                  <a:cubicBezTo>
                    <a:pt x="1024" y="302"/>
                    <a:pt x="994" y="307"/>
                    <a:pt x="994" y="307"/>
                  </a:cubicBezTo>
                  <a:cubicBezTo>
                    <a:pt x="967" y="309"/>
                    <a:pt x="915" y="316"/>
                    <a:pt x="871" y="353"/>
                  </a:cubicBezTo>
                  <a:cubicBezTo>
                    <a:pt x="840" y="380"/>
                    <a:pt x="826" y="411"/>
                    <a:pt x="816" y="436"/>
                  </a:cubicBezTo>
                  <a:cubicBezTo>
                    <a:pt x="764" y="566"/>
                    <a:pt x="756" y="683"/>
                    <a:pt x="756" y="683"/>
                  </a:cubicBezTo>
                  <a:close/>
                  <a:moveTo>
                    <a:pt x="939" y="1351"/>
                  </a:moveTo>
                  <a:cubicBezTo>
                    <a:pt x="939" y="1351"/>
                    <a:pt x="939" y="1351"/>
                    <a:pt x="939" y="1351"/>
                  </a:cubicBezTo>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60" name="Freeform 227"/>
            <p:cNvSpPr>
              <a:spLocks noEditPoints="1"/>
            </p:cNvSpPr>
            <p:nvPr/>
          </p:nvSpPr>
          <p:spPr bwMode="auto">
            <a:xfrm>
              <a:off x="5762625" y="5211763"/>
              <a:ext cx="257175" cy="255588"/>
            </a:xfrm>
            <a:custGeom>
              <a:avLst/>
              <a:gdLst>
                <a:gd name="T0" fmla="*/ 256 w 512"/>
                <a:gd name="T1" fmla="*/ 0 h 508"/>
                <a:gd name="T2" fmla="*/ 512 w 512"/>
                <a:gd name="T3" fmla="*/ 254 h 508"/>
                <a:gd name="T4" fmla="*/ 256 w 512"/>
                <a:gd name="T5" fmla="*/ 508 h 508"/>
                <a:gd name="T6" fmla="*/ 0 w 512"/>
                <a:gd name="T7" fmla="*/ 254 h 508"/>
                <a:gd name="T8" fmla="*/ 256 w 512"/>
                <a:gd name="T9" fmla="*/ 0 h 508"/>
                <a:gd name="T10" fmla="*/ 256 w 512"/>
                <a:gd name="T11" fmla="*/ 0 h 508"/>
                <a:gd name="T12" fmla="*/ 256 w 512"/>
                <a:gd name="T13" fmla="*/ 0 h 508"/>
              </a:gdLst>
              <a:ahLst/>
              <a:cxnLst>
                <a:cxn ang="0">
                  <a:pos x="T0" y="T1"/>
                </a:cxn>
                <a:cxn ang="0">
                  <a:pos x="T2" y="T3"/>
                </a:cxn>
                <a:cxn ang="0">
                  <a:pos x="T4" y="T5"/>
                </a:cxn>
                <a:cxn ang="0">
                  <a:pos x="T6" y="T7"/>
                </a:cxn>
                <a:cxn ang="0">
                  <a:pos x="T8" y="T9"/>
                </a:cxn>
                <a:cxn ang="0">
                  <a:pos x="T10" y="T11"/>
                </a:cxn>
                <a:cxn ang="0">
                  <a:pos x="T12" y="T13"/>
                </a:cxn>
              </a:cxnLst>
              <a:rect l="0" t="0" r="r" b="b"/>
              <a:pathLst>
                <a:path w="512" h="508">
                  <a:moveTo>
                    <a:pt x="256" y="0"/>
                  </a:moveTo>
                  <a:cubicBezTo>
                    <a:pt x="398" y="0"/>
                    <a:pt x="512" y="114"/>
                    <a:pt x="512" y="254"/>
                  </a:cubicBezTo>
                  <a:cubicBezTo>
                    <a:pt x="512" y="395"/>
                    <a:pt x="398" y="508"/>
                    <a:pt x="256" y="508"/>
                  </a:cubicBezTo>
                  <a:cubicBezTo>
                    <a:pt x="115" y="508"/>
                    <a:pt x="0" y="395"/>
                    <a:pt x="0" y="254"/>
                  </a:cubicBezTo>
                  <a:cubicBezTo>
                    <a:pt x="0" y="114"/>
                    <a:pt x="115" y="0"/>
                    <a:pt x="256" y="0"/>
                  </a:cubicBezTo>
                  <a:close/>
                  <a:moveTo>
                    <a:pt x="256" y="0"/>
                  </a:moveTo>
                  <a:cubicBezTo>
                    <a:pt x="256" y="0"/>
                    <a:pt x="256" y="0"/>
                    <a:pt x="256" y="0"/>
                  </a:cubicBezTo>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61" name="Freeform 228"/>
            <p:cNvSpPr>
              <a:spLocks noEditPoints="1"/>
            </p:cNvSpPr>
            <p:nvPr/>
          </p:nvSpPr>
          <p:spPr bwMode="auto">
            <a:xfrm>
              <a:off x="5684838" y="5589588"/>
              <a:ext cx="434975" cy="831850"/>
            </a:xfrm>
            <a:custGeom>
              <a:avLst/>
              <a:gdLst>
                <a:gd name="T0" fmla="*/ 814 w 866"/>
                <a:gd name="T1" fmla="*/ 526 h 1653"/>
                <a:gd name="T2" fmla="*/ 866 w 866"/>
                <a:gd name="T3" fmla="*/ 0 h 1653"/>
                <a:gd name="T4" fmla="*/ 702 w 866"/>
                <a:gd name="T5" fmla="*/ 0 h 1653"/>
                <a:gd name="T6" fmla="*/ 650 w 866"/>
                <a:gd name="T7" fmla="*/ 526 h 1653"/>
                <a:gd name="T8" fmla="*/ 296 w 866"/>
                <a:gd name="T9" fmla="*/ 899 h 1653"/>
                <a:gd name="T10" fmla="*/ 9 w 866"/>
                <a:gd name="T11" fmla="*/ 898 h 1653"/>
                <a:gd name="T12" fmla="*/ 9 w 866"/>
                <a:gd name="T13" fmla="*/ 1061 h 1653"/>
                <a:gd name="T14" fmla="*/ 286 w 866"/>
                <a:gd name="T15" fmla="*/ 1061 h 1653"/>
                <a:gd name="T16" fmla="*/ 296 w 866"/>
                <a:gd name="T17" fmla="*/ 1061 h 1653"/>
                <a:gd name="T18" fmla="*/ 296 w 866"/>
                <a:gd name="T19" fmla="*/ 1457 h 1653"/>
                <a:gd name="T20" fmla="*/ 198 w 866"/>
                <a:gd name="T21" fmla="*/ 1457 h 1653"/>
                <a:gd name="T22" fmla="*/ 0 w 866"/>
                <a:gd name="T23" fmla="*/ 1653 h 1653"/>
                <a:gd name="T24" fmla="*/ 109 w 866"/>
                <a:gd name="T25" fmla="*/ 1653 h 1653"/>
                <a:gd name="T26" fmla="*/ 198 w 866"/>
                <a:gd name="T27" fmla="*/ 1565 h 1653"/>
                <a:gd name="T28" fmla="*/ 557 w 866"/>
                <a:gd name="T29" fmla="*/ 1565 h 1653"/>
                <a:gd name="T30" fmla="*/ 646 w 866"/>
                <a:gd name="T31" fmla="*/ 1653 h 1653"/>
                <a:gd name="T32" fmla="*/ 755 w 866"/>
                <a:gd name="T33" fmla="*/ 1653 h 1653"/>
                <a:gd name="T34" fmla="*/ 557 w 866"/>
                <a:gd name="T35" fmla="*/ 1457 h 1653"/>
                <a:gd name="T36" fmla="*/ 459 w 866"/>
                <a:gd name="T37" fmla="*/ 1457 h 1653"/>
                <a:gd name="T38" fmla="*/ 459 w 866"/>
                <a:gd name="T39" fmla="*/ 1043 h 1653"/>
                <a:gd name="T40" fmla="*/ 814 w 866"/>
                <a:gd name="T41" fmla="*/ 526 h 1653"/>
                <a:gd name="T42" fmla="*/ 814 w 866"/>
                <a:gd name="T43" fmla="*/ 526 h 1653"/>
                <a:gd name="T44" fmla="*/ 814 w 866"/>
                <a:gd name="T45" fmla="*/ 526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66" h="1653">
                  <a:moveTo>
                    <a:pt x="814" y="526"/>
                  </a:moveTo>
                  <a:cubicBezTo>
                    <a:pt x="866" y="0"/>
                    <a:pt x="866" y="0"/>
                    <a:pt x="866" y="0"/>
                  </a:cubicBezTo>
                  <a:cubicBezTo>
                    <a:pt x="702" y="0"/>
                    <a:pt x="702" y="0"/>
                    <a:pt x="702" y="0"/>
                  </a:cubicBezTo>
                  <a:cubicBezTo>
                    <a:pt x="650" y="526"/>
                    <a:pt x="650" y="526"/>
                    <a:pt x="650" y="526"/>
                  </a:cubicBezTo>
                  <a:cubicBezTo>
                    <a:pt x="638" y="910"/>
                    <a:pt x="401" y="894"/>
                    <a:pt x="296" y="899"/>
                  </a:cubicBezTo>
                  <a:cubicBezTo>
                    <a:pt x="9" y="898"/>
                    <a:pt x="9" y="898"/>
                    <a:pt x="9" y="898"/>
                  </a:cubicBezTo>
                  <a:cubicBezTo>
                    <a:pt x="9" y="1061"/>
                    <a:pt x="9" y="1061"/>
                    <a:pt x="9" y="1061"/>
                  </a:cubicBezTo>
                  <a:cubicBezTo>
                    <a:pt x="286" y="1061"/>
                    <a:pt x="286" y="1061"/>
                    <a:pt x="286" y="1061"/>
                  </a:cubicBezTo>
                  <a:cubicBezTo>
                    <a:pt x="289" y="1061"/>
                    <a:pt x="292" y="1061"/>
                    <a:pt x="296" y="1061"/>
                  </a:cubicBezTo>
                  <a:cubicBezTo>
                    <a:pt x="296" y="1457"/>
                    <a:pt x="296" y="1457"/>
                    <a:pt x="296" y="1457"/>
                  </a:cubicBezTo>
                  <a:cubicBezTo>
                    <a:pt x="198" y="1457"/>
                    <a:pt x="198" y="1457"/>
                    <a:pt x="198" y="1457"/>
                  </a:cubicBezTo>
                  <a:cubicBezTo>
                    <a:pt x="89" y="1457"/>
                    <a:pt x="0" y="1545"/>
                    <a:pt x="0" y="1653"/>
                  </a:cubicBezTo>
                  <a:cubicBezTo>
                    <a:pt x="109" y="1653"/>
                    <a:pt x="109" y="1653"/>
                    <a:pt x="109" y="1653"/>
                  </a:cubicBezTo>
                  <a:cubicBezTo>
                    <a:pt x="109" y="1605"/>
                    <a:pt x="149" y="1565"/>
                    <a:pt x="198" y="1565"/>
                  </a:cubicBezTo>
                  <a:cubicBezTo>
                    <a:pt x="557" y="1565"/>
                    <a:pt x="557" y="1565"/>
                    <a:pt x="557" y="1565"/>
                  </a:cubicBezTo>
                  <a:cubicBezTo>
                    <a:pt x="606" y="1565"/>
                    <a:pt x="646" y="1605"/>
                    <a:pt x="646" y="1653"/>
                  </a:cubicBezTo>
                  <a:cubicBezTo>
                    <a:pt x="755" y="1653"/>
                    <a:pt x="755" y="1653"/>
                    <a:pt x="755" y="1653"/>
                  </a:cubicBezTo>
                  <a:cubicBezTo>
                    <a:pt x="755" y="1545"/>
                    <a:pt x="666" y="1457"/>
                    <a:pt x="557" y="1457"/>
                  </a:cubicBezTo>
                  <a:cubicBezTo>
                    <a:pt x="459" y="1457"/>
                    <a:pt x="459" y="1457"/>
                    <a:pt x="459" y="1457"/>
                  </a:cubicBezTo>
                  <a:cubicBezTo>
                    <a:pt x="459" y="1043"/>
                    <a:pt x="459" y="1043"/>
                    <a:pt x="459" y="1043"/>
                  </a:cubicBezTo>
                  <a:cubicBezTo>
                    <a:pt x="719" y="1032"/>
                    <a:pt x="783" y="754"/>
                    <a:pt x="814" y="526"/>
                  </a:cubicBezTo>
                  <a:close/>
                  <a:moveTo>
                    <a:pt x="814" y="526"/>
                  </a:moveTo>
                  <a:cubicBezTo>
                    <a:pt x="814" y="526"/>
                    <a:pt x="814" y="526"/>
                    <a:pt x="814" y="526"/>
                  </a:cubicBezTo>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62" name="Freeform 229"/>
            <p:cNvSpPr>
              <a:spLocks noEditPoints="1"/>
            </p:cNvSpPr>
            <p:nvPr/>
          </p:nvSpPr>
          <p:spPr bwMode="auto">
            <a:xfrm>
              <a:off x="4714875" y="5648326"/>
              <a:ext cx="684213" cy="765175"/>
            </a:xfrm>
            <a:custGeom>
              <a:avLst/>
              <a:gdLst>
                <a:gd name="T0" fmla="*/ 431 w 431"/>
                <a:gd name="T1" fmla="*/ 0 h 482"/>
                <a:gd name="T2" fmla="*/ 0 w 431"/>
                <a:gd name="T3" fmla="*/ 0 h 482"/>
                <a:gd name="T4" fmla="*/ 0 w 431"/>
                <a:gd name="T5" fmla="*/ 48 h 482"/>
                <a:gd name="T6" fmla="*/ 38 w 431"/>
                <a:gd name="T7" fmla="*/ 48 h 482"/>
                <a:gd name="T8" fmla="*/ 38 w 431"/>
                <a:gd name="T9" fmla="*/ 482 h 482"/>
                <a:gd name="T10" fmla="*/ 356 w 431"/>
                <a:gd name="T11" fmla="*/ 482 h 482"/>
                <a:gd name="T12" fmla="*/ 356 w 431"/>
                <a:gd name="T13" fmla="*/ 48 h 482"/>
                <a:gd name="T14" fmla="*/ 431 w 431"/>
                <a:gd name="T15" fmla="*/ 48 h 482"/>
                <a:gd name="T16" fmla="*/ 431 w 431"/>
                <a:gd name="T17" fmla="*/ 0 h 482"/>
                <a:gd name="T18" fmla="*/ 431 w 431"/>
                <a:gd name="T19" fmla="*/ 0 h 482"/>
                <a:gd name="T20" fmla="*/ 431 w 431"/>
                <a:gd name="T21" fmla="*/ 0 h 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1" h="482">
                  <a:moveTo>
                    <a:pt x="431" y="0"/>
                  </a:moveTo>
                  <a:lnTo>
                    <a:pt x="0" y="0"/>
                  </a:lnTo>
                  <a:lnTo>
                    <a:pt x="0" y="48"/>
                  </a:lnTo>
                  <a:lnTo>
                    <a:pt x="38" y="48"/>
                  </a:lnTo>
                  <a:lnTo>
                    <a:pt x="38" y="482"/>
                  </a:lnTo>
                  <a:lnTo>
                    <a:pt x="356" y="482"/>
                  </a:lnTo>
                  <a:lnTo>
                    <a:pt x="356" y="48"/>
                  </a:lnTo>
                  <a:lnTo>
                    <a:pt x="431" y="48"/>
                  </a:lnTo>
                  <a:lnTo>
                    <a:pt x="431" y="0"/>
                  </a:lnTo>
                  <a:close/>
                  <a:moveTo>
                    <a:pt x="431" y="0"/>
                  </a:moveTo>
                  <a:lnTo>
                    <a:pt x="431" y="0"/>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63" name="Freeform 230"/>
            <p:cNvSpPr>
              <a:spLocks noEditPoints="1"/>
            </p:cNvSpPr>
            <p:nvPr/>
          </p:nvSpPr>
          <p:spPr bwMode="auto">
            <a:xfrm>
              <a:off x="4714875" y="5648326"/>
              <a:ext cx="684213" cy="765175"/>
            </a:xfrm>
            <a:custGeom>
              <a:avLst/>
              <a:gdLst>
                <a:gd name="T0" fmla="*/ 431 w 431"/>
                <a:gd name="T1" fmla="*/ 0 h 482"/>
                <a:gd name="T2" fmla="*/ 0 w 431"/>
                <a:gd name="T3" fmla="*/ 0 h 482"/>
                <a:gd name="T4" fmla="*/ 0 w 431"/>
                <a:gd name="T5" fmla="*/ 48 h 482"/>
                <a:gd name="T6" fmla="*/ 38 w 431"/>
                <a:gd name="T7" fmla="*/ 48 h 482"/>
                <a:gd name="T8" fmla="*/ 38 w 431"/>
                <a:gd name="T9" fmla="*/ 482 h 482"/>
                <a:gd name="T10" fmla="*/ 356 w 431"/>
                <a:gd name="T11" fmla="*/ 482 h 482"/>
                <a:gd name="T12" fmla="*/ 356 w 431"/>
                <a:gd name="T13" fmla="*/ 48 h 482"/>
                <a:gd name="T14" fmla="*/ 431 w 431"/>
                <a:gd name="T15" fmla="*/ 48 h 482"/>
                <a:gd name="T16" fmla="*/ 431 w 431"/>
                <a:gd name="T17" fmla="*/ 0 h 482"/>
                <a:gd name="T18" fmla="*/ 431 w 431"/>
                <a:gd name="T19" fmla="*/ 0 h 482"/>
                <a:gd name="T20" fmla="*/ 431 w 431"/>
                <a:gd name="T21" fmla="*/ 0 h 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1" h="482">
                  <a:moveTo>
                    <a:pt x="431" y="0"/>
                  </a:moveTo>
                  <a:lnTo>
                    <a:pt x="0" y="0"/>
                  </a:lnTo>
                  <a:lnTo>
                    <a:pt x="0" y="48"/>
                  </a:lnTo>
                  <a:lnTo>
                    <a:pt x="38" y="48"/>
                  </a:lnTo>
                  <a:lnTo>
                    <a:pt x="38" y="482"/>
                  </a:lnTo>
                  <a:lnTo>
                    <a:pt x="356" y="482"/>
                  </a:lnTo>
                  <a:lnTo>
                    <a:pt x="356" y="48"/>
                  </a:lnTo>
                  <a:lnTo>
                    <a:pt x="431" y="48"/>
                  </a:lnTo>
                  <a:lnTo>
                    <a:pt x="431" y="0"/>
                  </a:lnTo>
                  <a:moveTo>
                    <a:pt x="431" y="0"/>
                  </a:moveTo>
                  <a:lnTo>
                    <a:pt x="431" y="0"/>
                  </a:lnTo>
                </a:path>
              </a:pathLst>
            </a:cu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64" name="Freeform 231"/>
            <p:cNvSpPr>
              <a:spLocks noEditPoints="1"/>
            </p:cNvSpPr>
            <p:nvPr/>
          </p:nvSpPr>
          <p:spPr bwMode="auto">
            <a:xfrm>
              <a:off x="5365750" y="5332413"/>
              <a:ext cx="654050" cy="1082675"/>
            </a:xfrm>
            <a:custGeom>
              <a:avLst/>
              <a:gdLst>
                <a:gd name="T0" fmla="*/ 525 w 1301"/>
                <a:gd name="T1" fmla="*/ 397 h 2153"/>
                <a:gd name="T2" fmla="*/ 201 w 1301"/>
                <a:gd name="T3" fmla="*/ 0 h 2153"/>
                <a:gd name="T4" fmla="*/ 0 w 1301"/>
                <a:gd name="T5" fmla="*/ 193 h 2153"/>
                <a:gd name="T6" fmla="*/ 181 w 1301"/>
                <a:gd name="T7" fmla="*/ 391 h 2153"/>
                <a:gd name="T8" fmla="*/ 310 w 1301"/>
                <a:gd name="T9" fmla="*/ 539 h 2153"/>
                <a:gd name="T10" fmla="*/ 525 w 1301"/>
                <a:gd name="T11" fmla="*/ 397 h 2153"/>
                <a:gd name="T12" fmla="*/ 790 w 1301"/>
                <a:gd name="T13" fmla="*/ 482 h 2153"/>
                <a:gd name="T14" fmla="*/ 790 w 1301"/>
                <a:gd name="T15" fmla="*/ 482 h 2153"/>
                <a:gd name="T16" fmla="*/ 756 w 1301"/>
                <a:gd name="T17" fmla="*/ 683 h 2153"/>
                <a:gd name="T18" fmla="*/ 712 w 1301"/>
                <a:gd name="T19" fmla="*/ 1072 h 2153"/>
                <a:gd name="T20" fmla="*/ 284 w 1301"/>
                <a:gd name="T21" fmla="*/ 1212 h 2153"/>
                <a:gd name="T22" fmla="*/ 34 w 1301"/>
                <a:gd name="T23" fmla="*/ 1982 h 2153"/>
                <a:gd name="T24" fmla="*/ 135 w 1301"/>
                <a:gd name="T25" fmla="*/ 2148 h 2153"/>
                <a:gd name="T26" fmla="*/ 168 w 1301"/>
                <a:gd name="T27" fmla="*/ 2153 h 2153"/>
                <a:gd name="T28" fmla="*/ 303 w 1301"/>
                <a:gd name="T29" fmla="*/ 2049 h 2153"/>
                <a:gd name="T30" fmla="*/ 513 w 1301"/>
                <a:gd name="T31" fmla="*/ 1351 h 2153"/>
                <a:gd name="T32" fmla="*/ 939 w 1301"/>
                <a:gd name="T33" fmla="*/ 1351 h 2153"/>
                <a:gd name="T34" fmla="*/ 1213 w 1301"/>
                <a:gd name="T35" fmla="*/ 1164 h 2153"/>
                <a:gd name="T36" fmla="*/ 1288 w 1301"/>
                <a:gd name="T37" fmla="*/ 554 h 2153"/>
                <a:gd name="T38" fmla="*/ 1055 w 1301"/>
                <a:gd name="T39" fmla="*/ 306 h 2153"/>
                <a:gd name="T40" fmla="*/ 994 w 1301"/>
                <a:gd name="T41" fmla="*/ 307 h 2153"/>
                <a:gd name="T42" fmla="*/ 871 w 1301"/>
                <a:gd name="T43" fmla="*/ 353 h 2153"/>
                <a:gd name="T44" fmla="*/ 816 w 1301"/>
                <a:gd name="T45" fmla="*/ 436 h 2153"/>
                <a:gd name="T46" fmla="*/ 756 w 1301"/>
                <a:gd name="T47" fmla="*/ 683 h 2153"/>
                <a:gd name="T48" fmla="*/ 939 w 1301"/>
                <a:gd name="T49" fmla="*/ 1351 h 2153"/>
                <a:gd name="T50" fmla="*/ 939 w 1301"/>
                <a:gd name="T51" fmla="*/ 1351 h 2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01" h="2153">
                  <a:moveTo>
                    <a:pt x="525" y="397"/>
                  </a:moveTo>
                  <a:cubicBezTo>
                    <a:pt x="201" y="0"/>
                    <a:pt x="201" y="0"/>
                    <a:pt x="201" y="0"/>
                  </a:cubicBezTo>
                  <a:cubicBezTo>
                    <a:pt x="0" y="193"/>
                    <a:pt x="0" y="193"/>
                    <a:pt x="0" y="193"/>
                  </a:cubicBezTo>
                  <a:cubicBezTo>
                    <a:pt x="181" y="391"/>
                    <a:pt x="181" y="391"/>
                    <a:pt x="181" y="391"/>
                  </a:cubicBezTo>
                  <a:cubicBezTo>
                    <a:pt x="310" y="539"/>
                    <a:pt x="310" y="539"/>
                    <a:pt x="310" y="539"/>
                  </a:cubicBezTo>
                  <a:lnTo>
                    <a:pt x="525" y="397"/>
                  </a:lnTo>
                  <a:close/>
                  <a:moveTo>
                    <a:pt x="790" y="482"/>
                  </a:moveTo>
                  <a:cubicBezTo>
                    <a:pt x="790" y="482"/>
                    <a:pt x="790" y="482"/>
                    <a:pt x="790" y="482"/>
                  </a:cubicBezTo>
                  <a:moveTo>
                    <a:pt x="756" y="683"/>
                  </a:moveTo>
                  <a:cubicBezTo>
                    <a:pt x="750" y="775"/>
                    <a:pt x="738" y="901"/>
                    <a:pt x="712" y="1072"/>
                  </a:cubicBezTo>
                  <a:cubicBezTo>
                    <a:pt x="484" y="1080"/>
                    <a:pt x="340" y="1127"/>
                    <a:pt x="284" y="1212"/>
                  </a:cubicBezTo>
                  <a:cubicBezTo>
                    <a:pt x="208" y="1327"/>
                    <a:pt x="70" y="1839"/>
                    <a:pt x="34" y="1982"/>
                  </a:cubicBezTo>
                  <a:cubicBezTo>
                    <a:pt x="15" y="2055"/>
                    <a:pt x="60" y="2130"/>
                    <a:pt x="135" y="2148"/>
                  </a:cubicBezTo>
                  <a:cubicBezTo>
                    <a:pt x="146" y="2151"/>
                    <a:pt x="157" y="2153"/>
                    <a:pt x="168" y="2153"/>
                  </a:cubicBezTo>
                  <a:cubicBezTo>
                    <a:pt x="231" y="2153"/>
                    <a:pt x="287" y="2111"/>
                    <a:pt x="303" y="2049"/>
                  </a:cubicBezTo>
                  <a:cubicBezTo>
                    <a:pt x="366" y="1798"/>
                    <a:pt x="513" y="1351"/>
                    <a:pt x="513" y="1351"/>
                  </a:cubicBezTo>
                  <a:cubicBezTo>
                    <a:pt x="939" y="1351"/>
                    <a:pt x="939" y="1351"/>
                    <a:pt x="939" y="1351"/>
                  </a:cubicBezTo>
                  <a:cubicBezTo>
                    <a:pt x="1058" y="1350"/>
                    <a:pt x="1193" y="1298"/>
                    <a:pt x="1213" y="1164"/>
                  </a:cubicBezTo>
                  <a:cubicBezTo>
                    <a:pt x="1288" y="554"/>
                    <a:pt x="1288" y="554"/>
                    <a:pt x="1288" y="554"/>
                  </a:cubicBezTo>
                  <a:cubicBezTo>
                    <a:pt x="1301" y="441"/>
                    <a:pt x="1220" y="329"/>
                    <a:pt x="1055" y="306"/>
                  </a:cubicBezTo>
                  <a:cubicBezTo>
                    <a:pt x="1024" y="302"/>
                    <a:pt x="994" y="307"/>
                    <a:pt x="994" y="307"/>
                  </a:cubicBezTo>
                  <a:cubicBezTo>
                    <a:pt x="967" y="309"/>
                    <a:pt x="915" y="316"/>
                    <a:pt x="871" y="353"/>
                  </a:cubicBezTo>
                  <a:cubicBezTo>
                    <a:pt x="840" y="380"/>
                    <a:pt x="826" y="411"/>
                    <a:pt x="816" y="436"/>
                  </a:cubicBezTo>
                  <a:cubicBezTo>
                    <a:pt x="764" y="566"/>
                    <a:pt x="756" y="683"/>
                    <a:pt x="756" y="683"/>
                  </a:cubicBezTo>
                  <a:close/>
                  <a:moveTo>
                    <a:pt x="939" y="1351"/>
                  </a:moveTo>
                  <a:cubicBezTo>
                    <a:pt x="939" y="1351"/>
                    <a:pt x="939" y="1351"/>
                    <a:pt x="939" y="1351"/>
                  </a:cubicBezTo>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65" name="Freeform 232"/>
            <p:cNvSpPr>
              <a:spLocks noEditPoints="1"/>
            </p:cNvSpPr>
            <p:nvPr/>
          </p:nvSpPr>
          <p:spPr bwMode="auto">
            <a:xfrm>
              <a:off x="5762625" y="5211763"/>
              <a:ext cx="257175" cy="255588"/>
            </a:xfrm>
            <a:custGeom>
              <a:avLst/>
              <a:gdLst>
                <a:gd name="T0" fmla="*/ 256 w 512"/>
                <a:gd name="T1" fmla="*/ 0 h 508"/>
                <a:gd name="T2" fmla="*/ 512 w 512"/>
                <a:gd name="T3" fmla="*/ 254 h 508"/>
                <a:gd name="T4" fmla="*/ 256 w 512"/>
                <a:gd name="T5" fmla="*/ 508 h 508"/>
                <a:gd name="T6" fmla="*/ 0 w 512"/>
                <a:gd name="T7" fmla="*/ 254 h 508"/>
                <a:gd name="T8" fmla="*/ 256 w 512"/>
                <a:gd name="T9" fmla="*/ 0 h 508"/>
                <a:gd name="T10" fmla="*/ 256 w 512"/>
                <a:gd name="T11" fmla="*/ 0 h 508"/>
                <a:gd name="T12" fmla="*/ 256 w 512"/>
                <a:gd name="T13" fmla="*/ 0 h 508"/>
              </a:gdLst>
              <a:ahLst/>
              <a:cxnLst>
                <a:cxn ang="0">
                  <a:pos x="T0" y="T1"/>
                </a:cxn>
                <a:cxn ang="0">
                  <a:pos x="T2" y="T3"/>
                </a:cxn>
                <a:cxn ang="0">
                  <a:pos x="T4" y="T5"/>
                </a:cxn>
                <a:cxn ang="0">
                  <a:pos x="T6" y="T7"/>
                </a:cxn>
                <a:cxn ang="0">
                  <a:pos x="T8" y="T9"/>
                </a:cxn>
                <a:cxn ang="0">
                  <a:pos x="T10" y="T11"/>
                </a:cxn>
                <a:cxn ang="0">
                  <a:pos x="T12" y="T13"/>
                </a:cxn>
              </a:cxnLst>
              <a:rect l="0" t="0" r="r" b="b"/>
              <a:pathLst>
                <a:path w="512" h="508">
                  <a:moveTo>
                    <a:pt x="256" y="0"/>
                  </a:moveTo>
                  <a:cubicBezTo>
                    <a:pt x="398" y="0"/>
                    <a:pt x="512" y="114"/>
                    <a:pt x="512" y="254"/>
                  </a:cubicBezTo>
                  <a:cubicBezTo>
                    <a:pt x="512" y="395"/>
                    <a:pt x="398" y="508"/>
                    <a:pt x="256" y="508"/>
                  </a:cubicBezTo>
                  <a:cubicBezTo>
                    <a:pt x="115" y="508"/>
                    <a:pt x="0" y="395"/>
                    <a:pt x="0" y="254"/>
                  </a:cubicBezTo>
                  <a:cubicBezTo>
                    <a:pt x="0" y="114"/>
                    <a:pt x="115" y="0"/>
                    <a:pt x="256" y="0"/>
                  </a:cubicBezTo>
                  <a:close/>
                  <a:moveTo>
                    <a:pt x="256" y="0"/>
                  </a:moveTo>
                  <a:cubicBezTo>
                    <a:pt x="256" y="0"/>
                    <a:pt x="256" y="0"/>
                    <a:pt x="256" y="0"/>
                  </a:cubicBezTo>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66" name="Freeform 233"/>
            <p:cNvSpPr>
              <a:spLocks noEditPoints="1"/>
            </p:cNvSpPr>
            <p:nvPr/>
          </p:nvSpPr>
          <p:spPr bwMode="auto">
            <a:xfrm>
              <a:off x="5684838" y="5589588"/>
              <a:ext cx="434975" cy="831850"/>
            </a:xfrm>
            <a:custGeom>
              <a:avLst/>
              <a:gdLst>
                <a:gd name="T0" fmla="*/ 814 w 866"/>
                <a:gd name="T1" fmla="*/ 526 h 1653"/>
                <a:gd name="T2" fmla="*/ 866 w 866"/>
                <a:gd name="T3" fmla="*/ 0 h 1653"/>
                <a:gd name="T4" fmla="*/ 702 w 866"/>
                <a:gd name="T5" fmla="*/ 0 h 1653"/>
                <a:gd name="T6" fmla="*/ 650 w 866"/>
                <a:gd name="T7" fmla="*/ 526 h 1653"/>
                <a:gd name="T8" fmla="*/ 296 w 866"/>
                <a:gd name="T9" fmla="*/ 899 h 1653"/>
                <a:gd name="T10" fmla="*/ 9 w 866"/>
                <a:gd name="T11" fmla="*/ 898 h 1653"/>
                <a:gd name="T12" fmla="*/ 9 w 866"/>
                <a:gd name="T13" fmla="*/ 1061 h 1653"/>
                <a:gd name="T14" fmla="*/ 286 w 866"/>
                <a:gd name="T15" fmla="*/ 1061 h 1653"/>
                <a:gd name="T16" fmla="*/ 296 w 866"/>
                <a:gd name="T17" fmla="*/ 1061 h 1653"/>
                <a:gd name="T18" fmla="*/ 296 w 866"/>
                <a:gd name="T19" fmla="*/ 1457 h 1653"/>
                <a:gd name="T20" fmla="*/ 198 w 866"/>
                <a:gd name="T21" fmla="*/ 1457 h 1653"/>
                <a:gd name="T22" fmla="*/ 0 w 866"/>
                <a:gd name="T23" fmla="*/ 1653 h 1653"/>
                <a:gd name="T24" fmla="*/ 109 w 866"/>
                <a:gd name="T25" fmla="*/ 1653 h 1653"/>
                <a:gd name="T26" fmla="*/ 198 w 866"/>
                <a:gd name="T27" fmla="*/ 1565 h 1653"/>
                <a:gd name="T28" fmla="*/ 557 w 866"/>
                <a:gd name="T29" fmla="*/ 1565 h 1653"/>
                <a:gd name="T30" fmla="*/ 646 w 866"/>
                <a:gd name="T31" fmla="*/ 1653 h 1653"/>
                <a:gd name="T32" fmla="*/ 755 w 866"/>
                <a:gd name="T33" fmla="*/ 1653 h 1653"/>
                <a:gd name="T34" fmla="*/ 557 w 866"/>
                <a:gd name="T35" fmla="*/ 1457 h 1653"/>
                <a:gd name="T36" fmla="*/ 459 w 866"/>
                <a:gd name="T37" fmla="*/ 1457 h 1653"/>
                <a:gd name="T38" fmla="*/ 459 w 866"/>
                <a:gd name="T39" fmla="*/ 1043 h 1653"/>
                <a:gd name="T40" fmla="*/ 814 w 866"/>
                <a:gd name="T41" fmla="*/ 526 h 1653"/>
                <a:gd name="T42" fmla="*/ 814 w 866"/>
                <a:gd name="T43" fmla="*/ 526 h 1653"/>
                <a:gd name="T44" fmla="*/ 814 w 866"/>
                <a:gd name="T45" fmla="*/ 526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66" h="1653">
                  <a:moveTo>
                    <a:pt x="814" y="526"/>
                  </a:moveTo>
                  <a:cubicBezTo>
                    <a:pt x="866" y="0"/>
                    <a:pt x="866" y="0"/>
                    <a:pt x="866" y="0"/>
                  </a:cubicBezTo>
                  <a:cubicBezTo>
                    <a:pt x="702" y="0"/>
                    <a:pt x="702" y="0"/>
                    <a:pt x="702" y="0"/>
                  </a:cubicBezTo>
                  <a:cubicBezTo>
                    <a:pt x="650" y="526"/>
                    <a:pt x="650" y="526"/>
                    <a:pt x="650" y="526"/>
                  </a:cubicBezTo>
                  <a:cubicBezTo>
                    <a:pt x="638" y="910"/>
                    <a:pt x="401" y="894"/>
                    <a:pt x="296" y="899"/>
                  </a:cubicBezTo>
                  <a:cubicBezTo>
                    <a:pt x="9" y="898"/>
                    <a:pt x="9" y="898"/>
                    <a:pt x="9" y="898"/>
                  </a:cubicBezTo>
                  <a:cubicBezTo>
                    <a:pt x="9" y="1061"/>
                    <a:pt x="9" y="1061"/>
                    <a:pt x="9" y="1061"/>
                  </a:cubicBezTo>
                  <a:cubicBezTo>
                    <a:pt x="286" y="1061"/>
                    <a:pt x="286" y="1061"/>
                    <a:pt x="286" y="1061"/>
                  </a:cubicBezTo>
                  <a:cubicBezTo>
                    <a:pt x="289" y="1061"/>
                    <a:pt x="292" y="1061"/>
                    <a:pt x="296" y="1061"/>
                  </a:cubicBezTo>
                  <a:cubicBezTo>
                    <a:pt x="296" y="1457"/>
                    <a:pt x="296" y="1457"/>
                    <a:pt x="296" y="1457"/>
                  </a:cubicBezTo>
                  <a:cubicBezTo>
                    <a:pt x="198" y="1457"/>
                    <a:pt x="198" y="1457"/>
                    <a:pt x="198" y="1457"/>
                  </a:cubicBezTo>
                  <a:cubicBezTo>
                    <a:pt x="89" y="1457"/>
                    <a:pt x="0" y="1545"/>
                    <a:pt x="0" y="1653"/>
                  </a:cubicBezTo>
                  <a:cubicBezTo>
                    <a:pt x="109" y="1653"/>
                    <a:pt x="109" y="1653"/>
                    <a:pt x="109" y="1653"/>
                  </a:cubicBezTo>
                  <a:cubicBezTo>
                    <a:pt x="109" y="1605"/>
                    <a:pt x="149" y="1565"/>
                    <a:pt x="198" y="1565"/>
                  </a:cubicBezTo>
                  <a:cubicBezTo>
                    <a:pt x="557" y="1565"/>
                    <a:pt x="557" y="1565"/>
                    <a:pt x="557" y="1565"/>
                  </a:cubicBezTo>
                  <a:cubicBezTo>
                    <a:pt x="606" y="1565"/>
                    <a:pt x="646" y="1605"/>
                    <a:pt x="646" y="1653"/>
                  </a:cubicBezTo>
                  <a:cubicBezTo>
                    <a:pt x="755" y="1653"/>
                    <a:pt x="755" y="1653"/>
                    <a:pt x="755" y="1653"/>
                  </a:cubicBezTo>
                  <a:cubicBezTo>
                    <a:pt x="755" y="1545"/>
                    <a:pt x="666" y="1457"/>
                    <a:pt x="557" y="1457"/>
                  </a:cubicBezTo>
                  <a:cubicBezTo>
                    <a:pt x="459" y="1457"/>
                    <a:pt x="459" y="1457"/>
                    <a:pt x="459" y="1457"/>
                  </a:cubicBezTo>
                  <a:cubicBezTo>
                    <a:pt x="459" y="1043"/>
                    <a:pt x="459" y="1043"/>
                    <a:pt x="459" y="1043"/>
                  </a:cubicBezTo>
                  <a:cubicBezTo>
                    <a:pt x="719" y="1032"/>
                    <a:pt x="783" y="754"/>
                    <a:pt x="814" y="526"/>
                  </a:cubicBezTo>
                  <a:close/>
                  <a:moveTo>
                    <a:pt x="814" y="526"/>
                  </a:moveTo>
                  <a:cubicBezTo>
                    <a:pt x="814" y="526"/>
                    <a:pt x="814" y="526"/>
                    <a:pt x="814" y="526"/>
                  </a:cubicBezTo>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67" name="Freeform 234"/>
            <p:cNvSpPr>
              <a:spLocks/>
            </p:cNvSpPr>
            <p:nvPr/>
          </p:nvSpPr>
          <p:spPr bwMode="auto">
            <a:xfrm>
              <a:off x="5508625" y="5502276"/>
              <a:ext cx="390525" cy="188913"/>
            </a:xfrm>
            <a:custGeom>
              <a:avLst/>
              <a:gdLst>
                <a:gd name="T0" fmla="*/ 53 w 776"/>
                <a:gd name="T1" fmla="*/ 24 h 375"/>
                <a:gd name="T2" fmla="*/ 172 w 776"/>
                <a:gd name="T3" fmla="*/ 55 h 375"/>
                <a:gd name="T4" fmla="*/ 305 w 776"/>
                <a:gd name="T5" fmla="*/ 188 h 375"/>
                <a:gd name="T6" fmla="*/ 401 w 776"/>
                <a:gd name="T7" fmla="*/ 195 h 375"/>
                <a:gd name="T8" fmla="*/ 546 w 776"/>
                <a:gd name="T9" fmla="*/ 111 h 375"/>
                <a:gd name="T10" fmla="*/ 593 w 776"/>
                <a:gd name="T11" fmla="*/ 64 h 375"/>
                <a:gd name="T12" fmla="*/ 605 w 776"/>
                <a:gd name="T13" fmla="*/ 49 h 375"/>
                <a:gd name="T14" fmla="*/ 608 w 776"/>
                <a:gd name="T15" fmla="*/ 46 h 375"/>
                <a:gd name="T16" fmla="*/ 609 w 776"/>
                <a:gd name="T17" fmla="*/ 45 h 375"/>
                <a:gd name="T18" fmla="*/ 609 w 776"/>
                <a:gd name="T19" fmla="*/ 45 h 375"/>
                <a:gd name="T20" fmla="*/ 729 w 776"/>
                <a:gd name="T21" fmla="*/ 29 h 375"/>
                <a:gd name="T22" fmla="*/ 748 w 776"/>
                <a:gd name="T23" fmla="*/ 148 h 375"/>
                <a:gd name="T24" fmla="*/ 606 w 776"/>
                <a:gd name="T25" fmla="*/ 284 h 375"/>
                <a:gd name="T26" fmla="*/ 446 w 776"/>
                <a:gd name="T27" fmla="*/ 360 h 375"/>
                <a:gd name="T28" fmla="*/ 239 w 776"/>
                <a:gd name="T29" fmla="*/ 343 h 375"/>
                <a:gd name="T30" fmla="*/ 238 w 776"/>
                <a:gd name="T31" fmla="*/ 343 h 375"/>
                <a:gd name="T32" fmla="*/ 25 w 776"/>
                <a:gd name="T33" fmla="*/ 140 h 375"/>
                <a:gd name="T34" fmla="*/ 53 w 776"/>
                <a:gd name="T35" fmla="*/ 24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76" h="375">
                  <a:moveTo>
                    <a:pt x="53" y="24"/>
                  </a:moveTo>
                  <a:cubicBezTo>
                    <a:pt x="94" y="0"/>
                    <a:pt x="147" y="14"/>
                    <a:pt x="172" y="55"/>
                  </a:cubicBezTo>
                  <a:cubicBezTo>
                    <a:pt x="222" y="136"/>
                    <a:pt x="269" y="172"/>
                    <a:pt x="305" y="188"/>
                  </a:cubicBezTo>
                  <a:cubicBezTo>
                    <a:pt x="338" y="202"/>
                    <a:pt x="368" y="203"/>
                    <a:pt x="401" y="195"/>
                  </a:cubicBezTo>
                  <a:cubicBezTo>
                    <a:pt x="451" y="184"/>
                    <a:pt x="506" y="147"/>
                    <a:pt x="546" y="111"/>
                  </a:cubicBezTo>
                  <a:cubicBezTo>
                    <a:pt x="566" y="93"/>
                    <a:pt x="582" y="76"/>
                    <a:pt x="593" y="64"/>
                  </a:cubicBezTo>
                  <a:cubicBezTo>
                    <a:pt x="599" y="58"/>
                    <a:pt x="603" y="53"/>
                    <a:pt x="605" y="49"/>
                  </a:cubicBezTo>
                  <a:cubicBezTo>
                    <a:pt x="607" y="48"/>
                    <a:pt x="608" y="47"/>
                    <a:pt x="608" y="46"/>
                  </a:cubicBezTo>
                  <a:cubicBezTo>
                    <a:pt x="608" y="45"/>
                    <a:pt x="609" y="45"/>
                    <a:pt x="609" y="45"/>
                  </a:cubicBezTo>
                  <a:cubicBezTo>
                    <a:pt x="609" y="45"/>
                    <a:pt x="609" y="45"/>
                    <a:pt x="609" y="45"/>
                  </a:cubicBezTo>
                  <a:cubicBezTo>
                    <a:pt x="637" y="8"/>
                    <a:pt x="691" y="1"/>
                    <a:pt x="729" y="29"/>
                  </a:cubicBezTo>
                  <a:cubicBezTo>
                    <a:pt x="768" y="58"/>
                    <a:pt x="776" y="111"/>
                    <a:pt x="748" y="148"/>
                  </a:cubicBezTo>
                  <a:cubicBezTo>
                    <a:pt x="745" y="152"/>
                    <a:pt x="693" y="222"/>
                    <a:pt x="606" y="284"/>
                  </a:cubicBezTo>
                  <a:cubicBezTo>
                    <a:pt x="562" y="315"/>
                    <a:pt x="509" y="344"/>
                    <a:pt x="446" y="360"/>
                  </a:cubicBezTo>
                  <a:cubicBezTo>
                    <a:pt x="384" y="375"/>
                    <a:pt x="311" y="374"/>
                    <a:pt x="239" y="343"/>
                  </a:cubicBezTo>
                  <a:cubicBezTo>
                    <a:pt x="239" y="343"/>
                    <a:pt x="238" y="343"/>
                    <a:pt x="238" y="343"/>
                  </a:cubicBezTo>
                  <a:cubicBezTo>
                    <a:pt x="159" y="308"/>
                    <a:pt x="87" y="241"/>
                    <a:pt x="25" y="140"/>
                  </a:cubicBezTo>
                  <a:cubicBezTo>
                    <a:pt x="0" y="99"/>
                    <a:pt x="12" y="47"/>
                    <a:pt x="53" y="24"/>
                  </a:cubicBezTo>
                  <a:close/>
                </a:path>
              </a:pathLst>
            </a:custGeom>
            <a:solidFill>
              <a:srgbClr val="1B485F"/>
            </a:solidFill>
            <a:ln w="6350" cap="flat">
              <a:solidFill>
                <a:srgbClr val="FFFFFF"/>
              </a:solidFill>
              <a:prstDash val="solid"/>
              <a:miter lim="800000"/>
              <a:headEnd/>
              <a:tailEnd/>
            </a:ln>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568" name="report_blue"/>
          <p:cNvGrpSpPr/>
          <p:nvPr userDrawn="1"/>
        </p:nvGrpSpPr>
        <p:grpSpPr>
          <a:xfrm>
            <a:off x="2550025" y="5449487"/>
            <a:ext cx="773633" cy="1030679"/>
            <a:chOff x="3975100" y="5410200"/>
            <a:chExt cx="984250" cy="1311275"/>
          </a:xfrm>
        </p:grpSpPr>
        <p:sp>
          <p:nvSpPr>
            <p:cNvPr id="569" name="Freeform 238"/>
            <p:cNvSpPr>
              <a:spLocks/>
            </p:cNvSpPr>
            <p:nvPr/>
          </p:nvSpPr>
          <p:spPr bwMode="auto">
            <a:xfrm>
              <a:off x="3975100" y="5410200"/>
              <a:ext cx="984250" cy="1311275"/>
            </a:xfrm>
            <a:custGeom>
              <a:avLst/>
              <a:gdLst>
                <a:gd name="T0" fmla="*/ 620 w 620"/>
                <a:gd name="T1" fmla="*/ 731 h 826"/>
                <a:gd name="T2" fmla="*/ 620 w 620"/>
                <a:gd name="T3" fmla="*/ 0 h 826"/>
                <a:gd name="T4" fmla="*/ 0 w 620"/>
                <a:gd name="T5" fmla="*/ 0 h 826"/>
                <a:gd name="T6" fmla="*/ 0 w 620"/>
                <a:gd name="T7" fmla="*/ 826 h 826"/>
                <a:gd name="T8" fmla="*/ 526 w 620"/>
                <a:gd name="T9" fmla="*/ 826 h 826"/>
                <a:gd name="T10" fmla="*/ 620 w 620"/>
                <a:gd name="T11" fmla="*/ 731 h 826"/>
              </a:gdLst>
              <a:ahLst/>
              <a:cxnLst>
                <a:cxn ang="0">
                  <a:pos x="T0" y="T1"/>
                </a:cxn>
                <a:cxn ang="0">
                  <a:pos x="T2" y="T3"/>
                </a:cxn>
                <a:cxn ang="0">
                  <a:pos x="T4" y="T5"/>
                </a:cxn>
                <a:cxn ang="0">
                  <a:pos x="T6" y="T7"/>
                </a:cxn>
                <a:cxn ang="0">
                  <a:pos x="T8" y="T9"/>
                </a:cxn>
                <a:cxn ang="0">
                  <a:pos x="T10" y="T11"/>
                </a:cxn>
              </a:cxnLst>
              <a:rect l="0" t="0" r="r" b="b"/>
              <a:pathLst>
                <a:path w="620" h="826">
                  <a:moveTo>
                    <a:pt x="620" y="731"/>
                  </a:moveTo>
                  <a:lnTo>
                    <a:pt x="620" y="0"/>
                  </a:lnTo>
                  <a:lnTo>
                    <a:pt x="0" y="0"/>
                  </a:lnTo>
                  <a:lnTo>
                    <a:pt x="0" y="826"/>
                  </a:lnTo>
                  <a:lnTo>
                    <a:pt x="526" y="826"/>
                  </a:lnTo>
                  <a:lnTo>
                    <a:pt x="620" y="731"/>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70" name="Freeform 239"/>
            <p:cNvSpPr>
              <a:spLocks/>
            </p:cNvSpPr>
            <p:nvPr/>
          </p:nvSpPr>
          <p:spPr bwMode="auto">
            <a:xfrm>
              <a:off x="4383088" y="6381750"/>
              <a:ext cx="428625" cy="28575"/>
            </a:xfrm>
            <a:custGeom>
              <a:avLst/>
              <a:gdLst>
                <a:gd name="T0" fmla="*/ 270 w 270"/>
                <a:gd name="T1" fmla="*/ 18 h 18"/>
                <a:gd name="T2" fmla="*/ 0 w 270"/>
                <a:gd name="T3" fmla="*/ 18 h 18"/>
                <a:gd name="T4" fmla="*/ 0 w 270"/>
                <a:gd name="T5" fmla="*/ 0 h 18"/>
                <a:gd name="T6" fmla="*/ 270 w 270"/>
                <a:gd name="T7" fmla="*/ 0 h 18"/>
                <a:gd name="T8" fmla="*/ 270 w 270"/>
                <a:gd name="T9" fmla="*/ 18 h 18"/>
                <a:gd name="T10" fmla="*/ 270 w 270"/>
                <a:gd name="T11" fmla="*/ 18 h 18"/>
              </a:gdLst>
              <a:ahLst/>
              <a:cxnLst>
                <a:cxn ang="0">
                  <a:pos x="T0" y="T1"/>
                </a:cxn>
                <a:cxn ang="0">
                  <a:pos x="T2" y="T3"/>
                </a:cxn>
                <a:cxn ang="0">
                  <a:pos x="T4" y="T5"/>
                </a:cxn>
                <a:cxn ang="0">
                  <a:pos x="T6" y="T7"/>
                </a:cxn>
                <a:cxn ang="0">
                  <a:pos x="T8" y="T9"/>
                </a:cxn>
                <a:cxn ang="0">
                  <a:pos x="T10" y="T11"/>
                </a:cxn>
              </a:cxnLst>
              <a:rect l="0" t="0" r="r" b="b"/>
              <a:pathLst>
                <a:path w="270" h="18">
                  <a:moveTo>
                    <a:pt x="270" y="18"/>
                  </a:moveTo>
                  <a:lnTo>
                    <a:pt x="0" y="18"/>
                  </a:lnTo>
                  <a:lnTo>
                    <a:pt x="0" y="0"/>
                  </a:lnTo>
                  <a:lnTo>
                    <a:pt x="270" y="0"/>
                  </a:lnTo>
                  <a:lnTo>
                    <a:pt x="270" y="18"/>
                  </a:lnTo>
                  <a:lnTo>
                    <a:pt x="270" y="18"/>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71" name="Freeform 240"/>
            <p:cNvSpPr>
              <a:spLocks/>
            </p:cNvSpPr>
            <p:nvPr/>
          </p:nvSpPr>
          <p:spPr bwMode="auto">
            <a:xfrm>
              <a:off x="4383088" y="6234113"/>
              <a:ext cx="428625" cy="28575"/>
            </a:xfrm>
            <a:custGeom>
              <a:avLst/>
              <a:gdLst>
                <a:gd name="T0" fmla="*/ 270 w 270"/>
                <a:gd name="T1" fmla="*/ 18 h 18"/>
                <a:gd name="T2" fmla="*/ 0 w 270"/>
                <a:gd name="T3" fmla="*/ 18 h 18"/>
                <a:gd name="T4" fmla="*/ 0 w 270"/>
                <a:gd name="T5" fmla="*/ 0 h 18"/>
                <a:gd name="T6" fmla="*/ 270 w 270"/>
                <a:gd name="T7" fmla="*/ 0 h 18"/>
                <a:gd name="T8" fmla="*/ 270 w 270"/>
                <a:gd name="T9" fmla="*/ 18 h 18"/>
                <a:gd name="T10" fmla="*/ 270 w 270"/>
                <a:gd name="T11" fmla="*/ 18 h 18"/>
              </a:gdLst>
              <a:ahLst/>
              <a:cxnLst>
                <a:cxn ang="0">
                  <a:pos x="T0" y="T1"/>
                </a:cxn>
                <a:cxn ang="0">
                  <a:pos x="T2" y="T3"/>
                </a:cxn>
                <a:cxn ang="0">
                  <a:pos x="T4" y="T5"/>
                </a:cxn>
                <a:cxn ang="0">
                  <a:pos x="T6" y="T7"/>
                </a:cxn>
                <a:cxn ang="0">
                  <a:pos x="T8" y="T9"/>
                </a:cxn>
                <a:cxn ang="0">
                  <a:pos x="T10" y="T11"/>
                </a:cxn>
              </a:cxnLst>
              <a:rect l="0" t="0" r="r" b="b"/>
              <a:pathLst>
                <a:path w="270" h="18">
                  <a:moveTo>
                    <a:pt x="270" y="18"/>
                  </a:moveTo>
                  <a:lnTo>
                    <a:pt x="0" y="18"/>
                  </a:lnTo>
                  <a:lnTo>
                    <a:pt x="0" y="0"/>
                  </a:lnTo>
                  <a:lnTo>
                    <a:pt x="270" y="0"/>
                  </a:lnTo>
                  <a:lnTo>
                    <a:pt x="270" y="18"/>
                  </a:lnTo>
                  <a:lnTo>
                    <a:pt x="270" y="18"/>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72" name="Freeform 241"/>
            <p:cNvSpPr>
              <a:spLocks/>
            </p:cNvSpPr>
            <p:nvPr/>
          </p:nvSpPr>
          <p:spPr bwMode="auto">
            <a:xfrm>
              <a:off x="4383088" y="6162675"/>
              <a:ext cx="428625" cy="28575"/>
            </a:xfrm>
            <a:custGeom>
              <a:avLst/>
              <a:gdLst>
                <a:gd name="T0" fmla="*/ 270 w 270"/>
                <a:gd name="T1" fmla="*/ 18 h 18"/>
                <a:gd name="T2" fmla="*/ 0 w 270"/>
                <a:gd name="T3" fmla="*/ 18 h 18"/>
                <a:gd name="T4" fmla="*/ 0 w 270"/>
                <a:gd name="T5" fmla="*/ 0 h 18"/>
                <a:gd name="T6" fmla="*/ 270 w 270"/>
                <a:gd name="T7" fmla="*/ 0 h 18"/>
                <a:gd name="T8" fmla="*/ 270 w 270"/>
                <a:gd name="T9" fmla="*/ 18 h 18"/>
                <a:gd name="T10" fmla="*/ 270 w 270"/>
                <a:gd name="T11" fmla="*/ 18 h 18"/>
              </a:gdLst>
              <a:ahLst/>
              <a:cxnLst>
                <a:cxn ang="0">
                  <a:pos x="T0" y="T1"/>
                </a:cxn>
                <a:cxn ang="0">
                  <a:pos x="T2" y="T3"/>
                </a:cxn>
                <a:cxn ang="0">
                  <a:pos x="T4" y="T5"/>
                </a:cxn>
                <a:cxn ang="0">
                  <a:pos x="T6" y="T7"/>
                </a:cxn>
                <a:cxn ang="0">
                  <a:pos x="T8" y="T9"/>
                </a:cxn>
                <a:cxn ang="0">
                  <a:pos x="T10" y="T11"/>
                </a:cxn>
              </a:cxnLst>
              <a:rect l="0" t="0" r="r" b="b"/>
              <a:pathLst>
                <a:path w="270" h="18">
                  <a:moveTo>
                    <a:pt x="270" y="18"/>
                  </a:moveTo>
                  <a:lnTo>
                    <a:pt x="0" y="18"/>
                  </a:lnTo>
                  <a:lnTo>
                    <a:pt x="0" y="0"/>
                  </a:lnTo>
                  <a:lnTo>
                    <a:pt x="270" y="0"/>
                  </a:lnTo>
                  <a:lnTo>
                    <a:pt x="270" y="18"/>
                  </a:lnTo>
                  <a:lnTo>
                    <a:pt x="270" y="18"/>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73" name="Freeform 242"/>
            <p:cNvSpPr>
              <a:spLocks/>
            </p:cNvSpPr>
            <p:nvPr/>
          </p:nvSpPr>
          <p:spPr bwMode="auto">
            <a:xfrm>
              <a:off x="4284663" y="5578475"/>
              <a:ext cx="163513" cy="163513"/>
            </a:xfrm>
            <a:custGeom>
              <a:avLst/>
              <a:gdLst>
                <a:gd name="T0" fmla="*/ 0 w 299"/>
                <a:gd name="T1" fmla="*/ 0 h 298"/>
                <a:gd name="T2" fmla="*/ 299 w 299"/>
                <a:gd name="T3" fmla="*/ 298 h 298"/>
                <a:gd name="T4" fmla="*/ 0 w 299"/>
                <a:gd name="T5" fmla="*/ 298 h 298"/>
                <a:gd name="T6" fmla="*/ 0 w 299"/>
                <a:gd name="T7" fmla="*/ 0 h 298"/>
              </a:gdLst>
              <a:ahLst/>
              <a:cxnLst>
                <a:cxn ang="0">
                  <a:pos x="T0" y="T1"/>
                </a:cxn>
                <a:cxn ang="0">
                  <a:pos x="T2" y="T3"/>
                </a:cxn>
                <a:cxn ang="0">
                  <a:pos x="T4" y="T5"/>
                </a:cxn>
                <a:cxn ang="0">
                  <a:pos x="T6" y="T7"/>
                </a:cxn>
              </a:cxnLst>
              <a:rect l="0" t="0" r="r" b="b"/>
              <a:pathLst>
                <a:path w="299" h="298">
                  <a:moveTo>
                    <a:pt x="0" y="0"/>
                  </a:moveTo>
                  <a:cubicBezTo>
                    <a:pt x="165" y="0"/>
                    <a:pt x="299" y="134"/>
                    <a:pt x="299" y="298"/>
                  </a:cubicBezTo>
                  <a:cubicBezTo>
                    <a:pt x="0" y="298"/>
                    <a:pt x="0" y="298"/>
                    <a:pt x="0" y="298"/>
                  </a:cubicBezTo>
                  <a:lnTo>
                    <a:pt x="0"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74" name="Freeform 243"/>
            <p:cNvSpPr>
              <a:spLocks/>
            </p:cNvSpPr>
            <p:nvPr/>
          </p:nvSpPr>
          <p:spPr bwMode="auto">
            <a:xfrm>
              <a:off x="4124325" y="6348413"/>
              <a:ext cx="185738" cy="168275"/>
            </a:xfrm>
            <a:custGeom>
              <a:avLst/>
              <a:gdLst>
                <a:gd name="T0" fmla="*/ 42 w 117"/>
                <a:gd name="T1" fmla="*/ 106 h 106"/>
                <a:gd name="T2" fmla="*/ 0 w 117"/>
                <a:gd name="T3" fmla="*/ 64 h 106"/>
                <a:gd name="T4" fmla="*/ 16 w 117"/>
                <a:gd name="T5" fmla="*/ 47 h 106"/>
                <a:gd name="T6" fmla="*/ 41 w 117"/>
                <a:gd name="T7" fmla="*/ 71 h 106"/>
                <a:gd name="T8" fmla="*/ 99 w 117"/>
                <a:gd name="T9" fmla="*/ 0 h 106"/>
                <a:gd name="T10" fmla="*/ 117 w 117"/>
                <a:gd name="T11" fmla="*/ 15 h 106"/>
                <a:gd name="T12" fmla="*/ 42 w 117"/>
                <a:gd name="T13" fmla="*/ 106 h 106"/>
              </a:gdLst>
              <a:ahLst/>
              <a:cxnLst>
                <a:cxn ang="0">
                  <a:pos x="T0" y="T1"/>
                </a:cxn>
                <a:cxn ang="0">
                  <a:pos x="T2" y="T3"/>
                </a:cxn>
                <a:cxn ang="0">
                  <a:pos x="T4" y="T5"/>
                </a:cxn>
                <a:cxn ang="0">
                  <a:pos x="T6" y="T7"/>
                </a:cxn>
                <a:cxn ang="0">
                  <a:pos x="T8" y="T9"/>
                </a:cxn>
                <a:cxn ang="0">
                  <a:pos x="T10" y="T11"/>
                </a:cxn>
                <a:cxn ang="0">
                  <a:pos x="T12" y="T13"/>
                </a:cxn>
              </a:cxnLst>
              <a:rect l="0" t="0" r="r" b="b"/>
              <a:pathLst>
                <a:path w="117" h="106">
                  <a:moveTo>
                    <a:pt x="42" y="106"/>
                  </a:moveTo>
                  <a:lnTo>
                    <a:pt x="0" y="64"/>
                  </a:lnTo>
                  <a:lnTo>
                    <a:pt x="16" y="47"/>
                  </a:lnTo>
                  <a:lnTo>
                    <a:pt x="41" y="71"/>
                  </a:lnTo>
                  <a:lnTo>
                    <a:pt x="99" y="0"/>
                  </a:lnTo>
                  <a:lnTo>
                    <a:pt x="117" y="15"/>
                  </a:lnTo>
                  <a:lnTo>
                    <a:pt x="42" y="106"/>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75" name="Freeform 244"/>
            <p:cNvSpPr>
              <a:spLocks/>
            </p:cNvSpPr>
            <p:nvPr/>
          </p:nvSpPr>
          <p:spPr bwMode="auto">
            <a:xfrm>
              <a:off x="4124325" y="6129338"/>
              <a:ext cx="185738" cy="168275"/>
            </a:xfrm>
            <a:custGeom>
              <a:avLst/>
              <a:gdLst>
                <a:gd name="T0" fmla="*/ 42 w 117"/>
                <a:gd name="T1" fmla="*/ 106 h 106"/>
                <a:gd name="T2" fmla="*/ 0 w 117"/>
                <a:gd name="T3" fmla="*/ 64 h 106"/>
                <a:gd name="T4" fmla="*/ 16 w 117"/>
                <a:gd name="T5" fmla="*/ 47 h 106"/>
                <a:gd name="T6" fmla="*/ 41 w 117"/>
                <a:gd name="T7" fmla="*/ 70 h 106"/>
                <a:gd name="T8" fmla="*/ 99 w 117"/>
                <a:gd name="T9" fmla="*/ 0 h 106"/>
                <a:gd name="T10" fmla="*/ 117 w 117"/>
                <a:gd name="T11" fmla="*/ 15 h 106"/>
                <a:gd name="T12" fmla="*/ 42 w 117"/>
                <a:gd name="T13" fmla="*/ 106 h 106"/>
              </a:gdLst>
              <a:ahLst/>
              <a:cxnLst>
                <a:cxn ang="0">
                  <a:pos x="T0" y="T1"/>
                </a:cxn>
                <a:cxn ang="0">
                  <a:pos x="T2" y="T3"/>
                </a:cxn>
                <a:cxn ang="0">
                  <a:pos x="T4" y="T5"/>
                </a:cxn>
                <a:cxn ang="0">
                  <a:pos x="T6" y="T7"/>
                </a:cxn>
                <a:cxn ang="0">
                  <a:pos x="T8" y="T9"/>
                </a:cxn>
                <a:cxn ang="0">
                  <a:pos x="T10" y="T11"/>
                </a:cxn>
                <a:cxn ang="0">
                  <a:pos x="T12" y="T13"/>
                </a:cxn>
              </a:cxnLst>
              <a:rect l="0" t="0" r="r" b="b"/>
              <a:pathLst>
                <a:path w="117" h="106">
                  <a:moveTo>
                    <a:pt x="42" y="106"/>
                  </a:moveTo>
                  <a:lnTo>
                    <a:pt x="0" y="64"/>
                  </a:lnTo>
                  <a:lnTo>
                    <a:pt x="16" y="47"/>
                  </a:lnTo>
                  <a:lnTo>
                    <a:pt x="41" y="70"/>
                  </a:lnTo>
                  <a:lnTo>
                    <a:pt x="99" y="0"/>
                  </a:lnTo>
                  <a:lnTo>
                    <a:pt x="117" y="15"/>
                  </a:lnTo>
                  <a:lnTo>
                    <a:pt x="42" y="106"/>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76" name="Freeform 245"/>
            <p:cNvSpPr>
              <a:spLocks/>
            </p:cNvSpPr>
            <p:nvPr/>
          </p:nvSpPr>
          <p:spPr bwMode="auto">
            <a:xfrm>
              <a:off x="4087813" y="5611813"/>
              <a:ext cx="327025" cy="325438"/>
            </a:xfrm>
            <a:custGeom>
              <a:avLst/>
              <a:gdLst>
                <a:gd name="T0" fmla="*/ 299 w 597"/>
                <a:gd name="T1" fmla="*/ 596 h 596"/>
                <a:gd name="T2" fmla="*/ 0 w 597"/>
                <a:gd name="T3" fmla="*/ 298 h 596"/>
                <a:gd name="T4" fmla="*/ 299 w 597"/>
                <a:gd name="T5" fmla="*/ 0 h 596"/>
                <a:gd name="T6" fmla="*/ 299 w 597"/>
                <a:gd name="T7" fmla="*/ 298 h 596"/>
                <a:gd name="T8" fmla="*/ 597 w 597"/>
                <a:gd name="T9" fmla="*/ 298 h 596"/>
                <a:gd name="T10" fmla="*/ 299 w 597"/>
                <a:gd name="T11" fmla="*/ 596 h 596"/>
              </a:gdLst>
              <a:ahLst/>
              <a:cxnLst>
                <a:cxn ang="0">
                  <a:pos x="T0" y="T1"/>
                </a:cxn>
                <a:cxn ang="0">
                  <a:pos x="T2" y="T3"/>
                </a:cxn>
                <a:cxn ang="0">
                  <a:pos x="T4" y="T5"/>
                </a:cxn>
                <a:cxn ang="0">
                  <a:pos x="T6" y="T7"/>
                </a:cxn>
                <a:cxn ang="0">
                  <a:pos x="T8" y="T9"/>
                </a:cxn>
                <a:cxn ang="0">
                  <a:pos x="T10" y="T11"/>
                </a:cxn>
              </a:cxnLst>
              <a:rect l="0" t="0" r="r" b="b"/>
              <a:pathLst>
                <a:path w="597" h="596">
                  <a:moveTo>
                    <a:pt x="299" y="596"/>
                  </a:moveTo>
                  <a:cubicBezTo>
                    <a:pt x="134" y="596"/>
                    <a:pt x="0" y="463"/>
                    <a:pt x="0" y="298"/>
                  </a:cubicBezTo>
                  <a:cubicBezTo>
                    <a:pt x="0" y="133"/>
                    <a:pt x="134" y="0"/>
                    <a:pt x="299" y="0"/>
                  </a:cubicBezTo>
                  <a:cubicBezTo>
                    <a:pt x="299" y="298"/>
                    <a:pt x="299" y="298"/>
                    <a:pt x="299" y="298"/>
                  </a:cubicBezTo>
                  <a:cubicBezTo>
                    <a:pt x="597" y="298"/>
                    <a:pt x="597" y="298"/>
                    <a:pt x="597" y="298"/>
                  </a:cubicBezTo>
                  <a:cubicBezTo>
                    <a:pt x="597" y="463"/>
                    <a:pt x="463" y="596"/>
                    <a:pt x="299" y="596"/>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77" name="Rectangle 246"/>
            <p:cNvSpPr>
              <a:spLocks noChangeArrowheads="1"/>
            </p:cNvSpPr>
            <p:nvPr/>
          </p:nvSpPr>
          <p:spPr bwMode="auto">
            <a:xfrm>
              <a:off x="4383088" y="6453188"/>
              <a:ext cx="428625" cy="30163"/>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78" name="Freeform 247"/>
            <p:cNvSpPr>
              <a:spLocks/>
            </p:cNvSpPr>
            <p:nvPr/>
          </p:nvSpPr>
          <p:spPr bwMode="auto">
            <a:xfrm>
              <a:off x="4129088" y="5659438"/>
              <a:ext cx="238125" cy="236538"/>
            </a:xfrm>
            <a:custGeom>
              <a:avLst/>
              <a:gdLst>
                <a:gd name="T0" fmla="*/ 149 w 434"/>
                <a:gd name="T1" fmla="*/ 285 h 433"/>
                <a:gd name="T2" fmla="*/ 149 w 434"/>
                <a:gd name="T3" fmla="*/ 210 h 433"/>
                <a:gd name="T4" fmla="*/ 149 w 434"/>
                <a:gd name="T5" fmla="*/ 0 h 433"/>
                <a:gd name="T6" fmla="*/ 0 w 434"/>
                <a:gd name="T7" fmla="*/ 210 h 433"/>
                <a:gd name="T8" fmla="*/ 224 w 434"/>
                <a:gd name="T9" fmla="*/ 433 h 433"/>
                <a:gd name="T10" fmla="*/ 434 w 434"/>
                <a:gd name="T11" fmla="*/ 285 h 433"/>
                <a:gd name="T12" fmla="*/ 224 w 434"/>
                <a:gd name="T13" fmla="*/ 285 h 433"/>
                <a:gd name="T14" fmla="*/ 149 w 434"/>
                <a:gd name="T15" fmla="*/ 285 h 4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4" h="433">
                  <a:moveTo>
                    <a:pt x="149" y="285"/>
                  </a:moveTo>
                  <a:cubicBezTo>
                    <a:pt x="149" y="210"/>
                    <a:pt x="149" y="210"/>
                    <a:pt x="149" y="210"/>
                  </a:cubicBezTo>
                  <a:cubicBezTo>
                    <a:pt x="149" y="0"/>
                    <a:pt x="149" y="0"/>
                    <a:pt x="149" y="0"/>
                  </a:cubicBezTo>
                  <a:cubicBezTo>
                    <a:pt x="62" y="31"/>
                    <a:pt x="0" y="113"/>
                    <a:pt x="0" y="210"/>
                  </a:cubicBezTo>
                  <a:cubicBezTo>
                    <a:pt x="0" y="333"/>
                    <a:pt x="101" y="433"/>
                    <a:pt x="224" y="433"/>
                  </a:cubicBezTo>
                  <a:cubicBezTo>
                    <a:pt x="320" y="433"/>
                    <a:pt x="403" y="371"/>
                    <a:pt x="434" y="285"/>
                  </a:cubicBezTo>
                  <a:cubicBezTo>
                    <a:pt x="224" y="285"/>
                    <a:pt x="224" y="285"/>
                    <a:pt x="224" y="285"/>
                  </a:cubicBezTo>
                  <a:lnTo>
                    <a:pt x="149" y="285"/>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79" name="Freeform 248"/>
            <p:cNvSpPr>
              <a:spLocks/>
            </p:cNvSpPr>
            <p:nvPr/>
          </p:nvSpPr>
          <p:spPr bwMode="auto">
            <a:xfrm>
              <a:off x="4510088" y="5616575"/>
              <a:ext cx="325438" cy="325438"/>
            </a:xfrm>
            <a:custGeom>
              <a:avLst/>
              <a:gdLst>
                <a:gd name="T0" fmla="*/ 298 w 596"/>
                <a:gd name="T1" fmla="*/ 596 h 596"/>
                <a:gd name="T2" fmla="*/ 0 w 596"/>
                <a:gd name="T3" fmla="*/ 298 h 596"/>
                <a:gd name="T4" fmla="*/ 298 w 596"/>
                <a:gd name="T5" fmla="*/ 0 h 596"/>
                <a:gd name="T6" fmla="*/ 298 w 596"/>
                <a:gd name="T7" fmla="*/ 298 h 596"/>
                <a:gd name="T8" fmla="*/ 596 w 596"/>
                <a:gd name="T9" fmla="*/ 298 h 596"/>
                <a:gd name="T10" fmla="*/ 298 w 596"/>
                <a:gd name="T11" fmla="*/ 596 h 596"/>
              </a:gdLst>
              <a:ahLst/>
              <a:cxnLst>
                <a:cxn ang="0">
                  <a:pos x="T0" y="T1"/>
                </a:cxn>
                <a:cxn ang="0">
                  <a:pos x="T2" y="T3"/>
                </a:cxn>
                <a:cxn ang="0">
                  <a:pos x="T4" y="T5"/>
                </a:cxn>
                <a:cxn ang="0">
                  <a:pos x="T6" y="T7"/>
                </a:cxn>
                <a:cxn ang="0">
                  <a:pos x="T8" y="T9"/>
                </a:cxn>
                <a:cxn ang="0">
                  <a:pos x="T10" y="T11"/>
                </a:cxn>
              </a:cxnLst>
              <a:rect l="0" t="0" r="r" b="b"/>
              <a:pathLst>
                <a:path w="596" h="596">
                  <a:moveTo>
                    <a:pt x="298" y="596"/>
                  </a:moveTo>
                  <a:cubicBezTo>
                    <a:pt x="133" y="596"/>
                    <a:pt x="0" y="462"/>
                    <a:pt x="0" y="298"/>
                  </a:cubicBezTo>
                  <a:cubicBezTo>
                    <a:pt x="0" y="133"/>
                    <a:pt x="133" y="0"/>
                    <a:pt x="298" y="0"/>
                  </a:cubicBezTo>
                  <a:cubicBezTo>
                    <a:pt x="298" y="298"/>
                    <a:pt x="298" y="298"/>
                    <a:pt x="298" y="298"/>
                  </a:cubicBezTo>
                  <a:cubicBezTo>
                    <a:pt x="596" y="298"/>
                    <a:pt x="596" y="298"/>
                    <a:pt x="596" y="298"/>
                  </a:cubicBezTo>
                  <a:cubicBezTo>
                    <a:pt x="596" y="462"/>
                    <a:pt x="463" y="596"/>
                    <a:pt x="298" y="596"/>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80" name="Freeform 249"/>
            <p:cNvSpPr>
              <a:spLocks/>
            </p:cNvSpPr>
            <p:nvPr/>
          </p:nvSpPr>
          <p:spPr bwMode="auto">
            <a:xfrm>
              <a:off x="4551363" y="5664200"/>
              <a:ext cx="236538" cy="236538"/>
            </a:xfrm>
            <a:custGeom>
              <a:avLst/>
              <a:gdLst>
                <a:gd name="T0" fmla="*/ 148 w 433"/>
                <a:gd name="T1" fmla="*/ 285 h 433"/>
                <a:gd name="T2" fmla="*/ 148 w 433"/>
                <a:gd name="T3" fmla="*/ 210 h 433"/>
                <a:gd name="T4" fmla="*/ 148 w 433"/>
                <a:gd name="T5" fmla="*/ 0 h 433"/>
                <a:gd name="T6" fmla="*/ 0 w 433"/>
                <a:gd name="T7" fmla="*/ 210 h 433"/>
                <a:gd name="T8" fmla="*/ 223 w 433"/>
                <a:gd name="T9" fmla="*/ 433 h 433"/>
                <a:gd name="T10" fmla="*/ 433 w 433"/>
                <a:gd name="T11" fmla="*/ 285 h 433"/>
                <a:gd name="T12" fmla="*/ 223 w 433"/>
                <a:gd name="T13" fmla="*/ 285 h 433"/>
                <a:gd name="T14" fmla="*/ 148 w 433"/>
                <a:gd name="T15" fmla="*/ 285 h 4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3" h="433">
                  <a:moveTo>
                    <a:pt x="148" y="285"/>
                  </a:moveTo>
                  <a:cubicBezTo>
                    <a:pt x="148" y="210"/>
                    <a:pt x="148" y="210"/>
                    <a:pt x="148" y="210"/>
                  </a:cubicBezTo>
                  <a:cubicBezTo>
                    <a:pt x="148" y="0"/>
                    <a:pt x="148" y="0"/>
                    <a:pt x="148" y="0"/>
                  </a:cubicBezTo>
                  <a:cubicBezTo>
                    <a:pt x="62" y="31"/>
                    <a:pt x="0" y="113"/>
                    <a:pt x="0" y="210"/>
                  </a:cubicBezTo>
                  <a:cubicBezTo>
                    <a:pt x="0" y="333"/>
                    <a:pt x="100" y="433"/>
                    <a:pt x="223" y="433"/>
                  </a:cubicBezTo>
                  <a:cubicBezTo>
                    <a:pt x="320" y="433"/>
                    <a:pt x="402" y="371"/>
                    <a:pt x="433" y="285"/>
                  </a:cubicBezTo>
                  <a:cubicBezTo>
                    <a:pt x="223" y="285"/>
                    <a:pt x="223" y="285"/>
                    <a:pt x="223" y="285"/>
                  </a:cubicBezTo>
                  <a:lnTo>
                    <a:pt x="148" y="285"/>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581" name="retirement_blue"/>
          <p:cNvGrpSpPr/>
          <p:nvPr userDrawn="1"/>
        </p:nvGrpSpPr>
        <p:grpSpPr>
          <a:xfrm>
            <a:off x="4156660" y="5373732"/>
            <a:ext cx="608525" cy="1160153"/>
            <a:chOff x="5492750" y="5256213"/>
            <a:chExt cx="781051" cy="1489075"/>
          </a:xfrm>
        </p:grpSpPr>
        <p:sp>
          <p:nvSpPr>
            <p:cNvPr id="582" name="Freeform 253"/>
            <p:cNvSpPr>
              <a:spLocks/>
            </p:cNvSpPr>
            <p:nvPr/>
          </p:nvSpPr>
          <p:spPr bwMode="auto">
            <a:xfrm>
              <a:off x="5492750" y="5573713"/>
              <a:ext cx="649288" cy="1171575"/>
            </a:xfrm>
            <a:custGeom>
              <a:avLst/>
              <a:gdLst>
                <a:gd name="T0" fmla="*/ 91 w 1044"/>
                <a:gd name="T1" fmla="*/ 969 h 1887"/>
                <a:gd name="T2" fmla="*/ 167 w 1044"/>
                <a:gd name="T3" fmla="*/ 883 h 1887"/>
                <a:gd name="T4" fmla="*/ 161 w 1044"/>
                <a:gd name="T5" fmla="*/ 699 h 1887"/>
                <a:gd name="T6" fmla="*/ 232 w 1044"/>
                <a:gd name="T7" fmla="*/ 244 h 1887"/>
                <a:gd name="T8" fmla="*/ 232 w 1044"/>
                <a:gd name="T9" fmla="*/ 1762 h 1887"/>
                <a:gd name="T10" fmla="*/ 357 w 1044"/>
                <a:gd name="T11" fmla="*/ 1887 h 1887"/>
                <a:gd name="T12" fmla="*/ 482 w 1044"/>
                <a:gd name="T13" fmla="*/ 1762 h 1887"/>
                <a:gd name="T14" fmla="*/ 482 w 1044"/>
                <a:gd name="T15" fmla="*/ 849 h 1887"/>
                <a:gd name="T16" fmla="*/ 529 w 1044"/>
                <a:gd name="T17" fmla="*/ 849 h 1887"/>
                <a:gd name="T18" fmla="*/ 529 w 1044"/>
                <a:gd name="T19" fmla="*/ 1762 h 1887"/>
                <a:gd name="T20" fmla="*/ 654 w 1044"/>
                <a:gd name="T21" fmla="*/ 1887 h 1887"/>
                <a:gd name="T22" fmla="*/ 779 w 1044"/>
                <a:gd name="T23" fmla="*/ 1762 h 1887"/>
                <a:gd name="T24" fmla="*/ 779 w 1044"/>
                <a:gd name="T25" fmla="*/ 245 h 1887"/>
                <a:gd name="T26" fmla="*/ 797 w 1044"/>
                <a:gd name="T27" fmla="*/ 287 h 1887"/>
                <a:gd name="T28" fmla="*/ 882 w 1044"/>
                <a:gd name="T29" fmla="*/ 699 h 1887"/>
                <a:gd name="T30" fmla="*/ 876 w 1044"/>
                <a:gd name="T31" fmla="*/ 883 h 1887"/>
                <a:gd name="T32" fmla="*/ 952 w 1044"/>
                <a:gd name="T33" fmla="*/ 969 h 1887"/>
                <a:gd name="T34" fmla="*/ 957 w 1044"/>
                <a:gd name="T35" fmla="*/ 969 h 1887"/>
                <a:gd name="T36" fmla="*/ 1038 w 1044"/>
                <a:gd name="T37" fmla="*/ 893 h 1887"/>
                <a:gd name="T38" fmla="*/ 1044 w 1044"/>
                <a:gd name="T39" fmla="*/ 699 h 1887"/>
                <a:gd name="T40" fmla="*/ 896 w 1044"/>
                <a:gd name="T41" fmla="*/ 123 h 1887"/>
                <a:gd name="T42" fmla="*/ 788 w 1044"/>
                <a:gd name="T43" fmla="*/ 22 h 1887"/>
                <a:gd name="T44" fmla="*/ 706 w 1044"/>
                <a:gd name="T45" fmla="*/ 0 h 1887"/>
                <a:gd name="T46" fmla="*/ 701 w 1044"/>
                <a:gd name="T47" fmla="*/ 0 h 1887"/>
                <a:gd name="T48" fmla="*/ 310 w 1044"/>
                <a:gd name="T49" fmla="*/ 0 h 1887"/>
                <a:gd name="T50" fmla="*/ 305 w 1044"/>
                <a:gd name="T51" fmla="*/ 0 h 1887"/>
                <a:gd name="T52" fmla="*/ 223 w 1044"/>
                <a:gd name="T53" fmla="*/ 22 h 1887"/>
                <a:gd name="T54" fmla="*/ 69 w 1044"/>
                <a:gd name="T55" fmla="*/ 213 h 1887"/>
                <a:gd name="T56" fmla="*/ 0 w 1044"/>
                <a:gd name="T57" fmla="*/ 699 h 1887"/>
                <a:gd name="T58" fmla="*/ 6 w 1044"/>
                <a:gd name="T59" fmla="*/ 893 h 1887"/>
                <a:gd name="T60" fmla="*/ 86 w 1044"/>
                <a:gd name="T61" fmla="*/ 969 h 1887"/>
                <a:gd name="T62" fmla="*/ 91 w 1044"/>
                <a:gd name="T63" fmla="*/ 969 h 18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44" h="1887">
                  <a:moveTo>
                    <a:pt x="91" y="969"/>
                  </a:moveTo>
                  <a:cubicBezTo>
                    <a:pt x="136" y="966"/>
                    <a:pt x="170" y="928"/>
                    <a:pt x="167" y="883"/>
                  </a:cubicBezTo>
                  <a:cubicBezTo>
                    <a:pt x="163" y="816"/>
                    <a:pt x="161" y="754"/>
                    <a:pt x="161" y="699"/>
                  </a:cubicBezTo>
                  <a:cubicBezTo>
                    <a:pt x="161" y="454"/>
                    <a:pt x="197" y="316"/>
                    <a:pt x="232" y="244"/>
                  </a:cubicBezTo>
                  <a:cubicBezTo>
                    <a:pt x="232" y="1762"/>
                    <a:pt x="232" y="1762"/>
                    <a:pt x="232" y="1762"/>
                  </a:cubicBezTo>
                  <a:cubicBezTo>
                    <a:pt x="232" y="1831"/>
                    <a:pt x="288" y="1887"/>
                    <a:pt x="357" y="1887"/>
                  </a:cubicBezTo>
                  <a:cubicBezTo>
                    <a:pt x="426" y="1887"/>
                    <a:pt x="482" y="1831"/>
                    <a:pt x="482" y="1762"/>
                  </a:cubicBezTo>
                  <a:cubicBezTo>
                    <a:pt x="482" y="849"/>
                    <a:pt x="482" y="849"/>
                    <a:pt x="482" y="849"/>
                  </a:cubicBezTo>
                  <a:cubicBezTo>
                    <a:pt x="529" y="849"/>
                    <a:pt x="529" y="849"/>
                    <a:pt x="529" y="849"/>
                  </a:cubicBezTo>
                  <a:cubicBezTo>
                    <a:pt x="529" y="1762"/>
                    <a:pt x="529" y="1762"/>
                    <a:pt x="529" y="1762"/>
                  </a:cubicBezTo>
                  <a:cubicBezTo>
                    <a:pt x="529" y="1831"/>
                    <a:pt x="585" y="1887"/>
                    <a:pt x="654" y="1887"/>
                  </a:cubicBezTo>
                  <a:cubicBezTo>
                    <a:pt x="723" y="1887"/>
                    <a:pt x="779" y="1831"/>
                    <a:pt x="779" y="1762"/>
                  </a:cubicBezTo>
                  <a:cubicBezTo>
                    <a:pt x="779" y="245"/>
                    <a:pt x="779" y="245"/>
                    <a:pt x="779" y="245"/>
                  </a:cubicBezTo>
                  <a:cubicBezTo>
                    <a:pt x="785" y="257"/>
                    <a:pt x="791" y="271"/>
                    <a:pt x="797" y="287"/>
                  </a:cubicBezTo>
                  <a:cubicBezTo>
                    <a:pt x="826" y="367"/>
                    <a:pt x="882" y="496"/>
                    <a:pt x="882" y="699"/>
                  </a:cubicBezTo>
                  <a:cubicBezTo>
                    <a:pt x="882" y="754"/>
                    <a:pt x="880" y="816"/>
                    <a:pt x="876" y="883"/>
                  </a:cubicBezTo>
                  <a:cubicBezTo>
                    <a:pt x="873" y="928"/>
                    <a:pt x="907" y="966"/>
                    <a:pt x="952" y="969"/>
                  </a:cubicBezTo>
                  <a:cubicBezTo>
                    <a:pt x="954" y="969"/>
                    <a:pt x="955" y="969"/>
                    <a:pt x="957" y="969"/>
                  </a:cubicBezTo>
                  <a:cubicBezTo>
                    <a:pt x="999" y="969"/>
                    <a:pt x="1035" y="936"/>
                    <a:pt x="1038" y="893"/>
                  </a:cubicBezTo>
                  <a:cubicBezTo>
                    <a:pt x="1042" y="822"/>
                    <a:pt x="1044" y="758"/>
                    <a:pt x="1044" y="699"/>
                  </a:cubicBezTo>
                  <a:cubicBezTo>
                    <a:pt x="1043" y="393"/>
                    <a:pt x="962" y="224"/>
                    <a:pt x="896" y="123"/>
                  </a:cubicBezTo>
                  <a:cubicBezTo>
                    <a:pt x="863" y="72"/>
                    <a:pt x="824" y="40"/>
                    <a:pt x="788" y="22"/>
                  </a:cubicBezTo>
                  <a:cubicBezTo>
                    <a:pt x="754" y="5"/>
                    <a:pt x="725" y="1"/>
                    <a:pt x="706" y="0"/>
                  </a:cubicBezTo>
                  <a:cubicBezTo>
                    <a:pt x="704" y="0"/>
                    <a:pt x="703" y="0"/>
                    <a:pt x="701" y="0"/>
                  </a:cubicBezTo>
                  <a:cubicBezTo>
                    <a:pt x="310" y="0"/>
                    <a:pt x="310" y="0"/>
                    <a:pt x="310" y="0"/>
                  </a:cubicBezTo>
                  <a:cubicBezTo>
                    <a:pt x="309" y="0"/>
                    <a:pt x="307" y="0"/>
                    <a:pt x="305" y="0"/>
                  </a:cubicBezTo>
                  <a:cubicBezTo>
                    <a:pt x="287" y="1"/>
                    <a:pt x="257" y="5"/>
                    <a:pt x="223" y="22"/>
                  </a:cubicBezTo>
                  <a:cubicBezTo>
                    <a:pt x="169" y="49"/>
                    <a:pt x="110" y="108"/>
                    <a:pt x="69" y="213"/>
                  </a:cubicBezTo>
                  <a:cubicBezTo>
                    <a:pt x="28" y="318"/>
                    <a:pt x="0" y="469"/>
                    <a:pt x="0" y="699"/>
                  </a:cubicBezTo>
                  <a:cubicBezTo>
                    <a:pt x="0" y="758"/>
                    <a:pt x="1" y="822"/>
                    <a:pt x="6" y="893"/>
                  </a:cubicBezTo>
                  <a:cubicBezTo>
                    <a:pt x="8" y="936"/>
                    <a:pt x="44" y="969"/>
                    <a:pt x="86" y="969"/>
                  </a:cubicBezTo>
                  <a:cubicBezTo>
                    <a:pt x="88" y="969"/>
                    <a:pt x="90" y="969"/>
                    <a:pt x="91" y="969"/>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83" name="Oval 254"/>
            <p:cNvSpPr>
              <a:spLocks noChangeArrowheads="1"/>
            </p:cNvSpPr>
            <p:nvPr/>
          </p:nvSpPr>
          <p:spPr bwMode="auto">
            <a:xfrm>
              <a:off x="5665788" y="5256213"/>
              <a:ext cx="282575" cy="280988"/>
            </a:xfrm>
            <a:prstGeom prst="ellipse">
              <a:avLst/>
            </a:pr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84" name="Freeform 255"/>
            <p:cNvSpPr>
              <a:spLocks noEditPoints="1"/>
            </p:cNvSpPr>
            <p:nvPr/>
          </p:nvSpPr>
          <p:spPr bwMode="auto">
            <a:xfrm>
              <a:off x="6008688" y="6159501"/>
              <a:ext cx="265113" cy="579438"/>
            </a:xfrm>
            <a:custGeom>
              <a:avLst/>
              <a:gdLst>
                <a:gd name="T0" fmla="*/ 331 w 427"/>
                <a:gd name="T1" fmla="*/ 388 h 934"/>
                <a:gd name="T2" fmla="*/ 395 w 427"/>
                <a:gd name="T3" fmla="*/ 388 h 934"/>
                <a:gd name="T4" fmla="*/ 427 w 427"/>
                <a:gd name="T5" fmla="*/ 363 h 934"/>
                <a:gd name="T6" fmla="*/ 427 w 427"/>
                <a:gd name="T7" fmla="*/ 327 h 934"/>
                <a:gd name="T8" fmla="*/ 251 w 427"/>
                <a:gd name="T9" fmla="*/ 156 h 934"/>
                <a:gd name="T10" fmla="*/ 248 w 427"/>
                <a:gd name="T11" fmla="*/ 153 h 934"/>
                <a:gd name="T12" fmla="*/ 248 w 427"/>
                <a:gd name="T13" fmla="*/ 149 h 934"/>
                <a:gd name="T14" fmla="*/ 248 w 427"/>
                <a:gd name="T15" fmla="*/ 149 h 934"/>
                <a:gd name="T16" fmla="*/ 124 w 427"/>
                <a:gd name="T17" fmla="*/ 0 h 934"/>
                <a:gd name="T18" fmla="*/ 0 w 427"/>
                <a:gd name="T19" fmla="*/ 145 h 934"/>
                <a:gd name="T20" fmla="*/ 31 w 427"/>
                <a:gd name="T21" fmla="*/ 180 h 934"/>
                <a:gd name="T22" fmla="*/ 62 w 427"/>
                <a:gd name="T23" fmla="*/ 142 h 934"/>
                <a:gd name="T24" fmla="*/ 124 w 427"/>
                <a:gd name="T25" fmla="*/ 63 h 934"/>
                <a:gd name="T26" fmla="*/ 186 w 427"/>
                <a:gd name="T27" fmla="*/ 149 h 934"/>
                <a:gd name="T28" fmla="*/ 186 w 427"/>
                <a:gd name="T29" fmla="*/ 157 h 934"/>
                <a:gd name="T30" fmla="*/ 19 w 427"/>
                <a:gd name="T31" fmla="*/ 276 h 934"/>
                <a:gd name="T32" fmla="*/ 8 w 427"/>
                <a:gd name="T33" fmla="*/ 336 h 934"/>
                <a:gd name="T34" fmla="*/ 28 w 427"/>
                <a:gd name="T35" fmla="*/ 422 h 934"/>
                <a:gd name="T36" fmla="*/ 40 w 427"/>
                <a:gd name="T37" fmla="*/ 439 h 934"/>
                <a:gd name="T38" fmla="*/ 84 w 427"/>
                <a:gd name="T39" fmla="*/ 477 h 934"/>
                <a:gd name="T40" fmla="*/ 97 w 427"/>
                <a:gd name="T41" fmla="*/ 485 h 934"/>
                <a:gd name="T42" fmla="*/ 101 w 427"/>
                <a:gd name="T43" fmla="*/ 487 h 934"/>
                <a:gd name="T44" fmla="*/ 101 w 427"/>
                <a:gd name="T45" fmla="*/ 487 h 934"/>
                <a:gd name="T46" fmla="*/ 186 w 427"/>
                <a:gd name="T47" fmla="*/ 536 h 934"/>
                <a:gd name="T48" fmla="*/ 186 w 427"/>
                <a:gd name="T49" fmla="*/ 724 h 934"/>
                <a:gd name="T50" fmla="*/ 131 w 427"/>
                <a:gd name="T51" fmla="*/ 650 h 934"/>
                <a:gd name="T52" fmla="*/ 131 w 427"/>
                <a:gd name="T53" fmla="*/ 614 h 934"/>
                <a:gd name="T54" fmla="*/ 102 w 427"/>
                <a:gd name="T55" fmla="*/ 589 h 934"/>
                <a:gd name="T56" fmla="*/ 38 w 427"/>
                <a:gd name="T57" fmla="*/ 589 h 934"/>
                <a:gd name="T58" fmla="*/ 8 w 427"/>
                <a:gd name="T59" fmla="*/ 614 h 934"/>
                <a:gd name="T60" fmla="*/ 8 w 427"/>
                <a:gd name="T61" fmla="*/ 650 h 934"/>
                <a:gd name="T62" fmla="*/ 186 w 427"/>
                <a:gd name="T63" fmla="*/ 821 h 934"/>
                <a:gd name="T64" fmla="*/ 186 w 427"/>
                <a:gd name="T65" fmla="*/ 897 h 934"/>
                <a:gd name="T66" fmla="*/ 194 w 427"/>
                <a:gd name="T67" fmla="*/ 921 h 934"/>
                <a:gd name="T68" fmla="*/ 215 w 427"/>
                <a:gd name="T69" fmla="*/ 934 h 934"/>
                <a:gd name="T70" fmla="*/ 216 w 427"/>
                <a:gd name="T71" fmla="*/ 934 h 934"/>
                <a:gd name="T72" fmla="*/ 217 w 427"/>
                <a:gd name="T73" fmla="*/ 934 h 934"/>
                <a:gd name="T74" fmla="*/ 248 w 427"/>
                <a:gd name="T75" fmla="*/ 897 h 934"/>
                <a:gd name="T76" fmla="*/ 248 w 427"/>
                <a:gd name="T77" fmla="*/ 821 h 934"/>
                <a:gd name="T78" fmla="*/ 424 w 427"/>
                <a:gd name="T79" fmla="*/ 650 h 934"/>
                <a:gd name="T80" fmla="*/ 351 w 427"/>
                <a:gd name="T81" fmla="*/ 500 h 934"/>
                <a:gd name="T82" fmla="*/ 352 w 427"/>
                <a:gd name="T83" fmla="*/ 500 h 934"/>
                <a:gd name="T84" fmla="*/ 339 w 427"/>
                <a:gd name="T85" fmla="*/ 493 h 934"/>
                <a:gd name="T86" fmla="*/ 335 w 427"/>
                <a:gd name="T87" fmla="*/ 490 h 934"/>
                <a:gd name="T88" fmla="*/ 331 w 427"/>
                <a:gd name="T89" fmla="*/ 488 h 934"/>
                <a:gd name="T90" fmla="*/ 248 w 427"/>
                <a:gd name="T91" fmla="*/ 441 h 934"/>
                <a:gd name="T92" fmla="*/ 248 w 427"/>
                <a:gd name="T93" fmla="*/ 258 h 934"/>
                <a:gd name="T94" fmla="*/ 274 w 427"/>
                <a:gd name="T95" fmla="*/ 271 h 934"/>
                <a:gd name="T96" fmla="*/ 301 w 427"/>
                <a:gd name="T97" fmla="*/ 326 h 934"/>
                <a:gd name="T98" fmla="*/ 301 w 427"/>
                <a:gd name="T99" fmla="*/ 361 h 934"/>
                <a:gd name="T100" fmla="*/ 331 w 427"/>
                <a:gd name="T101" fmla="*/ 388 h 934"/>
                <a:gd name="T102" fmla="*/ 136 w 427"/>
                <a:gd name="T103" fmla="*/ 340 h 934"/>
                <a:gd name="T104" fmla="*/ 136 w 427"/>
                <a:gd name="T105" fmla="*/ 327 h 934"/>
                <a:gd name="T106" fmla="*/ 151 w 427"/>
                <a:gd name="T107" fmla="*/ 278 h 934"/>
                <a:gd name="T108" fmla="*/ 186 w 427"/>
                <a:gd name="T109" fmla="*/ 257 h 934"/>
                <a:gd name="T110" fmla="*/ 186 w 427"/>
                <a:gd name="T111" fmla="*/ 405 h 934"/>
                <a:gd name="T112" fmla="*/ 136 w 427"/>
                <a:gd name="T113" fmla="*/ 340 h 934"/>
                <a:gd name="T114" fmla="*/ 300 w 427"/>
                <a:gd name="T115" fmla="*/ 637 h 934"/>
                <a:gd name="T116" fmla="*/ 300 w 427"/>
                <a:gd name="T117" fmla="*/ 650 h 934"/>
                <a:gd name="T118" fmla="*/ 248 w 427"/>
                <a:gd name="T119" fmla="*/ 723 h 934"/>
                <a:gd name="T120" fmla="*/ 248 w 427"/>
                <a:gd name="T121" fmla="*/ 571 h 934"/>
                <a:gd name="T122" fmla="*/ 300 w 427"/>
                <a:gd name="T123" fmla="*/ 637 h 9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27" h="934">
                  <a:moveTo>
                    <a:pt x="331" y="388"/>
                  </a:moveTo>
                  <a:cubicBezTo>
                    <a:pt x="395" y="388"/>
                    <a:pt x="395" y="388"/>
                    <a:pt x="395" y="388"/>
                  </a:cubicBezTo>
                  <a:cubicBezTo>
                    <a:pt x="411" y="388"/>
                    <a:pt x="427" y="376"/>
                    <a:pt x="427" y="363"/>
                  </a:cubicBezTo>
                  <a:cubicBezTo>
                    <a:pt x="427" y="327"/>
                    <a:pt x="427" y="327"/>
                    <a:pt x="427" y="327"/>
                  </a:cubicBezTo>
                  <a:cubicBezTo>
                    <a:pt x="427" y="224"/>
                    <a:pt x="354" y="166"/>
                    <a:pt x="251" y="156"/>
                  </a:cubicBezTo>
                  <a:cubicBezTo>
                    <a:pt x="248" y="153"/>
                    <a:pt x="248" y="153"/>
                    <a:pt x="248" y="153"/>
                  </a:cubicBezTo>
                  <a:cubicBezTo>
                    <a:pt x="248" y="149"/>
                    <a:pt x="248" y="149"/>
                    <a:pt x="248" y="149"/>
                  </a:cubicBezTo>
                  <a:cubicBezTo>
                    <a:pt x="248" y="149"/>
                    <a:pt x="248" y="149"/>
                    <a:pt x="248" y="149"/>
                  </a:cubicBezTo>
                  <a:cubicBezTo>
                    <a:pt x="248" y="67"/>
                    <a:pt x="193" y="0"/>
                    <a:pt x="124" y="0"/>
                  </a:cubicBezTo>
                  <a:cubicBezTo>
                    <a:pt x="57" y="0"/>
                    <a:pt x="2" y="64"/>
                    <a:pt x="0" y="145"/>
                  </a:cubicBezTo>
                  <a:cubicBezTo>
                    <a:pt x="1" y="164"/>
                    <a:pt x="14" y="180"/>
                    <a:pt x="31" y="180"/>
                  </a:cubicBezTo>
                  <a:cubicBezTo>
                    <a:pt x="48" y="180"/>
                    <a:pt x="62" y="163"/>
                    <a:pt x="62" y="142"/>
                  </a:cubicBezTo>
                  <a:cubicBezTo>
                    <a:pt x="62" y="101"/>
                    <a:pt x="90" y="63"/>
                    <a:pt x="124" y="63"/>
                  </a:cubicBezTo>
                  <a:cubicBezTo>
                    <a:pt x="158" y="63"/>
                    <a:pt x="186" y="108"/>
                    <a:pt x="186" y="149"/>
                  </a:cubicBezTo>
                  <a:cubicBezTo>
                    <a:pt x="186" y="157"/>
                    <a:pt x="186" y="157"/>
                    <a:pt x="186" y="157"/>
                  </a:cubicBezTo>
                  <a:cubicBezTo>
                    <a:pt x="101" y="165"/>
                    <a:pt x="39" y="206"/>
                    <a:pt x="19" y="276"/>
                  </a:cubicBezTo>
                  <a:cubicBezTo>
                    <a:pt x="12" y="294"/>
                    <a:pt x="8" y="314"/>
                    <a:pt x="8" y="336"/>
                  </a:cubicBezTo>
                  <a:cubicBezTo>
                    <a:pt x="8" y="365"/>
                    <a:pt x="13" y="395"/>
                    <a:pt x="28" y="422"/>
                  </a:cubicBezTo>
                  <a:cubicBezTo>
                    <a:pt x="31" y="428"/>
                    <a:pt x="35" y="434"/>
                    <a:pt x="40" y="439"/>
                  </a:cubicBezTo>
                  <a:cubicBezTo>
                    <a:pt x="51" y="453"/>
                    <a:pt x="65" y="466"/>
                    <a:pt x="84" y="477"/>
                  </a:cubicBezTo>
                  <a:cubicBezTo>
                    <a:pt x="97" y="485"/>
                    <a:pt x="97" y="485"/>
                    <a:pt x="97" y="485"/>
                  </a:cubicBezTo>
                  <a:cubicBezTo>
                    <a:pt x="98" y="485"/>
                    <a:pt x="100" y="486"/>
                    <a:pt x="101" y="487"/>
                  </a:cubicBezTo>
                  <a:cubicBezTo>
                    <a:pt x="101" y="487"/>
                    <a:pt x="101" y="487"/>
                    <a:pt x="101" y="487"/>
                  </a:cubicBezTo>
                  <a:cubicBezTo>
                    <a:pt x="186" y="536"/>
                    <a:pt x="186" y="536"/>
                    <a:pt x="186" y="536"/>
                  </a:cubicBezTo>
                  <a:cubicBezTo>
                    <a:pt x="186" y="724"/>
                    <a:pt x="186" y="724"/>
                    <a:pt x="186" y="724"/>
                  </a:cubicBezTo>
                  <a:cubicBezTo>
                    <a:pt x="153" y="713"/>
                    <a:pt x="131" y="686"/>
                    <a:pt x="131" y="650"/>
                  </a:cubicBezTo>
                  <a:cubicBezTo>
                    <a:pt x="131" y="614"/>
                    <a:pt x="131" y="614"/>
                    <a:pt x="131" y="614"/>
                  </a:cubicBezTo>
                  <a:cubicBezTo>
                    <a:pt x="131" y="601"/>
                    <a:pt x="118" y="589"/>
                    <a:pt x="102" y="589"/>
                  </a:cubicBezTo>
                  <a:cubicBezTo>
                    <a:pt x="38" y="589"/>
                    <a:pt x="38" y="589"/>
                    <a:pt x="38" y="589"/>
                  </a:cubicBezTo>
                  <a:cubicBezTo>
                    <a:pt x="22" y="589"/>
                    <a:pt x="8" y="601"/>
                    <a:pt x="8" y="614"/>
                  </a:cubicBezTo>
                  <a:cubicBezTo>
                    <a:pt x="8" y="650"/>
                    <a:pt x="8" y="650"/>
                    <a:pt x="8" y="650"/>
                  </a:cubicBezTo>
                  <a:cubicBezTo>
                    <a:pt x="8" y="754"/>
                    <a:pt x="83" y="812"/>
                    <a:pt x="186" y="821"/>
                  </a:cubicBezTo>
                  <a:cubicBezTo>
                    <a:pt x="186" y="897"/>
                    <a:pt x="186" y="897"/>
                    <a:pt x="186" y="897"/>
                  </a:cubicBezTo>
                  <a:cubicBezTo>
                    <a:pt x="186" y="906"/>
                    <a:pt x="189" y="915"/>
                    <a:pt x="194" y="921"/>
                  </a:cubicBezTo>
                  <a:cubicBezTo>
                    <a:pt x="198" y="929"/>
                    <a:pt x="206" y="934"/>
                    <a:pt x="215" y="934"/>
                  </a:cubicBezTo>
                  <a:cubicBezTo>
                    <a:pt x="215" y="934"/>
                    <a:pt x="216" y="934"/>
                    <a:pt x="216" y="934"/>
                  </a:cubicBezTo>
                  <a:cubicBezTo>
                    <a:pt x="216" y="934"/>
                    <a:pt x="217" y="934"/>
                    <a:pt x="217" y="934"/>
                  </a:cubicBezTo>
                  <a:cubicBezTo>
                    <a:pt x="234" y="934"/>
                    <a:pt x="248" y="918"/>
                    <a:pt x="248" y="897"/>
                  </a:cubicBezTo>
                  <a:cubicBezTo>
                    <a:pt x="248" y="821"/>
                    <a:pt x="248" y="821"/>
                    <a:pt x="248" y="821"/>
                  </a:cubicBezTo>
                  <a:cubicBezTo>
                    <a:pt x="353" y="811"/>
                    <a:pt x="424" y="752"/>
                    <a:pt x="424" y="650"/>
                  </a:cubicBezTo>
                  <a:cubicBezTo>
                    <a:pt x="424" y="574"/>
                    <a:pt x="413" y="539"/>
                    <a:pt x="351" y="500"/>
                  </a:cubicBezTo>
                  <a:cubicBezTo>
                    <a:pt x="352" y="500"/>
                    <a:pt x="352" y="500"/>
                    <a:pt x="352" y="500"/>
                  </a:cubicBezTo>
                  <a:cubicBezTo>
                    <a:pt x="339" y="493"/>
                    <a:pt x="339" y="493"/>
                    <a:pt x="339" y="493"/>
                  </a:cubicBezTo>
                  <a:cubicBezTo>
                    <a:pt x="338" y="492"/>
                    <a:pt x="336" y="491"/>
                    <a:pt x="335" y="490"/>
                  </a:cubicBezTo>
                  <a:cubicBezTo>
                    <a:pt x="331" y="488"/>
                    <a:pt x="331" y="488"/>
                    <a:pt x="331" y="488"/>
                  </a:cubicBezTo>
                  <a:cubicBezTo>
                    <a:pt x="248" y="441"/>
                    <a:pt x="248" y="441"/>
                    <a:pt x="248" y="441"/>
                  </a:cubicBezTo>
                  <a:cubicBezTo>
                    <a:pt x="248" y="258"/>
                    <a:pt x="248" y="258"/>
                    <a:pt x="248" y="258"/>
                  </a:cubicBezTo>
                  <a:cubicBezTo>
                    <a:pt x="258" y="261"/>
                    <a:pt x="267" y="266"/>
                    <a:pt x="274" y="271"/>
                  </a:cubicBezTo>
                  <a:cubicBezTo>
                    <a:pt x="291" y="284"/>
                    <a:pt x="300" y="303"/>
                    <a:pt x="301" y="326"/>
                  </a:cubicBezTo>
                  <a:cubicBezTo>
                    <a:pt x="301" y="361"/>
                    <a:pt x="301" y="361"/>
                    <a:pt x="301" y="361"/>
                  </a:cubicBezTo>
                  <a:cubicBezTo>
                    <a:pt x="301" y="375"/>
                    <a:pt x="315" y="388"/>
                    <a:pt x="331" y="388"/>
                  </a:cubicBezTo>
                  <a:close/>
                  <a:moveTo>
                    <a:pt x="136" y="340"/>
                  </a:moveTo>
                  <a:cubicBezTo>
                    <a:pt x="136" y="327"/>
                    <a:pt x="136" y="327"/>
                    <a:pt x="136" y="327"/>
                  </a:cubicBezTo>
                  <a:cubicBezTo>
                    <a:pt x="136" y="307"/>
                    <a:pt x="141" y="291"/>
                    <a:pt x="151" y="278"/>
                  </a:cubicBezTo>
                  <a:cubicBezTo>
                    <a:pt x="160" y="268"/>
                    <a:pt x="172" y="261"/>
                    <a:pt x="186" y="257"/>
                  </a:cubicBezTo>
                  <a:cubicBezTo>
                    <a:pt x="186" y="405"/>
                    <a:pt x="186" y="405"/>
                    <a:pt x="186" y="405"/>
                  </a:cubicBezTo>
                  <a:cubicBezTo>
                    <a:pt x="155" y="387"/>
                    <a:pt x="136" y="374"/>
                    <a:pt x="136" y="340"/>
                  </a:cubicBezTo>
                  <a:close/>
                  <a:moveTo>
                    <a:pt x="300" y="637"/>
                  </a:moveTo>
                  <a:cubicBezTo>
                    <a:pt x="300" y="650"/>
                    <a:pt x="300" y="650"/>
                    <a:pt x="300" y="650"/>
                  </a:cubicBezTo>
                  <a:cubicBezTo>
                    <a:pt x="300" y="688"/>
                    <a:pt x="281" y="713"/>
                    <a:pt x="248" y="723"/>
                  </a:cubicBezTo>
                  <a:cubicBezTo>
                    <a:pt x="248" y="571"/>
                    <a:pt x="248" y="571"/>
                    <a:pt x="248" y="571"/>
                  </a:cubicBezTo>
                  <a:cubicBezTo>
                    <a:pt x="280" y="590"/>
                    <a:pt x="300" y="603"/>
                    <a:pt x="300" y="637"/>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85" name="Freeform 256"/>
            <p:cNvSpPr>
              <a:spLocks/>
            </p:cNvSpPr>
            <p:nvPr/>
          </p:nvSpPr>
          <p:spPr bwMode="auto">
            <a:xfrm>
              <a:off x="6008688" y="6248401"/>
              <a:ext cx="0" cy="3175"/>
            </a:xfrm>
            <a:custGeom>
              <a:avLst/>
              <a:gdLst>
                <a:gd name="T0" fmla="*/ 7 h 7"/>
                <a:gd name="T1" fmla="*/ 3 h 7"/>
                <a:gd name="T2" fmla="*/ 0 h 7"/>
                <a:gd name="T3" fmla="*/ 7 h 7"/>
              </a:gdLst>
              <a:ahLst/>
              <a:cxnLst>
                <a:cxn ang="0">
                  <a:pos x="0" y="T0"/>
                </a:cxn>
                <a:cxn ang="0">
                  <a:pos x="0" y="T1"/>
                </a:cxn>
                <a:cxn ang="0">
                  <a:pos x="0" y="T2"/>
                </a:cxn>
                <a:cxn ang="0">
                  <a:pos x="0" y="T3"/>
                </a:cxn>
              </a:cxnLst>
              <a:rect l="0" t="0" r="r" b="b"/>
              <a:pathLst>
                <a:path h="7">
                  <a:moveTo>
                    <a:pt x="0" y="7"/>
                  </a:moveTo>
                  <a:cubicBezTo>
                    <a:pt x="0" y="6"/>
                    <a:pt x="0" y="4"/>
                    <a:pt x="0" y="3"/>
                  </a:cubicBezTo>
                  <a:cubicBezTo>
                    <a:pt x="0" y="2"/>
                    <a:pt x="0" y="1"/>
                    <a:pt x="0" y="0"/>
                  </a:cubicBezTo>
                  <a:lnTo>
                    <a:pt x="0" y="7"/>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586" name="rounded_blank_calendar_blue"/>
          <p:cNvGrpSpPr/>
          <p:nvPr userDrawn="1"/>
        </p:nvGrpSpPr>
        <p:grpSpPr>
          <a:xfrm>
            <a:off x="5570096" y="5479241"/>
            <a:ext cx="957541" cy="979811"/>
            <a:chOff x="5668963" y="5457825"/>
            <a:chExt cx="1365250" cy="1397001"/>
          </a:xfrm>
        </p:grpSpPr>
        <p:sp>
          <p:nvSpPr>
            <p:cNvPr id="587" name="Freeform 260"/>
            <p:cNvSpPr>
              <a:spLocks noEditPoints="1"/>
            </p:cNvSpPr>
            <p:nvPr/>
          </p:nvSpPr>
          <p:spPr bwMode="auto">
            <a:xfrm>
              <a:off x="5668963" y="5602288"/>
              <a:ext cx="1365250" cy="1252538"/>
            </a:xfrm>
            <a:custGeom>
              <a:avLst/>
              <a:gdLst>
                <a:gd name="T0" fmla="*/ 2345 w 2345"/>
                <a:gd name="T1" fmla="*/ 372 h 2152"/>
                <a:gd name="T2" fmla="*/ 2072 w 2345"/>
                <a:gd name="T3" fmla="*/ 13 h 2152"/>
                <a:gd name="T4" fmla="*/ 2072 w 2345"/>
                <a:gd name="T5" fmla="*/ 100 h 2152"/>
                <a:gd name="T6" fmla="*/ 2072 w 2345"/>
                <a:gd name="T7" fmla="*/ 124 h 2152"/>
                <a:gd name="T8" fmla="*/ 1886 w 2345"/>
                <a:gd name="T9" fmla="*/ 310 h 2152"/>
                <a:gd name="T10" fmla="*/ 1839 w 2345"/>
                <a:gd name="T11" fmla="*/ 310 h 2152"/>
                <a:gd name="T12" fmla="*/ 1653 w 2345"/>
                <a:gd name="T13" fmla="*/ 124 h 2152"/>
                <a:gd name="T14" fmla="*/ 1653 w 2345"/>
                <a:gd name="T15" fmla="*/ 82 h 2152"/>
                <a:gd name="T16" fmla="*/ 1653 w 2345"/>
                <a:gd name="T17" fmla="*/ 0 h 2152"/>
                <a:gd name="T18" fmla="*/ 693 w 2345"/>
                <a:gd name="T19" fmla="*/ 0 h 2152"/>
                <a:gd name="T20" fmla="*/ 693 w 2345"/>
                <a:gd name="T21" fmla="*/ 82 h 2152"/>
                <a:gd name="T22" fmla="*/ 693 w 2345"/>
                <a:gd name="T23" fmla="*/ 124 h 2152"/>
                <a:gd name="T24" fmla="*/ 506 w 2345"/>
                <a:gd name="T25" fmla="*/ 310 h 2152"/>
                <a:gd name="T26" fmla="*/ 460 w 2345"/>
                <a:gd name="T27" fmla="*/ 310 h 2152"/>
                <a:gd name="T28" fmla="*/ 274 w 2345"/>
                <a:gd name="T29" fmla="*/ 124 h 2152"/>
                <a:gd name="T30" fmla="*/ 274 w 2345"/>
                <a:gd name="T31" fmla="*/ 100 h 2152"/>
                <a:gd name="T32" fmla="*/ 274 w 2345"/>
                <a:gd name="T33" fmla="*/ 13 h 2152"/>
                <a:gd name="T34" fmla="*/ 0 w 2345"/>
                <a:gd name="T35" fmla="*/ 372 h 2152"/>
                <a:gd name="T36" fmla="*/ 0 w 2345"/>
                <a:gd name="T37" fmla="*/ 1779 h 2152"/>
                <a:gd name="T38" fmla="*/ 373 w 2345"/>
                <a:gd name="T39" fmla="*/ 2152 h 2152"/>
                <a:gd name="T40" fmla="*/ 1973 w 2345"/>
                <a:gd name="T41" fmla="*/ 2152 h 2152"/>
                <a:gd name="T42" fmla="*/ 2345 w 2345"/>
                <a:gd name="T43" fmla="*/ 1779 h 2152"/>
                <a:gd name="T44" fmla="*/ 2345 w 2345"/>
                <a:gd name="T45" fmla="*/ 372 h 2152"/>
                <a:gd name="T46" fmla="*/ 2180 w 2345"/>
                <a:gd name="T47" fmla="*/ 1779 h 2152"/>
                <a:gd name="T48" fmla="*/ 1973 w 2345"/>
                <a:gd name="T49" fmla="*/ 1986 h 2152"/>
                <a:gd name="T50" fmla="*/ 373 w 2345"/>
                <a:gd name="T51" fmla="*/ 1986 h 2152"/>
                <a:gd name="T52" fmla="*/ 166 w 2345"/>
                <a:gd name="T53" fmla="*/ 1779 h 2152"/>
                <a:gd name="T54" fmla="*/ 166 w 2345"/>
                <a:gd name="T55" fmla="*/ 634 h 2152"/>
                <a:gd name="T56" fmla="*/ 2180 w 2345"/>
                <a:gd name="T57" fmla="*/ 634 h 2152"/>
                <a:gd name="T58" fmla="*/ 2180 w 2345"/>
                <a:gd name="T59" fmla="*/ 1779 h 2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345" h="2152">
                  <a:moveTo>
                    <a:pt x="2345" y="372"/>
                  </a:moveTo>
                  <a:cubicBezTo>
                    <a:pt x="2345" y="201"/>
                    <a:pt x="2230" y="57"/>
                    <a:pt x="2072" y="13"/>
                  </a:cubicBezTo>
                  <a:cubicBezTo>
                    <a:pt x="2072" y="100"/>
                    <a:pt x="2072" y="100"/>
                    <a:pt x="2072" y="100"/>
                  </a:cubicBezTo>
                  <a:cubicBezTo>
                    <a:pt x="2072" y="124"/>
                    <a:pt x="2072" y="124"/>
                    <a:pt x="2072" y="124"/>
                  </a:cubicBezTo>
                  <a:cubicBezTo>
                    <a:pt x="2072" y="227"/>
                    <a:pt x="1989" y="310"/>
                    <a:pt x="1886" y="310"/>
                  </a:cubicBezTo>
                  <a:cubicBezTo>
                    <a:pt x="1839" y="310"/>
                    <a:pt x="1839" y="310"/>
                    <a:pt x="1839" y="310"/>
                  </a:cubicBezTo>
                  <a:cubicBezTo>
                    <a:pt x="1737" y="310"/>
                    <a:pt x="1653" y="227"/>
                    <a:pt x="1653" y="124"/>
                  </a:cubicBezTo>
                  <a:cubicBezTo>
                    <a:pt x="1653" y="82"/>
                    <a:pt x="1653" y="82"/>
                    <a:pt x="1653" y="82"/>
                  </a:cubicBezTo>
                  <a:cubicBezTo>
                    <a:pt x="1653" y="0"/>
                    <a:pt x="1653" y="0"/>
                    <a:pt x="1653" y="0"/>
                  </a:cubicBezTo>
                  <a:cubicBezTo>
                    <a:pt x="693" y="0"/>
                    <a:pt x="693" y="0"/>
                    <a:pt x="693" y="0"/>
                  </a:cubicBezTo>
                  <a:cubicBezTo>
                    <a:pt x="693" y="82"/>
                    <a:pt x="693" y="82"/>
                    <a:pt x="693" y="82"/>
                  </a:cubicBezTo>
                  <a:cubicBezTo>
                    <a:pt x="693" y="124"/>
                    <a:pt x="693" y="124"/>
                    <a:pt x="693" y="124"/>
                  </a:cubicBezTo>
                  <a:cubicBezTo>
                    <a:pt x="693" y="227"/>
                    <a:pt x="609" y="310"/>
                    <a:pt x="506" y="310"/>
                  </a:cubicBezTo>
                  <a:cubicBezTo>
                    <a:pt x="460" y="310"/>
                    <a:pt x="460" y="310"/>
                    <a:pt x="460" y="310"/>
                  </a:cubicBezTo>
                  <a:cubicBezTo>
                    <a:pt x="357" y="310"/>
                    <a:pt x="274" y="227"/>
                    <a:pt x="274" y="124"/>
                  </a:cubicBezTo>
                  <a:cubicBezTo>
                    <a:pt x="274" y="100"/>
                    <a:pt x="274" y="100"/>
                    <a:pt x="274" y="100"/>
                  </a:cubicBezTo>
                  <a:cubicBezTo>
                    <a:pt x="274" y="13"/>
                    <a:pt x="274" y="13"/>
                    <a:pt x="274" y="13"/>
                  </a:cubicBezTo>
                  <a:cubicBezTo>
                    <a:pt x="116" y="57"/>
                    <a:pt x="0" y="201"/>
                    <a:pt x="0" y="372"/>
                  </a:cubicBezTo>
                  <a:cubicBezTo>
                    <a:pt x="0" y="1779"/>
                    <a:pt x="0" y="1779"/>
                    <a:pt x="0" y="1779"/>
                  </a:cubicBezTo>
                  <a:cubicBezTo>
                    <a:pt x="0" y="1985"/>
                    <a:pt x="167" y="2152"/>
                    <a:pt x="373" y="2152"/>
                  </a:cubicBezTo>
                  <a:cubicBezTo>
                    <a:pt x="1973" y="2152"/>
                    <a:pt x="1973" y="2152"/>
                    <a:pt x="1973" y="2152"/>
                  </a:cubicBezTo>
                  <a:cubicBezTo>
                    <a:pt x="2178" y="2152"/>
                    <a:pt x="2345" y="1985"/>
                    <a:pt x="2345" y="1779"/>
                  </a:cubicBezTo>
                  <a:cubicBezTo>
                    <a:pt x="2345" y="372"/>
                    <a:pt x="2345" y="372"/>
                    <a:pt x="2345" y="372"/>
                  </a:cubicBezTo>
                  <a:close/>
                  <a:moveTo>
                    <a:pt x="2180" y="1779"/>
                  </a:moveTo>
                  <a:cubicBezTo>
                    <a:pt x="2180" y="1893"/>
                    <a:pt x="2087" y="1986"/>
                    <a:pt x="1973" y="1986"/>
                  </a:cubicBezTo>
                  <a:cubicBezTo>
                    <a:pt x="373" y="1986"/>
                    <a:pt x="373" y="1986"/>
                    <a:pt x="373" y="1986"/>
                  </a:cubicBezTo>
                  <a:cubicBezTo>
                    <a:pt x="258" y="1986"/>
                    <a:pt x="166" y="1893"/>
                    <a:pt x="166" y="1779"/>
                  </a:cubicBezTo>
                  <a:cubicBezTo>
                    <a:pt x="166" y="634"/>
                    <a:pt x="166" y="634"/>
                    <a:pt x="166" y="634"/>
                  </a:cubicBezTo>
                  <a:cubicBezTo>
                    <a:pt x="2180" y="634"/>
                    <a:pt x="2180" y="634"/>
                    <a:pt x="2180" y="634"/>
                  </a:cubicBezTo>
                  <a:cubicBezTo>
                    <a:pt x="2180" y="1779"/>
                    <a:pt x="2180" y="1779"/>
                    <a:pt x="2180" y="1779"/>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88" name="Freeform 261"/>
            <p:cNvSpPr>
              <a:spLocks/>
            </p:cNvSpPr>
            <p:nvPr/>
          </p:nvSpPr>
          <p:spPr bwMode="auto">
            <a:xfrm>
              <a:off x="5868988" y="5457825"/>
              <a:ext cx="161925" cy="284163"/>
            </a:xfrm>
            <a:custGeom>
              <a:avLst/>
              <a:gdLst>
                <a:gd name="T0" fmla="*/ 163 w 280"/>
                <a:gd name="T1" fmla="*/ 488 h 488"/>
                <a:gd name="T2" fmla="*/ 280 w 280"/>
                <a:gd name="T3" fmla="*/ 372 h 488"/>
                <a:gd name="T4" fmla="*/ 280 w 280"/>
                <a:gd name="T5" fmla="*/ 116 h 488"/>
                <a:gd name="T6" fmla="*/ 163 w 280"/>
                <a:gd name="T7" fmla="*/ 0 h 488"/>
                <a:gd name="T8" fmla="*/ 117 w 280"/>
                <a:gd name="T9" fmla="*/ 0 h 488"/>
                <a:gd name="T10" fmla="*/ 0 w 280"/>
                <a:gd name="T11" fmla="*/ 116 h 488"/>
                <a:gd name="T12" fmla="*/ 0 w 280"/>
                <a:gd name="T13" fmla="*/ 372 h 488"/>
                <a:gd name="T14" fmla="*/ 117 w 280"/>
                <a:gd name="T15" fmla="*/ 488 h 488"/>
                <a:gd name="T16" fmla="*/ 163 w 280"/>
                <a:gd name="T17" fmla="*/ 488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0" h="488">
                  <a:moveTo>
                    <a:pt x="163" y="488"/>
                  </a:moveTo>
                  <a:cubicBezTo>
                    <a:pt x="228" y="488"/>
                    <a:pt x="280" y="436"/>
                    <a:pt x="280" y="372"/>
                  </a:cubicBezTo>
                  <a:cubicBezTo>
                    <a:pt x="280" y="116"/>
                    <a:pt x="280" y="116"/>
                    <a:pt x="280" y="116"/>
                  </a:cubicBezTo>
                  <a:cubicBezTo>
                    <a:pt x="280" y="52"/>
                    <a:pt x="228" y="0"/>
                    <a:pt x="163" y="0"/>
                  </a:cubicBezTo>
                  <a:cubicBezTo>
                    <a:pt x="117" y="0"/>
                    <a:pt x="117" y="0"/>
                    <a:pt x="117" y="0"/>
                  </a:cubicBezTo>
                  <a:cubicBezTo>
                    <a:pt x="53" y="0"/>
                    <a:pt x="0" y="52"/>
                    <a:pt x="0" y="116"/>
                  </a:cubicBezTo>
                  <a:cubicBezTo>
                    <a:pt x="0" y="372"/>
                    <a:pt x="0" y="372"/>
                    <a:pt x="0" y="372"/>
                  </a:cubicBezTo>
                  <a:cubicBezTo>
                    <a:pt x="0" y="436"/>
                    <a:pt x="53" y="488"/>
                    <a:pt x="117" y="488"/>
                  </a:cubicBezTo>
                  <a:lnTo>
                    <a:pt x="163" y="488"/>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89" name="Freeform 262"/>
            <p:cNvSpPr>
              <a:spLocks/>
            </p:cNvSpPr>
            <p:nvPr/>
          </p:nvSpPr>
          <p:spPr bwMode="auto">
            <a:xfrm>
              <a:off x="6672263" y="5457825"/>
              <a:ext cx="161925" cy="284163"/>
            </a:xfrm>
            <a:custGeom>
              <a:avLst/>
              <a:gdLst>
                <a:gd name="T0" fmla="*/ 163 w 279"/>
                <a:gd name="T1" fmla="*/ 488 h 488"/>
                <a:gd name="T2" fmla="*/ 279 w 279"/>
                <a:gd name="T3" fmla="*/ 372 h 488"/>
                <a:gd name="T4" fmla="*/ 279 w 279"/>
                <a:gd name="T5" fmla="*/ 116 h 488"/>
                <a:gd name="T6" fmla="*/ 163 w 279"/>
                <a:gd name="T7" fmla="*/ 0 h 488"/>
                <a:gd name="T8" fmla="*/ 116 w 279"/>
                <a:gd name="T9" fmla="*/ 0 h 488"/>
                <a:gd name="T10" fmla="*/ 0 w 279"/>
                <a:gd name="T11" fmla="*/ 116 h 488"/>
                <a:gd name="T12" fmla="*/ 0 w 279"/>
                <a:gd name="T13" fmla="*/ 372 h 488"/>
                <a:gd name="T14" fmla="*/ 116 w 279"/>
                <a:gd name="T15" fmla="*/ 488 h 488"/>
                <a:gd name="T16" fmla="*/ 163 w 279"/>
                <a:gd name="T17" fmla="*/ 488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9" h="488">
                  <a:moveTo>
                    <a:pt x="163" y="488"/>
                  </a:moveTo>
                  <a:cubicBezTo>
                    <a:pt x="227" y="488"/>
                    <a:pt x="279" y="436"/>
                    <a:pt x="279" y="372"/>
                  </a:cubicBezTo>
                  <a:cubicBezTo>
                    <a:pt x="279" y="116"/>
                    <a:pt x="279" y="116"/>
                    <a:pt x="279" y="116"/>
                  </a:cubicBezTo>
                  <a:cubicBezTo>
                    <a:pt x="279" y="52"/>
                    <a:pt x="227" y="0"/>
                    <a:pt x="163" y="0"/>
                  </a:cubicBezTo>
                  <a:cubicBezTo>
                    <a:pt x="116" y="0"/>
                    <a:pt x="116" y="0"/>
                    <a:pt x="116" y="0"/>
                  </a:cubicBezTo>
                  <a:cubicBezTo>
                    <a:pt x="52" y="0"/>
                    <a:pt x="0" y="52"/>
                    <a:pt x="0" y="116"/>
                  </a:cubicBezTo>
                  <a:cubicBezTo>
                    <a:pt x="0" y="372"/>
                    <a:pt x="0" y="372"/>
                    <a:pt x="0" y="372"/>
                  </a:cubicBezTo>
                  <a:cubicBezTo>
                    <a:pt x="0" y="436"/>
                    <a:pt x="52" y="488"/>
                    <a:pt x="116" y="488"/>
                  </a:cubicBezTo>
                  <a:lnTo>
                    <a:pt x="163" y="488"/>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sp>
        <p:nvSpPr>
          <p:cNvPr id="590" name="rss_feed_blue"/>
          <p:cNvSpPr>
            <a:spLocks noEditPoints="1"/>
          </p:cNvSpPr>
          <p:nvPr userDrawn="1"/>
        </p:nvSpPr>
        <p:spPr bwMode="auto">
          <a:xfrm>
            <a:off x="7391951" y="5496560"/>
            <a:ext cx="949016" cy="950213"/>
          </a:xfrm>
          <a:custGeom>
            <a:avLst/>
            <a:gdLst>
              <a:gd name="T0" fmla="*/ 135 w 2401"/>
              <a:gd name="T1" fmla="*/ 2 h 2402"/>
              <a:gd name="T2" fmla="*/ 40 w 2401"/>
              <a:gd name="T3" fmla="*/ 37 h 2402"/>
              <a:gd name="T4" fmla="*/ 0 w 2401"/>
              <a:gd name="T5" fmla="*/ 130 h 2402"/>
              <a:gd name="T6" fmla="*/ 0 w 2401"/>
              <a:gd name="T7" fmla="*/ 301 h 2402"/>
              <a:gd name="T8" fmla="*/ 120 w 2401"/>
              <a:gd name="T9" fmla="*/ 429 h 2402"/>
              <a:gd name="T10" fmla="*/ 1972 w 2401"/>
              <a:gd name="T11" fmla="*/ 2281 h 2402"/>
              <a:gd name="T12" fmla="*/ 2100 w 2401"/>
              <a:gd name="T13" fmla="*/ 2401 h 2402"/>
              <a:gd name="T14" fmla="*/ 2271 w 2401"/>
              <a:gd name="T15" fmla="*/ 2401 h 2402"/>
              <a:gd name="T16" fmla="*/ 2364 w 2401"/>
              <a:gd name="T17" fmla="*/ 2361 h 2402"/>
              <a:gd name="T18" fmla="*/ 2399 w 2401"/>
              <a:gd name="T19" fmla="*/ 2265 h 2402"/>
              <a:gd name="T20" fmla="*/ 135 w 2401"/>
              <a:gd name="T21" fmla="*/ 2 h 2402"/>
              <a:gd name="T22" fmla="*/ 139 w 2401"/>
              <a:gd name="T23" fmla="*/ 755 h 2402"/>
              <a:gd name="T24" fmla="*/ 41 w 2401"/>
              <a:gd name="T25" fmla="*/ 789 h 2402"/>
              <a:gd name="T26" fmla="*/ 0 w 2401"/>
              <a:gd name="T27" fmla="*/ 884 h 2402"/>
              <a:gd name="T28" fmla="*/ 0 w 2401"/>
              <a:gd name="T29" fmla="*/ 1055 h 2402"/>
              <a:gd name="T30" fmla="*/ 116 w 2401"/>
              <a:gd name="T31" fmla="*/ 1182 h 2402"/>
              <a:gd name="T32" fmla="*/ 1220 w 2401"/>
              <a:gd name="T33" fmla="*/ 2285 h 2402"/>
              <a:gd name="T34" fmla="*/ 1347 w 2401"/>
              <a:gd name="T35" fmla="*/ 2402 h 2402"/>
              <a:gd name="T36" fmla="*/ 1518 w 2401"/>
              <a:gd name="T37" fmla="*/ 2402 h 2402"/>
              <a:gd name="T38" fmla="*/ 1613 w 2401"/>
              <a:gd name="T39" fmla="*/ 2360 h 2402"/>
              <a:gd name="T40" fmla="*/ 1646 w 2401"/>
              <a:gd name="T41" fmla="*/ 2262 h 2402"/>
              <a:gd name="T42" fmla="*/ 139 w 2401"/>
              <a:gd name="T43" fmla="*/ 755 h 2402"/>
              <a:gd name="T44" fmla="*/ 351 w 2401"/>
              <a:gd name="T45" fmla="*/ 1698 h 2402"/>
              <a:gd name="T46" fmla="*/ 0 w 2401"/>
              <a:gd name="T47" fmla="*/ 2050 h 2402"/>
              <a:gd name="T48" fmla="*/ 351 w 2401"/>
              <a:gd name="T49" fmla="*/ 2402 h 2402"/>
              <a:gd name="T50" fmla="*/ 703 w 2401"/>
              <a:gd name="T51" fmla="*/ 2050 h 2402"/>
              <a:gd name="T52" fmla="*/ 703 w 2401"/>
              <a:gd name="T53" fmla="*/ 2050 h 2402"/>
              <a:gd name="T54" fmla="*/ 352 w 2401"/>
              <a:gd name="T55" fmla="*/ 1698 h 2402"/>
              <a:gd name="T56" fmla="*/ 351 w 2401"/>
              <a:gd name="T57" fmla="*/ 1698 h 2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401" h="2402">
                <a:moveTo>
                  <a:pt x="135" y="2"/>
                </a:moveTo>
                <a:cubicBezTo>
                  <a:pt x="98" y="0"/>
                  <a:pt x="67" y="12"/>
                  <a:pt x="40" y="37"/>
                </a:cubicBezTo>
                <a:cubicBezTo>
                  <a:pt x="13" y="62"/>
                  <a:pt x="0" y="93"/>
                  <a:pt x="0" y="130"/>
                </a:cubicBezTo>
                <a:cubicBezTo>
                  <a:pt x="0" y="301"/>
                  <a:pt x="0" y="301"/>
                  <a:pt x="0" y="301"/>
                </a:cubicBezTo>
                <a:cubicBezTo>
                  <a:pt x="0" y="369"/>
                  <a:pt x="52" y="425"/>
                  <a:pt x="120" y="429"/>
                </a:cubicBezTo>
                <a:cubicBezTo>
                  <a:pt x="1115" y="489"/>
                  <a:pt x="1912" y="1286"/>
                  <a:pt x="1972" y="2281"/>
                </a:cubicBezTo>
                <a:cubicBezTo>
                  <a:pt x="1976" y="2349"/>
                  <a:pt x="2032" y="2402"/>
                  <a:pt x="2100" y="2401"/>
                </a:cubicBezTo>
                <a:cubicBezTo>
                  <a:pt x="2271" y="2401"/>
                  <a:pt x="2271" y="2401"/>
                  <a:pt x="2271" y="2401"/>
                </a:cubicBezTo>
                <a:cubicBezTo>
                  <a:pt x="2308" y="2401"/>
                  <a:pt x="2339" y="2388"/>
                  <a:pt x="2364" y="2361"/>
                </a:cubicBezTo>
                <a:cubicBezTo>
                  <a:pt x="2389" y="2335"/>
                  <a:pt x="2401" y="2302"/>
                  <a:pt x="2399" y="2265"/>
                </a:cubicBezTo>
                <a:cubicBezTo>
                  <a:pt x="2331" y="1046"/>
                  <a:pt x="1354" y="70"/>
                  <a:pt x="135" y="2"/>
                </a:cubicBezTo>
                <a:close/>
                <a:moveTo>
                  <a:pt x="139" y="755"/>
                </a:moveTo>
                <a:cubicBezTo>
                  <a:pt x="101" y="752"/>
                  <a:pt x="68" y="763"/>
                  <a:pt x="41" y="789"/>
                </a:cubicBezTo>
                <a:cubicBezTo>
                  <a:pt x="13" y="814"/>
                  <a:pt x="0" y="846"/>
                  <a:pt x="0" y="884"/>
                </a:cubicBezTo>
                <a:cubicBezTo>
                  <a:pt x="0" y="1055"/>
                  <a:pt x="0" y="1055"/>
                  <a:pt x="0" y="1055"/>
                </a:cubicBezTo>
                <a:cubicBezTo>
                  <a:pt x="0" y="1121"/>
                  <a:pt x="50" y="1176"/>
                  <a:pt x="116" y="1182"/>
                </a:cubicBezTo>
                <a:cubicBezTo>
                  <a:pt x="700" y="1237"/>
                  <a:pt x="1165" y="1701"/>
                  <a:pt x="1220" y="2285"/>
                </a:cubicBezTo>
                <a:cubicBezTo>
                  <a:pt x="1226" y="2351"/>
                  <a:pt x="1281" y="2402"/>
                  <a:pt x="1347" y="2402"/>
                </a:cubicBezTo>
                <a:cubicBezTo>
                  <a:pt x="1518" y="2402"/>
                  <a:pt x="1518" y="2402"/>
                  <a:pt x="1518" y="2402"/>
                </a:cubicBezTo>
                <a:cubicBezTo>
                  <a:pt x="1556" y="2402"/>
                  <a:pt x="1588" y="2388"/>
                  <a:pt x="1613" y="2360"/>
                </a:cubicBezTo>
                <a:cubicBezTo>
                  <a:pt x="1638" y="2333"/>
                  <a:pt x="1649" y="2300"/>
                  <a:pt x="1646" y="2262"/>
                </a:cubicBezTo>
                <a:cubicBezTo>
                  <a:pt x="1580" y="1461"/>
                  <a:pt x="940" y="822"/>
                  <a:pt x="139" y="755"/>
                </a:cubicBezTo>
                <a:close/>
                <a:moveTo>
                  <a:pt x="351" y="1698"/>
                </a:moveTo>
                <a:cubicBezTo>
                  <a:pt x="157" y="1698"/>
                  <a:pt x="0" y="1856"/>
                  <a:pt x="0" y="2050"/>
                </a:cubicBezTo>
                <a:cubicBezTo>
                  <a:pt x="0" y="2244"/>
                  <a:pt x="157" y="2401"/>
                  <a:pt x="351" y="2402"/>
                </a:cubicBezTo>
                <a:cubicBezTo>
                  <a:pt x="545" y="2402"/>
                  <a:pt x="703" y="2245"/>
                  <a:pt x="703" y="2050"/>
                </a:cubicBezTo>
                <a:cubicBezTo>
                  <a:pt x="703" y="2050"/>
                  <a:pt x="703" y="2050"/>
                  <a:pt x="703" y="2050"/>
                </a:cubicBezTo>
                <a:cubicBezTo>
                  <a:pt x="703" y="1856"/>
                  <a:pt x="546" y="1698"/>
                  <a:pt x="352" y="1698"/>
                </a:cubicBezTo>
                <a:cubicBezTo>
                  <a:pt x="352" y="1698"/>
                  <a:pt x="351" y="1698"/>
                  <a:pt x="351" y="1698"/>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32" tIns="45719" rIns="91432" bIns="45719"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nvGrpSpPr>
          <p:cNvPr id="591" name="sad_child_blue"/>
          <p:cNvGrpSpPr/>
          <p:nvPr userDrawn="1"/>
        </p:nvGrpSpPr>
        <p:grpSpPr>
          <a:xfrm>
            <a:off x="9203829" y="5416399"/>
            <a:ext cx="791808" cy="1087231"/>
            <a:chOff x="8597901" y="5253037"/>
            <a:chExt cx="1250949" cy="1717676"/>
          </a:xfrm>
        </p:grpSpPr>
        <p:sp>
          <p:nvSpPr>
            <p:cNvPr id="592" name="Freeform 270"/>
            <p:cNvSpPr>
              <a:spLocks/>
            </p:cNvSpPr>
            <p:nvPr/>
          </p:nvSpPr>
          <p:spPr bwMode="auto">
            <a:xfrm>
              <a:off x="9321800" y="6415088"/>
              <a:ext cx="187325" cy="552450"/>
            </a:xfrm>
            <a:custGeom>
              <a:avLst/>
              <a:gdLst>
                <a:gd name="T0" fmla="*/ 39 w 261"/>
                <a:gd name="T1" fmla="*/ 0 h 775"/>
                <a:gd name="T2" fmla="*/ 7 w 261"/>
                <a:gd name="T3" fmla="*/ 85 h 775"/>
                <a:gd name="T4" fmla="*/ 1 w 261"/>
                <a:gd name="T5" fmla="*/ 121 h 775"/>
                <a:gd name="T6" fmla="*/ 0 w 261"/>
                <a:gd name="T7" fmla="*/ 670 h 775"/>
                <a:gd name="T8" fmla="*/ 103 w 261"/>
                <a:gd name="T9" fmla="*/ 775 h 775"/>
                <a:gd name="T10" fmla="*/ 104 w 261"/>
                <a:gd name="T11" fmla="*/ 775 h 775"/>
                <a:gd name="T12" fmla="*/ 209 w 261"/>
                <a:gd name="T13" fmla="*/ 671 h 775"/>
                <a:gd name="T14" fmla="*/ 210 w 261"/>
                <a:gd name="T15" fmla="*/ 140 h 775"/>
                <a:gd name="T16" fmla="*/ 261 w 261"/>
                <a:gd name="T17" fmla="*/ 1 h 775"/>
                <a:gd name="T18" fmla="*/ 39 w 261"/>
                <a:gd name="T19" fmla="*/ 0 h 7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1" h="775">
                  <a:moveTo>
                    <a:pt x="39" y="0"/>
                  </a:moveTo>
                  <a:cubicBezTo>
                    <a:pt x="7" y="85"/>
                    <a:pt x="7" y="85"/>
                    <a:pt x="7" y="85"/>
                  </a:cubicBezTo>
                  <a:cubicBezTo>
                    <a:pt x="3" y="96"/>
                    <a:pt x="1" y="108"/>
                    <a:pt x="1" y="121"/>
                  </a:cubicBezTo>
                  <a:cubicBezTo>
                    <a:pt x="0" y="670"/>
                    <a:pt x="0" y="670"/>
                    <a:pt x="0" y="670"/>
                  </a:cubicBezTo>
                  <a:cubicBezTo>
                    <a:pt x="0" y="728"/>
                    <a:pt x="46" y="774"/>
                    <a:pt x="103" y="775"/>
                  </a:cubicBezTo>
                  <a:cubicBezTo>
                    <a:pt x="104" y="775"/>
                    <a:pt x="104" y="775"/>
                    <a:pt x="104" y="775"/>
                  </a:cubicBezTo>
                  <a:cubicBezTo>
                    <a:pt x="162" y="775"/>
                    <a:pt x="209" y="729"/>
                    <a:pt x="209" y="671"/>
                  </a:cubicBezTo>
                  <a:cubicBezTo>
                    <a:pt x="210" y="140"/>
                    <a:pt x="210" y="140"/>
                    <a:pt x="210" y="140"/>
                  </a:cubicBezTo>
                  <a:cubicBezTo>
                    <a:pt x="261" y="1"/>
                    <a:pt x="261" y="1"/>
                    <a:pt x="261" y="1"/>
                  </a:cubicBezTo>
                  <a:cubicBezTo>
                    <a:pt x="190" y="7"/>
                    <a:pt x="116" y="6"/>
                    <a:pt x="39" y="0"/>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93" name="Freeform 271"/>
            <p:cNvSpPr>
              <a:spLocks/>
            </p:cNvSpPr>
            <p:nvPr/>
          </p:nvSpPr>
          <p:spPr bwMode="auto">
            <a:xfrm>
              <a:off x="9164638" y="5454650"/>
              <a:ext cx="684212" cy="1008063"/>
            </a:xfrm>
            <a:custGeom>
              <a:avLst/>
              <a:gdLst>
                <a:gd name="T0" fmla="*/ 200 w 959"/>
                <a:gd name="T1" fmla="*/ 174 h 1413"/>
                <a:gd name="T2" fmla="*/ 84 w 959"/>
                <a:gd name="T3" fmla="*/ 635 h 1413"/>
                <a:gd name="T4" fmla="*/ 152 w 959"/>
                <a:gd name="T5" fmla="*/ 386 h 1413"/>
                <a:gd name="T6" fmla="*/ 250 w 959"/>
                <a:gd name="T7" fmla="*/ 291 h 1413"/>
                <a:gd name="T8" fmla="*/ 251 w 959"/>
                <a:gd name="T9" fmla="*/ 291 h 1413"/>
                <a:gd name="T10" fmla="*/ 319 w 959"/>
                <a:gd name="T11" fmla="*/ 321 h 1413"/>
                <a:gd name="T12" fmla="*/ 346 w 959"/>
                <a:gd name="T13" fmla="*/ 391 h 1413"/>
                <a:gd name="T14" fmla="*/ 117 w 959"/>
                <a:gd name="T15" fmla="*/ 949 h 1413"/>
                <a:gd name="T16" fmla="*/ 61 w 959"/>
                <a:gd name="T17" fmla="*/ 1283 h 1413"/>
                <a:gd name="T18" fmla="*/ 959 w 959"/>
                <a:gd name="T19" fmla="*/ 1144 h 1413"/>
                <a:gd name="T20" fmla="*/ 200 w 959"/>
                <a:gd name="T21" fmla="*/ 174 h 1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59" h="1413">
                  <a:moveTo>
                    <a:pt x="200" y="174"/>
                  </a:moveTo>
                  <a:cubicBezTo>
                    <a:pt x="0" y="263"/>
                    <a:pt x="43" y="414"/>
                    <a:pt x="84" y="635"/>
                  </a:cubicBezTo>
                  <a:cubicBezTo>
                    <a:pt x="147" y="496"/>
                    <a:pt x="152" y="388"/>
                    <a:pt x="152" y="386"/>
                  </a:cubicBezTo>
                  <a:cubicBezTo>
                    <a:pt x="153" y="333"/>
                    <a:pt x="197" y="291"/>
                    <a:pt x="250" y="291"/>
                  </a:cubicBezTo>
                  <a:cubicBezTo>
                    <a:pt x="251" y="291"/>
                    <a:pt x="251" y="291"/>
                    <a:pt x="251" y="291"/>
                  </a:cubicBezTo>
                  <a:cubicBezTo>
                    <a:pt x="277" y="292"/>
                    <a:pt x="301" y="303"/>
                    <a:pt x="319" y="321"/>
                  </a:cubicBezTo>
                  <a:cubicBezTo>
                    <a:pt x="337" y="340"/>
                    <a:pt x="347" y="365"/>
                    <a:pt x="346" y="391"/>
                  </a:cubicBezTo>
                  <a:cubicBezTo>
                    <a:pt x="346" y="405"/>
                    <a:pt x="337" y="681"/>
                    <a:pt x="117" y="949"/>
                  </a:cubicBezTo>
                  <a:cubicBezTo>
                    <a:pt x="115" y="1051"/>
                    <a:pt x="101" y="1162"/>
                    <a:pt x="61" y="1283"/>
                  </a:cubicBezTo>
                  <a:cubicBezTo>
                    <a:pt x="680" y="1413"/>
                    <a:pt x="959" y="1144"/>
                    <a:pt x="959" y="1144"/>
                  </a:cubicBezTo>
                  <a:cubicBezTo>
                    <a:pt x="959" y="1144"/>
                    <a:pt x="589" y="0"/>
                    <a:pt x="200" y="174"/>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94" name="Freeform 272"/>
            <p:cNvSpPr>
              <a:spLocks/>
            </p:cNvSpPr>
            <p:nvPr/>
          </p:nvSpPr>
          <p:spPr bwMode="auto">
            <a:xfrm>
              <a:off x="9007475" y="5253037"/>
              <a:ext cx="357187" cy="357188"/>
            </a:xfrm>
            <a:custGeom>
              <a:avLst/>
              <a:gdLst>
                <a:gd name="T0" fmla="*/ 221 w 500"/>
                <a:gd name="T1" fmla="*/ 17 h 500"/>
                <a:gd name="T2" fmla="*/ 17 w 500"/>
                <a:gd name="T3" fmla="*/ 280 h 500"/>
                <a:gd name="T4" fmla="*/ 280 w 500"/>
                <a:gd name="T5" fmla="*/ 484 h 500"/>
                <a:gd name="T6" fmla="*/ 484 w 500"/>
                <a:gd name="T7" fmla="*/ 221 h 500"/>
                <a:gd name="T8" fmla="*/ 221 w 500"/>
                <a:gd name="T9" fmla="*/ 17 h 500"/>
              </a:gdLst>
              <a:ahLst/>
              <a:cxnLst>
                <a:cxn ang="0">
                  <a:pos x="T0" y="T1"/>
                </a:cxn>
                <a:cxn ang="0">
                  <a:pos x="T2" y="T3"/>
                </a:cxn>
                <a:cxn ang="0">
                  <a:pos x="T4" y="T5"/>
                </a:cxn>
                <a:cxn ang="0">
                  <a:pos x="T6" y="T7"/>
                </a:cxn>
                <a:cxn ang="0">
                  <a:pos x="T8" y="T9"/>
                </a:cxn>
              </a:cxnLst>
              <a:rect l="0" t="0" r="r" b="b"/>
              <a:pathLst>
                <a:path w="500" h="500">
                  <a:moveTo>
                    <a:pt x="221" y="17"/>
                  </a:moveTo>
                  <a:cubicBezTo>
                    <a:pt x="92" y="33"/>
                    <a:pt x="0" y="151"/>
                    <a:pt x="17" y="280"/>
                  </a:cubicBezTo>
                  <a:cubicBezTo>
                    <a:pt x="33" y="409"/>
                    <a:pt x="151" y="500"/>
                    <a:pt x="280" y="484"/>
                  </a:cubicBezTo>
                  <a:cubicBezTo>
                    <a:pt x="409" y="468"/>
                    <a:pt x="500" y="350"/>
                    <a:pt x="484" y="221"/>
                  </a:cubicBezTo>
                  <a:cubicBezTo>
                    <a:pt x="467" y="92"/>
                    <a:pt x="349" y="0"/>
                    <a:pt x="221" y="17"/>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95" name="Freeform 273"/>
            <p:cNvSpPr>
              <a:spLocks/>
            </p:cNvSpPr>
            <p:nvPr/>
          </p:nvSpPr>
          <p:spPr bwMode="auto">
            <a:xfrm>
              <a:off x="8696325" y="6375400"/>
              <a:ext cx="339725" cy="595313"/>
            </a:xfrm>
            <a:custGeom>
              <a:avLst/>
              <a:gdLst>
                <a:gd name="T0" fmla="*/ 442 w 477"/>
                <a:gd name="T1" fmla="*/ 98 h 833"/>
                <a:gd name="T2" fmla="*/ 446 w 477"/>
                <a:gd name="T3" fmla="*/ 0 h 833"/>
                <a:gd name="T4" fmla="*/ 31 w 477"/>
                <a:gd name="T5" fmla="*/ 0 h 833"/>
                <a:gd name="T6" fmla="*/ 35 w 477"/>
                <a:gd name="T7" fmla="*/ 98 h 833"/>
                <a:gd name="T8" fmla="*/ 0 w 477"/>
                <a:gd name="T9" fmla="*/ 175 h 833"/>
                <a:gd name="T10" fmla="*/ 0 w 477"/>
                <a:gd name="T11" fmla="*/ 724 h 833"/>
                <a:gd name="T12" fmla="*/ 108 w 477"/>
                <a:gd name="T13" fmla="*/ 833 h 833"/>
                <a:gd name="T14" fmla="*/ 217 w 477"/>
                <a:gd name="T15" fmla="*/ 724 h 833"/>
                <a:gd name="T16" fmla="*/ 217 w 477"/>
                <a:gd name="T17" fmla="*/ 207 h 833"/>
                <a:gd name="T18" fmla="*/ 260 w 477"/>
                <a:gd name="T19" fmla="*/ 207 h 833"/>
                <a:gd name="T20" fmla="*/ 260 w 477"/>
                <a:gd name="T21" fmla="*/ 724 h 833"/>
                <a:gd name="T22" fmla="*/ 369 w 477"/>
                <a:gd name="T23" fmla="*/ 833 h 833"/>
                <a:gd name="T24" fmla="*/ 477 w 477"/>
                <a:gd name="T25" fmla="*/ 724 h 833"/>
                <a:gd name="T26" fmla="*/ 477 w 477"/>
                <a:gd name="T27" fmla="*/ 175 h 833"/>
                <a:gd name="T28" fmla="*/ 442 w 477"/>
                <a:gd name="T29" fmla="*/ 98 h 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7" h="833">
                  <a:moveTo>
                    <a:pt x="442" y="98"/>
                  </a:moveTo>
                  <a:cubicBezTo>
                    <a:pt x="444" y="64"/>
                    <a:pt x="445" y="31"/>
                    <a:pt x="446" y="0"/>
                  </a:cubicBezTo>
                  <a:cubicBezTo>
                    <a:pt x="31" y="0"/>
                    <a:pt x="31" y="0"/>
                    <a:pt x="31" y="0"/>
                  </a:cubicBezTo>
                  <a:cubicBezTo>
                    <a:pt x="32" y="31"/>
                    <a:pt x="33" y="64"/>
                    <a:pt x="35" y="98"/>
                  </a:cubicBezTo>
                  <a:cubicBezTo>
                    <a:pt x="36" y="129"/>
                    <a:pt x="22" y="157"/>
                    <a:pt x="0" y="175"/>
                  </a:cubicBezTo>
                  <a:cubicBezTo>
                    <a:pt x="0" y="724"/>
                    <a:pt x="0" y="724"/>
                    <a:pt x="0" y="724"/>
                  </a:cubicBezTo>
                  <a:cubicBezTo>
                    <a:pt x="0" y="784"/>
                    <a:pt x="48" y="833"/>
                    <a:pt x="108" y="833"/>
                  </a:cubicBezTo>
                  <a:cubicBezTo>
                    <a:pt x="168" y="833"/>
                    <a:pt x="217" y="784"/>
                    <a:pt x="217" y="724"/>
                  </a:cubicBezTo>
                  <a:cubicBezTo>
                    <a:pt x="217" y="207"/>
                    <a:pt x="217" y="207"/>
                    <a:pt x="217" y="207"/>
                  </a:cubicBezTo>
                  <a:cubicBezTo>
                    <a:pt x="260" y="207"/>
                    <a:pt x="260" y="207"/>
                    <a:pt x="260" y="207"/>
                  </a:cubicBezTo>
                  <a:cubicBezTo>
                    <a:pt x="260" y="724"/>
                    <a:pt x="260" y="724"/>
                    <a:pt x="260" y="724"/>
                  </a:cubicBezTo>
                  <a:cubicBezTo>
                    <a:pt x="260" y="784"/>
                    <a:pt x="309" y="833"/>
                    <a:pt x="369" y="833"/>
                  </a:cubicBezTo>
                  <a:cubicBezTo>
                    <a:pt x="429" y="833"/>
                    <a:pt x="477" y="784"/>
                    <a:pt x="477" y="724"/>
                  </a:cubicBezTo>
                  <a:cubicBezTo>
                    <a:pt x="477" y="175"/>
                    <a:pt x="477" y="175"/>
                    <a:pt x="477" y="175"/>
                  </a:cubicBezTo>
                  <a:cubicBezTo>
                    <a:pt x="455" y="157"/>
                    <a:pt x="441" y="129"/>
                    <a:pt x="442" y="98"/>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96" name="Freeform 274"/>
            <p:cNvSpPr>
              <a:spLocks/>
            </p:cNvSpPr>
            <p:nvPr/>
          </p:nvSpPr>
          <p:spPr bwMode="auto">
            <a:xfrm>
              <a:off x="8597901" y="5922963"/>
              <a:ext cx="514350" cy="574675"/>
            </a:xfrm>
            <a:custGeom>
              <a:avLst/>
              <a:gdLst>
                <a:gd name="T0" fmla="*/ 11 w 721"/>
                <a:gd name="T1" fmla="*/ 741 h 806"/>
                <a:gd name="T2" fmla="*/ 79 w 721"/>
                <a:gd name="T3" fmla="*/ 806 h 806"/>
                <a:gd name="T4" fmla="*/ 82 w 721"/>
                <a:gd name="T5" fmla="*/ 806 h 806"/>
                <a:gd name="T6" fmla="*/ 147 w 721"/>
                <a:gd name="T7" fmla="*/ 735 h 806"/>
                <a:gd name="T8" fmla="*/ 157 w 721"/>
                <a:gd name="T9" fmla="*/ 259 h 806"/>
                <a:gd name="T10" fmla="*/ 181 w 721"/>
                <a:gd name="T11" fmla="*/ 262 h 806"/>
                <a:gd name="T12" fmla="*/ 166 w 721"/>
                <a:gd name="T13" fmla="*/ 604 h 806"/>
                <a:gd name="T14" fmla="*/ 583 w 721"/>
                <a:gd name="T15" fmla="*/ 604 h 806"/>
                <a:gd name="T16" fmla="*/ 584 w 721"/>
                <a:gd name="T17" fmla="*/ 463 h 806"/>
                <a:gd name="T18" fmla="*/ 581 w 721"/>
                <a:gd name="T19" fmla="*/ 460 h 806"/>
                <a:gd name="T20" fmla="*/ 562 w 721"/>
                <a:gd name="T21" fmla="*/ 389 h 806"/>
                <a:gd name="T22" fmla="*/ 578 w 721"/>
                <a:gd name="T23" fmla="*/ 346 h 806"/>
                <a:gd name="T24" fmla="*/ 568 w 721"/>
                <a:gd name="T25" fmla="*/ 262 h 806"/>
                <a:gd name="T26" fmla="*/ 592 w 721"/>
                <a:gd name="T27" fmla="*/ 259 h 806"/>
                <a:gd name="T28" fmla="*/ 600 w 721"/>
                <a:gd name="T29" fmla="*/ 323 h 806"/>
                <a:gd name="T30" fmla="*/ 721 w 721"/>
                <a:gd name="T31" fmla="*/ 212 h 806"/>
                <a:gd name="T32" fmla="*/ 649 w 721"/>
                <a:gd name="T33" fmla="*/ 48 h 806"/>
                <a:gd name="T34" fmla="*/ 568 w 721"/>
                <a:gd name="T35" fmla="*/ 3 h 806"/>
                <a:gd name="T36" fmla="*/ 550 w 721"/>
                <a:gd name="T37" fmla="*/ 0 h 806"/>
                <a:gd name="T38" fmla="*/ 547 w 721"/>
                <a:gd name="T39" fmla="*/ 0 h 806"/>
                <a:gd name="T40" fmla="*/ 542 w 721"/>
                <a:gd name="T41" fmla="*/ 0 h 806"/>
                <a:gd name="T42" fmla="*/ 375 w 721"/>
                <a:gd name="T43" fmla="*/ 69 h 806"/>
                <a:gd name="T44" fmla="*/ 207 w 721"/>
                <a:gd name="T45" fmla="*/ 0 h 806"/>
                <a:gd name="T46" fmla="*/ 202 w 721"/>
                <a:gd name="T47" fmla="*/ 0 h 806"/>
                <a:gd name="T48" fmla="*/ 199 w 721"/>
                <a:gd name="T49" fmla="*/ 0 h 806"/>
                <a:gd name="T50" fmla="*/ 181 w 721"/>
                <a:gd name="T51" fmla="*/ 3 h 806"/>
                <a:gd name="T52" fmla="*/ 101 w 721"/>
                <a:gd name="T53" fmla="*/ 48 h 806"/>
                <a:gd name="T54" fmla="*/ 22 w 721"/>
                <a:gd name="T55" fmla="*/ 245 h 806"/>
                <a:gd name="T56" fmla="*/ 11 w 721"/>
                <a:gd name="T57" fmla="*/ 741 h 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21" h="806">
                  <a:moveTo>
                    <a:pt x="11" y="741"/>
                  </a:moveTo>
                  <a:cubicBezTo>
                    <a:pt x="13" y="778"/>
                    <a:pt x="43" y="806"/>
                    <a:pt x="79" y="806"/>
                  </a:cubicBezTo>
                  <a:cubicBezTo>
                    <a:pt x="80" y="806"/>
                    <a:pt x="81" y="806"/>
                    <a:pt x="82" y="806"/>
                  </a:cubicBezTo>
                  <a:cubicBezTo>
                    <a:pt x="120" y="804"/>
                    <a:pt x="149" y="772"/>
                    <a:pt x="147" y="735"/>
                  </a:cubicBezTo>
                  <a:cubicBezTo>
                    <a:pt x="135" y="491"/>
                    <a:pt x="143" y="346"/>
                    <a:pt x="157" y="259"/>
                  </a:cubicBezTo>
                  <a:cubicBezTo>
                    <a:pt x="181" y="262"/>
                    <a:pt x="181" y="262"/>
                    <a:pt x="181" y="262"/>
                  </a:cubicBezTo>
                  <a:cubicBezTo>
                    <a:pt x="170" y="328"/>
                    <a:pt x="162" y="434"/>
                    <a:pt x="166" y="604"/>
                  </a:cubicBezTo>
                  <a:cubicBezTo>
                    <a:pt x="583" y="604"/>
                    <a:pt x="583" y="604"/>
                    <a:pt x="583" y="604"/>
                  </a:cubicBezTo>
                  <a:cubicBezTo>
                    <a:pt x="584" y="551"/>
                    <a:pt x="584" y="504"/>
                    <a:pt x="584" y="463"/>
                  </a:cubicBezTo>
                  <a:cubicBezTo>
                    <a:pt x="583" y="462"/>
                    <a:pt x="582" y="461"/>
                    <a:pt x="581" y="460"/>
                  </a:cubicBezTo>
                  <a:cubicBezTo>
                    <a:pt x="565" y="440"/>
                    <a:pt x="558" y="414"/>
                    <a:pt x="562" y="389"/>
                  </a:cubicBezTo>
                  <a:cubicBezTo>
                    <a:pt x="564" y="373"/>
                    <a:pt x="569" y="359"/>
                    <a:pt x="578" y="346"/>
                  </a:cubicBezTo>
                  <a:cubicBezTo>
                    <a:pt x="575" y="313"/>
                    <a:pt x="572" y="285"/>
                    <a:pt x="568" y="262"/>
                  </a:cubicBezTo>
                  <a:cubicBezTo>
                    <a:pt x="592" y="259"/>
                    <a:pt x="592" y="259"/>
                    <a:pt x="592" y="259"/>
                  </a:cubicBezTo>
                  <a:cubicBezTo>
                    <a:pt x="595" y="278"/>
                    <a:pt x="598" y="299"/>
                    <a:pt x="600" y="323"/>
                  </a:cubicBezTo>
                  <a:cubicBezTo>
                    <a:pt x="646" y="287"/>
                    <a:pt x="686" y="250"/>
                    <a:pt x="721" y="212"/>
                  </a:cubicBezTo>
                  <a:cubicBezTo>
                    <a:pt x="705" y="135"/>
                    <a:pt x="681" y="82"/>
                    <a:pt x="649" y="48"/>
                  </a:cubicBezTo>
                  <a:cubicBezTo>
                    <a:pt x="626" y="24"/>
                    <a:pt x="599" y="9"/>
                    <a:pt x="568" y="3"/>
                  </a:cubicBezTo>
                  <a:cubicBezTo>
                    <a:pt x="563" y="1"/>
                    <a:pt x="557" y="0"/>
                    <a:pt x="550" y="0"/>
                  </a:cubicBezTo>
                  <a:cubicBezTo>
                    <a:pt x="547" y="0"/>
                    <a:pt x="547" y="0"/>
                    <a:pt x="547" y="0"/>
                  </a:cubicBezTo>
                  <a:cubicBezTo>
                    <a:pt x="545" y="0"/>
                    <a:pt x="544" y="0"/>
                    <a:pt x="542" y="0"/>
                  </a:cubicBezTo>
                  <a:cubicBezTo>
                    <a:pt x="499" y="42"/>
                    <a:pt x="440" y="69"/>
                    <a:pt x="375" y="69"/>
                  </a:cubicBezTo>
                  <a:cubicBezTo>
                    <a:pt x="309" y="69"/>
                    <a:pt x="250" y="42"/>
                    <a:pt x="207" y="0"/>
                  </a:cubicBezTo>
                  <a:cubicBezTo>
                    <a:pt x="206" y="0"/>
                    <a:pt x="204" y="0"/>
                    <a:pt x="202" y="0"/>
                  </a:cubicBezTo>
                  <a:cubicBezTo>
                    <a:pt x="199" y="0"/>
                    <a:pt x="199" y="0"/>
                    <a:pt x="199" y="0"/>
                  </a:cubicBezTo>
                  <a:cubicBezTo>
                    <a:pt x="192" y="0"/>
                    <a:pt x="186" y="1"/>
                    <a:pt x="181" y="3"/>
                  </a:cubicBezTo>
                  <a:cubicBezTo>
                    <a:pt x="151" y="9"/>
                    <a:pt x="123" y="24"/>
                    <a:pt x="101" y="48"/>
                  </a:cubicBezTo>
                  <a:cubicBezTo>
                    <a:pt x="63" y="87"/>
                    <a:pt x="38" y="151"/>
                    <a:pt x="22" y="245"/>
                  </a:cubicBezTo>
                  <a:cubicBezTo>
                    <a:pt x="3" y="360"/>
                    <a:pt x="0" y="522"/>
                    <a:pt x="11" y="741"/>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97" name="Freeform 275"/>
            <p:cNvSpPr>
              <a:spLocks/>
            </p:cNvSpPr>
            <p:nvPr/>
          </p:nvSpPr>
          <p:spPr bwMode="auto">
            <a:xfrm>
              <a:off x="9028113" y="6248400"/>
              <a:ext cx="103187" cy="249238"/>
            </a:xfrm>
            <a:custGeom>
              <a:avLst/>
              <a:gdLst>
                <a:gd name="T0" fmla="*/ 57 w 145"/>
                <a:gd name="T1" fmla="*/ 41 h 349"/>
                <a:gd name="T2" fmla="*/ 7 w 145"/>
                <a:gd name="T3" fmla="*/ 27 h 349"/>
                <a:gd name="T4" fmla="*/ 1 w 145"/>
                <a:gd name="T5" fmla="*/ 278 h 349"/>
                <a:gd name="T6" fmla="*/ 66 w 145"/>
                <a:gd name="T7" fmla="*/ 349 h 349"/>
                <a:gd name="T8" fmla="*/ 69 w 145"/>
                <a:gd name="T9" fmla="*/ 349 h 349"/>
                <a:gd name="T10" fmla="*/ 137 w 145"/>
                <a:gd name="T11" fmla="*/ 284 h 349"/>
                <a:gd name="T12" fmla="*/ 143 w 145"/>
                <a:gd name="T13" fmla="*/ 0 h 349"/>
                <a:gd name="T14" fmla="*/ 117 w 145"/>
                <a:gd name="T15" fmla="*/ 21 h 349"/>
                <a:gd name="T16" fmla="*/ 57 w 145"/>
                <a:gd name="T17" fmla="*/ 41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5" h="349">
                  <a:moveTo>
                    <a:pt x="57" y="41"/>
                  </a:moveTo>
                  <a:cubicBezTo>
                    <a:pt x="39" y="41"/>
                    <a:pt x="22" y="36"/>
                    <a:pt x="7" y="27"/>
                  </a:cubicBezTo>
                  <a:cubicBezTo>
                    <a:pt x="8" y="96"/>
                    <a:pt x="6" y="179"/>
                    <a:pt x="1" y="278"/>
                  </a:cubicBezTo>
                  <a:cubicBezTo>
                    <a:pt x="0" y="315"/>
                    <a:pt x="29" y="347"/>
                    <a:pt x="66" y="349"/>
                  </a:cubicBezTo>
                  <a:cubicBezTo>
                    <a:pt x="67" y="349"/>
                    <a:pt x="68" y="349"/>
                    <a:pt x="69" y="349"/>
                  </a:cubicBezTo>
                  <a:cubicBezTo>
                    <a:pt x="105" y="349"/>
                    <a:pt x="136" y="321"/>
                    <a:pt x="137" y="284"/>
                  </a:cubicBezTo>
                  <a:cubicBezTo>
                    <a:pt x="143" y="176"/>
                    <a:pt x="145" y="82"/>
                    <a:pt x="143" y="0"/>
                  </a:cubicBezTo>
                  <a:cubicBezTo>
                    <a:pt x="134" y="7"/>
                    <a:pt x="126" y="14"/>
                    <a:pt x="117" y="21"/>
                  </a:cubicBezTo>
                  <a:cubicBezTo>
                    <a:pt x="100" y="34"/>
                    <a:pt x="79" y="41"/>
                    <a:pt x="57" y="41"/>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98" name="Oval 276"/>
            <p:cNvSpPr>
              <a:spLocks noChangeArrowheads="1"/>
            </p:cNvSpPr>
            <p:nvPr/>
          </p:nvSpPr>
          <p:spPr bwMode="auto">
            <a:xfrm>
              <a:off x="8712200" y="5648325"/>
              <a:ext cx="306387" cy="306388"/>
            </a:xfrm>
            <a:prstGeom prst="ellipse">
              <a:avLst/>
            </a:pr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599" name="Freeform 277"/>
            <p:cNvSpPr>
              <a:spLocks/>
            </p:cNvSpPr>
            <p:nvPr/>
          </p:nvSpPr>
          <p:spPr bwMode="auto">
            <a:xfrm>
              <a:off x="9007475" y="5680075"/>
              <a:ext cx="387350" cy="582613"/>
            </a:xfrm>
            <a:custGeom>
              <a:avLst/>
              <a:gdLst>
                <a:gd name="T0" fmla="*/ 543 w 544"/>
                <a:gd name="T1" fmla="*/ 75 h 817"/>
                <a:gd name="T2" fmla="*/ 472 w 544"/>
                <a:gd name="T3" fmla="*/ 0 h 817"/>
                <a:gd name="T4" fmla="*/ 471 w 544"/>
                <a:gd name="T5" fmla="*/ 0 h 817"/>
                <a:gd name="T6" fmla="*/ 397 w 544"/>
                <a:gd name="T7" fmla="*/ 72 h 817"/>
                <a:gd name="T8" fmla="*/ 39 w 544"/>
                <a:gd name="T9" fmla="*/ 685 h 817"/>
                <a:gd name="T10" fmla="*/ 25 w 544"/>
                <a:gd name="T11" fmla="*/ 788 h 817"/>
                <a:gd name="T12" fmla="*/ 82 w 544"/>
                <a:gd name="T13" fmla="*/ 817 h 817"/>
                <a:gd name="T14" fmla="*/ 127 w 544"/>
                <a:gd name="T15" fmla="*/ 803 h 817"/>
                <a:gd name="T16" fmla="*/ 543 w 544"/>
                <a:gd name="T17" fmla="*/ 75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4" h="817">
                  <a:moveTo>
                    <a:pt x="543" y="75"/>
                  </a:moveTo>
                  <a:cubicBezTo>
                    <a:pt x="544" y="35"/>
                    <a:pt x="512" y="1"/>
                    <a:pt x="472" y="0"/>
                  </a:cubicBezTo>
                  <a:cubicBezTo>
                    <a:pt x="471" y="0"/>
                    <a:pt x="471" y="0"/>
                    <a:pt x="471" y="0"/>
                  </a:cubicBezTo>
                  <a:cubicBezTo>
                    <a:pt x="431" y="0"/>
                    <a:pt x="398" y="32"/>
                    <a:pt x="397" y="72"/>
                  </a:cubicBezTo>
                  <a:cubicBezTo>
                    <a:pt x="397" y="76"/>
                    <a:pt x="385" y="425"/>
                    <a:pt x="39" y="685"/>
                  </a:cubicBezTo>
                  <a:cubicBezTo>
                    <a:pt x="7" y="710"/>
                    <a:pt x="0" y="756"/>
                    <a:pt x="25" y="788"/>
                  </a:cubicBezTo>
                  <a:cubicBezTo>
                    <a:pt x="39" y="807"/>
                    <a:pt x="61" y="817"/>
                    <a:pt x="82" y="817"/>
                  </a:cubicBezTo>
                  <a:cubicBezTo>
                    <a:pt x="98" y="817"/>
                    <a:pt x="114" y="813"/>
                    <a:pt x="127" y="803"/>
                  </a:cubicBezTo>
                  <a:cubicBezTo>
                    <a:pt x="529" y="500"/>
                    <a:pt x="543" y="92"/>
                    <a:pt x="543" y="75"/>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600" name="sad_employee_blue"/>
          <p:cNvGrpSpPr/>
          <p:nvPr userDrawn="1"/>
        </p:nvGrpSpPr>
        <p:grpSpPr>
          <a:xfrm>
            <a:off x="10831751" y="5407219"/>
            <a:ext cx="636247" cy="1102919"/>
            <a:chOff x="10337800" y="5322888"/>
            <a:chExt cx="744538" cy="1290638"/>
          </a:xfrm>
        </p:grpSpPr>
        <p:sp>
          <p:nvSpPr>
            <p:cNvPr id="601" name="Freeform 281"/>
            <p:cNvSpPr>
              <a:spLocks/>
            </p:cNvSpPr>
            <p:nvPr/>
          </p:nvSpPr>
          <p:spPr bwMode="auto">
            <a:xfrm>
              <a:off x="10755313" y="5322888"/>
              <a:ext cx="327025" cy="331788"/>
            </a:xfrm>
            <a:custGeom>
              <a:avLst/>
              <a:gdLst>
                <a:gd name="T0" fmla="*/ 66 w 618"/>
                <a:gd name="T1" fmla="*/ 192 h 625"/>
                <a:gd name="T2" fmla="*/ 190 w 618"/>
                <a:gd name="T3" fmla="*/ 559 h 625"/>
                <a:gd name="T4" fmla="*/ 552 w 618"/>
                <a:gd name="T5" fmla="*/ 433 h 625"/>
                <a:gd name="T6" fmla="*/ 429 w 618"/>
                <a:gd name="T7" fmla="*/ 66 h 625"/>
                <a:gd name="T8" fmla="*/ 66 w 618"/>
                <a:gd name="T9" fmla="*/ 192 h 625"/>
              </a:gdLst>
              <a:ahLst/>
              <a:cxnLst>
                <a:cxn ang="0">
                  <a:pos x="T0" y="T1"/>
                </a:cxn>
                <a:cxn ang="0">
                  <a:pos x="T2" y="T3"/>
                </a:cxn>
                <a:cxn ang="0">
                  <a:pos x="T4" y="T5"/>
                </a:cxn>
                <a:cxn ang="0">
                  <a:pos x="T6" y="T7"/>
                </a:cxn>
                <a:cxn ang="0">
                  <a:pos x="T8" y="T9"/>
                </a:cxn>
              </a:cxnLst>
              <a:rect l="0" t="0" r="r" b="b"/>
              <a:pathLst>
                <a:path w="618" h="625">
                  <a:moveTo>
                    <a:pt x="66" y="192"/>
                  </a:moveTo>
                  <a:cubicBezTo>
                    <a:pt x="0" y="328"/>
                    <a:pt x="55" y="492"/>
                    <a:pt x="190" y="559"/>
                  </a:cubicBezTo>
                  <a:cubicBezTo>
                    <a:pt x="324" y="625"/>
                    <a:pt x="486" y="569"/>
                    <a:pt x="552" y="433"/>
                  </a:cubicBezTo>
                  <a:cubicBezTo>
                    <a:pt x="618" y="297"/>
                    <a:pt x="563" y="133"/>
                    <a:pt x="429" y="66"/>
                  </a:cubicBezTo>
                  <a:cubicBezTo>
                    <a:pt x="294" y="0"/>
                    <a:pt x="132" y="56"/>
                    <a:pt x="66" y="192"/>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02" name="Freeform 282"/>
            <p:cNvSpPr>
              <a:spLocks/>
            </p:cNvSpPr>
            <p:nvPr/>
          </p:nvSpPr>
          <p:spPr bwMode="auto">
            <a:xfrm>
              <a:off x="10337800" y="5481638"/>
              <a:ext cx="474663" cy="1131888"/>
            </a:xfrm>
            <a:custGeom>
              <a:avLst/>
              <a:gdLst>
                <a:gd name="T0" fmla="*/ 788 w 896"/>
                <a:gd name="T1" fmla="*/ 538 h 2139"/>
                <a:gd name="T2" fmla="*/ 880 w 896"/>
                <a:gd name="T3" fmla="*/ 707 h 2139"/>
                <a:gd name="T4" fmla="*/ 896 w 896"/>
                <a:gd name="T5" fmla="*/ 675 h 2139"/>
                <a:gd name="T6" fmla="*/ 775 w 896"/>
                <a:gd name="T7" fmla="*/ 112 h 2139"/>
                <a:gd name="T8" fmla="*/ 774 w 896"/>
                <a:gd name="T9" fmla="*/ 111 h 2139"/>
                <a:gd name="T10" fmla="*/ 714 w 896"/>
                <a:gd name="T11" fmla="*/ 49 h 2139"/>
                <a:gd name="T12" fmla="*/ 363 w 896"/>
                <a:gd name="T13" fmla="*/ 181 h 2139"/>
                <a:gd name="T14" fmla="*/ 146 w 896"/>
                <a:gd name="T15" fmla="*/ 825 h 2139"/>
                <a:gd name="T16" fmla="*/ 250 w 896"/>
                <a:gd name="T17" fmla="*/ 1053 h 2139"/>
                <a:gd name="T18" fmla="*/ 300 w 896"/>
                <a:gd name="T19" fmla="*/ 1310 h 2139"/>
                <a:gd name="T20" fmla="*/ 56 w 896"/>
                <a:gd name="T21" fmla="*/ 1886 h 2139"/>
                <a:gd name="T22" fmla="*/ 70 w 896"/>
                <a:gd name="T23" fmla="*/ 2101 h 2139"/>
                <a:gd name="T24" fmla="*/ 170 w 896"/>
                <a:gd name="T25" fmla="*/ 2139 h 2139"/>
                <a:gd name="T26" fmla="*/ 285 w 896"/>
                <a:gd name="T27" fmla="*/ 2087 h 2139"/>
                <a:gd name="T28" fmla="*/ 604 w 896"/>
                <a:gd name="T29" fmla="*/ 1310 h 2139"/>
                <a:gd name="T30" fmla="*/ 604 w 896"/>
                <a:gd name="T31" fmla="*/ 1277 h 2139"/>
                <a:gd name="T32" fmla="*/ 657 w 896"/>
                <a:gd name="T33" fmla="*/ 1351 h 2139"/>
                <a:gd name="T34" fmla="*/ 657 w 896"/>
                <a:gd name="T35" fmla="*/ 1134 h 2139"/>
                <a:gd name="T36" fmla="*/ 657 w 896"/>
                <a:gd name="T37" fmla="*/ 1110 h 2139"/>
                <a:gd name="T38" fmla="*/ 681 w 896"/>
                <a:gd name="T39" fmla="*/ 1110 h 2139"/>
                <a:gd name="T40" fmla="*/ 815 w 896"/>
                <a:gd name="T41" fmla="*/ 1110 h 2139"/>
                <a:gd name="T42" fmla="*/ 815 w 896"/>
                <a:gd name="T43" fmla="*/ 1056 h 2139"/>
                <a:gd name="T44" fmla="*/ 691 w 896"/>
                <a:gd name="T45" fmla="*/ 934 h 2139"/>
                <a:gd name="T46" fmla="*/ 575 w 896"/>
                <a:gd name="T47" fmla="*/ 850 h 2139"/>
                <a:gd name="T48" fmla="*/ 608 w 896"/>
                <a:gd name="T49" fmla="*/ 727 h 2139"/>
                <a:gd name="T50" fmla="*/ 555 w 896"/>
                <a:gd name="T51" fmla="*/ 610 h 2139"/>
                <a:gd name="T52" fmla="*/ 490 w 896"/>
                <a:gd name="T53" fmla="*/ 282 h 2139"/>
                <a:gd name="T54" fmla="*/ 492 w 896"/>
                <a:gd name="T55" fmla="*/ 238 h 2139"/>
                <a:gd name="T56" fmla="*/ 613 w 896"/>
                <a:gd name="T57" fmla="*/ 129 h 2139"/>
                <a:gd name="T58" fmla="*/ 626 w 896"/>
                <a:gd name="T59" fmla="*/ 130 h 2139"/>
                <a:gd name="T60" fmla="*/ 734 w 896"/>
                <a:gd name="T61" fmla="*/ 263 h 2139"/>
                <a:gd name="T62" fmla="*/ 734 w 896"/>
                <a:gd name="T63" fmla="*/ 265 h 2139"/>
                <a:gd name="T64" fmla="*/ 734 w 896"/>
                <a:gd name="T65" fmla="*/ 282 h 2139"/>
                <a:gd name="T66" fmla="*/ 745 w 896"/>
                <a:gd name="T67" fmla="*/ 392 h 2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96" h="2139">
                  <a:moveTo>
                    <a:pt x="788" y="538"/>
                  </a:moveTo>
                  <a:cubicBezTo>
                    <a:pt x="812" y="597"/>
                    <a:pt x="843" y="653"/>
                    <a:pt x="880" y="707"/>
                  </a:cubicBezTo>
                  <a:cubicBezTo>
                    <a:pt x="885" y="696"/>
                    <a:pt x="891" y="686"/>
                    <a:pt x="896" y="675"/>
                  </a:cubicBezTo>
                  <a:cubicBezTo>
                    <a:pt x="890" y="517"/>
                    <a:pt x="828" y="195"/>
                    <a:pt x="775" y="112"/>
                  </a:cubicBezTo>
                  <a:cubicBezTo>
                    <a:pt x="775" y="111"/>
                    <a:pt x="774" y="111"/>
                    <a:pt x="774" y="111"/>
                  </a:cubicBezTo>
                  <a:cubicBezTo>
                    <a:pt x="760" y="84"/>
                    <a:pt x="741" y="62"/>
                    <a:pt x="714" y="49"/>
                  </a:cubicBezTo>
                  <a:cubicBezTo>
                    <a:pt x="620" y="0"/>
                    <a:pt x="462" y="21"/>
                    <a:pt x="363" y="181"/>
                  </a:cubicBezTo>
                  <a:cubicBezTo>
                    <a:pt x="228" y="402"/>
                    <a:pt x="176" y="554"/>
                    <a:pt x="146" y="825"/>
                  </a:cubicBezTo>
                  <a:cubicBezTo>
                    <a:pt x="141" y="949"/>
                    <a:pt x="188" y="1015"/>
                    <a:pt x="250" y="1053"/>
                  </a:cubicBezTo>
                  <a:cubicBezTo>
                    <a:pt x="268" y="1097"/>
                    <a:pt x="300" y="1190"/>
                    <a:pt x="300" y="1310"/>
                  </a:cubicBezTo>
                  <a:cubicBezTo>
                    <a:pt x="298" y="1462"/>
                    <a:pt x="254" y="1659"/>
                    <a:pt x="56" y="1886"/>
                  </a:cubicBezTo>
                  <a:cubicBezTo>
                    <a:pt x="0" y="1950"/>
                    <a:pt x="6" y="2046"/>
                    <a:pt x="70" y="2101"/>
                  </a:cubicBezTo>
                  <a:cubicBezTo>
                    <a:pt x="99" y="2127"/>
                    <a:pt x="134" y="2139"/>
                    <a:pt x="170" y="2139"/>
                  </a:cubicBezTo>
                  <a:cubicBezTo>
                    <a:pt x="212" y="2139"/>
                    <a:pt x="255" y="2122"/>
                    <a:pt x="285" y="2087"/>
                  </a:cubicBezTo>
                  <a:cubicBezTo>
                    <a:pt x="530" y="1810"/>
                    <a:pt x="605" y="1528"/>
                    <a:pt x="604" y="1310"/>
                  </a:cubicBezTo>
                  <a:cubicBezTo>
                    <a:pt x="604" y="1299"/>
                    <a:pt x="604" y="1288"/>
                    <a:pt x="604" y="1277"/>
                  </a:cubicBezTo>
                  <a:cubicBezTo>
                    <a:pt x="622" y="1300"/>
                    <a:pt x="640" y="1324"/>
                    <a:pt x="657" y="1351"/>
                  </a:cubicBezTo>
                  <a:cubicBezTo>
                    <a:pt x="657" y="1134"/>
                    <a:pt x="657" y="1134"/>
                    <a:pt x="657" y="1134"/>
                  </a:cubicBezTo>
                  <a:cubicBezTo>
                    <a:pt x="657" y="1110"/>
                    <a:pt x="657" y="1110"/>
                    <a:pt x="657" y="1110"/>
                  </a:cubicBezTo>
                  <a:cubicBezTo>
                    <a:pt x="681" y="1110"/>
                    <a:pt x="681" y="1110"/>
                    <a:pt x="681" y="1110"/>
                  </a:cubicBezTo>
                  <a:cubicBezTo>
                    <a:pt x="815" y="1110"/>
                    <a:pt x="815" y="1110"/>
                    <a:pt x="815" y="1110"/>
                  </a:cubicBezTo>
                  <a:cubicBezTo>
                    <a:pt x="815" y="1056"/>
                    <a:pt x="815" y="1056"/>
                    <a:pt x="815" y="1056"/>
                  </a:cubicBezTo>
                  <a:cubicBezTo>
                    <a:pt x="773" y="1007"/>
                    <a:pt x="730" y="967"/>
                    <a:pt x="691" y="934"/>
                  </a:cubicBezTo>
                  <a:cubicBezTo>
                    <a:pt x="647" y="898"/>
                    <a:pt x="607" y="870"/>
                    <a:pt x="575" y="850"/>
                  </a:cubicBezTo>
                  <a:cubicBezTo>
                    <a:pt x="584" y="809"/>
                    <a:pt x="595" y="768"/>
                    <a:pt x="608" y="727"/>
                  </a:cubicBezTo>
                  <a:cubicBezTo>
                    <a:pt x="588" y="689"/>
                    <a:pt x="570" y="649"/>
                    <a:pt x="555" y="610"/>
                  </a:cubicBezTo>
                  <a:cubicBezTo>
                    <a:pt x="499" y="463"/>
                    <a:pt x="490" y="341"/>
                    <a:pt x="490" y="282"/>
                  </a:cubicBezTo>
                  <a:cubicBezTo>
                    <a:pt x="490" y="259"/>
                    <a:pt x="491" y="244"/>
                    <a:pt x="492" y="238"/>
                  </a:cubicBezTo>
                  <a:cubicBezTo>
                    <a:pt x="498" y="176"/>
                    <a:pt x="550" y="129"/>
                    <a:pt x="613" y="129"/>
                  </a:cubicBezTo>
                  <a:cubicBezTo>
                    <a:pt x="617" y="129"/>
                    <a:pt x="621" y="129"/>
                    <a:pt x="626" y="130"/>
                  </a:cubicBezTo>
                  <a:cubicBezTo>
                    <a:pt x="692" y="136"/>
                    <a:pt x="741" y="196"/>
                    <a:pt x="734" y="263"/>
                  </a:cubicBezTo>
                  <a:cubicBezTo>
                    <a:pt x="734" y="265"/>
                    <a:pt x="734" y="265"/>
                    <a:pt x="734" y="265"/>
                  </a:cubicBezTo>
                  <a:cubicBezTo>
                    <a:pt x="734" y="269"/>
                    <a:pt x="734" y="274"/>
                    <a:pt x="734" y="282"/>
                  </a:cubicBezTo>
                  <a:cubicBezTo>
                    <a:pt x="734" y="301"/>
                    <a:pt x="735" y="340"/>
                    <a:pt x="745" y="392"/>
                  </a:cubicBezTo>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03" name="Freeform 283"/>
            <p:cNvSpPr>
              <a:spLocks/>
            </p:cNvSpPr>
            <p:nvPr/>
          </p:nvSpPr>
          <p:spPr bwMode="auto">
            <a:xfrm>
              <a:off x="10742613" y="6356350"/>
              <a:ext cx="171450" cy="255588"/>
            </a:xfrm>
            <a:custGeom>
              <a:avLst/>
              <a:gdLst>
                <a:gd name="T0" fmla="*/ 20 w 325"/>
                <a:gd name="T1" fmla="*/ 163 h 483"/>
                <a:gd name="T2" fmla="*/ 11 w 325"/>
                <a:gd name="T3" fmla="*/ 312 h 483"/>
                <a:gd name="T4" fmla="*/ 143 w 325"/>
                <a:gd name="T5" fmla="*/ 482 h 483"/>
                <a:gd name="T6" fmla="*/ 162 w 325"/>
                <a:gd name="T7" fmla="*/ 483 h 483"/>
                <a:gd name="T8" fmla="*/ 313 w 325"/>
                <a:gd name="T9" fmla="*/ 349 h 483"/>
                <a:gd name="T10" fmla="*/ 325 w 325"/>
                <a:gd name="T11" fmla="*/ 163 h 483"/>
                <a:gd name="T12" fmla="*/ 315 w 325"/>
                <a:gd name="T13" fmla="*/ 0 h 483"/>
                <a:gd name="T14" fmla="*/ 7 w 325"/>
                <a:gd name="T15" fmla="*/ 0 h 483"/>
                <a:gd name="T16" fmla="*/ 20 w 325"/>
                <a:gd name="T17" fmla="*/ 163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5" h="483">
                  <a:moveTo>
                    <a:pt x="20" y="163"/>
                  </a:moveTo>
                  <a:cubicBezTo>
                    <a:pt x="20" y="209"/>
                    <a:pt x="17" y="259"/>
                    <a:pt x="11" y="312"/>
                  </a:cubicBezTo>
                  <a:cubicBezTo>
                    <a:pt x="0" y="395"/>
                    <a:pt x="60" y="471"/>
                    <a:pt x="143" y="482"/>
                  </a:cubicBezTo>
                  <a:cubicBezTo>
                    <a:pt x="150" y="483"/>
                    <a:pt x="156" y="483"/>
                    <a:pt x="162" y="483"/>
                  </a:cubicBezTo>
                  <a:cubicBezTo>
                    <a:pt x="238" y="483"/>
                    <a:pt x="304" y="426"/>
                    <a:pt x="313" y="349"/>
                  </a:cubicBezTo>
                  <a:cubicBezTo>
                    <a:pt x="321" y="284"/>
                    <a:pt x="325" y="222"/>
                    <a:pt x="325" y="163"/>
                  </a:cubicBezTo>
                  <a:cubicBezTo>
                    <a:pt x="325" y="106"/>
                    <a:pt x="322" y="52"/>
                    <a:pt x="315" y="0"/>
                  </a:cubicBezTo>
                  <a:cubicBezTo>
                    <a:pt x="7" y="0"/>
                    <a:pt x="7" y="0"/>
                    <a:pt x="7" y="0"/>
                  </a:cubicBezTo>
                  <a:cubicBezTo>
                    <a:pt x="15" y="50"/>
                    <a:pt x="20" y="104"/>
                    <a:pt x="20" y="163"/>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04" name="Freeform 284"/>
            <p:cNvSpPr>
              <a:spLocks/>
            </p:cNvSpPr>
            <p:nvPr/>
          </p:nvSpPr>
          <p:spPr bwMode="auto">
            <a:xfrm>
              <a:off x="10698163" y="6019800"/>
              <a:ext cx="336550" cy="323850"/>
            </a:xfrm>
            <a:custGeom>
              <a:avLst/>
              <a:gdLst>
                <a:gd name="T0" fmla="*/ 634 w 634"/>
                <a:gd name="T1" fmla="*/ 118 h 614"/>
                <a:gd name="T2" fmla="*/ 476 w 634"/>
                <a:gd name="T3" fmla="*/ 118 h 614"/>
                <a:gd name="T4" fmla="*/ 476 w 634"/>
                <a:gd name="T5" fmla="*/ 0 h 614"/>
                <a:gd name="T6" fmla="*/ 418 w 634"/>
                <a:gd name="T7" fmla="*/ 0 h 614"/>
                <a:gd name="T8" fmla="*/ 411 w 634"/>
                <a:gd name="T9" fmla="*/ 24 h 614"/>
                <a:gd name="T10" fmla="*/ 451 w 634"/>
                <a:gd name="T11" fmla="*/ 24 h 614"/>
                <a:gd name="T12" fmla="*/ 451 w 634"/>
                <a:gd name="T13" fmla="*/ 118 h 614"/>
                <a:gd name="T14" fmla="*/ 183 w 634"/>
                <a:gd name="T15" fmla="*/ 118 h 614"/>
                <a:gd name="T16" fmla="*/ 183 w 634"/>
                <a:gd name="T17" fmla="*/ 40 h 614"/>
                <a:gd name="T18" fmla="*/ 159 w 634"/>
                <a:gd name="T19" fmla="*/ 17 h 614"/>
                <a:gd name="T20" fmla="*/ 159 w 634"/>
                <a:gd name="T21" fmla="*/ 118 h 614"/>
                <a:gd name="T22" fmla="*/ 0 w 634"/>
                <a:gd name="T23" fmla="*/ 118 h 614"/>
                <a:gd name="T24" fmla="*/ 0 w 634"/>
                <a:gd name="T25" fmla="*/ 614 h 614"/>
                <a:gd name="T26" fmla="*/ 634 w 634"/>
                <a:gd name="T27" fmla="*/ 614 h 614"/>
                <a:gd name="T28" fmla="*/ 634 w 634"/>
                <a:gd name="T29" fmla="*/ 118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34" h="614">
                  <a:moveTo>
                    <a:pt x="634" y="118"/>
                  </a:moveTo>
                  <a:cubicBezTo>
                    <a:pt x="476" y="118"/>
                    <a:pt x="476" y="118"/>
                    <a:pt x="476" y="118"/>
                  </a:cubicBezTo>
                  <a:cubicBezTo>
                    <a:pt x="476" y="0"/>
                    <a:pt x="476" y="0"/>
                    <a:pt x="476" y="0"/>
                  </a:cubicBezTo>
                  <a:cubicBezTo>
                    <a:pt x="418" y="0"/>
                    <a:pt x="418" y="0"/>
                    <a:pt x="418" y="0"/>
                  </a:cubicBezTo>
                  <a:cubicBezTo>
                    <a:pt x="416" y="8"/>
                    <a:pt x="414" y="17"/>
                    <a:pt x="411" y="24"/>
                  </a:cubicBezTo>
                  <a:cubicBezTo>
                    <a:pt x="451" y="24"/>
                    <a:pt x="451" y="24"/>
                    <a:pt x="451" y="24"/>
                  </a:cubicBezTo>
                  <a:cubicBezTo>
                    <a:pt x="451" y="118"/>
                    <a:pt x="451" y="118"/>
                    <a:pt x="451" y="118"/>
                  </a:cubicBezTo>
                  <a:cubicBezTo>
                    <a:pt x="183" y="118"/>
                    <a:pt x="183" y="118"/>
                    <a:pt x="183" y="118"/>
                  </a:cubicBezTo>
                  <a:cubicBezTo>
                    <a:pt x="183" y="40"/>
                    <a:pt x="183" y="40"/>
                    <a:pt x="183" y="40"/>
                  </a:cubicBezTo>
                  <a:cubicBezTo>
                    <a:pt x="175" y="32"/>
                    <a:pt x="167" y="24"/>
                    <a:pt x="159" y="17"/>
                  </a:cubicBezTo>
                  <a:cubicBezTo>
                    <a:pt x="159" y="118"/>
                    <a:pt x="159" y="118"/>
                    <a:pt x="159" y="118"/>
                  </a:cubicBezTo>
                  <a:cubicBezTo>
                    <a:pt x="0" y="118"/>
                    <a:pt x="0" y="118"/>
                    <a:pt x="0" y="118"/>
                  </a:cubicBezTo>
                  <a:cubicBezTo>
                    <a:pt x="0" y="614"/>
                    <a:pt x="0" y="614"/>
                    <a:pt x="0" y="614"/>
                  </a:cubicBezTo>
                  <a:cubicBezTo>
                    <a:pt x="634" y="614"/>
                    <a:pt x="634" y="614"/>
                    <a:pt x="634" y="614"/>
                  </a:cubicBezTo>
                  <a:lnTo>
                    <a:pt x="634" y="118"/>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605" name="Freeform 285"/>
            <p:cNvSpPr>
              <a:spLocks/>
            </p:cNvSpPr>
            <p:nvPr/>
          </p:nvSpPr>
          <p:spPr bwMode="auto">
            <a:xfrm>
              <a:off x="10609263" y="5559425"/>
              <a:ext cx="304800" cy="500063"/>
            </a:xfrm>
            <a:custGeom>
              <a:avLst/>
              <a:gdLst>
                <a:gd name="T0" fmla="*/ 401 w 574"/>
                <a:gd name="T1" fmla="*/ 920 h 944"/>
                <a:gd name="T2" fmla="*/ 465 w 574"/>
                <a:gd name="T3" fmla="*/ 944 h 944"/>
                <a:gd name="T4" fmla="*/ 539 w 574"/>
                <a:gd name="T5" fmla="*/ 910 h 944"/>
                <a:gd name="T6" fmla="*/ 528 w 574"/>
                <a:gd name="T7" fmla="*/ 772 h 944"/>
                <a:gd name="T8" fmla="*/ 246 w 574"/>
                <a:gd name="T9" fmla="*/ 383 h 944"/>
                <a:gd name="T10" fmla="*/ 196 w 574"/>
                <a:gd name="T11" fmla="*/ 134 h 944"/>
                <a:gd name="T12" fmla="*/ 196 w 574"/>
                <a:gd name="T13" fmla="*/ 116 h 944"/>
                <a:gd name="T14" fmla="*/ 196 w 574"/>
                <a:gd name="T15" fmla="*/ 113 h 944"/>
                <a:gd name="T16" fmla="*/ 196 w 574"/>
                <a:gd name="T17" fmla="*/ 113 h 944"/>
                <a:gd name="T18" fmla="*/ 196 w 574"/>
                <a:gd name="T19" fmla="*/ 112 h 944"/>
                <a:gd name="T20" fmla="*/ 196 w 574"/>
                <a:gd name="T21" fmla="*/ 112 h 944"/>
                <a:gd name="T22" fmla="*/ 109 w 574"/>
                <a:gd name="T23" fmla="*/ 6 h 944"/>
                <a:gd name="T24" fmla="*/ 2 w 574"/>
                <a:gd name="T25" fmla="*/ 93 h 944"/>
                <a:gd name="T26" fmla="*/ 0 w 574"/>
                <a:gd name="T27" fmla="*/ 134 h 944"/>
                <a:gd name="T28" fmla="*/ 63 w 574"/>
                <a:gd name="T29" fmla="*/ 453 h 944"/>
                <a:gd name="T30" fmla="*/ 401 w 574"/>
                <a:gd name="T31" fmla="*/ 920 h 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74" h="944">
                  <a:moveTo>
                    <a:pt x="401" y="920"/>
                  </a:moveTo>
                  <a:cubicBezTo>
                    <a:pt x="420" y="936"/>
                    <a:pt x="442" y="944"/>
                    <a:pt x="465" y="944"/>
                  </a:cubicBezTo>
                  <a:cubicBezTo>
                    <a:pt x="492" y="944"/>
                    <a:pt x="519" y="932"/>
                    <a:pt x="539" y="910"/>
                  </a:cubicBezTo>
                  <a:cubicBezTo>
                    <a:pt x="574" y="869"/>
                    <a:pt x="569" y="808"/>
                    <a:pt x="528" y="772"/>
                  </a:cubicBezTo>
                  <a:cubicBezTo>
                    <a:pt x="372" y="638"/>
                    <a:pt x="290" y="499"/>
                    <a:pt x="246" y="383"/>
                  </a:cubicBezTo>
                  <a:cubicBezTo>
                    <a:pt x="201" y="268"/>
                    <a:pt x="195" y="174"/>
                    <a:pt x="196" y="134"/>
                  </a:cubicBezTo>
                  <a:cubicBezTo>
                    <a:pt x="196" y="126"/>
                    <a:pt x="196" y="120"/>
                    <a:pt x="196" y="116"/>
                  </a:cubicBezTo>
                  <a:cubicBezTo>
                    <a:pt x="196" y="114"/>
                    <a:pt x="196" y="113"/>
                    <a:pt x="196" y="113"/>
                  </a:cubicBezTo>
                  <a:cubicBezTo>
                    <a:pt x="196" y="113"/>
                    <a:pt x="196" y="113"/>
                    <a:pt x="196" y="113"/>
                  </a:cubicBezTo>
                  <a:cubicBezTo>
                    <a:pt x="196" y="112"/>
                    <a:pt x="196" y="112"/>
                    <a:pt x="196" y="112"/>
                  </a:cubicBezTo>
                  <a:cubicBezTo>
                    <a:pt x="196" y="112"/>
                    <a:pt x="196" y="112"/>
                    <a:pt x="196" y="112"/>
                  </a:cubicBezTo>
                  <a:cubicBezTo>
                    <a:pt x="201" y="59"/>
                    <a:pt x="162" y="11"/>
                    <a:pt x="109" y="6"/>
                  </a:cubicBezTo>
                  <a:cubicBezTo>
                    <a:pt x="56" y="0"/>
                    <a:pt x="8" y="39"/>
                    <a:pt x="2" y="93"/>
                  </a:cubicBezTo>
                  <a:cubicBezTo>
                    <a:pt x="2" y="96"/>
                    <a:pt x="0" y="110"/>
                    <a:pt x="0" y="134"/>
                  </a:cubicBezTo>
                  <a:cubicBezTo>
                    <a:pt x="0" y="193"/>
                    <a:pt x="9" y="310"/>
                    <a:pt x="63" y="453"/>
                  </a:cubicBezTo>
                  <a:cubicBezTo>
                    <a:pt x="118" y="596"/>
                    <a:pt x="219" y="764"/>
                    <a:pt x="401" y="920"/>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spTree>
    <p:extLst>
      <p:ext uri="{BB962C8B-B14F-4D97-AF65-F5344CB8AC3E}">
        <p14:creationId xmlns:p14="http://schemas.microsoft.com/office/powerpoint/2010/main" val="372937530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icons_master_6">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defTabSz="1219050">
              <a:defRPr/>
            </a:pPr>
            <a:r>
              <a:rPr lang="en-US">
                <a:solidFill>
                  <a:srgbClr val="FFFFFF">
                    <a:lumMod val="75000"/>
                  </a:srgbClr>
                </a:solidFill>
              </a:rPr>
              <a:t>© 2022 Bright Horizons Family Solutions LLC</a:t>
            </a:r>
            <a:endParaRPr lang="en-US" dirty="0">
              <a:solidFill>
                <a:srgbClr val="FFFFFF">
                  <a:lumMod val="75000"/>
                </a:srgbClr>
              </a:solidFill>
            </a:endParaRPr>
          </a:p>
        </p:txBody>
      </p:sp>
      <p:sp>
        <p:nvSpPr>
          <p:cNvPr id="4" name="Slide Number Placeholder 3"/>
          <p:cNvSpPr>
            <a:spLocks noGrp="1"/>
          </p:cNvSpPr>
          <p:nvPr>
            <p:ph type="sldNum" sz="quarter" idx="12"/>
          </p:nvPr>
        </p:nvSpPr>
        <p:spPr/>
        <p:txBody>
          <a:bodyPr/>
          <a:lstStyle/>
          <a:p>
            <a:pPr defTabSz="1219050">
              <a:defRPr/>
            </a:pPr>
            <a:fld id="{F85D7055-D8D7-4305-9FF7-D5D71A1F1507}" type="slidenum">
              <a:rPr lang="en-US" smtClean="0">
                <a:solidFill>
                  <a:srgbClr val="FFFFFF">
                    <a:lumMod val="75000"/>
                  </a:srgbClr>
                </a:solidFill>
              </a:rPr>
              <a:pPr defTabSz="1219050">
                <a:defRPr/>
              </a:pPr>
              <a:t>‹#›</a:t>
            </a:fld>
            <a:endParaRPr lang="en-US" dirty="0">
              <a:solidFill>
                <a:srgbClr val="FFFFFF">
                  <a:lumMod val="75000"/>
                </a:srgbClr>
              </a:solidFill>
            </a:endParaRPr>
          </a:p>
        </p:txBody>
      </p:sp>
      <p:grpSp>
        <p:nvGrpSpPr>
          <p:cNvPr id="227" name="search_blue"/>
          <p:cNvGrpSpPr/>
          <p:nvPr userDrawn="1"/>
        </p:nvGrpSpPr>
        <p:grpSpPr>
          <a:xfrm>
            <a:off x="509043" y="311177"/>
            <a:ext cx="1137663" cy="1009079"/>
            <a:chOff x="2427288" y="1331913"/>
            <a:chExt cx="3778250" cy="3351212"/>
          </a:xfrm>
        </p:grpSpPr>
        <p:sp>
          <p:nvSpPr>
            <p:cNvPr id="228" name="Freeform 5"/>
            <p:cNvSpPr>
              <a:spLocks/>
            </p:cNvSpPr>
            <p:nvPr/>
          </p:nvSpPr>
          <p:spPr bwMode="auto">
            <a:xfrm>
              <a:off x="2427288" y="3074988"/>
              <a:ext cx="1868488" cy="1144588"/>
            </a:xfrm>
            <a:custGeom>
              <a:avLst/>
              <a:gdLst>
                <a:gd name="T0" fmla="*/ 1063 w 1351"/>
                <a:gd name="T1" fmla="*/ 241 h 827"/>
                <a:gd name="T2" fmla="*/ 1102 w 1351"/>
                <a:gd name="T3" fmla="*/ 5 h 827"/>
                <a:gd name="T4" fmla="*/ 970 w 1351"/>
                <a:gd name="T5" fmla="*/ 0 h 827"/>
                <a:gd name="T6" fmla="*/ 0 w 1351"/>
                <a:gd name="T7" fmla="*/ 713 h 827"/>
                <a:gd name="T8" fmla="*/ 0 w 1351"/>
                <a:gd name="T9" fmla="*/ 827 h 827"/>
                <a:gd name="T10" fmla="*/ 1351 w 1351"/>
                <a:gd name="T11" fmla="*/ 827 h 827"/>
                <a:gd name="T12" fmla="*/ 1063 w 1351"/>
                <a:gd name="T13" fmla="*/ 241 h 827"/>
              </a:gdLst>
              <a:ahLst/>
              <a:cxnLst>
                <a:cxn ang="0">
                  <a:pos x="T0" y="T1"/>
                </a:cxn>
                <a:cxn ang="0">
                  <a:pos x="T2" y="T3"/>
                </a:cxn>
                <a:cxn ang="0">
                  <a:pos x="T4" y="T5"/>
                </a:cxn>
                <a:cxn ang="0">
                  <a:pos x="T6" y="T7"/>
                </a:cxn>
                <a:cxn ang="0">
                  <a:pos x="T8" y="T9"/>
                </a:cxn>
                <a:cxn ang="0">
                  <a:pos x="T10" y="T11"/>
                </a:cxn>
                <a:cxn ang="0">
                  <a:pos x="T12" y="T13"/>
                </a:cxn>
              </a:cxnLst>
              <a:rect l="0" t="0" r="r" b="b"/>
              <a:pathLst>
                <a:path w="1351" h="827">
                  <a:moveTo>
                    <a:pt x="1063" y="241"/>
                  </a:moveTo>
                  <a:cubicBezTo>
                    <a:pt x="1063" y="158"/>
                    <a:pt x="1077" y="79"/>
                    <a:pt x="1102" y="5"/>
                  </a:cubicBezTo>
                  <a:cubicBezTo>
                    <a:pt x="1059" y="2"/>
                    <a:pt x="1015" y="0"/>
                    <a:pt x="970" y="0"/>
                  </a:cubicBezTo>
                  <a:cubicBezTo>
                    <a:pt x="434" y="0"/>
                    <a:pt x="0" y="259"/>
                    <a:pt x="0" y="713"/>
                  </a:cubicBezTo>
                  <a:cubicBezTo>
                    <a:pt x="0" y="827"/>
                    <a:pt x="0" y="827"/>
                    <a:pt x="0" y="827"/>
                  </a:cubicBezTo>
                  <a:cubicBezTo>
                    <a:pt x="1351" y="827"/>
                    <a:pt x="1351" y="827"/>
                    <a:pt x="1351" y="827"/>
                  </a:cubicBezTo>
                  <a:cubicBezTo>
                    <a:pt x="1176" y="691"/>
                    <a:pt x="1063" y="479"/>
                    <a:pt x="1063" y="241"/>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29" name="Freeform 6"/>
            <p:cNvSpPr>
              <a:spLocks/>
            </p:cNvSpPr>
            <p:nvPr/>
          </p:nvSpPr>
          <p:spPr bwMode="auto">
            <a:xfrm>
              <a:off x="4541838" y="3248025"/>
              <a:ext cx="519113" cy="546100"/>
            </a:xfrm>
            <a:custGeom>
              <a:avLst/>
              <a:gdLst>
                <a:gd name="T0" fmla="*/ 25 w 376"/>
                <a:gd name="T1" fmla="*/ 0 h 395"/>
                <a:gd name="T2" fmla="*/ 0 w 376"/>
                <a:gd name="T3" fmla="*/ 116 h 395"/>
                <a:gd name="T4" fmla="*/ 278 w 376"/>
                <a:gd name="T5" fmla="*/ 395 h 395"/>
                <a:gd name="T6" fmla="*/ 376 w 376"/>
                <a:gd name="T7" fmla="*/ 377 h 395"/>
                <a:gd name="T8" fmla="*/ 25 w 376"/>
                <a:gd name="T9" fmla="*/ 0 h 395"/>
              </a:gdLst>
              <a:ahLst/>
              <a:cxnLst>
                <a:cxn ang="0">
                  <a:pos x="T0" y="T1"/>
                </a:cxn>
                <a:cxn ang="0">
                  <a:pos x="T2" y="T3"/>
                </a:cxn>
                <a:cxn ang="0">
                  <a:pos x="T4" y="T5"/>
                </a:cxn>
                <a:cxn ang="0">
                  <a:pos x="T6" y="T7"/>
                </a:cxn>
                <a:cxn ang="0">
                  <a:pos x="T8" y="T9"/>
                </a:cxn>
              </a:cxnLst>
              <a:rect l="0" t="0" r="r" b="b"/>
              <a:pathLst>
                <a:path w="376" h="395">
                  <a:moveTo>
                    <a:pt x="25" y="0"/>
                  </a:moveTo>
                  <a:cubicBezTo>
                    <a:pt x="9" y="36"/>
                    <a:pt x="0" y="75"/>
                    <a:pt x="0" y="116"/>
                  </a:cubicBezTo>
                  <a:cubicBezTo>
                    <a:pt x="0" y="270"/>
                    <a:pt x="125" y="395"/>
                    <a:pt x="278" y="395"/>
                  </a:cubicBezTo>
                  <a:cubicBezTo>
                    <a:pt x="313" y="395"/>
                    <a:pt x="346" y="388"/>
                    <a:pt x="376" y="377"/>
                  </a:cubicBezTo>
                  <a:cubicBezTo>
                    <a:pt x="319" y="213"/>
                    <a:pt x="193" y="86"/>
                    <a:pt x="25" y="0"/>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30" name="Freeform 7"/>
            <p:cNvSpPr>
              <a:spLocks noEditPoints="1"/>
            </p:cNvSpPr>
            <p:nvPr/>
          </p:nvSpPr>
          <p:spPr bwMode="auto">
            <a:xfrm>
              <a:off x="4122738" y="2603500"/>
              <a:ext cx="2082800" cy="2079625"/>
            </a:xfrm>
            <a:custGeom>
              <a:avLst/>
              <a:gdLst>
                <a:gd name="T0" fmla="*/ 1427 w 1506"/>
                <a:gd name="T1" fmla="*/ 1424 h 1503"/>
                <a:gd name="T2" fmla="*/ 1416 w 1506"/>
                <a:gd name="T3" fmla="*/ 1146 h 1503"/>
                <a:gd name="T4" fmla="*/ 1089 w 1506"/>
                <a:gd name="T5" fmla="*/ 866 h 1503"/>
                <a:gd name="T6" fmla="*/ 1163 w 1506"/>
                <a:gd name="T7" fmla="*/ 582 h 1503"/>
                <a:gd name="T8" fmla="*/ 581 w 1506"/>
                <a:gd name="T9" fmla="*/ 0 h 1503"/>
                <a:gd name="T10" fmla="*/ 0 w 1506"/>
                <a:gd name="T11" fmla="*/ 582 h 1503"/>
                <a:gd name="T12" fmla="*/ 581 w 1506"/>
                <a:gd name="T13" fmla="*/ 1164 h 1503"/>
                <a:gd name="T14" fmla="*/ 867 w 1506"/>
                <a:gd name="T15" fmla="*/ 1089 h 1503"/>
                <a:gd name="T16" fmla="*/ 1149 w 1506"/>
                <a:gd name="T17" fmla="*/ 1415 h 1503"/>
                <a:gd name="T18" fmla="*/ 1427 w 1506"/>
                <a:gd name="T19" fmla="*/ 1424 h 1503"/>
                <a:gd name="T20" fmla="*/ 581 w 1506"/>
                <a:gd name="T21" fmla="*/ 1023 h 1503"/>
                <a:gd name="T22" fmla="*/ 141 w 1506"/>
                <a:gd name="T23" fmla="*/ 582 h 1503"/>
                <a:gd name="T24" fmla="*/ 581 w 1506"/>
                <a:gd name="T25" fmla="*/ 141 h 1503"/>
                <a:gd name="T26" fmla="*/ 1022 w 1506"/>
                <a:gd name="T27" fmla="*/ 582 h 1503"/>
                <a:gd name="T28" fmla="*/ 581 w 1506"/>
                <a:gd name="T29" fmla="*/ 1023 h 1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06" h="1503">
                  <a:moveTo>
                    <a:pt x="1427" y="1424"/>
                  </a:moveTo>
                  <a:cubicBezTo>
                    <a:pt x="1498" y="1345"/>
                    <a:pt x="1506" y="1223"/>
                    <a:pt x="1416" y="1146"/>
                  </a:cubicBezTo>
                  <a:cubicBezTo>
                    <a:pt x="1089" y="866"/>
                    <a:pt x="1089" y="866"/>
                    <a:pt x="1089" y="866"/>
                  </a:cubicBezTo>
                  <a:cubicBezTo>
                    <a:pt x="1136" y="782"/>
                    <a:pt x="1163" y="685"/>
                    <a:pt x="1163" y="582"/>
                  </a:cubicBezTo>
                  <a:cubicBezTo>
                    <a:pt x="1163" y="261"/>
                    <a:pt x="902" y="0"/>
                    <a:pt x="581" y="0"/>
                  </a:cubicBezTo>
                  <a:cubicBezTo>
                    <a:pt x="261" y="0"/>
                    <a:pt x="0" y="261"/>
                    <a:pt x="0" y="582"/>
                  </a:cubicBezTo>
                  <a:cubicBezTo>
                    <a:pt x="0" y="903"/>
                    <a:pt x="261" y="1164"/>
                    <a:pt x="581" y="1164"/>
                  </a:cubicBezTo>
                  <a:cubicBezTo>
                    <a:pt x="685" y="1164"/>
                    <a:pt x="782" y="1136"/>
                    <a:pt x="867" y="1089"/>
                  </a:cubicBezTo>
                  <a:cubicBezTo>
                    <a:pt x="1149" y="1415"/>
                    <a:pt x="1149" y="1415"/>
                    <a:pt x="1149" y="1415"/>
                  </a:cubicBezTo>
                  <a:cubicBezTo>
                    <a:pt x="1233" y="1503"/>
                    <a:pt x="1360" y="1498"/>
                    <a:pt x="1427" y="1424"/>
                  </a:cubicBezTo>
                  <a:close/>
                  <a:moveTo>
                    <a:pt x="581" y="1023"/>
                  </a:moveTo>
                  <a:cubicBezTo>
                    <a:pt x="338" y="1023"/>
                    <a:pt x="141" y="825"/>
                    <a:pt x="141" y="582"/>
                  </a:cubicBezTo>
                  <a:cubicBezTo>
                    <a:pt x="141" y="339"/>
                    <a:pt x="338" y="141"/>
                    <a:pt x="581" y="141"/>
                  </a:cubicBezTo>
                  <a:cubicBezTo>
                    <a:pt x="824" y="141"/>
                    <a:pt x="1022" y="339"/>
                    <a:pt x="1022" y="582"/>
                  </a:cubicBezTo>
                  <a:cubicBezTo>
                    <a:pt x="1022" y="825"/>
                    <a:pt x="824" y="1023"/>
                    <a:pt x="581" y="1023"/>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31" name="Oval 8"/>
            <p:cNvSpPr>
              <a:spLocks noChangeArrowheads="1"/>
            </p:cNvSpPr>
            <p:nvPr/>
          </p:nvSpPr>
          <p:spPr bwMode="auto">
            <a:xfrm>
              <a:off x="2989263" y="1331913"/>
              <a:ext cx="1558925" cy="1560513"/>
            </a:xfrm>
            <a:prstGeom prst="ellipse">
              <a:avLst/>
            </a:pr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232" name="search_graduation_blue"/>
          <p:cNvGrpSpPr/>
          <p:nvPr userDrawn="1"/>
        </p:nvGrpSpPr>
        <p:grpSpPr>
          <a:xfrm>
            <a:off x="2347340" y="297457"/>
            <a:ext cx="769864" cy="1032883"/>
            <a:chOff x="4224338" y="1220788"/>
            <a:chExt cx="2165350" cy="2905125"/>
          </a:xfrm>
        </p:grpSpPr>
        <p:sp>
          <p:nvSpPr>
            <p:cNvPr id="233" name="Freeform 12"/>
            <p:cNvSpPr>
              <a:spLocks noEditPoints="1"/>
            </p:cNvSpPr>
            <p:nvPr/>
          </p:nvSpPr>
          <p:spPr bwMode="auto">
            <a:xfrm>
              <a:off x="4224338" y="1220788"/>
              <a:ext cx="2165350" cy="2905125"/>
            </a:xfrm>
            <a:custGeom>
              <a:avLst/>
              <a:gdLst>
                <a:gd name="T0" fmla="*/ 89 w 1877"/>
                <a:gd name="T1" fmla="*/ 2483 h 2518"/>
                <a:gd name="T2" fmla="*/ 249 w 1877"/>
                <a:gd name="T3" fmla="*/ 2461 h 2518"/>
                <a:gd name="T4" fmla="*/ 668 w 1877"/>
                <a:gd name="T5" fmla="*/ 1736 h 2518"/>
                <a:gd name="T6" fmla="*/ 644 w 1877"/>
                <a:gd name="T7" fmla="*/ 1617 h 2518"/>
                <a:gd name="T8" fmla="*/ 715 w 1877"/>
                <a:gd name="T9" fmla="*/ 1494 h 2518"/>
                <a:gd name="T10" fmla="*/ 1675 w 1877"/>
                <a:gd name="T11" fmla="*/ 1204 h 2518"/>
                <a:gd name="T12" fmla="*/ 1407 w 1877"/>
                <a:gd name="T13" fmla="*/ 202 h 2518"/>
                <a:gd name="T14" fmla="*/ 405 w 1877"/>
                <a:gd name="T15" fmla="*/ 470 h 2518"/>
                <a:gd name="T16" fmla="*/ 633 w 1877"/>
                <a:gd name="T17" fmla="*/ 1447 h 2518"/>
                <a:gd name="T18" fmla="*/ 562 w 1877"/>
                <a:gd name="T19" fmla="*/ 1569 h 2518"/>
                <a:gd name="T20" fmla="*/ 447 w 1877"/>
                <a:gd name="T21" fmla="*/ 1608 h 2518"/>
                <a:gd name="T22" fmla="*/ 27 w 1877"/>
                <a:gd name="T23" fmla="*/ 2334 h 2518"/>
                <a:gd name="T24" fmla="*/ 89 w 1877"/>
                <a:gd name="T25" fmla="*/ 2483 h 2518"/>
                <a:gd name="T26" fmla="*/ 551 w 1877"/>
                <a:gd name="T27" fmla="*/ 555 h 2518"/>
                <a:gd name="T28" fmla="*/ 1322 w 1877"/>
                <a:gd name="T29" fmla="*/ 348 h 2518"/>
                <a:gd name="T30" fmla="*/ 1529 w 1877"/>
                <a:gd name="T31" fmla="*/ 1119 h 2518"/>
                <a:gd name="T32" fmla="*/ 758 w 1877"/>
                <a:gd name="T33" fmla="*/ 1326 h 2518"/>
                <a:gd name="T34" fmla="*/ 551 w 1877"/>
                <a:gd name="T35" fmla="*/ 555 h 2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77" h="2518">
                  <a:moveTo>
                    <a:pt x="89" y="2483"/>
                  </a:moveTo>
                  <a:cubicBezTo>
                    <a:pt x="150" y="2518"/>
                    <a:pt x="222" y="2508"/>
                    <a:pt x="249" y="2461"/>
                  </a:cubicBezTo>
                  <a:cubicBezTo>
                    <a:pt x="668" y="1736"/>
                    <a:pt x="668" y="1736"/>
                    <a:pt x="668" y="1736"/>
                  </a:cubicBezTo>
                  <a:cubicBezTo>
                    <a:pt x="689" y="1700"/>
                    <a:pt x="678" y="1653"/>
                    <a:pt x="644" y="1617"/>
                  </a:cubicBezTo>
                  <a:cubicBezTo>
                    <a:pt x="715" y="1494"/>
                    <a:pt x="715" y="1494"/>
                    <a:pt x="715" y="1494"/>
                  </a:cubicBezTo>
                  <a:cubicBezTo>
                    <a:pt x="1058" y="1664"/>
                    <a:pt x="1480" y="1540"/>
                    <a:pt x="1675" y="1204"/>
                  </a:cubicBezTo>
                  <a:cubicBezTo>
                    <a:pt x="1877" y="854"/>
                    <a:pt x="1757" y="405"/>
                    <a:pt x="1407" y="202"/>
                  </a:cubicBezTo>
                  <a:cubicBezTo>
                    <a:pt x="1057" y="0"/>
                    <a:pt x="608" y="120"/>
                    <a:pt x="405" y="470"/>
                  </a:cubicBezTo>
                  <a:cubicBezTo>
                    <a:pt x="211" y="807"/>
                    <a:pt x="314" y="1234"/>
                    <a:pt x="633" y="1447"/>
                  </a:cubicBezTo>
                  <a:cubicBezTo>
                    <a:pt x="562" y="1569"/>
                    <a:pt x="562" y="1569"/>
                    <a:pt x="562" y="1569"/>
                  </a:cubicBezTo>
                  <a:cubicBezTo>
                    <a:pt x="514" y="1558"/>
                    <a:pt x="467" y="1572"/>
                    <a:pt x="447" y="1608"/>
                  </a:cubicBezTo>
                  <a:cubicBezTo>
                    <a:pt x="27" y="2334"/>
                    <a:pt x="27" y="2334"/>
                    <a:pt x="27" y="2334"/>
                  </a:cubicBezTo>
                  <a:cubicBezTo>
                    <a:pt x="0" y="2381"/>
                    <a:pt x="28" y="2447"/>
                    <a:pt x="89" y="2483"/>
                  </a:cubicBezTo>
                  <a:close/>
                  <a:moveTo>
                    <a:pt x="551" y="555"/>
                  </a:moveTo>
                  <a:cubicBezTo>
                    <a:pt x="707" y="285"/>
                    <a:pt x="1053" y="193"/>
                    <a:pt x="1322" y="348"/>
                  </a:cubicBezTo>
                  <a:cubicBezTo>
                    <a:pt x="1592" y="504"/>
                    <a:pt x="1684" y="850"/>
                    <a:pt x="1529" y="1119"/>
                  </a:cubicBezTo>
                  <a:cubicBezTo>
                    <a:pt x="1373" y="1389"/>
                    <a:pt x="1027" y="1481"/>
                    <a:pt x="758" y="1326"/>
                  </a:cubicBezTo>
                  <a:cubicBezTo>
                    <a:pt x="488" y="1170"/>
                    <a:pt x="396" y="824"/>
                    <a:pt x="551" y="555"/>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34" name="Freeform 13"/>
            <p:cNvSpPr>
              <a:spLocks/>
            </p:cNvSpPr>
            <p:nvPr/>
          </p:nvSpPr>
          <p:spPr bwMode="auto">
            <a:xfrm>
              <a:off x="5173663" y="2232026"/>
              <a:ext cx="523875" cy="263525"/>
            </a:xfrm>
            <a:custGeom>
              <a:avLst/>
              <a:gdLst>
                <a:gd name="T0" fmla="*/ 165 w 330"/>
                <a:gd name="T1" fmla="*/ 81 h 166"/>
                <a:gd name="T2" fmla="*/ 0 w 330"/>
                <a:gd name="T3" fmla="*/ 0 h 166"/>
                <a:gd name="T4" fmla="*/ 0 w 330"/>
                <a:gd name="T5" fmla="*/ 81 h 166"/>
                <a:gd name="T6" fmla="*/ 165 w 330"/>
                <a:gd name="T7" fmla="*/ 166 h 166"/>
                <a:gd name="T8" fmla="*/ 330 w 330"/>
                <a:gd name="T9" fmla="*/ 81 h 166"/>
                <a:gd name="T10" fmla="*/ 330 w 330"/>
                <a:gd name="T11" fmla="*/ 0 h 166"/>
                <a:gd name="T12" fmla="*/ 165 w 330"/>
                <a:gd name="T13" fmla="*/ 81 h 166"/>
              </a:gdLst>
              <a:ahLst/>
              <a:cxnLst>
                <a:cxn ang="0">
                  <a:pos x="T0" y="T1"/>
                </a:cxn>
                <a:cxn ang="0">
                  <a:pos x="T2" y="T3"/>
                </a:cxn>
                <a:cxn ang="0">
                  <a:pos x="T4" y="T5"/>
                </a:cxn>
                <a:cxn ang="0">
                  <a:pos x="T6" y="T7"/>
                </a:cxn>
                <a:cxn ang="0">
                  <a:pos x="T8" y="T9"/>
                </a:cxn>
                <a:cxn ang="0">
                  <a:pos x="T10" y="T11"/>
                </a:cxn>
                <a:cxn ang="0">
                  <a:pos x="T12" y="T13"/>
                </a:cxn>
              </a:cxnLst>
              <a:rect l="0" t="0" r="r" b="b"/>
              <a:pathLst>
                <a:path w="330" h="166">
                  <a:moveTo>
                    <a:pt x="165" y="81"/>
                  </a:moveTo>
                  <a:lnTo>
                    <a:pt x="0" y="0"/>
                  </a:lnTo>
                  <a:lnTo>
                    <a:pt x="0" y="81"/>
                  </a:lnTo>
                  <a:lnTo>
                    <a:pt x="165" y="166"/>
                  </a:lnTo>
                  <a:lnTo>
                    <a:pt x="330" y="81"/>
                  </a:lnTo>
                  <a:lnTo>
                    <a:pt x="330" y="0"/>
                  </a:lnTo>
                  <a:lnTo>
                    <a:pt x="165" y="81"/>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35" name="Freeform 14"/>
            <p:cNvSpPr>
              <a:spLocks noEditPoints="1"/>
            </p:cNvSpPr>
            <p:nvPr/>
          </p:nvSpPr>
          <p:spPr bwMode="auto">
            <a:xfrm>
              <a:off x="4910138" y="1849438"/>
              <a:ext cx="1050925" cy="485775"/>
            </a:xfrm>
            <a:custGeom>
              <a:avLst/>
              <a:gdLst>
                <a:gd name="T0" fmla="*/ 419 w 910"/>
                <a:gd name="T1" fmla="*/ 187 h 421"/>
                <a:gd name="T2" fmla="*/ 455 w 910"/>
                <a:gd name="T3" fmla="*/ 164 h 421"/>
                <a:gd name="T4" fmla="*/ 491 w 910"/>
                <a:gd name="T5" fmla="*/ 187 h 421"/>
                <a:gd name="T6" fmla="*/ 455 w 910"/>
                <a:gd name="T7" fmla="*/ 210 h 421"/>
                <a:gd name="T8" fmla="*/ 419 w 910"/>
                <a:gd name="T9" fmla="*/ 187 h 421"/>
                <a:gd name="T10" fmla="*/ 910 w 910"/>
                <a:gd name="T11" fmla="*/ 187 h 421"/>
                <a:gd name="T12" fmla="*/ 455 w 910"/>
                <a:gd name="T13" fmla="*/ 0 h 421"/>
                <a:gd name="T14" fmla="*/ 0 w 910"/>
                <a:gd name="T15" fmla="*/ 187 h 421"/>
                <a:gd name="T16" fmla="*/ 455 w 910"/>
                <a:gd name="T17" fmla="*/ 421 h 421"/>
                <a:gd name="T18" fmla="*/ 910 w 910"/>
                <a:gd name="T19" fmla="*/ 187 h 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10" h="421">
                  <a:moveTo>
                    <a:pt x="419" y="187"/>
                  </a:moveTo>
                  <a:cubicBezTo>
                    <a:pt x="419" y="174"/>
                    <a:pt x="435" y="164"/>
                    <a:pt x="455" y="164"/>
                  </a:cubicBezTo>
                  <a:cubicBezTo>
                    <a:pt x="475" y="164"/>
                    <a:pt x="491" y="174"/>
                    <a:pt x="491" y="187"/>
                  </a:cubicBezTo>
                  <a:cubicBezTo>
                    <a:pt x="491" y="200"/>
                    <a:pt x="475" y="210"/>
                    <a:pt x="455" y="210"/>
                  </a:cubicBezTo>
                  <a:cubicBezTo>
                    <a:pt x="435" y="210"/>
                    <a:pt x="419" y="200"/>
                    <a:pt x="419" y="187"/>
                  </a:cubicBezTo>
                  <a:moveTo>
                    <a:pt x="910" y="187"/>
                  </a:moveTo>
                  <a:cubicBezTo>
                    <a:pt x="455" y="0"/>
                    <a:pt x="455" y="0"/>
                    <a:pt x="455" y="0"/>
                  </a:cubicBezTo>
                  <a:cubicBezTo>
                    <a:pt x="0" y="187"/>
                    <a:pt x="0" y="187"/>
                    <a:pt x="0" y="187"/>
                  </a:cubicBezTo>
                  <a:cubicBezTo>
                    <a:pt x="455" y="421"/>
                    <a:pt x="455" y="421"/>
                    <a:pt x="455" y="421"/>
                  </a:cubicBezTo>
                  <a:lnTo>
                    <a:pt x="910" y="187"/>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36" name="Freeform 15"/>
            <p:cNvSpPr>
              <a:spLocks/>
            </p:cNvSpPr>
            <p:nvPr/>
          </p:nvSpPr>
          <p:spPr bwMode="auto">
            <a:xfrm>
              <a:off x="4951413" y="2119313"/>
              <a:ext cx="50800" cy="322263"/>
            </a:xfrm>
            <a:custGeom>
              <a:avLst/>
              <a:gdLst>
                <a:gd name="T0" fmla="*/ 34 w 45"/>
                <a:gd name="T1" fmla="*/ 190 h 280"/>
                <a:gd name="T2" fmla="*/ 34 w 45"/>
                <a:gd name="T3" fmla="*/ 11 h 280"/>
                <a:gd name="T4" fmla="*/ 22 w 45"/>
                <a:gd name="T5" fmla="*/ 0 h 280"/>
                <a:gd name="T6" fmla="*/ 11 w 45"/>
                <a:gd name="T7" fmla="*/ 11 h 280"/>
                <a:gd name="T8" fmla="*/ 11 w 45"/>
                <a:gd name="T9" fmla="*/ 190 h 280"/>
                <a:gd name="T10" fmla="*/ 0 w 45"/>
                <a:gd name="T11" fmla="*/ 210 h 280"/>
                <a:gd name="T12" fmla="*/ 11 w 45"/>
                <a:gd name="T13" fmla="*/ 230 h 280"/>
                <a:gd name="T14" fmla="*/ 11 w 45"/>
                <a:gd name="T15" fmla="*/ 268 h 280"/>
                <a:gd name="T16" fmla="*/ 22 w 45"/>
                <a:gd name="T17" fmla="*/ 280 h 280"/>
                <a:gd name="T18" fmla="*/ 34 w 45"/>
                <a:gd name="T19" fmla="*/ 268 h 280"/>
                <a:gd name="T20" fmla="*/ 34 w 45"/>
                <a:gd name="T21" fmla="*/ 230 h 280"/>
                <a:gd name="T22" fmla="*/ 45 w 45"/>
                <a:gd name="T23" fmla="*/ 210 h 280"/>
                <a:gd name="T24" fmla="*/ 34 w 45"/>
                <a:gd name="T25" fmla="*/ 190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5" h="280">
                  <a:moveTo>
                    <a:pt x="34" y="190"/>
                  </a:moveTo>
                  <a:cubicBezTo>
                    <a:pt x="34" y="11"/>
                    <a:pt x="34" y="11"/>
                    <a:pt x="34" y="11"/>
                  </a:cubicBezTo>
                  <a:cubicBezTo>
                    <a:pt x="34" y="5"/>
                    <a:pt x="29" y="0"/>
                    <a:pt x="22" y="0"/>
                  </a:cubicBezTo>
                  <a:cubicBezTo>
                    <a:pt x="16" y="0"/>
                    <a:pt x="11" y="5"/>
                    <a:pt x="11" y="11"/>
                  </a:cubicBezTo>
                  <a:cubicBezTo>
                    <a:pt x="11" y="190"/>
                    <a:pt x="11" y="190"/>
                    <a:pt x="11" y="190"/>
                  </a:cubicBezTo>
                  <a:cubicBezTo>
                    <a:pt x="4" y="194"/>
                    <a:pt x="0" y="201"/>
                    <a:pt x="0" y="210"/>
                  </a:cubicBezTo>
                  <a:cubicBezTo>
                    <a:pt x="0" y="219"/>
                    <a:pt x="4" y="226"/>
                    <a:pt x="11" y="230"/>
                  </a:cubicBezTo>
                  <a:cubicBezTo>
                    <a:pt x="11" y="268"/>
                    <a:pt x="11" y="268"/>
                    <a:pt x="11" y="268"/>
                  </a:cubicBezTo>
                  <a:cubicBezTo>
                    <a:pt x="11" y="275"/>
                    <a:pt x="16" y="280"/>
                    <a:pt x="22" y="280"/>
                  </a:cubicBezTo>
                  <a:cubicBezTo>
                    <a:pt x="29" y="280"/>
                    <a:pt x="34" y="275"/>
                    <a:pt x="34" y="268"/>
                  </a:cubicBezTo>
                  <a:cubicBezTo>
                    <a:pt x="34" y="230"/>
                    <a:pt x="34" y="230"/>
                    <a:pt x="34" y="230"/>
                  </a:cubicBezTo>
                  <a:cubicBezTo>
                    <a:pt x="40" y="226"/>
                    <a:pt x="45" y="219"/>
                    <a:pt x="45" y="210"/>
                  </a:cubicBezTo>
                  <a:cubicBezTo>
                    <a:pt x="45" y="201"/>
                    <a:pt x="40" y="194"/>
                    <a:pt x="34" y="190"/>
                  </a:cubicBezTo>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237" name="shaking_hands_blue"/>
          <p:cNvGrpSpPr/>
          <p:nvPr userDrawn="1"/>
        </p:nvGrpSpPr>
        <p:grpSpPr>
          <a:xfrm>
            <a:off x="3761924" y="322681"/>
            <a:ext cx="815303" cy="989099"/>
            <a:chOff x="4700588" y="836613"/>
            <a:chExt cx="3038475" cy="3686175"/>
          </a:xfrm>
        </p:grpSpPr>
        <p:sp>
          <p:nvSpPr>
            <p:cNvPr id="238" name="Freeform 19"/>
            <p:cNvSpPr>
              <a:spLocks/>
            </p:cNvSpPr>
            <p:nvPr/>
          </p:nvSpPr>
          <p:spPr bwMode="auto">
            <a:xfrm>
              <a:off x="6602413" y="836613"/>
              <a:ext cx="795338" cy="795338"/>
            </a:xfrm>
            <a:custGeom>
              <a:avLst/>
              <a:gdLst>
                <a:gd name="T0" fmla="*/ 208 w 523"/>
                <a:gd name="T1" fmla="*/ 30 h 523"/>
                <a:gd name="T2" fmla="*/ 493 w 523"/>
                <a:gd name="T3" fmla="*/ 207 h 523"/>
                <a:gd name="T4" fmla="*/ 315 w 523"/>
                <a:gd name="T5" fmla="*/ 493 h 523"/>
                <a:gd name="T6" fmla="*/ 30 w 523"/>
                <a:gd name="T7" fmla="*/ 315 h 523"/>
                <a:gd name="T8" fmla="*/ 208 w 523"/>
                <a:gd name="T9" fmla="*/ 30 h 523"/>
              </a:gdLst>
              <a:ahLst/>
              <a:cxnLst>
                <a:cxn ang="0">
                  <a:pos x="T0" y="T1"/>
                </a:cxn>
                <a:cxn ang="0">
                  <a:pos x="T2" y="T3"/>
                </a:cxn>
                <a:cxn ang="0">
                  <a:pos x="T4" y="T5"/>
                </a:cxn>
                <a:cxn ang="0">
                  <a:pos x="T6" y="T7"/>
                </a:cxn>
                <a:cxn ang="0">
                  <a:pos x="T8" y="T9"/>
                </a:cxn>
              </a:cxnLst>
              <a:rect l="0" t="0" r="r" b="b"/>
              <a:pathLst>
                <a:path w="523" h="523">
                  <a:moveTo>
                    <a:pt x="208" y="30"/>
                  </a:moveTo>
                  <a:cubicBezTo>
                    <a:pt x="336" y="0"/>
                    <a:pt x="464" y="79"/>
                    <a:pt x="493" y="207"/>
                  </a:cubicBezTo>
                  <a:cubicBezTo>
                    <a:pt x="523" y="335"/>
                    <a:pt x="444" y="463"/>
                    <a:pt x="315" y="493"/>
                  </a:cubicBezTo>
                  <a:cubicBezTo>
                    <a:pt x="187" y="523"/>
                    <a:pt x="60" y="443"/>
                    <a:pt x="30" y="315"/>
                  </a:cubicBezTo>
                  <a:cubicBezTo>
                    <a:pt x="0" y="187"/>
                    <a:pt x="79" y="59"/>
                    <a:pt x="208" y="30"/>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39" name="Freeform 20"/>
            <p:cNvSpPr>
              <a:spLocks/>
            </p:cNvSpPr>
            <p:nvPr/>
          </p:nvSpPr>
          <p:spPr bwMode="auto">
            <a:xfrm>
              <a:off x="6396038" y="1576388"/>
              <a:ext cx="1343025" cy="1743075"/>
            </a:xfrm>
            <a:custGeom>
              <a:avLst/>
              <a:gdLst>
                <a:gd name="T0" fmla="*/ 527 w 883"/>
                <a:gd name="T1" fmla="*/ 25 h 1146"/>
                <a:gd name="T2" fmla="*/ 424 w 883"/>
                <a:gd name="T3" fmla="*/ 304 h 1146"/>
                <a:gd name="T4" fmla="*/ 432 w 883"/>
                <a:gd name="T5" fmla="*/ 351 h 1146"/>
                <a:gd name="T6" fmla="*/ 438 w 883"/>
                <a:gd name="T7" fmla="*/ 386 h 1146"/>
                <a:gd name="T8" fmla="*/ 330 w 883"/>
                <a:gd name="T9" fmla="*/ 515 h 1146"/>
                <a:gd name="T10" fmla="*/ 93 w 883"/>
                <a:gd name="T11" fmla="*/ 604 h 1146"/>
                <a:gd name="T12" fmla="*/ 56 w 883"/>
                <a:gd name="T13" fmla="*/ 607 h 1146"/>
                <a:gd name="T14" fmla="*/ 63 w 883"/>
                <a:gd name="T15" fmla="*/ 636 h 1146"/>
                <a:gd name="T16" fmla="*/ 0 w 883"/>
                <a:gd name="T17" fmla="*/ 724 h 1146"/>
                <a:gd name="T18" fmla="*/ 38 w 883"/>
                <a:gd name="T19" fmla="*/ 735 h 1146"/>
                <a:gd name="T20" fmla="*/ 108 w 883"/>
                <a:gd name="T21" fmla="*/ 730 h 1146"/>
                <a:gd name="T22" fmla="*/ 109 w 883"/>
                <a:gd name="T23" fmla="*/ 730 h 1146"/>
                <a:gd name="T24" fmla="*/ 407 w 883"/>
                <a:gd name="T25" fmla="*/ 616 h 1146"/>
                <a:gd name="T26" fmla="*/ 466 w 883"/>
                <a:gd name="T27" fmla="*/ 563 h 1146"/>
                <a:gd name="T28" fmla="*/ 469 w 883"/>
                <a:gd name="T29" fmla="*/ 590 h 1146"/>
                <a:gd name="T30" fmla="*/ 473 w 883"/>
                <a:gd name="T31" fmla="*/ 896 h 1146"/>
                <a:gd name="T32" fmla="*/ 484 w 883"/>
                <a:gd name="T33" fmla="*/ 1023 h 1146"/>
                <a:gd name="T34" fmla="*/ 484 w 883"/>
                <a:gd name="T35" fmla="*/ 1050 h 1146"/>
                <a:gd name="T36" fmla="*/ 495 w 883"/>
                <a:gd name="T37" fmla="*/ 1040 h 1146"/>
                <a:gd name="T38" fmla="*/ 523 w 883"/>
                <a:gd name="T39" fmla="*/ 1022 h 1146"/>
                <a:gd name="T40" fmla="*/ 531 w 883"/>
                <a:gd name="T41" fmla="*/ 989 h 1146"/>
                <a:gd name="T42" fmla="*/ 614 w 883"/>
                <a:gd name="T43" fmla="*/ 690 h 1146"/>
                <a:gd name="T44" fmla="*/ 617 w 883"/>
                <a:gd name="T45" fmla="*/ 624 h 1146"/>
                <a:gd name="T46" fmla="*/ 588 w 883"/>
                <a:gd name="T47" fmla="*/ 415 h 1146"/>
                <a:gd name="T48" fmla="*/ 579 w 883"/>
                <a:gd name="T49" fmla="*/ 384 h 1146"/>
                <a:gd name="T50" fmla="*/ 567 w 883"/>
                <a:gd name="T51" fmla="*/ 350 h 1146"/>
                <a:gd name="T52" fmla="*/ 533 w 883"/>
                <a:gd name="T53" fmla="*/ 275 h 1146"/>
                <a:gd name="T54" fmla="*/ 522 w 883"/>
                <a:gd name="T55" fmla="*/ 257 h 1146"/>
                <a:gd name="T56" fmla="*/ 520 w 883"/>
                <a:gd name="T57" fmla="*/ 253 h 1146"/>
                <a:gd name="T58" fmla="*/ 520 w 883"/>
                <a:gd name="T59" fmla="*/ 253 h 1146"/>
                <a:gd name="T60" fmla="*/ 542 w 883"/>
                <a:gd name="T61" fmla="*/ 135 h 1146"/>
                <a:gd name="T62" fmla="*/ 600 w 883"/>
                <a:gd name="T63" fmla="*/ 121 h 1146"/>
                <a:gd name="T64" fmla="*/ 636 w 883"/>
                <a:gd name="T65" fmla="*/ 134 h 1146"/>
                <a:gd name="T66" fmla="*/ 660 w 883"/>
                <a:gd name="T67" fmla="*/ 158 h 1146"/>
                <a:gd name="T68" fmla="*/ 787 w 883"/>
                <a:gd name="T69" fmla="*/ 624 h 1146"/>
                <a:gd name="T70" fmla="*/ 746 w 883"/>
                <a:gd name="T71" fmla="*/ 901 h 1146"/>
                <a:gd name="T72" fmla="*/ 689 w 883"/>
                <a:gd name="T73" fmla="*/ 1051 h 1146"/>
                <a:gd name="T74" fmla="*/ 696 w 883"/>
                <a:gd name="T75" fmla="*/ 1058 h 1146"/>
                <a:gd name="T76" fmla="*/ 729 w 883"/>
                <a:gd name="T77" fmla="*/ 1146 h 1146"/>
                <a:gd name="T78" fmla="*/ 746 w 883"/>
                <a:gd name="T79" fmla="*/ 1146 h 1146"/>
                <a:gd name="T80" fmla="*/ 746 w 883"/>
                <a:gd name="T81" fmla="*/ 1037 h 1146"/>
                <a:gd name="T82" fmla="*/ 852 w 883"/>
                <a:gd name="T83" fmla="*/ 861 h 1146"/>
                <a:gd name="T84" fmla="*/ 800 w 883"/>
                <a:gd name="T85" fmla="*/ 220 h 1146"/>
                <a:gd name="T86" fmla="*/ 527 w 883"/>
                <a:gd name="T87" fmla="*/ 25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83" h="1146">
                  <a:moveTo>
                    <a:pt x="527" y="25"/>
                  </a:moveTo>
                  <a:cubicBezTo>
                    <a:pt x="436" y="51"/>
                    <a:pt x="395" y="189"/>
                    <a:pt x="424" y="304"/>
                  </a:cubicBezTo>
                  <a:cubicBezTo>
                    <a:pt x="426" y="319"/>
                    <a:pt x="429" y="335"/>
                    <a:pt x="432" y="351"/>
                  </a:cubicBezTo>
                  <a:cubicBezTo>
                    <a:pt x="434" y="362"/>
                    <a:pt x="436" y="374"/>
                    <a:pt x="438" y="386"/>
                  </a:cubicBezTo>
                  <a:cubicBezTo>
                    <a:pt x="411" y="438"/>
                    <a:pt x="375" y="481"/>
                    <a:pt x="330" y="515"/>
                  </a:cubicBezTo>
                  <a:cubicBezTo>
                    <a:pt x="266" y="563"/>
                    <a:pt x="189" y="592"/>
                    <a:pt x="93" y="604"/>
                  </a:cubicBezTo>
                  <a:cubicBezTo>
                    <a:pt x="81" y="605"/>
                    <a:pt x="68" y="606"/>
                    <a:pt x="56" y="607"/>
                  </a:cubicBezTo>
                  <a:cubicBezTo>
                    <a:pt x="60" y="616"/>
                    <a:pt x="62" y="626"/>
                    <a:pt x="63" y="636"/>
                  </a:cubicBezTo>
                  <a:cubicBezTo>
                    <a:pt x="66" y="677"/>
                    <a:pt x="39" y="714"/>
                    <a:pt x="0" y="724"/>
                  </a:cubicBezTo>
                  <a:cubicBezTo>
                    <a:pt x="12" y="732"/>
                    <a:pt x="25" y="736"/>
                    <a:pt x="38" y="735"/>
                  </a:cubicBezTo>
                  <a:cubicBezTo>
                    <a:pt x="62" y="734"/>
                    <a:pt x="85" y="732"/>
                    <a:pt x="108" y="730"/>
                  </a:cubicBezTo>
                  <a:cubicBezTo>
                    <a:pt x="109" y="730"/>
                    <a:pt x="109" y="730"/>
                    <a:pt x="109" y="730"/>
                  </a:cubicBezTo>
                  <a:cubicBezTo>
                    <a:pt x="226" y="716"/>
                    <a:pt x="326" y="677"/>
                    <a:pt x="407" y="616"/>
                  </a:cubicBezTo>
                  <a:cubicBezTo>
                    <a:pt x="428" y="600"/>
                    <a:pt x="447" y="582"/>
                    <a:pt x="466" y="563"/>
                  </a:cubicBezTo>
                  <a:cubicBezTo>
                    <a:pt x="467" y="572"/>
                    <a:pt x="468" y="581"/>
                    <a:pt x="469" y="590"/>
                  </a:cubicBezTo>
                  <a:cubicBezTo>
                    <a:pt x="481" y="692"/>
                    <a:pt x="486" y="798"/>
                    <a:pt x="473" y="896"/>
                  </a:cubicBezTo>
                  <a:cubicBezTo>
                    <a:pt x="469" y="958"/>
                    <a:pt x="473" y="997"/>
                    <a:pt x="484" y="1023"/>
                  </a:cubicBezTo>
                  <a:cubicBezTo>
                    <a:pt x="484" y="1050"/>
                    <a:pt x="484" y="1050"/>
                    <a:pt x="484" y="1050"/>
                  </a:cubicBezTo>
                  <a:cubicBezTo>
                    <a:pt x="488" y="1047"/>
                    <a:pt x="491" y="1043"/>
                    <a:pt x="495" y="1040"/>
                  </a:cubicBezTo>
                  <a:cubicBezTo>
                    <a:pt x="503" y="1033"/>
                    <a:pt x="513" y="1027"/>
                    <a:pt x="523" y="1022"/>
                  </a:cubicBezTo>
                  <a:cubicBezTo>
                    <a:pt x="523" y="1011"/>
                    <a:pt x="526" y="999"/>
                    <a:pt x="531" y="989"/>
                  </a:cubicBezTo>
                  <a:cubicBezTo>
                    <a:pt x="583" y="880"/>
                    <a:pt x="607" y="780"/>
                    <a:pt x="614" y="690"/>
                  </a:cubicBezTo>
                  <a:cubicBezTo>
                    <a:pt x="616" y="667"/>
                    <a:pt x="617" y="645"/>
                    <a:pt x="617" y="624"/>
                  </a:cubicBezTo>
                  <a:cubicBezTo>
                    <a:pt x="617" y="544"/>
                    <a:pt x="605" y="473"/>
                    <a:pt x="588" y="415"/>
                  </a:cubicBezTo>
                  <a:cubicBezTo>
                    <a:pt x="585" y="404"/>
                    <a:pt x="582" y="394"/>
                    <a:pt x="579" y="384"/>
                  </a:cubicBezTo>
                  <a:cubicBezTo>
                    <a:pt x="575" y="372"/>
                    <a:pt x="571" y="360"/>
                    <a:pt x="567" y="350"/>
                  </a:cubicBezTo>
                  <a:cubicBezTo>
                    <a:pt x="554" y="317"/>
                    <a:pt x="542" y="292"/>
                    <a:pt x="533" y="275"/>
                  </a:cubicBezTo>
                  <a:cubicBezTo>
                    <a:pt x="528" y="267"/>
                    <a:pt x="525" y="261"/>
                    <a:pt x="522" y="257"/>
                  </a:cubicBezTo>
                  <a:cubicBezTo>
                    <a:pt x="521" y="255"/>
                    <a:pt x="520" y="254"/>
                    <a:pt x="520" y="253"/>
                  </a:cubicBezTo>
                  <a:cubicBezTo>
                    <a:pt x="520" y="253"/>
                    <a:pt x="520" y="253"/>
                    <a:pt x="520" y="253"/>
                  </a:cubicBezTo>
                  <a:cubicBezTo>
                    <a:pt x="494" y="214"/>
                    <a:pt x="504" y="161"/>
                    <a:pt x="542" y="135"/>
                  </a:cubicBezTo>
                  <a:cubicBezTo>
                    <a:pt x="560" y="123"/>
                    <a:pt x="581" y="119"/>
                    <a:pt x="600" y="121"/>
                  </a:cubicBezTo>
                  <a:cubicBezTo>
                    <a:pt x="613" y="123"/>
                    <a:pt x="625" y="127"/>
                    <a:pt x="636" y="134"/>
                  </a:cubicBezTo>
                  <a:cubicBezTo>
                    <a:pt x="645" y="140"/>
                    <a:pt x="653" y="148"/>
                    <a:pt x="660" y="158"/>
                  </a:cubicBezTo>
                  <a:cubicBezTo>
                    <a:pt x="665" y="166"/>
                    <a:pt x="786" y="345"/>
                    <a:pt x="787" y="624"/>
                  </a:cubicBezTo>
                  <a:cubicBezTo>
                    <a:pt x="787" y="709"/>
                    <a:pt x="775" y="802"/>
                    <a:pt x="746" y="901"/>
                  </a:cubicBezTo>
                  <a:cubicBezTo>
                    <a:pt x="731" y="949"/>
                    <a:pt x="713" y="999"/>
                    <a:pt x="689" y="1051"/>
                  </a:cubicBezTo>
                  <a:cubicBezTo>
                    <a:pt x="691" y="1053"/>
                    <a:pt x="694" y="1055"/>
                    <a:pt x="696" y="1058"/>
                  </a:cubicBezTo>
                  <a:cubicBezTo>
                    <a:pt x="716" y="1082"/>
                    <a:pt x="728" y="1112"/>
                    <a:pt x="729" y="1146"/>
                  </a:cubicBezTo>
                  <a:cubicBezTo>
                    <a:pt x="746" y="1146"/>
                    <a:pt x="746" y="1146"/>
                    <a:pt x="746" y="1146"/>
                  </a:cubicBezTo>
                  <a:cubicBezTo>
                    <a:pt x="746" y="1037"/>
                    <a:pt x="746" y="1037"/>
                    <a:pt x="746" y="1037"/>
                  </a:cubicBezTo>
                  <a:cubicBezTo>
                    <a:pt x="794" y="1009"/>
                    <a:pt x="834" y="957"/>
                    <a:pt x="852" y="861"/>
                  </a:cubicBezTo>
                  <a:cubicBezTo>
                    <a:pt x="883" y="604"/>
                    <a:pt x="869" y="452"/>
                    <a:pt x="800" y="220"/>
                  </a:cubicBezTo>
                  <a:cubicBezTo>
                    <a:pt x="749" y="51"/>
                    <a:pt x="618" y="0"/>
                    <a:pt x="527" y="25"/>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40" name="Freeform 21"/>
            <p:cNvSpPr>
              <a:spLocks/>
            </p:cNvSpPr>
            <p:nvPr/>
          </p:nvSpPr>
          <p:spPr bwMode="auto">
            <a:xfrm>
              <a:off x="7132638" y="3930650"/>
              <a:ext cx="398463" cy="592138"/>
            </a:xfrm>
            <a:custGeom>
              <a:avLst/>
              <a:gdLst>
                <a:gd name="T0" fmla="*/ 0 w 262"/>
                <a:gd name="T1" fmla="*/ 259 h 389"/>
                <a:gd name="T2" fmla="*/ 131 w 262"/>
                <a:gd name="T3" fmla="*/ 389 h 389"/>
                <a:gd name="T4" fmla="*/ 262 w 262"/>
                <a:gd name="T5" fmla="*/ 259 h 389"/>
                <a:gd name="T6" fmla="*/ 262 w 262"/>
                <a:gd name="T7" fmla="*/ 0 h 389"/>
                <a:gd name="T8" fmla="*/ 0 w 262"/>
                <a:gd name="T9" fmla="*/ 0 h 389"/>
                <a:gd name="T10" fmla="*/ 0 w 262"/>
                <a:gd name="T11" fmla="*/ 259 h 389"/>
              </a:gdLst>
              <a:ahLst/>
              <a:cxnLst>
                <a:cxn ang="0">
                  <a:pos x="T0" y="T1"/>
                </a:cxn>
                <a:cxn ang="0">
                  <a:pos x="T2" y="T3"/>
                </a:cxn>
                <a:cxn ang="0">
                  <a:pos x="T4" y="T5"/>
                </a:cxn>
                <a:cxn ang="0">
                  <a:pos x="T6" y="T7"/>
                </a:cxn>
                <a:cxn ang="0">
                  <a:pos x="T8" y="T9"/>
                </a:cxn>
                <a:cxn ang="0">
                  <a:pos x="T10" y="T11"/>
                </a:cxn>
              </a:cxnLst>
              <a:rect l="0" t="0" r="r" b="b"/>
              <a:pathLst>
                <a:path w="262" h="389">
                  <a:moveTo>
                    <a:pt x="0" y="259"/>
                  </a:moveTo>
                  <a:cubicBezTo>
                    <a:pt x="0" y="331"/>
                    <a:pt x="59" y="389"/>
                    <a:pt x="131" y="389"/>
                  </a:cubicBezTo>
                  <a:cubicBezTo>
                    <a:pt x="203" y="389"/>
                    <a:pt x="262" y="331"/>
                    <a:pt x="262" y="259"/>
                  </a:cubicBezTo>
                  <a:cubicBezTo>
                    <a:pt x="262" y="0"/>
                    <a:pt x="262" y="0"/>
                    <a:pt x="262" y="0"/>
                  </a:cubicBezTo>
                  <a:cubicBezTo>
                    <a:pt x="0" y="0"/>
                    <a:pt x="0" y="0"/>
                    <a:pt x="0" y="0"/>
                  </a:cubicBezTo>
                  <a:lnTo>
                    <a:pt x="0" y="259"/>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41" name="Freeform 22"/>
            <p:cNvSpPr>
              <a:spLocks/>
            </p:cNvSpPr>
            <p:nvPr/>
          </p:nvSpPr>
          <p:spPr bwMode="auto">
            <a:xfrm>
              <a:off x="7167563" y="3222625"/>
              <a:ext cx="241300" cy="96838"/>
            </a:xfrm>
            <a:custGeom>
              <a:avLst/>
              <a:gdLst>
                <a:gd name="T0" fmla="*/ 0 w 159"/>
                <a:gd name="T1" fmla="*/ 64 h 64"/>
                <a:gd name="T2" fmla="*/ 159 w 159"/>
                <a:gd name="T3" fmla="*/ 64 h 64"/>
                <a:gd name="T4" fmla="*/ 141 w 159"/>
                <a:gd name="T5" fmla="*/ 18 h 64"/>
                <a:gd name="T6" fmla="*/ 100 w 159"/>
                <a:gd name="T7" fmla="*/ 28 h 64"/>
                <a:gd name="T8" fmla="*/ 64 w 159"/>
                <a:gd name="T9" fmla="*/ 20 h 64"/>
                <a:gd name="T10" fmla="*/ 38 w 159"/>
                <a:gd name="T11" fmla="*/ 0 h 64"/>
                <a:gd name="T12" fmla="*/ 0 w 159"/>
                <a:gd name="T13" fmla="*/ 64 h 64"/>
              </a:gdLst>
              <a:ahLst/>
              <a:cxnLst>
                <a:cxn ang="0">
                  <a:pos x="T0" y="T1"/>
                </a:cxn>
                <a:cxn ang="0">
                  <a:pos x="T2" y="T3"/>
                </a:cxn>
                <a:cxn ang="0">
                  <a:pos x="T4" y="T5"/>
                </a:cxn>
                <a:cxn ang="0">
                  <a:pos x="T6" y="T7"/>
                </a:cxn>
                <a:cxn ang="0">
                  <a:pos x="T8" y="T9"/>
                </a:cxn>
                <a:cxn ang="0">
                  <a:pos x="T10" y="T11"/>
                </a:cxn>
                <a:cxn ang="0">
                  <a:pos x="T12" y="T13"/>
                </a:cxn>
              </a:cxnLst>
              <a:rect l="0" t="0" r="r" b="b"/>
              <a:pathLst>
                <a:path w="159" h="64">
                  <a:moveTo>
                    <a:pt x="0" y="64"/>
                  </a:moveTo>
                  <a:cubicBezTo>
                    <a:pt x="159" y="64"/>
                    <a:pt x="159" y="64"/>
                    <a:pt x="159" y="64"/>
                  </a:cubicBezTo>
                  <a:cubicBezTo>
                    <a:pt x="158" y="46"/>
                    <a:pt x="151" y="30"/>
                    <a:pt x="141" y="18"/>
                  </a:cubicBezTo>
                  <a:cubicBezTo>
                    <a:pt x="128" y="24"/>
                    <a:pt x="115" y="28"/>
                    <a:pt x="100" y="28"/>
                  </a:cubicBezTo>
                  <a:cubicBezTo>
                    <a:pt x="88" y="28"/>
                    <a:pt x="76" y="25"/>
                    <a:pt x="64" y="20"/>
                  </a:cubicBezTo>
                  <a:cubicBezTo>
                    <a:pt x="54" y="15"/>
                    <a:pt x="45" y="8"/>
                    <a:pt x="38" y="0"/>
                  </a:cubicBezTo>
                  <a:cubicBezTo>
                    <a:pt x="16" y="14"/>
                    <a:pt x="1" y="37"/>
                    <a:pt x="0" y="64"/>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42" name="Freeform 23"/>
            <p:cNvSpPr>
              <a:spLocks/>
            </p:cNvSpPr>
            <p:nvPr/>
          </p:nvSpPr>
          <p:spPr bwMode="auto">
            <a:xfrm>
              <a:off x="6869113" y="3157538"/>
              <a:ext cx="836613" cy="749300"/>
            </a:xfrm>
            <a:custGeom>
              <a:avLst/>
              <a:gdLst>
                <a:gd name="T0" fmla="*/ 508 w 550"/>
                <a:gd name="T1" fmla="*/ 123 h 493"/>
                <a:gd name="T2" fmla="*/ 435 w 550"/>
                <a:gd name="T3" fmla="*/ 123 h 493"/>
                <a:gd name="T4" fmla="*/ 402 w 550"/>
                <a:gd name="T5" fmla="*/ 123 h 493"/>
                <a:gd name="T6" fmla="*/ 402 w 550"/>
                <a:gd name="T7" fmla="*/ 111 h 493"/>
                <a:gd name="T8" fmla="*/ 371 w 550"/>
                <a:gd name="T9" fmla="*/ 27 h 493"/>
                <a:gd name="T10" fmla="*/ 361 w 550"/>
                <a:gd name="T11" fmla="*/ 40 h 493"/>
                <a:gd name="T12" fmla="*/ 350 w 550"/>
                <a:gd name="T13" fmla="*/ 52 h 493"/>
                <a:gd name="T14" fmla="*/ 371 w 550"/>
                <a:gd name="T15" fmla="*/ 111 h 493"/>
                <a:gd name="T16" fmla="*/ 370 w 550"/>
                <a:gd name="T17" fmla="*/ 123 h 493"/>
                <a:gd name="T18" fmla="*/ 181 w 550"/>
                <a:gd name="T19" fmla="*/ 123 h 493"/>
                <a:gd name="T20" fmla="*/ 180 w 550"/>
                <a:gd name="T21" fmla="*/ 111 h 493"/>
                <a:gd name="T22" fmla="*/ 224 w 550"/>
                <a:gd name="T23" fmla="*/ 30 h 493"/>
                <a:gd name="T24" fmla="*/ 220 w 550"/>
                <a:gd name="T25" fmla="*/ 23 h 493"/>
                <a:gd name="T26" fmla="*/ 217 w 550"/>
                <a:gd name="T27" fmla="*/ 16 h 493"/>
                <a:gd name="T28" fmla="*/ 213 w 550"/>
                <a:gd name="T29" fmla="*/ 0 h 493"/>
                <a:gd name="T30" fmla="*/ 196 w 550"/>
                <a:gd name="T31" fmla="*/ 12 h 493"/>
                <a:gd name="T32" fmla="*/ 173 w 550"/>
                <a:gd name="T33" fmla="*/ 35 h 493"/>
                <a:gd name="T34" fmla="*/ 148 w 550"/>
                <a:gd name="T35" fmla="*/ 111 h 493"/>
                <a:gd name="T36" fmla="*/ 149 w 550"/>
                <a:gd name="T37" fmla="*/ 123 h 493"/>
                <a:gd name="T38" fmla="*/ 43 w 550"/>
                <a:gd name="T39" fmla="*/ 123 h 493"/>
                <a:gd name="T40" fmla="*/ 0 w 550"/>
                <a:gd name="T41" fmla="*/ 165 h 493"/>
                <a:gd name="T42" fmla="*/ 0 w 550"/>
                <a:gd name="T43" fmla="*/ 451 h 493"/>
                <a:gd name="T44" fmla="*/ 43 w 550"/>
                <a:gd name="T45" fmla="*/ 493 h 493"/>
                <a:gd name="T46" fmla="*/ 173 w 550"/>
                <a:gd name="T47" fmla="*/ 493 h 493"/>
                <a:gd name="T48" fmla="*/ 435 w 550"/>
                <a:gd name="T49" fmla="*/ 493 h 493"/>
                <a:gd name="T50" fmla="*/ 508 w 550"/>
                <a:gd name="T51" fmla="*/ 493 h 493"/>
                <a:gd name="T52" fmla="*/ 550 w 550"/>
                <a:gd name="T53" fmla="*/ 451 h 493"/>
                <a:gd name="T54" fmla="*/ 550 w 550"/>
                <a:gd name="T55" fmla="*/ 165 h 493"/>
                <a:gd name="T56" fmla="*/ 508 w 550"/>
                <a:gd name="T57" fmla="*/ 123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50" h="493">
                  <a:moveTo>
                    <a:pt x="508" y="123"/>
                  </a:moveTo>
                  <a:cubicBezTo>
                    <a:pt x="435" y="123"/>
                    <a:pt x="435" y="123"/>
                    <a:pt x="435" y="123"/>
                  </a:cubicBezTo>
                  <a:cubicBezTo>
                    <a:pt x="402" y="123"/>
                    <a:pt x="402" y="123"/>
                    <a:pt x="402" y="123"/>
                  </a:cubicBezTo>
                  <a:cubicBezTo>
                    <a:pt x="402" y="119"/>
                    <a:pt x="402" y="115"/>
                    <a:pt x="402" y="111"/>
                  </a:cubicBezTo>
                  <a:cubicBezTo>
                    <a:pt x="402" y="78"/>
                    <a:pt x="390" y="49"/>
                    <a:pt x="371" y="27"/>
                  </a:cubicBezTo>
                  <a:cubicBezTo>
                    <a:pt x="368" y="32"/>
                    <a:pt x="365" y="36"/>
                    <a:pt x="361" y="40"/>
                  </a:cubicBezTo>
                  <a:cubicBezTo>
                    <a:pt x="358" y="45"/>
                    <a:pt x="354" y="48"/>
                    <a:pt x="350" y="52"/>
                  </a:cubicBezTo>
                  <a:cubicBezTo>
                    <a:pt x="363" y="68"/>
                    <a:pt x="371" y="88"/>
                    <a:pt x="371" y="111"/>
                  </a:cubicBezTo>
                  <a:cubicBezTo>
                    <a:pt x="371" y="115"/>
                    <a:pt x="370" y="119"/>
                    <a:pt x="370" y="123"/>
                  </a:cubicBezTo>
                  <a:cubicBezTo>
                    <a:pt x="181" y="123"/>
                    <a:pt x="181" y="123"/>
                    <a:pt x="181" y="123"/>
                  </a:cubicBezTo>
                  <a:cubicBezTo>
                    <a:pt x="181" y="119"/>
                    <a:pt x="180" y="115"/>
                    <a:pt x="180" y="111"/>
                  </a:cubicBezTo>
                  <a:cubicBezTo>
                    <a:pt x="180" y="77"/>
                    <a:pt x="198" y="47"/>
                    <a:pt x="224" y="30"/>
                  </a:cubicBezTo>
                  <a:cubicBezTo>
                    <a:pt x="223" y="28"/>
                    <a:pt x="221" y="25"/>
                    <a:pt x="220" y="23"/>
                  </a:cubicBezTo>
                  <a:cubicBezTo>
                    <a:pt x="219" y="21"/>
                    <a:pt x="218" y="18"/>
                    <a:pt x="217" y="16"/>
                  </a:cubicBezTo>
                  <a:cubicBezTo>
                    <a:pt x="215" y="11"/>
                    <a:pt x="214" y="6"/>
                    <a:pt x="213" y="0"/>
                  </a:cubicBezTo>
                  <a:cubicBezTo>
                    <a:pt x="207" y="4"/>
                    <a:pt x="201" y="7"/>
                    <a:pt x="196" y="12"/>
                  </a:cubicBezTo>
                  <a:cubicBezTo>
                    <a:pt x="187" y="19"/>
                    <a:pt x="180" y="27"/>
                    <a:pt x="173" y="35"/>
                  </a:cubicBezTo>
                  <a:cubicBezTo>
                    <a:pt x="158" y="57"/>
                    <a:pt x="148" y="82"/>
                    <a:pt x="148" y="111"/>
                  </a:cubicBezTo>
                  <a:cubicBezTo>
                    <a:pt x="148" y="115"/>
                    <a:pt x="149" y="119"/>
                    <a:pt x="149" y="123"/>
                  </a:cubicBezTo>
                  <a:cubicBezTo>
                    <a:pt x="43" y="123"/>
                    <a:pt x="43" y="123"/>
                    <a:pt x="43" y="123"/>
                  </a:cubicBezTo>
                  <a:cubicBezTo>
                    <a:pt x="19" y="123"/>
                    <a:pt x="0" y="142"/>
                    <a:pt x="0" y="165"/>
                  </a:cubicBezTo>
                  <a:cubicBezTo>
                    <a:pt x="0" y="451"/>
                    <a:pt x="0" y="451"/>
                    <a:pt x="0" y="451"/>
                  </a:cubicBezTo>
                  <a:cubicBezTo>
                    <a:pt x="0" y="474"/>
                    <a:pt x="19" y="493"/>
                    <a:pt x="43" y="493"/>
                  </a:cubicBezTo>
                  <a:cubicBezTo>
                    <a:pt x="173" y="493"/>
                    <a:pt x="173" y="493"/>
                    <a:pt x="173" y="493"/>
                  </a:cubicBezTo>
                  <a:cubicBezTo>
                    <a:pt x="435" y="493"/>
                    <a:pt x="435" y="493"/>
                    <a:pt x="435" y="493"/>
                  </a:cubicBezTo>
                  <a:cubicBezTo>
                    <a:pt x="508" y="493"/>
                    <a:pt x="508" y="493"/>
                    <a:pt x="508" y="493"/>
                  </a:cubicBezTo>
                  <a:cubicBezTo>
                    <a:pt x="532" y="493"/>
                    <a:pt x="550" y="474"/>
                    <a:pt x="550" y="451"/>
                  </a:cubicBezTo>
                  <a:cubicBezTo>
                    <a:pt x="550" y="165"/>
                    <a:pt x="550" y="165"/>
                    <a:pt x="550" y="165"/>
                  </a:cubicBezTo>
                  <a:cubicBezTo>
                    <a:pt x="550" y="142"/>
                    <a:pt x="532" y="123"/>
                    <a:pt x="508" y="123"/>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43" name="Freeform 24"/>
            <p:cNvSpPr>
              <a:spLocks/>
            </p:cNvSpPr>
            <p:nvPr/>
          </p:nvSpPr>
          <p:spPr bwMode="auto">
            <a:xfrm>
              <a:off x="7192963" y="1792288"/>
              <a:ext cx="366713" cy="1439863"/>
            </a:xfrm>
            <a:custGeom>
              <a:avLst/>
              <a:gdLst>
                <a:gd name="T0" fmla="*/ 26 w 241"/>
                <a:gd name="T1" fmla="*/ 856 h 947"/>
                <a:gd name="T2" fmla="*/ 21 w 241"/>
                <a:gd name="T3" fmla="*/ 871 h 947"/>
                <a:gd name="T4" fmla="*/ 20 w 241"/>
                <a:gd name="T5" fmla="*/ 888 h 947"/>
                <a:gd name="T6" fmla="*/ 23 w 241"/>
                <a:gd name="T7" fmla="*/ 904 h 947"/>
                <a:gd name="T8" fmla="*/ 30 w 241"/>
                <a:gd name="T9" fmla="*/ 918 h 947"/>
                <a:gd name="T10" fmla="*/ 35 w 241"/>
                <a:gd name="T11" fmla="*/ 925 h 947"/>
                <a:gd name="T12" fmla="*/ 42 w 241"/>
                <a:gd name="T13" fmla="*/ 931 h 947"/>
                <a:gd name="T14" fmla="*/ 56 w 241"/>
                <a:gd name="T15" fmla="*/ 941 h 947"/>
                <a:gd name="T16" fmla="*/ 83 w 241"/>
                <a:gd name="T17" fmla="*/ 947 h 947"/>
                <a:gd name="T18" fmla="*/ 107 w 241"/>
                <a:gd name="T19" fmla="*/ 942 h 947"/>
                <a:gd name="T20" fmla="*/ 122 w 241"/>
                <a:gd name="T21" fmla="*/ 934 h 947"/>
                <a:gd name="T22" fmla="*/ 133 w 241"/>
                <a:gd name="T23" fmla="*/ 923 h 947"/>
                <a:gd name="T24" fmla="*/ 133 w 241"/>
                <a:gd name="T25" fmla="*/ 922 h 947"/>
                <a:gd name="T26" fmla="*/ 141 w 241"/>
                <a:gd name="T27" fmla="*/ 911 h 947"/>
                <a:gd name="T28" fmla="*/ 142 w 241"/>
                <a:gd name="T29" fmla="*/ 909 h 947"/>
                <a:gd name="T30" fmla="*/ 149 w 241"/>
                <a:gd name="T31" fmla="*/ 894 h 947"/>
                <a:gd name="T32" fmla="*/ 222 w 241"/>
                <a:gd name="T33" fmla="*/ 674 h 947"/>
                <a:gd name="T34" fmla="*/ 241 w 241"/>
                <a:gd name="T35" fmla="*/ 482 h 947"/>
                <a:gd name="T36" fmla="*/ 119 w 241"/>
                <a:gd name="T37" fmla="*/ 29 h 947"/>
                <a:gd name="T38" fmla="*/ 119 w 241"/>
                <a:gd name="T39" fmla="*/ 28 h 947"/>
                <a:gd name="T40" fmla="*/ 118 w 241"/>
                <a:gd name="T41" fmla="*/ 27 h 947"/>
                <a:gd name="T42" fmla="*/ 95 w 241"/>
                <a:gd name="T43" fmla="*/ 7 h 947"/>
                <a:gd name="T44" fmla="*/ 66 w 241"/>
                <a:gd name="T45" fmla="*/ 0 h 947"/>
                <a:gd name="T46" fmla="*/ 30 w 241"/>
                <a:gd name="T47" fmla="*/ 11 h 947"/>
                <a:gd name="T48" fmla="*/ 4 w 241"/>
                <a:gd name="T49" fmla="*/ 51 h 947"/>
                <a:gd name="T50" fmla="*/ 13 w 241"/>
                <a:gd name="T51" fmla="*/ 99 h 947"/>
                <a:gd name="T52" fmla="*/ 13 w 241"/>
                <a:gd name="T53" fmla="*/ 99 h 947"/>
                <a:gd name="T54" fmla="*/ 14 w 241"/>
                <a:gd name="T55" fmla="*/ 100 h 947"/>
                <a:gd name="T56" fmla="*/ 17 w 241"/>
                <a:gd name="T57" fmla="*/ 104 h 947"/>
                <a:gd name="T58" fmla="*/ 27 w 241"/>
                <a:gd name="T59" fmla="*/ 123 h 947"/>
                <a:gd name="T60" fmla="*/ 63 w 241"/>
                <a:gd name="T61" fmla="*/ 200 h 947"/>
                <a:gd name="T62" fmla="*/ 66 w 241"/>
                <a:gd name="T63" fmla="*/ 210 h 947"/>
                <a:gd name="T64" fmla="*/ 77 w 241"/>
                <a:gd name="T65" fmla="*/ 242 h 947"/>
                <a:gd name="T66" fmla="*/ 114 w 241"/>
                <a:gd name="T67" fmla="*/ 482 h 947"/>
                <a:gd name="T68" fmla="*/ 111 w 241"/>
                <a:gd name="T69" fmla="*/ 550 h 947"/>
                <a:gd name="T70" fmla="*/ 26 w 241"/>
                <a:gd name="T71" fmla="*/ 856 h 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41" h="947">
                  <a:moveTo>
                    <a:pt x="26" y="856"/>
                  </a:moveTo>
                  <a:cubicBezTo>
                    <a:pt x="24" y="861"/>
                    <a:pt x="22" y="866"/>
                    <a:pt x="21" y="871"/>
                  </a:cubicBezTo>
                  <a:cubicBezTo>
                    <a:pt x="20" y="877"/>
                    <a:pt x="20" y="882"/>
                    <a:pt x="20" y="888"/>
                  </a:cubicBezTo>
                  <a:cubicBezTo>
                    <a:pt x="21" y="893"/>
                    <a:pt x="22" y="899"/>
                    <a:pt x="23" y="904"/>
                  </a:cubicBezTo>
                  <a:cubicBezTo>
                    <a:pt x="25" y="909"/>
                    <a:pt x="28" y="914"/>
                    <a:pt x="30" y="918"/>
                  </a:cubicBezTo>
                  <a:cubicBezTo>
                    <a:pt x="32" y="920"/>
                    <a:pt x="34" y="923"/>
                    <a:pt x="35" y="925"/>
                  </a:cubicBezTo>
                  <a:cubicBezTo>
                    <a:pt x="37" y="927"/>
                    <a:pt x="40" y="929"/>
                    <a:pt x="42" y="931"/>
                  </a:cubicBezTo>
                  <a:cubicBezTo>
                    <a:pt x="46" y="935"/>
                    <a:pt x="51" y="938"/>
                    <a:pt x="56" y="941"/>
                  </a:cubicBezTo>
                  <a:cubicBezTo>
                    <a:pt x="65" y="945"/>
                    <a:pt x="74" y="947"/>
                    <a:pt x="83" y="947"/>
                  </a:cubicBezTo>
                  <a:cubicBezTo>
                    <a:pt x="92" y="947"/>
                    <a:pt x="100" y="945"/>
                    <a:pt x="107" y="942"/>
                  </a:cubicBezTo>
                  <a:cubicBezTo>
                    <a:pt x="112" y="940"/>
                    <a:pt x="117" y="937"/>
                    <a:pt x="122" y="934"/>
                  </a:cubicBezTo>
                  <a:cubicBezTo>
                    <a:pt x="126" y="931"/>
                    <a:pt x="129" y="927"/>
                    <a:pt x="133" y="923"/>
                  </a:cubicBezTo>
                  <a:cubicBezTo>
                    <a:pt x="133" y="923"/>
                    <a:pt x="133" y="923"/>
                    <a:pt x="133" y="922"/>
                  </a:cubicBezTo>
                  <a:cubicBezTo>
                    <a:pt x="136" y="919"/>
                    <a:pt x="139" y="915"/>
                    <a:pt x="141" y="911"/>
                  </a:cubicBezTo>
                  <a:cubicBezTo>
                    <a:pt x="141" y="910"/>
                    <a:pt x="141" y="909"/>
                    <a:pt x="142" y="909"/>
                  </a:cubicBezTo>
                  <a:cubicBezTo>
                    <a:pt x="144" y="904"/>
                    <a:pt x="146" y="899"/>
                    <a:pt x="149" y="894"/>
                  </a:cubicBezTo>
                  <a:cubicBezTo>
                    <a:pt x="182" y="821"/>
                    <a:pt x="206" y="748"/>
                    <a:pt x="222" y="674"/>
                  </a:cubicBezTo>
                  <a:cubicBezTo>
                    <a:pt x="235" y="610"/>
                    <a:pt x="241" y="546"/>
                    <a:pt x="241" y="482"/>
                  </a:cubicBezTo>
                  <a:cubicBezTo>
                    <a:pt x="241" y="231"/>
                    <a:pt x="140" y="61"/>
                    <a:pt x="119" y="29"/>
                  </a:cubicBezTo>
                  <a:cubicBezTo>
                    <a:pt x="119" y="29"/>
                    <a:pt x="119" y="28"/>
                    <a:pt x="119" y="28"/>
                  </a:cubicBezTo>
                  <a:cubicBezTo>
                    <a:pt x="118" y="27"/>
                    <a:pt x="118" y="27"/>
                    <a:pt x="118" y="27"/>
                  </a:cubicBezTo>
                  <a:cubicBezTo>
                    <a:pt x="112" y="18"/>
                    <a:pt x="104" y="11"/>
                    <a:pt x="95" y="7"/>
                  </a:cubicBezTo>
                  <a:cubicBezTo>
                    <a:pt x="86" y="2"/>
                    <a:pt x="76" y="0"/>
                    <a:pt x="66" y="0"/>
                  </a:cubicBezTo>
                  <a:cubicBezTo>
                    <a:pt x="53" y="0"/>
                    <a:pt x="41" y="4"/>
                    <a:pt x="30" y="11"/>
                  </a:cubicBezTo>
                  <a:cubicBezTo>
                    <a:pt x="16" y="20"/>
                    <a:pt x="7" y="35"/>
                    <a:pt x="4" y="51"/>
                  </a:cubicBezTo>
                  <a:cubicBezTo>
                    <a:pt x="0" y="68"/>
                    <a:pt x="4" y="85"/>
                    <a:pt x="13" y="99"/>
                  </a:cubicBezTo>
                  <a:cubicBezTo>
                    <a:pt x="13" y="99"/>
                    <a:pt x="13" y="99"/>
                    <a:pt x="13" y="99"/>
                  </a:cubicBezTo>
                  <a:cubicBezTo>
                    <a:pt x="14" y="100"/>
                    <a:pt x="14" y="100"/>
                    <a:pt x="14" y="100"/>
                  </a:cubicBezTo>
                  <a:cubicBezTo>
                    <a:pt x="17" y="104"/>
                    <a:pt x="17" y="104"/>
                    <a:pt x="17" y="104"/>
                  </a:cubicBezTo>
                  <a:cubicBezTo>
                    <a:pt x="19" y="108"/>
                    <a:pt x="23" y="114"/>
                    <a:pt x="27" y="123"/>
                  </a:cubicBezTo>
                  <a:cubicBezTo>
                    <a:pt x="36" y="139"/>
                    <a:pt x="49" y="166"/>
                    <a:pt x="63" y="200"/>
                  </a:cubicBezTo>
                  <a:cubicBezTo>
                    <a:pt x="64" y="203"/>
                    <a:pt x="65" y="207"/>
                    <a:pt x="66" y="210"/>
                  </a:cubicBezTo>
                  <a:cubicBezTo>
                    <a:pt x="70" y="220"/>
                    <a:pt x="74" y="231"/>
                    <a:pt x="77" y="242"/>
                  </a:cubicBezTo>
                  <a:cubicBezTo>
                    <a:pt x="96" y="303"/>
                    <a:pt x="114" y="385"/>
                    <a:pt x="114" y="482"/>
                  </a:cubicBezTo>
                  <a:cubicBezTo>
                    <a:pt x="114" y="505"/>
                    <a:pt x="113" y="527"/>
                    <a:pt x="111" y="550"/>
                  </a:cubicBezTo>
                  <a:cubicBezTo>
                    <a:pt x="103" y="652"/>
                    <a:pt x="74" y="755"/>
                    <a:pt x="26" y="856"/>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44" name="Freeform 25"/>
            <p:cNvSpPr>
              <a:spLocks/>
            </p:cNvSpPr>
            <p:nvPr/>
          </p:nvSpPr>
          <p:spPr bwMode="auto">
            <a:xfrm>
              <a:off x="5337175" y="836613"/>
              <a:ext cx="795338" cy="795338"/>
            </a:xfrm>
            <a:custGeom>
              <a:avLst/>
              <a:gdLst>
                <a:gd name="T0" fmla="*/ 208 w 523"/>
                <a:gd name="T1" fmla="*/ 493 h 523"/>
                <a:gd name="T2" fmla="*/ 494 w 523"/>
                <a:gd name="T3" fmla="*/ 315 h 523"/>
                <a:gd name="T4" fmla="*/ 316 w 523"/>
                <a:gd name="T5" fmla="*/ 30 h 523"/>
                <a:gd name="T6" fmla="*/ 30 w 523"/>
                <a:gd name="T7" fmla="*/ 207 h 523"/>
                <a:gd name="T8" fmla="*/ 208 w 523"/>
                <a:gd name="T9" fmla="*/ 493 h 523"/>
              </a:gdLst>
              <a:ahLst/>
              <a:cxnLst>
                <a:cxn ang="0">
                  <a:pos x="T0" y="T1"/>
                </a:cxn>
                <a:cxn ang="0">
                  <a:pos x="T2" y="T3"/>
                </a:cxn>
                <a:cxn ang="0">
                  <a:pos x="T4" y="T5"/>
                </a:cxn>
                <a:cxn ang="0">
                  <a:pos x="T6" y="T7"/>
                </a:cxn>
                <a:cxn ang="0">
                  <a:pos x="T8" y="T9"/>
                </a:cxn>
              </a:cxnLst>
              <a:rect l="0" t="0" r="r" b="b"/>
              <a:pathLst>
                <a:path w="523" h="523">
                  <a:moveTo>
                    <a:pt x="208" y="493"/>
                  </a:moveTo>
                  <a:cubicBezTo>
                    <a:pt x="336" y="523"/>
                    <a:pt x="464" y="443"/>
                    <a:pt x="494" y="315"/>
                  </a:cubicBezTo>
                  <a:cubicBezTo>
                    <a:pt x="523" y="187"/>
                    <a:pt x="444" y="59"/>
                    <a:pt x="316" y="30"/>
                  </a:cubicBezTo>
                  <a:cubicBezTo>
                    <a:pt x="188" y="0"/>
                    <a:pt x="60" y="79"/>
                    <a:pt x="30" y="207"/>
                  </a:cubicBezTo>
                  <a:cubicBezTo>
                    <a:pt x="0" y="335"/>
                    <a:pt x="80" y="463"/>
                    <a:pt x="208" y="493"/>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45" name="Freeform 26"/>
            <p:cNvSpPr>
              <a:spLocks/>
            </p:cNvSpPr>
            <p:nvPr/>
          </p:nvSpPr>
          <p:spPr bwMode="auto">
            <a:xfrm>
              <a:off x="5383213" y="1792288"/>
              <a:ext cx="1077913" cy="862013"/>
            </a:xfrm>
            <a:custGeom>
              <a:avLst/>
              <a:gdLst>
                <a:gd name="T0" fmla="*/ 708 w 709"/>
                <a:gd name="T1" fmla="*/ 496 h 567"/>
                <a:gd name="T2" fmla="*/ 698 w 709"/>
                <a:gd name="T3" fmla="*/ 466 h 567"/>
                <a:gd name="T4" fmla="*/ 680 w 709"/>
                <a:gd name="T5" fmla="*/ 448 h 567"/>
                <a:gd name="T6" fmla="*/ 645 w 709"/>
                <a:gd name="T7" fmla="*/ 437 h 567"/>
                <a:gd name="T8" fmla="*/ 640 w 709"/>
                <a:gd name="T9" fmla="*/ 437 h 567"/>
                <a:gd name="T10" fmla="*/ 580 w 709"/>
                <a:gd name="T11" fmla="*/ 440 h 567"/>
                <a:gd name="T12" fmla="*/ 334 w 709"/>
                <a:gd name="T13" fmla="*/ 380 h 567"/>
                <a:gd name="T14" fmla="*/ 192 w 709"/>
                <a:gd name="T15" fmla="*/ 234 h 567"/>
                <a:gd name="T16" fmla="*/ 164 w 709"/>
                <a:gd name="T17" fmla="*/ 178 h 567"/>
                <a:gd name="T18" fmla="*/ 136 w 709"/>
                <a:gd name="T19" fmla="*/ 90 h 567"/>
                <a:gd name="T20" fmla="*/ 131 w 709"/>
                <a:gd name="T21" fmla="*/ 64 h 567"/>
                <a:gd name="T22" fmla="*/ 130 w 709"/>
                <a:gd name="T23" fmla="*/ 58 h 567"/>
                <a:gd name="T24" fmla="*/ 130 w 709"/>
                <a:gd name="T25" fmla="*/ 57 h 567"/>
                <a:gd name="T26" fmla="*/ 130 w 709"/>
                <a:gd name="T27" fmla="*/ 57 h 567"/>
                <a:gd name="T28" fmla="*/ 66 w 709"/>
                <a:gd name="T29" fmla="*/ 0 h 567"/>
                <a:gd name="T30" fmla="*/ 60 w 709"/>
                <a:gd name="T31" fmla="*/ 0 h 567"/>
                <a:gd name="T32" fmla="*/ 3 w 709"/>
                <a:gd name="T33" fmla="*/ 70 h 567"/>
                <a:gd name="T34" fmla="*/ 3 w 709"/>
                <a:gd name="T35" fmla="*/ 69 h 567"/>
                <a:gd name="T36" fmla="*/ 3 w 709"/>
                <a:gd name="T37" fmla="*/ 71 h 567"/>
                <a:gd name="T38" fmla="*/ 94 w 709"/>
                <a:gd name="T39" fmla="*/ 317 h 567"/>
                <a:gd name="T40" fmla="*/ 164 w 709"/>
                <a:gd name="T41" fmla="*/ 406 h 567"/>
                <a:gd name="T42" fmla="*/ 270 w 709"/>
                <a:gd name="T43" fmla="*/ 489 h 567"/>
                <a:gd name="T44" fmla="*/ 579 w 709"/>
                <a:gd name="T45" fmla="*/ 567 h 567"/>
                <a:gd name="T46" fmla="*/ 580 w 709"/>
                <a:gd name="T47" fmla="*/ 567 h 567"/>
                <a:gd name="T48" fmla="*/ 625 w 709"/>
                <a:gd name="T49" fmla="*/ 565 h 567"/>
                <a:gd name="T50" fmla="*/ 648 w 709"/>
                <a:gd name="T51" fmla="*/ 564 h 567"/>
                <a:gd name="T52" fmla="*/ 650 w 709"/>
                <a:gd name="T53" fmla="*/ 564 h 567"/>
                <a:gd name="T54" fmla="*/ 693 w 709"/>
                <a:gd name="T55" fmla="*/ 542 h 567"/>
                <a:gd name="T56" fmla="*/ 708 w 709"/>
                <a:gd name="T57" fmla="*/ 496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9" h="567">
                  <a:moveTo>
                    <a:pt x="708" y="496"/>
                  </a:moveTo>
                  <a:cubicBezTo>
                    <a:pt x="707" y="485"/>
                    <a:pt x="704" y="475"/>
                    <a:pt x="698" y="466"/>
                  </a:cubicBezTo>
                  <a:cubicBezTo>
                    <a:pt x="693" y="459"/>
                    <a:pt x="687" y="453"/>
                    <a:pt x="680" y="448"/>
                  </a:cubicBezTo>
                  <a:cubicBezTo>
                    <a:pt x="670" y="441"/>
                    <a:pt x="658" y="437"/>
                    <a:pt x="645" y="437"/>
                  </a:cubicBezTo>
                  <a:cubicBezTo>
                    <a:pt x="643" y="437"/>
                    <a:pt x="642" y="437"/>
                    <a:pt x="640" y="437"/>
                  </a:cubicBezTo>
                  <a:cubicBezTo>
                    <a:pt x="620" y="439"/>
                    <a:pt x="600" y="440"/>
                    <a:pt x="580" y="440"/>
                  </a:cubicBezTo>
                  <a:cubicBezTo>
                    <a:pt x="484" y="440"/>
                    <a:pt x="403" y="420"/>
                    <a:pt x="334" y="380"/>
                  </a:cubicBezTo>
                  <a:cubicBezTo>
                    <a:pt x="276" y="345"/>
                    <a:pt x="228" y="296"/>
                    <a:pt x="192" y="234"/>
                  </a:cubicBezTo>
                  <a:cubicBezTo>
                    <a:pt x="182" y="216"/>
                    <a:pt x="172" y="198"/>
                    <a:pt x="164" y="178"/>
                  </a:cubicBezTo>
                  <a:cubicBezTo>
                    <a:pt x="149" y="142"/>
                    <a:pt x="140" y="110"/>
                    <a:pt x="136" y="90"/>
                  </a:cubicBezTo>
                  <a:cubicBezTo>
                    <a:pt x="134" y="81"/>
                    <a:pt x="132" y="72"/>
                    <a:pt x="131" y="64"/>
                  </a:cubicBezTo>
                  <a:cubicBezTo>
                    <a:pt x="130" y="61"/>
                    <a:pt x="130" y="59"/>
                    <a:pt x="130" y="58"/>
                  </a:cubicBezTo>
                  <a:cubicBezTo>
                    <a:pt x="130" y="57"/>
                    <a:pt x="130" y="57"/>
                    <a:pt x="130" y="57"/>
                  </a:cubicBezTo>
                  <a:cubicBezTo>
                    <a:pt x="130" y="57"/>
                    <a:pt x="130" y="57"/>
                    <a:pt x="130" y="57"/>
                  </a:cubicBezTo>
                  <a:cubicBezTo>
                    <a:pt x="126" y="24"/>
                    <a:pt x="99" y="0"/>
                    <a:pt x="66" y="0"/>
                  </a:cubicBezTo>
                  <a:cubicBezTo>
                    <a:pt x="64" y="0"/>
                    <a:pt x="62" y="0"/>
                    <a:pt x="60" y="0"/>
                  </a:cubicBezTo>
                  <a:cubicBezTo>
                    <a:pt x="25" y="4"/>
                    <a:pt x="0" y="35"/>
                    <a:pt x="3" y="70"/>
                  </a:cubicBezTo>
                  <a:cubicBezTo>
                    <a:pt x="3" y="69"/>
                    <a:pt x="3" y="69"/>
                    <a:pt x="3" y="69"/>
                  </a:cubicBezTo>
                  <a:cubicBezTo>
                    <a:pt x="3" y="71"/>
                    <a:pt x="3" y="71"/>
                    <a:pt x="3" y="71"/>
                  </a:cubicBezTo>
                  <a:cubicBezTo>
                    <a:pt x="8" y="110"/>
                    <a:pt x="27" y="211"/>
                    <a:pt x="94" y="317"/>
                  </a:cubicBezTo>
                  <a:cubicBezTo>
                    <a:pt x="115" y="350"/>
                    <a:pt x="138" y="380"/>
                    <a:pt x="164" y="406"/>
                  </a:cubicBezTo>
                  <a:cubicBezTo>
                    <a:pt x="196" y="438"/>
                    <a:pt x="231" y="466"/>
                    <a:pt x="270" y="489"/>
                  </a:cubicBezTo>
                  <a:cubicBezTo>
                    <a:pt x="357" y="541"/>
                    <a:pt x="461" y="567"/>
                    <a:pt x="579" y="567"/>
                  </a:cubicBezTo>
                  <a:cubicBezTo>
                    <a:pt x="580" y="567"/>
                    <a:pt x="580" y="567"/>
                    <a:pt x="580" y="567"/>
                  </a:cubicBezTo>
                  <a:cubicBezTo>
                    <a:pt x="595" y="567"/>
                    <a:pt x="610" y="566"/>
                    <a:pt x="625" y="565"/>
                  </a:cubicBezTo>
                  <a:cubicBezTo>
                    <a:pt x="633" y="565"/>
                    <a:pt x="641" y="565"/>
                    <a:pt x="648" y="564"/>
                  </a:cubicBezTo>
                  <a:cubicBezTo>
                    <a:pt x="649" y="564"/>
                    <a:pt x="649" y="564"/>
                    <a:pt x="650" y="564"/>
                  </a:cubicBezTo>
                  <a:cubicBezTo>
                    <a:pt x="667" y="563"/>
                    <a:pt x="682" y="555"/>
                    <a:pt x="693" y="542"/>
                  </a:cubicBezTo>
                  <a:cubicBezTo>
                    <a:pt x="704" y="529"/>
                    <a:pt x="709" y="512"/>
                    <a:pt x="708" y="496"/>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46" name="Freeform 27"/>
            <p:cNvSpPr>
              <a:spLocks/>
            </p:cNvSpPr>
            <p:nvPr/>
          </p:nvSpPr>
          <p:spPr bwMode="auto">
            <a:xfrm>
              <a:off x="4700588" y="1576388"/>
              <a:ext cx="1300163" cy="2946400"/>
            </a:xfrm>
            <a:custGeom>
              <a:avLst/>
              <a:gdLst>
                <a:gd name="T0" fmla="*/ 605 w 855"/>
                <a:gd name="T1" fmla="*/ 869 h 1937"/>
                <a:gd name="T2" fmla="*/ 600 w 855"/>
                <a:gd name="T3" fmla="*/ 775 h 1937"/>
                <a:gd name="T4" fmla="*/ 600 w 855"/>
                <a:gd name="T5" fmla="*/ 739 h 1937"/>
                <a:gd name="T6" fmla="*/ 600 w 855"/>
                <a:gd name="T7" fmla="*/ 738 h 1937"/>
                <a:gd name="T8" fmla="*/ 613 w 855"/>
                <a:gd name="T9" fmla="*/ 568 h 1937"/>
                <a:gd name="T10" fmla="*/ 529 w 855"/>
                <a:gd name="T11" fmla="*/ 465 h 1937"/>
                <a:gd name="T12" fmla="*/ 436 w 855"/>
                <a:gd name="T13" fmla="*/ 212 h 1937"/>
                <a:gd name="T14" fmla="*/ 436 w 855"/>
                <a:gd name="T15" fmla="*/ 212 h 1937"/>
                <a:gd name="T16" fmla="*/ 511 w 855"/>
                <a:gd name="T17" fmla="*/ 120 h 1937"/>
                <a:gd name="T18" fmla="*/ 603 w 855"/>
                <a:gd name="T19" fmla="*/ 194 h 1937"/>
                <a:gd name="T20" fmla="*/ 603 w 855"/>
                <a:gd name="T21" fmla="*/ 195 h 1937"/>
                <a:gd name="T22" fmla="*/ 603 w 855"/>
                <a:gd name="T23" fmla="*/ 201 h 1937"/>
                <a:gd name="T24" fmla="*/ 608 w 855"/>
                <a:gd name="T25" fmla="*/ 225 h 1937"/>
                <a:gd name="T26" fmla="*/ 635 w 855"/>
                <a:gd name="T27" fmla="*/ 308 h 1937"/>
                <a:gd name="T28" fmla="*/ 649 w 855"/>
                <a:gd name="T29" fmla="*/ 339 h 1937"/>
                <a:gd name="T30" fmla="*/ 656 w 855"/>
                <a:gd name="T31" fmla="*/ 301 h 1937"/>
                <a:gd name="T32" fmla="*/ 554 w 855"/>
                <a:gd name="T33" fmla="*/ 25 h 1937"/>
                <a:gd name="T34" fmla="*/ 284 w 855"/>
                <a:gd name="T35" fmla="*/ 218 h 1937"/>
                <a:gd name="T36" fmla="*/ 232 w 855"/>
                <a:gd name="T37" fmla="*/ 851 h 1937"/>
                <a:gd name="T38" fmla="*/ 313 w 855"/>
                <a:gd name="T39" fmla="*/ 1008 h 1937"/>
                <a:gd name="T40" fmla="*/ 316 w 855"/>
                <a:gd name="T41" fmla="*/ 1080 h 1937"/>
                <a:gd name="T42" fmla="*/ 45 w 855"/>
                <a:gd name="T43" fmla="*/ 1730 h 1937"/>
                <a:gd name="T44" fmla="*/ 56 w 855"/>
                <a:gd name="T45" fmla="*/ 1906 h 1937"/>
                <a:gd name="T46" fmla="*/ 56 w 855"/>
                <a:gd name="T47" fmla="*/ 1906 h 1937"/>
                <a:gd name="T48" fmla="*/ 138 w 855"/>
                <a:gd name="T49" fmla="*/ 1937 h 1937"/>
                <a:gd name="T50" fmla="*/ 232 w 855"/>
                <a:gd name="T51" fmla="*/ 1896 h 1937"/>
                <a:gd name="T52" fmla="*/ 557 w 855"/>
                <a:gd name="T53" fmla="*/ 1215 h 1937"/>
                <a:gd name="T54" fmla="*/ 606 w 855"/>
                <a:gd name="T55" fmla="*/ 1480 h 1937"/>
                <a:gd name="T56" fmla="*/ 565 w 855"/>
                <a:gd name="T57" fmla="*/ 1781 h 1937"/>
                <a:gd name="T58" fmla="*/ 656 w 855"/>
                <a:gd name="T59" fmla="*/ 1932 h 1937"/>
                <a:gd name="T60" fmla="*/ 686 w 855"/>
                <a:gd name="T61" fmla="*/ 1935 h 1937"/>
                <a:gd name="T62" fmla="*/ 807 w 855"/>
                <a:gd name="T63" fmla="*/ 1841 h 1937"/>
                <a:gd name="T64" fmla="*/ 854 w 855"/>
                <a:gd name="T65" fmla="*/ 1480 h 1937"/>
                <a:gd name="T66" fmla="*/ 706 w 855"/>
                <a:gd name="T67" fmla="*/ 976 h 1937"/>
                <a:gd name="T68" fmla="*/ 605 w 855"/>
                <a:gd name="T69" fmla="*/ 869 h 19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55" h="1937">
                  <a:moveTo>
                    <a:pt x="605" y="869"/>
                  </a:moveTo>
                  <a:cubicBezTo>
                    <a:pt x="602" y="838"/>
                    <a:pt x="600" y="807"/>
                    <a:pt x="600" y="775"/>
                  </a:cubicBezTo>
                  <a:cubicBezTo>
                    <a:pt x="600" y="763"/>
                    <a:pt x="600" y="751"/>
                    <a:pt x="600" y="739"/>
                  </a:cubicBezTo>
                  <a:cubicBezTo>
                    <a:pt x="600" y="738"/>
                    <a:pt x="600" y="738"/>
                    <a:pt x="600" y="738"/>
                  </a:cubicBezTo>
                  <a:cubicBezTo>
                    <a:pt x="601" y="681"/>
                    <a:pt x="606" y="624"/>
                    <a:pt x="613" y="568"/>
                  </a:cubicBezTo>
                  <a:cubicBezTo>
                    <a:pt x="579" y="535"/>
                    <a:pt x="551" y="500"/>
                    <a:pt x="529" y="465"/>
                  </a:cubicBezTo>
                  <a:cubicBezTo>
                    <a:pt x="449" y="339"/>
                    <a:pt x="437" y="219"/>
                    <a:pt x="436" y="212"/>
                  </a:cubicBezTo>
                  <a:cubicBezTo>
                    <a:pt x="436" y="212"/>
                    <a:pt x="436" y="212"/>
                    <a:pt x="436" y="212"/>
                  </a:cubicBezTo>
                  <a:cubicBezTo>
                    <a:pt x="431" y="166"/>
                    <a:pt x="465" y="125"/>
                    <a:pt x="511" y="120"/>
                  </a:cubicBezTo>
                  <a:cubicBezTo>
                    <a:pt x="557" y="115"/>
                    <a:pt x="598" y="148"/>
                    <a:pt x="603" y="194"/>
                  </a:cubicBezTo>
                  <a:cubicBezTo>
                    <a:pt x="603" y="195"/>
                    <a:pt x="603" y="195"/>
                    <a:pt x="603" y="195"/>
                  </a:cubicBezTo>
                  <a:cubicBezTo>
                    <a:pt x="603" y="196"/>
                    <a:pt x="603" y="198"/>
                    <a:pt x="603" y="201"/>
                  </a:cubicBezTo>
                  <a:cubicBezTo>
                    <a:pt x="604" y="206"/>
                    <a:pt x="606" y="214"/>
                    <a:pt x="608" y="225"/>
                  </a:cubicBezTo>
                  <a:cubicBezTo>
                    <a:pt x="613" y="246"/>
                    <a:pt x="621" y="275"/>
                    <a:pt x="635" y="308"/>
                  </a:cubicBezTo>
                  <a:cubicBezTo>
                    <a:pt x="639" y="318"/>
                    <a:pt x="644" y="328"/>
                    <a:pt x="649" y="339"/>
                  </a:cubicBezTo>
                  <a:cubicBezTo>
                    <a:pt x="651" y="326"/>
                    <a:pt x="654" y="313"/>
                    <a:pt x="656" y="301"/>
                  </a:cubicBezTo>
                  <a:cubicBezTo>
                    <a:pt x="684" y="188"/>
                    <a:pt x="643" y="51"/>
                    <a:pt x="554" y="25"/>
                  </a:cubicBezTo>
                  <a:cubicBezTo>
                    <a:pt x="464" y="0"/>
                    <a:pt x="335" y="51"/>
                    <a:pt x="284" y="218"/>
                  </a:cubicBezTo>
                  <a:cubicBezTo>
                    <a:pt x="216" y="447"/>
                    <a:pt x="202" y="597"/>
                    <a:pt x="232" y="851"/>
                  </a:cubicBezTo>
                  <a:cubicBezTo>
                    <a:pt x="247" y="929"/>
                    <a:pt x="276" y="978"/>
                    <a:pt x="313" y="1008"/>
                  </a:cubicBezTo>
                  <a:cubicBezTo>
                    <a:pt x="315" y="1027"/>
                    <a:pt x="316" y="1051"/>
                    <a:pt x="316" y="1080"/>
                  </a:cubicBezTo>
                  <a:cubicBezTo>
                    <a:pt x="316" y="1220"/>
                    <a:pt x="279" y="1466"/>
                    <a:pt x="45" y="1730"/>
                  </a:cubicBezTo>
                  <a:cubicBezTo>
                    <a:pt x="0" y="1782"/>
                    <a:pt x="4" y="1860"/>
                    <a:pt x="56" y="1906"/>
                  </a:cubicBezTo>
                  <a:cubicBezTo>
                    <a:pt x="56" y="1906"/>
                    <a:pt x="56" y="1906"/>
                    <a:pt x="56" y="1906"/>
                  </a:cubicBezTo>
                  <a:cubicBezTo>
                    <a:pt x="80" y="1927"/>
                    <a:pt x="109" y="1937"/>
                    <a:pt x="138" y="1937"/>
                  </a:cubicBezTo>
                  <a:cubicBezTo>
                    <a:pt x="173" y="1937"/>
                    <a:pt x="207" y="1923"/>
                    <a:pt x="232" y="1896"/>
                  </a:cubicBezTo>
                  <a:cubicBezTo>
                    <a:pt x="452" y="1648"/>
                    <a:pt x="533" y="1400"/>
                    <a:pt x="557" y="1215"/>
                  </a:cubicBezTo>
                  <a:cubicBezTo>
                    <a:pt x="584" y="1278"/>
                    <a:pt x="605" y="1364"/>
                    <a:pt x="606" y="1480"/>
                  </a:cubicBezTo>
                  <a:cubicBezTo>
                    <a:pt x="606" y="1564"/>
                    <a:pt x="594" y="1663"/>
                    <a:pt x="565" y="1781"/>
                  </a:cubicBezTo>
                  <a:cubicBezTo>
                    <a:pt x="549" y="1848"/>
                    <a:pt x="589" y="1915"/>
                    <a:pt x="656" y="1932"/>
                  </a:cubicBezTo>
                  <a:cubicBezTo>
                    <a:pt x="666" y="1934"/>
                    <a:pt x="676" y="1935"/>
                    <a:pt x="686" y="1935"/>
                  </a:cubicBezTo>
                  <a:cubicBezTo>
                    <a:pt x="742" y="1935"/>
                    <a:pt x="793" y="1897"/>
                    <a:pt x="807" y="1841"/>
                  </a:cubicBezTo>
                  <a:cubicBezTo>
                    <a:pt x="840" y="1706"/>
                    <a:pt x="854" y="1586"/>
                    <a:pt x="854" y="1480"/>
                  </a:cubicBezTo>
                  <a:cubicBezTo>
                    <a:pt x="855" y="1246"/>
                    <a:pt x="783" y="1080"/>
                    <a:pt x="706" y="976"/>
                  </a:cubicBezTo>
                  <a:cubicBezTo>
                    <a:pt x="670" y="928"/>
                    <a:pt x="635" y="893"/>
                    <a:pt x="605" y="869"/>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247" name="social_blue"/>
          <p:cNvGrpSpPr/>
          <p:nvPr userDrawn="1"/>
        </p:nvGrpSpPr>
        <p:grpSpPr>
          <a:xfrm>
            <a:off x="5228852" y="290564"/>
            <a:ext cx="1053429" cy="1044865"/>
            <a:chOff x="5624513" y="1943101"/>
            <a:chExt cx="3319463" cy="3292475"/>
          </a:xfrm>
        </p:grpSpPr>
        <p:sp>
          <p:nvSpPr>
            <p:cNvPr id="248" name="Oval 31"/>
            <p:cNvSpPr>
              <a:spLocks noChangeArrowheads="1"/>
            </p:cNvSpPr>
            <p:nvPr/>
          </p:nvSpPr>
          <p:spPr bwMode="auto">
            <a:xfrm>
              <a:off x="6243638" y="2312988"/>
              <a:ext cx="482600" cy="504825"/>
            </a:xfrm>
            <a:prstGeom prst="ellipse">
              <a:avLst/>
            </a:pr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49" name="Freeform 32"/>
            <p:cNvSpPr>
              <a:spLocks/>
            </p:cNvSpPr>
            <p:nvPr/>
          </p:nvSpPr>
          <p:spPr bwMode="auto">
            <a:xfrm>
              <a:off x="6007100" y="2825751"/>
              <a:ext cx="965200" cy="474663"/>
            </a:xfrm>
            <a:custGeom>
              <a:avLst/>
              <a:gdLst>
                <a:gd name="T0" fmla="*/ 442 w 704"/>
                <a:gd name="T1" fmla="*/ 0 h 346"/>
                <a:gd name="T2" fmla="*/ 352 w 704"/>
                <a:gd name="T3" fmla="*/ 69 h 346"/>
                <a:gd name="T4" fmla="*/ 261 w 704"/>
                <a:gd name="T5" fmla="*/ 0 h 346"/>
                <a:gd name="T6" fmla="*/ 3 w 704"/>
                <a:gd name="T7" fmla="*/ 224 h 346"/>
                <a:gd name="T8" fmla="*/ 21 w 704"/>
                <a:gd name="T9" fmla="*/ 266 h 346"/>
                <a:gd name="T10" fmla="*/ 352 w 704"/>
                <a:gd name="T11" fmla="*/ 346 h 346"/>
                <a:gd name="T12" fmla="*/ 682 w 704"/>
                <a:gd name="T13" fmla="*/ 266 h 346"/>
                <a:gd name="T14" fmla="*/ 701 w 704"/>
                <a:gd name="T15" fmla="*/ 224 h 346"/>
                <a:gd name="T16" fmla="*/ 442 w 704"/>
                <a:gd name="T17" fmla="*/ 0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4" h="346">
                  <a:moveTo>
                    <a:pt x="442" y="0"/>
                  </a:moveTo>
                  <a:cubicBezTo>
                    <a:pt x="352" y="69"/>
                    <a:pt x="352" y="69"/>
                    <a:pt x="352" y="69"/>
                  </a:cubicBezTo>
                  <a:cubicBezTo>
                    <a:pt x="261" y="0"/>
                    <a:pt x="261" y="0"/>
                    <a:pt x="261" y="0"/>
                  </a:cubicBezTo>
                  <a:cubicBezTo>
                    <a:pt x="235" y="5"/>
                    <a:pt x="21" y="58"/>
                    <a:pt x="3" y="224"/>
                  </a:cubicBezTo>
                  <a:cubicBezTo>
                    <a:pt x="0" y="240"/>
                    <a:pt x="8" y="256"/>
                    <a:pt x="21" y="266"/>
                  </a:cubicBezTo>
                  <a:cubicBezTo>
                    <a:pt x="61" y="293"/>
                    <a:pt x="160" y="346"/>
                    <a:pt x="352" y="346"/>
                  </a:cubicBezTo>
                  <a:cubicBezTo>
                    <a:pt x="544" y="346"/>
                    <a:pt x="642" y="293"/>
                    <a:pt x="682" y="266"/>
                  </a:cubicBezTo>
                  <a:cubicBezTo>
                    <a:pt x="696" y="256"/>
                    <a:pt x="704" y="240"/>
                    <a:pt x="701" y="224"/>
                  </a:cubicBezTo>
                  <a:cubicBezTo>
                    <a:pt x="680" y="58"/>
                    <a:pt x="466" y="5"/>
                    <a:pt x="442" y="0"/>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50" name="Freeform 33"/>
            <p:cNvSpPr>
              <a:spLocks/>
            </p:cNvSpPr>
            <p:nvPr/>
          </p:nvSpPr>
          <p:spPr bwMode="auto">
            <a:xfrm>
              <a:off x="7993063" y="3276601"/>
              <a:ext cx="357188" cy="508000"/>
            </a:xfrm>
            <a:custGeom>
              <a:avLst/>
              <a:gdLst>
                <a:gd name="T0" fmla="*/ 261 w 261"/>
                <a:gd name="T1" fmla="*/ 185 h 370"/>
                <a:gd name="T2" fmla="*/ 0 w 261"/>
                <a:gd name="T3" fmla="*/ 185 h 370"/>
                <a:gd name="T4" fmla="*/ 261 w 261"/>
                <a:gd name="T5" fmla="*/ 185 h 370"/>
              </a:gdLst>
              <a:ahLst/>
              <a:cxnLst>
                <a:cxn ang="0">
                  <a:pos x="T0" y="T1"/>
                </a:cxn>
                <a:cxn ang="0">
                  <a:pos x="T2" y="T3"/>
                </a:cxn>
                <a:cxn ang="0">
                  <a:pos x="T4" y="T5"/>
                </a:cxn>
              </a:cxnLst>
              <a:rect l="0" t="0" r="r" b="b"/>
              <a:pathLst>
                <a:path w="261" h="370">
                  <a:moveTo>
                    <a:pt x="261" y="185"/>
                  </a:moveTo>
                  <a:cubicBezTo>
                    <a:pt x="261" y="370"/>
                    <a:pt x="0" y="370"/>
                    <a:pt x="0" y="185"/>
                  </a:cubicBezTo>
                  <a:cubicBezTo>
                    <a:pt x="0" y="0"/>
                    <a:pt x="261" y="0"/>
                    <a:pt x="261" y="185"/>
                  </a:cubicBezTo>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51" name="Freeform 34"/>
            <p:cNvSpPr>
              <a:spLocks/>
            </p:cNvSpPr>
            <p:nvPr/>
          </p:nvSpPr>
          <p:spPr bwMode="auto">
            <a:xfrm>
              <a:off x="7813675" y="3727451"/>
              <a:ext cx="723900" cy="355600"/>
            </a:xfrm>
            <a:custGeom>
              <a:avLst/>
              <a:gdLst>
                <a:gd name="T0" fmla="*/ 331 w 528"/>
                <a:gd name="T1" fmla="*/ 0 h 259"/>
                <a:gd name="T2" fmla="*/ 264 w 528"/>
                <a:gd name="T3" fmla="*/ 54 h 259"/>
                <a:gd name="T4" fmla="*/ 197 w 528"/>
                <a:gd name="T5" fmla="*/ 0 h 259"/>
                <a:gd name="T6" fmla="*/ 3 w 528"/>
                <a:gd name="T7" fmla="*/ 168 h 259"/>
                <a:gd name="T8" fmla="*/ 16 w 528"/>
                <a:gd name="T9" fmla="*/ 200 h 259"/>
                <a:gd name="T10" fmla="*/ 264 w 528"/>
                <a:gd name="T11" fmla="*/ 259 h 259"/>
                <a:gd name="T12" fmla="*/ 512 w 528"/>
                <a:gd name="T13" fmla="*/ 200 h 259"/>
                <a:gd name="T14" fmla="*/ 525 w 528"/>
                <a:gd name="T15" fmla="*/ 168 h 259"/>
                <a:gd name="T16" fmla="*/ 331 w 528"/>
                <a:gd name="T17" fmla="*/ 0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8" h="259">
                  <a:moveTo>
                    <a:pt x="331" y="0"/>
                  </a:moveTo>
                  <a:cubicBezTo>
                    <a:pt x="264" y="54"/>
                    <a:pt x="264" y="54"/>
                    <a:pt x="264" y="54"/>
                  </a:cubicBezTo>
                  <a:cubicBezTo>
                    <a:pt x="197" y="0"/>
                    <a:pt x="197" y="0"/>
                    <a:pt x="197" y="0"/>
                  </a:cubicBezTo>
                  <a:cubicBezTo>
                    <a:pt x="179" y="6"/>
                    <a:pt x="19" y="46"/>
                    <a:pt x="3" y="168"/>
                  </a:cubicBezTo>
                  <a:cubicBezTo>
                    <a:pt x="0" y="182"/>
                    <a:pt x="5" y="192"/>
                    <a:pt x="16" y="200"/>
                  </a:cubicBezTo>
                  <a:cubicBezTo>
                    <a:pt x="45" y="222"/>
                    <a:pt x="120" y="259"/>
                    <a:pt x="264" y="259"/>
                  </a:cubicBezTo>
                  <a:cubicBezTo>
                    <a:pt x="408" y="259"/>
                    <a:pt x="483" y="219"/>
                    <a:pt x="512" y="200"/>
                  </a:cubicBezTo>
                  <a:cubicBezTo>
                    <a:pt x="523" y="192"/>
                    <a:pt x="528" y="182"/>
                    <a:pt x="525" y="168"/>
                  </a:cubicBezTo>
                  <a:cubicBezTo>
                    <a:pt x="509" y="43"/>
                    <a:pt x="349" y="3"/>
                    <a:pt x="331" y="0"/>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52" name="Freeform 35"/>
            <p:cNvSpPr>
              <a:spLocks/>
            </p:cNvSpPr>
            <p:nvPr/>
          </p:nvSpPr>
          <p:spPr bwMode="auto">
            <a:xfrm>
              <a:off x="6484938" y="4097338"/>
              <a:ext cx="358775" cy="508000"/>
            </a:xfrm>
            <a:custGeom>
              <a:avLst/>
              <a:gdLst>
                <a:gd name="T0" fmla="*/ 261 w 261"/>
                <a:gd name="T1" fmla="*/ 185 h 370"/>
                <a:gd name="T2" fmla="*/ 0 w 261"/>
                <a:gd name="T3" fmla="*/ 185 h 370"/>
                <a:gd name="T4" fmla="*/ 261 w 261"/>
                <a:gd name="T5" fmla="*/ 185 h 370"/>
              </a:gdLst>
              <a:ahLst/>
              <a:cxnLst>
                <a:cxn ang="0">
                  <a:pos x="T0" y="T1"/>
                </a:cxn>
                <a:cxn ang="0">
                  <a:pos x="T2" y="T3"/>
                </a:cxn>
                <a:cxn ang="0">
                  <a:pos x="T4" y="T5"/>
                </a:cxn>
              </a:cxnLst>
              <a:rect l="0" t="0" r="r" b="b"/>
              <a:pathLst>
                <a:path w="261" h="370">
                  <a:moveTo>
                    <a:pt x="261" y="185"/>
                  </a:moveTo>
                  <a:cubicBezTo>
                    <a:pt x="261" y="370"/>
                    <a:pt x="0" y="370"/>
                    <a:pt x="0" y="185"/>
                  </a:cubicBezTo>
                  <a:cubicBezTo>
                    <a:pt x="0" y="0"/>
                    <a:pt x="261" y="0"/>
                    <a:pt x="261" y="185"/>
                  </a:cubicBezTo>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53" name="Freeform 36"/>
            <p:cNvSpPr>
              <a:spLocks/>
            </p:cNvSpPr>
            <p:nvPr/>
          </p:nvSpPr>
          <p:spPr bwMode="auto">
            <a:xfrm>
              <a:off x="6305550" y="4545013"/>
              <a:ext cx="723900" cy="354013"/>
            </a:xfrm>
            <a:custGeom>
              <a:avLst/>
              <a:gdLst>
                <a:gd name="T0" fmla="*/ 331 w 528"/>
                <a:gd name="T1" fmla="*/ 0 h 259"/>
                <a:gd name="T2" fmla="*/ 264 w 528"/>
                <a:gd name="T3" fmla="*/ 53 h 259"/>
                <a:gd name="T4" fmla="*/ 198 w 528"/>
                <a:gd name="T5" fmla="*/ 0 h 259"/>
                <a:gd name="T6" fmla="*/ 3 w 528"/>
                <a:gd name="T7" fmla="*/ 168 h 259"/>
                <a:gd name="T8" fmla="*/ 16 w 528"/>
                <a:gd name="T9" fmla="*/ 200 h 259"/>
                <a:gd name="T10" fmla="*/ 264 w 528"/>
                <a:gd name="T11" fmla="*/ 259 h 259"/>
                <a:gd name="T12" fmla="*/ 512 w 528"/>
                <a:gd name="T13" fmla="*/ 200 h 259"/>
                <a:gd name="T14" fmla="*/ 526 w 528"/>
                <a:gd name="T15" fmla="*/ 168 h 259"/>
                <a:gd name="T16" fmla="*/ 331 w 528"/>
                <a:gd name="T17" fmla="*/ 0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8" h="259">
                  <a:moveTo>
                    <a:pt x="331" y="0"/>
                  </a:moveTo>
                  <a:cubicBezTo>
                    <a:pt x="264" y="53"/>
                    <a:pt x="264" y="53"/>
                    <a:pt x="264" y="53"/>
                  </a:cubicBezTo>
                  <a:cubicBezTo>
                    <a:pt x="198" y="0"/>
                    <a:pt x="198" y="0"/>
                    <a:pt x="198" y="0"/>
                  </a:cubicBezTo>
                  <a:cubicBezTo>
                    <a:pt x="179" y="5"/>
                    <a:pt x="19" y="45"/>
                    <a:pt x="3" y="168"/>
                  </a:cubicBezTo>
                  <a:cubicBezTo>
                    <a:pt x="0" y="181"/>
                    <a:pt x="6" y="192"/>
                    <a:pt x="16" y="200"/>
                  </a:cubicBezTo>
                  <a:cubicBezTo>
                    <a:pt x="46" y="221"/>
                    <a:pt x="120" y="259"/>
                    <a:pt x="264" y="259"/>
                  </a:cubicBezTo>
                  <a:cubicBezTo>
                    <a:pt x="408" y="259"/>
                    <a:pt x="483" y="219"/>
                    <a:pt x="512" y="200"/>
                  </a:cubicBezTo>
                  <a:cubicBezTo>
                    <a:pt x="523" y="192"/>
                    <a:pt x="528" y="181"/>
                    <a:pt x="526" y="168"/>
                  </a:cubicBezTo>
                  <a:cubicBezTo>
                    <a:pt x="510" y="45"/>
                    <a:pt x="350" y="5"/>
                    <a:pt x="331" y="0"/>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54" name="Freeform 37"/>
            <p:cNvSpPr>
              <a:spLocks noEditPoints="1"/>
            </p:cNvSpPr>
            <p:nvPr/>
          </p:nvSpPr>
          <p:spPr bwMode="auto">
            <a:xfrm>
              <a:off x="5624513" y="1943101"/>
              <a:ext cx="3319463" cy="3292475"/>
            </a:xfrm>
            <a:custGeom>
              <a:avLst/>
              <a:gdLst>
                <a:gd name="T0" fmla="*/ 2395 w 2419"/>
                <a:gd name="T1" fmla="*/ 2056 h 2400"/>
                <a:gd name="T2" fmla="*/ 2195 w 2419"/>
                <a:gd name="T3" fmla="*/ 1933 h 2400"/>
                <a:gd name="T4" fmla="*/ 2107 w 2419"/>
                <a:gd name="T5" fmla="*/ 1712 h 2400"/>
                <a:gd name="T6" fmla="*/ 2336 w 2419"/>
                <a:gd name="T7" fmla="*/ 1304 h 2400"/>
                <a:gd name="T8" fmla="*/ 1856 w 2419"/>
                <a:gd name="T9" fmla="*/ 824 h 2400"/>
                <a:gd name="T10" fmla="*/ 1454 w 2419"/>
                <a:gd name="T11" fmla="*/ 1043 h 2400"/>
                <a:gd name="T12" fmla="*/ 1198 w 2419"/>
                <a:gd name="T13" fmla="*/ 904 h 2400"/>
                <a:gd name="T14" fmla="*/ 1262 w 2419"/>
                <a:gd name="T15" fmla="*/ 629 h 2400"/>
                <a:gd name="T16" fmla="*/ 1230 w 2419"/>
                <a:gd name="T17" fmla="*/ 435 h 2400"/>
                <a:gd name="T18" fmla="*/ 1499 w 2419"/>
                <a:gd name="T19" fmla="*/ 363 h 2400"/>
                <a:gd name="T20" fmla="*/ 1670 w 2419"/>
                <a:gd name="T21" fmla="*/ 437 h 2400"/>
                <a:gd name="T22" fmla="*/ 1814 w 2419"/>
                <a:gd name="T23" fmla="*/ 243 h 2400"/>
                <a:gd name="T24" fmla="*/ 1619 w 2419"/>
                <a:gd name="T25" fmla="*/ 99 h 2400"/>
                <a:gd name="T26" fmla="*/ 1475 w 2419"/>
                <a:gd name="T27" fmla="*/ 291 h 2400"/>
                <a:gd name="T28" fmla="*/ 1200 w 2419"/>
                <a:gd name="T29" fmla="*/ 365 h 2400"/>
                <a:gd name="T30" fmla="*/ 630 w 2419"/>
                <a:gd name="T31" fmla="*/ 0 h 2400"/>
                <a:gd name="T32" fmla="*/ 0 w 2419"/>
                <a:gd name="T33" fmla="*/ 629 h 2400"/>
                <a:gd name="T34" fmla="*/ 630 w 2419"/>
                <a:gd name="T35" fmla="*/ 1259 h 2400"/>
                <a:gd name="T36" fmla="*/ 646 w 2419"/>
                <a:gd name="T37" fmla="*/ 1259 h 2400"/>
                <a:gd name="T38" fmla="*/ 667 w 2419"/>
                <a:gd name="T39" fmla="*/ 1451 h 2400"/>
                <a:gd name="T40" fmla="*/ 280 w 2419"/>
                <a:gd name="T41" fmla="*/ 1920 h 2400"/>
                <a:gd name="T42" fmla="*/ 760 w 2419"/>
                <a:gd name="T43" fmla="*/ 2400 h 2400"/>
                <a:gd name="T44" fmla="*/ 1240 w 2419"/>
                <a:gd name="T45" fmla="*/ 1920 h 2400"/>
                <a:gd name="T46" fmla="*/ 1195 w 2419"/>
                <a:gd name="T47" fmla="*/ 1717 h 2400"/>
                <a:gd name="T48" fmla="*/ 1456 w 2419"/>
                <a:gd name="T49" fmla="*/ 1571 h 2400"/>
                <a:gd name="T50" fmla="*/ 1854 w 2419"/>
                <a:gd name="T51" fmla="*/ 1784 h 2400"/>
                <a:gd name="T52" fmla="*/ 2038 w 2419"/>
                <a:gd name="T53" fmla="*/ 1747 h 2400"/>
                <a:gd name="T54" fmla="*/ 2123 w 2419"/>
                <a:gd name="T55" fmla="*/ 1965 h 2400"/>
                <a:gd name="T56" fmla="*/ 2062 w 2419"/>
                <a:gd name="T57" fmla="*/ 2147 h 2400"/>
                <a:gd name="T58" fmla="*/ 2272 w 2419"/>
                <a:gd name="T59" fmla="*/ 2267 h 2400"/>
                <a:gd name="T60" fmla="*/ 2395 w 2419"/>
                <a:gd name="T61" fmla="*/ 2056 h 2400"/>
                <a:gd name="T62" fmla="*/ 91 w 2419"/>
                <a:gd name="T63" fmla="*/ 629 h 2400"/>
                <a:gd name="T64" fmla="*/ 630 w 2419"/>
                <a:gd name="T65" fmla="*/ 91 h 2400"/>
                <a:gd name="T66" fmla="*/ 1168 w 2419"/>
                <a:gd name="T67" fmla="*/ 629 h 2400"/>
                <a:gd name="T68" fmla="*/ 630 w 2419"/>
                <a:gd name="T69" fmla="*/ 1168 h 2400"/>
                <a:gd name="T70" fmla="*/ 91 w 2419"/>
                <a:gd name="T71" fmla="*/ 629 h 2400"/>
                <a:gd name="T72" fmla="*/ 760 w 2419"/>
                <a:gd name="T73" fmla="*/ 2309 h 2400"/>
                <a:gd name="T74" fmla="*/ 371 w 2419"/>
                <a:gd name="T75" fmla="*/ 1920 h 2400"/>
                <a:gd name="T76" fmla="*/ 760 w 2419"/>
                <a:gd name="T77" fmla="*/ 1531 h 2400"/>
                <a:gd name="T78" fmla="*/ 1150 w 2419"/>
                <a:gd name="T79" fmla="*/ 1920 h 2400"/>
                <a:gd name="T80" fmla="*/ 760 w 2419"/>
                <a:gd name="T81" fmla="*/ 2309 h 2400"/>
                <a:gd name="T82" fmla="*/ 1158 w 2419"/>
                <a:gd name="T83" fmla="*/ 1653 h 2400"/>
                <a:gd name="T84" fmla="*/ 760 w 2419"/>
                <a:gd name="T85" fmla="*/ 1440 h 2400"/>
                <a:gd name="T86" fmla="*/ 742 w 2419"/>
                <a:gd name="T87" fmla="*/ 1440 h 2400"/>
                <a:gd name="T88" fmla="*/ 720 w 2419"/>
                <a:gd name="T89" fmla="*/ 1253 h 2400"/>
                <a:gd name="T90" fmla="*/ 1160 w 2419"/>
                <a:gd name="T91" fmla="*/ 971 h 2400"/>
                <a:gd name="T92" fmla="*/ 1419 w 2419"/>
                <a:gd name="T93" fmla="*/ 1109 h 2400"/>
                <a:gd name="T94" fmla="*/ 1376 w 2419"/>
                <a:gd name="T95" fmla="*/ 1304 h 2400"/>
                <a:gd name="T96" fmla="*/ 1422 w 2419"/>
                <a:gd name="T97" fmla="*/ 1507 h 2400"/>
                <a:gd name="T98" fmla="*/ 1158 w 2419"/>
                <a:gd name="T99" fmla="*/ 1653 h 2400"/>
                <a:gd name="T100" fmla="*/ 1467 w 2419"/>
                <a:gd name="T101" fmla="*/ 1304 h 2400"/>
                <a:gd name="T102" fmla="*/ 1856 w 2419"/>
                <a:gd name="T103" fmla="*/ 915 h 2400"/>
                <a:gd name="T104" fmla="*/ 2246 w 2419"/>
                <a:gd name="T105" fmla="*/ 1304 h 2400"/>
                <a:gd name="T106" fmla="*/ 1856 w 2419"/>
                <a:gd name="T107" fmla="*/ 1693 h 2400"/>
                <a:gd name="T108" fmla="*/ 1467 w 2419"/>
                <a:gd name="T109" fmla="*/ 1304 h 2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419" h="2400">
                  <a:moveTo>
                    <a:pt x="2395" y="2056"/>
                  </a:moveTo>
                  <a:cubicBezTo>
                    <a:pt x="2371" y="1968"/>
                    <a:pt x="2283" y="1915"/>
                    <a:pt x="2195" y="1933"/>
                  </a:cubicBezTo>
                  <a:cubicBezTo>
                    <a:pt x="2107" y="1712"/>
                    <a:pt x="2107" y="1712"/>
                    <a:pt x="2107" y="1712"/>
                  </a:cubicBezTo>
                  <a:cubicBezTo>
                    <a:pt x="2246" y="1627"/>
                    <a:pt x="2336" y="1475"/>
                    <a:pt x="2336" y="1304"/>
                  </a:cubicBezTo>
                  <a:cubicBezTo>
                    <a:pt x="2336" y="1040"/>
                    <a:pt x="2120" y="824"/>
                    <a:pt x="1856" y="824"/>
                  </a:cubicBezTo>
                  <a:cubicBezTo>
                    <a:pt x="1688" y="824"/>
                    <a:pt x="1539" y="912"/>
                    <a:pt x="1454" y="1043"/>
                  </a:cubicBezTo>
                  <a:cubicBezTo>
                    <a:pt x="1198" y="904"/>
                    <a:pt x="1198" y="904"/>
                    <a:pt x="1198" y="904"/>
                  </a:cubicBezTo>
                  <a:cubicBezTo>
                    <a:pt x="1238" y="821"/>
                    <a:pt x="1262" y="728"/>
                    <a:pt x="1262" y="629"/>
                  </a:cubicBezTo>
                  <a:cubicBezTo>
                    <a:pt x="1262" y="563"/>
                    <a:pt x="1251" y="496"/>
                    <a:pt x="1230" y="435"/>
                  </a:cubicBezTo>
                  <a:cubicBezTo>
                    <a:pt x="1499" y="363"/>
                    <a:pt x="1499" y="363"/>
                    <a:pt x="1499" y="363"/>
                  </a:cubicBezTo>
                  <a:cubicBezTo>
                    <a:pt x="1534" y="416"/>
                    <a:pt x="1600" y="448"/>
                    <a:pt x="1670" y="437"/>
                  </a:cubicBezTo>
                  <a:cubicBezTo>
                    <a:pt x="1763" y="424"/>
                    <a:pt x="1827" y="336"/>
                    <a:pt x="1814" y="243"/>
                  </a:cubicBezTo>
                  <a:cubicBezTo>
                    <a:pt x="1800" y="149"/>
                    <a:pt x="1712" y="85"/>
                    <a:pt x="1619" y="99"/>
                  </a:cubicBezTo>
                  <a:cubicBezTo>
                    <a:pt x="1526" y="112"/>
                    <a:pt x="1464" y="200"/>
                    <a:pt x="1475" y="291"/>
                  </a:cubicBezTo>
                  <a:cubicBezTo>
                    <a:pt x="1200" y="365"/>
                    <a:pt x="1200" y="365"/>
                    <a:pt x="1200" y="365"/>
                  </a:cubicBezTo>
                  <a:cubicBezTo>
                    <a:pt x="1102" y="149"/>
                    <a:pt x="883" y="0"/>
                    <a:pt x="630" y="0"/>
                  </a:cubicBezTo>
                  <a:cubicBezTo>
                    <a:pt x="283" y="0"/>
                    <a:pt x="0" y="283"/>
                    <a:pt x="0" y="629"/>
                  </a:cubicBezTo>
                  <a:cubicBezTo>
                    <a:pt x="0" y="976"/>
                    <a:pt x="283" y="1259"/>
                    <a:pt x="630" y="1259"/>
                  </a:cubicBezTo>
                  <a:cubicBezTo>
                    <a:pt x="646" y="1259"/>
                    <a:pt x="646" y="1259"/>
                    <a:pt x="646" y="1259"/>
                  </a:cubicBezTo>
                  <a:cubicBezTo>
                    <a:pt x="667" y="1451"/>
                    <a:pt x="667" y="1451"/>
                    <a:pt x="667" y="1451"/>
                  </a:cubicBezTo>
                  <a:cubicBezTo>
                    <a:pt x="448" y="1493"/>
                    <a:pt x="280" y="1688"/>
                    <a:pt x="280" y="1920"/>
                  </a:cubicBezTo>
                  <a:cubicBezTo>
                    <a:pt x="280" y="2184"/>
                    <a:pt x="496" y="2400"/>
                    <a:pt x="760" y="2400"/>
                  </a:cubicBezTo>
                  <a:cubicBezTo>
                    <a:pt x="1024" y="2400"/>
                    <a:pt x="1240" y="2184"/>
                    <a:pt x="1240" y="1920"/>
                  </a:cubicBezTo>
                  <a:cubicBezTo>
                    <a:pt x="1240" y="1848"/>
                    <a:pt x="1224" y="1779"/>
                    <a:pt x="1195" y="1717"/>
                  </a:cubicBezTo>
                  <a:cubicBezTo>
                    <a:pt x="1456" y="1571"/>
                    <a:pt x="1456" y="1571"/>
                    <a:pt x="1456" y="1571"/>
                  </a:cubicBezTo>
                  <a:cubicBezTo>
                    <a:pt x="1542" y="1699"/>
                    <a:pt x="1688" y="1784"/>
                    <a:pt x="1854" y="1784"/>
                  </a:cubicBezTo>
                  <a:cubicBezTo>
                    <a:pt x="1918" y="1784"/>
                    <a:pt x="1979" y="1771"/>
                    <a:pt x="2038" y="1747"/>
                  </a:cubicBezTo>
                  <a:cubicBezTo>
                    <a:pt x="2123" y="1965"/>
                    <a:pt x="2123" y="1965"/>
                    <a:pt x="2123" y="1965"/>
                  </a:cubicBezTo>
                  <a:cubicBezTo>
                    <a:pt x="2070" y="2005"/>
                    <a:pt x="2043" y="2077"/>
                    <a:pt x="2062" y="2147"/>
                  </a:cubicBezTo>
                  <a:cubicBezTo>
                    <a:pt x="2086" y="2237"/>
                    <a:pt x="2182" y="2291"/>
                    <a:pt x="2272" y="2267"/>
                  </a:cubicBezTo>
                  <a:cubicBezTo>
                    <a:pt x="2366" y="2243"/>
                    <a:pt x="2419" y="2147"/>
                    <a:pt x="2395" y="2056"/>
                  </a:cubicBezTo>
                  <a:close/>
                  <a:moveTo>
                    <a:pt x="91" y="629"/>
                  </a:moveTo>
                  <a:cubicBezTo>
                    <a:pt x="91" y="331"/>
                    <a:pt x="334" y="91"/>
                    <a:pt x="630" y="91"/>
                  </a:cubicBezTo>
                  <a:cubicBezTo>
                    <a:pt x="926" y="91"/>
                    <a:pt x="1168" y="333"/>
                    <a:pt x="1168" y="629"/>
                  </a:cubicBezTo>
                  <a:cubicBezTo>
                    <a:pt x="1168" y="925"/>
                    <a:pt x="926" y="1168"/>
                    <a:pt x="630" y="1168"/>
                  </a:cubicBezTo>
                  <a:cubicBezTo>
                    <a:pt x="334" y="1168"/>
                    <a:pt x="91" y="928"/>
                    <a:pt x="91" y="629"/>
                  </a:cubicBezTo>
                  <a:close/>
                  <a:moveTo>
                    <a:pt x="760" y="2309"/>
                  </a:moveTo>
                  <a:cubicBezTo>
                    <a:pt x="544" y="2309"/>
                    <a:pt x="371" y="2133"/>
                    <a:pt x="371" y="1920"/>
                  </a:cubicBezTo>
                  <a:cubicBezTo>
                    <a:pt x="371" y="1707"/>
                    <a:pt x="547" y="1531"/>
                    <a:pt x="760" y="1531"/>
                  </a:cubicBezTo>
                  <a:cubicBezTo>
                    <a:pt x="974" y="1531"/>
                    <a:pt x="1150" y="1707"/>
                    <a:pt x="1150" y="1920"/>
                  </a:cubicBezTo>
                  <a:cubicBezTo>
                    <a:pt x="1150" y="2133"/>
                    <a:pt x="974" y="2309"/>
                    <a:pt x="760" y="2309"/>
                  </a:cubicBezTo>
                  <a:close/>
                  <a:moveTo>
                    <a:pt x="1158" y="1653"/>
                  </a:moveTo>
                  <a:cubicBezTo>
                    <a:pt x="1072" y="1525"/>
                    <a:pt x="926" y="1440"/>
                    <a:pt x="760" y="1440"/>
                  </a:cubicBezTo>
                  <a:cubicBezTo>
                    <a:pt x="742" y="1440"/>
                    <a:pt x="742" y="1440"/>
                    <a:pt x="742" y="1440"/>
                  </a:cubicBezTo>
                  <a:cubicBezTo>
                    <a:pt x="720" y="1253"/>
                    <a:pt x="720" y="1253"/>
                    <a:pt x="720" y="1253"/>
                  </a:cubicBezTo>
                  <a:cubicBezTo>
                    <a:pt x="904" y="1227"/>
                    <a:pt x="1062" y="1120"/>
                    <a:pt x="1160" y="971"/>
                  </a:cubicBezTo>
                  <a:cubicBezTo>
                    <a:pt x="1419" y="1109"/>
                    <a:pt x="1419" y="1109"/>
                    <a:pt x="1419" y="1109"/>
                  </a:cubicBezTo>
                  <a:cubicBezTo>
                    <a:pt x="1392" y="1168"/>
                    <a:pt x="1376" y="1235"/>
                    <a:pt x="1376" y="1304"/>
                  </a:cubicBezTo>
                  <a:cubicBezTo>
                    <a:pt x="1376" y="1376"/>
                    <a:pt x="1392" y="1445"/>
                    <a:pt x="1422" y="1507"/>
                  </a:cubicBezTo>
                  <a:lnTo>
                    <a:pt x="1158" y="1653"/>
                  </a:lnTo>
                  <a:close/>
                  <a:moveTo>
                    <a:pt x="1467" y="1304"/>
                  </a:moveTo>
                  <a:cubicBezTo>
                    <a:pt x="1467" y="1088"/>
                    <a:pt x="1643" y="915"/>
                    <a:pt x="1856" y="915"/>
                  </a:cubicBezTo>
                  <a:cubicBezTo>
                    <a:pt x="2070" y="915"/>
                    <a:pt x="2246" y="1091"/>
                    <a:pt x="2246" y="1304"/>
                  </a:cubicBezTo>
                  <a:cubicBezTo>
                    <a:pt x="2246" y="1517"/>
                    <a:pt x="2070" y="1693"/>
                    <a:pt x="1856" y="1693"/>
                  </a:cubicBezTo>
                  <a:cubicBezTo>
                    <a:pt x="1643" y="1693"/>
                    <a:pt x="1467" y="1520"/>
                    <a:pt x="1467" y="1304"/>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255" name="speech_bubble_blue"/>
          <p:cNvGrpSpPr/>
          <p:nvPr userDrawn="1"/>
        </p:nvGrpSpPr>
        <p:grpSpPr>
          <a:xfrm>
            <a:off x="6970117" y="359412"/>
            <a:ext cx="1156571" cy="925333"/>
            <a:chOff x="5445126" y="1614488"/>
            <a:chExt cx="4732337" cy="3786187"/>
          </a:xfrm>
        </p:grpSpPr>
        <p:sp>
          <p:nvSpPr>
            <p:cNvPr id="256" name="Freeform 41"/>
            <p:cNvSpPr>
              <a:spLocks/>
            </p:cNvSpPr>
            <p:nvPr/>
          </p:nvSpPr>
          <p:spPr bwMode="auto">
            <a:xfrm>
              <a:off x="5445126" y="2352675"/>
              <a:ext cx="3475038" cy="3048000"/>
            </a:xfrm>
            <a:custGeom>
              <a:avLst/>
              <a:gdLst>
                <a:gd name="T0" fmla="*/ 1118 w 2235"/>
                <a:gd name="T1" fmla="*/ 0 h 1960"/>
                <a:gd name="T2" fmla="*/ 2235 w 2235"/>
                <a:gd name="T3" fmla="*/ 852 h 1960"/>
                <a:gd name="T4" fmla="*/ 1118 w 2235"/>
                <a:gd name="T5" fmla="*/ 1703 h 1960"/>
                <a:gd name="T6" fmla="*/ 804 w 2235"/>
                <a:gd name="T7" fmla="*/ 1669 h 1960"/>
                <a:gd name="T8" fmla="*/ 221 w 2235"/>
                <a:gd name="T9" fmla="*/ 1907 h 1960"/>
                <a:gd name="T10" fmla="*/ 544 w 2235"/>
                <a:gd name="T11" fmla="*/ 1582 h 1960"/>
                <a:gd name="T12" fmla="*/ 0 w 2235"/>
                <a:gd name="T13" fmla="*/ 852 h 1960"/>
                <a:gd name="T14" fmla="*/ 1118 w 2235"/>
                <a:gd name="T15" fmla="*/ 0 h 19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35" h="1960">
                  <a:moveTo>
                    <a:pt x="1118" y="0"/>
                  </a:moveTo>
                  <a:cubicBezTo>
                    <a:pt x="1735" y="0"/>
                    <a:pt x="2235" y="381"/>
                    <a:pt x="2235" y="852"/>
                  </a:cubicBezTo>
                  <a:cubicBezTo>
                    <a:pt x="2235" y="1322"/>
                    <a:pt x="1735" y="1703"/>
                    <a:pt x="1118" y="1703"/>
                  </a:cubicBezTo>
                  <a:cubicBezTo>
                    <a:pt x="1009" y="1703"/>
                    <a:pt x="904" y="1691"/>
                    <a:pt x="804" y="1669"/>
                  </a:cubicBezTo>
                  <a:cubicBezTo>
                    <a:pt x="673" y="1908"/>
                    <a:pt x="434" y="1960"/>
                    <a:pt x="221" y="1907"/>
                  </a:cubicBezTo>
                  <a:cubicBezTo>
                    <a:pt x="349" y="1797"/>
                    <a:pt x="460" y="1692"/>
                    <a:pt x="544" y="1582"/>
                  </a:cubicBezTo>
                  <a:cubicBezTo>
                    <a:pt x="218" y="1434"/>
                    <a:pt x="0" y="1162"/>
                    <a:pt x="0" y="852"/>
                  </a:cubicBezTo>
                  <a:cubicBezTo>
                    <a:pt x="0" y="381"/>
                    <a:pt x="501" y="0"/>
                    <a:pt x="1118" y="0"/>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57" name="Freeform 42"/>
            <p:cNvSpPr>
              <a:spLocks/>
            </p:cNvSpPr>
            <p:nvPr/>
          </p:nvSpPr>
          <p:spPr bwMode="auto">
            <a:xfrm>
              <a:off x="7005638" y="1614488"/>
              <a:ext cx="3171825" cy="3051175"/>
            </a:xfrm>
            <a:custGeom>
              <a:avLst/>
              <a:gdLst>
                <a:gd name="T0" fmla="*/ 923 w 2040"/>
                <a:gd name="T1" fmla="*/ 0 h 1961"/>
                <a:gd name="T2" fmla="*/ 0 w 2040"/>
                <a:gd name="T3" fmla="*/ 371 h 1961"/>
                <a:gd name="T4" fmla="*/ 1260 w 2040"/>
                <a:gd name="T5" fmla="*/ 1672 h 1961"/>
                <a:gd name="T6" fmla="*/ 1820 w 2040"/>
                <a:gd name="T7" fmla="*/ 1907 h 1961"/>
                <a:gd name="T8" fmla="*/ 1497 w 2040"/>
                <a:gd name="T9" fmla="*/ 1582 h 1961"/>
                <a:gd name="T10" fmla="*/ 2040 w 2040"/>
                <a:gd name="T11" fmla="*/ 852 h 1961"/>
                <a:gd name="T12" fmla="*/ 923 w 2040"/>
                <a:gd name="T13" fmla="*/ 0 h 1961"/>
              </a:gdLst>
              <a:ahLst/>
              <a:cxnLst>
                <a:cxn ang="0">
                  <a:pos x="T0" y="T1"/>
                </a:cxn>
                <a:cxn ang="0">
                  <a:pos x="T2" y="T3"/>
                </a:cxn>
                <a:cxn ang="0">
                  <a:pos x="T4" y="T5"/>
                </a:cxn>
                <a:cxn ang="0">
                  <a:pos x="T6" y="T7"/>
                </a:cxn>
                <a:cxn ang="0">
                  <a:pos x="T8" y="T9"/>
                </a:cxn>
                <a:cxn ang="0">
                  <a:pos x="T10" y="T11"/>
                </a:cxn>
                <a:cxn ang="0">
                  <a:pos x="T12" y="T13"/>
                </a:cxn>
              </a:cxnLst>
              <a:rect l="0" t="0" r="r" b="b"/>
              <a:pathLst>
                <a:path w="2040" h="1961">
                  <a:moveTo>
                    <a:pt x="923" y="0"/>
                  </a:moveTo>
                  <a:cubicBezTo>
                    <a:pt x="540" y="0"/>
                    <a:pt x="202" y="147"/>
                    <a:pt x="0" y="371"/>
                  </a:cubicBezTo>
                  <a:cubicBezTo>
                    <a:pt x="500" y="237"/>
                    <a:pt x="1720" y="774"/>
                    <a:pt x="1260" y="1672"/>
                  </a:cubicBezTo>
                  <a:cubicBezTo>
                    <a:pt x="1391" y="1910"/>
                    <a:pt x="1606" y="1961"/>
                    <a:pt x="1820" y="1907"/>
                  </a:cubicBezTo>
                  <a:cubicBezTo>
                    <a:pt x="1691" y="1797"/>
                    <a:pt x="1580" y="1692"/>
                    <a:pt x="1497" y="1582"/>
                  </a:cubicBezTo>
                  <a:cubicBezTo>
                    <a:pt x="1822" y="1433"/>
                    <a:pt x="2040" y="1162"/>
                    <a:pt x="2040" y="852"/>
                  </a:cubicBezTo>
                  <a:cubicBezTo>
                    <a:pt x="2040" y="381"/>
                    <a:pt x="1540" y="0"/>
                    <a:pt x="923" y="0"/>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258" name="square_blank_calendar_blue"/>
          <p:cNvGrpSpPr/>
          <p:nvPr userDrawn="1"/>
        </p:nvGrpSpPr>
        <p:grpSpPr>
          <a:xfrm>
            <a:off x="8830210" y="359848"/>
            <a:ext cx="903188" cy="924573"/>
            <a:chOff x="6237288" y="2895601"/>
            <a:chExt cx="2279650" cy="2333625"/>
          </a:xfrm>
        </p:grpSpPr>
        <p:sp>
          <p:nvSpPr>
            <p:cNvPr id="259" name="Freeform 46"/>
            <p:cNvSpPr>
              <a:spLocks noEditPoints="1"/>
            </p:cNvSpPr>
            <p:nvPr/>
          </p:nvSpPr>
          <p:spPr bwMode="auto">
            <a:xfrm>
              <a:off x="6237288" y="3136901"/>
              <a:ext cx="2279650" cy="2092325"/>
            </a:xfrm>
            <a:custGeom>
              <a:avLst/>
              <a:gdLst>
                <a:gd name="T0" fmla="*/ 273 w 2345"/>
                <a:gd name="T1" fmla="*/ 0 h 2152"/>
                <a:gd name="T2" fmla="*/ 84 w 2345"/>
                <a:gd name="T3" fmla="*/ 0 h 2152"/>
                <a:gd name="T4" fmla="*/ 0 w 2345"/>
                <a:gd name="T5" fmla="*/ 2 h 2152"/>
                <a:gd name="T6" fmla="*/ 0 w 2345"/>
                <a:gd name="T7" fmla="*/ 2068 h 2152"/>
                <a:gd name="T8" fmla="*/ 2 w 2345"/>
                <a:gd name="T9" fmla="*/ 2152 h 2152"/>
                <a:gd name="T10" fmla="*/ 2261 w 2345"/>
                <a:gd name="T11" fmla="*/ 2152 h 2152"/>
                <a:gd name="T12" fmla="*/ 2345 w 2345"/>
                <a:gd name="T13" fmla="*/ 2151 h 2152"/>
                <a:gd name="T14" fmla="*/ 2345 w 2345"/>
                <a:gd name="T15" fmla="*/ 85 h 2152"/>
                <a:gd name="T16" fmla="*/ 2344 w 2345"/>
                <a:gd name="T17" fmla="*/ 0 h 2152"/>
                <a:gd name="T18" fmla="*/ 2072 w 2345"/>
                <a:gd name="T19" fmla="*/ 0 h 2152"/>
                <a:gd name="T20" fmla="*/ 2072 w 2345"/>
                <a:gd name="T21" fmla="*/ 101 h 2152"/>
                <a:gd name="T22" fmla="*/ 2072 w 2345"/>
                <a:gd name="T23" fmla="*/ 125 h 2152"/>
                <a:gd name="T24" fmla="*/ 1886 w 2345"/>
                <a:gd name="T25" fmla="*/ 311 h 2152"/>
                <a:gd name="T26" fmla="*/ 1839 w 2345"/>
                <a:gd name="T27" fmla="*/ 311 h 2152"/>
                <a:gd name="T28" fmla="*/ 1653 w 2345"/>
                <a:gd name="T29" fmla="*/ 125 h 2152"/>
                <a:gd name="T30" fmla="*/ 1653 w 2345"/>
                <a:gd name="T31" fmla="*/ 83 h 2152"/>
                <a:gd name="T32" fmla="*/ 1653 w 2345"/>
                <a:gd name="T33" fmla="*/ 0 h 2152"/>
                <a:gd name="T34" fmla="*/ 692 w 2345"/>
                <a:gd name="T35" fmla="*/ 0 h 2152"/>
                <a:gd name="T36" fmla="*/ 692 w 2345"/>
                <a:gd name="T37" fmla="*/ 83 h 2152"/>
                <a:gd name="T38" fmla="*/ 692 w 2345"/>
                <a:gd name="T39" fmla="*/ 125 h 2152"/>
                <a:gd name="T40" fmla="*/ 506 w 2345"/>
                <a:gd name="T41" fmla="*/ 311 h 2152"/>
                <a:gd name="T42" fmla="*/ 460 w 2345"/>
                <a:gd name="T43" fmla="*/ 311 h 2152"/>
                <a:gd name="T44" fmla="*/ 273 w 2345"/>
                <a:gd name="T45" fmla="*/ 125 h 2152"/>
                <a:gd name="T46" fmla="*/ 273 w 2345"/>
                <a:gd name="T47" fmla="*/ 101 h 2152"/>
                <a:gd name="T48" fmla="*/ 273 w 2345"/>
                <a:gd name="T49" fmla="*/ 0 h 2152"/>
                <a:gd name="T50" fmla="*/ 165 w 2345"/>
                <a:gd name="T51" fmla="*/ 166 h 2152"/>
                <a:gd name="T52" fmla="*/ 171 w 2345"/>
                <a:gd name="T53" fmla="*/ 166 h 2152"/>
                <a:gd name="T54" fmla="*/ 165 w 2345"/>
                <a:gd name="T55" fmla="*/ 171 h 2152"/>
                <a:gd name="T56" fmla="*/ 165 w 2345"/>
                <a:gd name="T57" fmla="*/ 166 h 2152"/>
                <a:gd name="T58" fmla="*/ 2180 w 2345"/>
                <a:gd name="T59" fmla="*/ 166 h 2152"/>
                <a:gd name="T60" fmla="*/ 2180 w 2345"/>
                <a:gd name="T61" fmla="*/ 171 h 2152"/>
                <a:gd name="T62" fmla="*/ 2175 w 2345"/>
                <a:gd name="T63" fmla="*/ 166 h 2152"/>
                <a:gd name="T64" fmla="*/ 2180 w 2345"/>
                <a:gd name="T65" fmla="*/ 166 h 2152"/>
                <a:gd name="T66" fmla="*/ 2180 w 2345"/>
                <a:gd name="T67" fmla="*/ 635 h 2152"/>
                <a:gd name="T68" fmla="*/ 2180 w 2345"/>
                <a:gd name="T69" fmla="*/ 1987 h 2152"/>
                <a:gd name="T70" fmla="*/ 165 w 2345"/>
                <a:gd name="T71" fmla="*/ 1987 h 2152"/>
                <a:gd name="T72" fmla="*/ 165 w 2345"/>
                <a:gd name="T73" fmla="*/ 635 h 2152"/>
                <a:gd name="T74" fmla="*/ 2180 w 2345"/>
                <a:gd name="T75" fmla="*/ 635 h 2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345" h="2152">
                  <a:moveTo>
                    <a:pt x="273" y="0"/>
                  </a:moveTo>
                  <a:cubicBezTo>
                    <a:pt x="84" y="0"/>
                    <a:pt x="84" y="0"/>
                    <a:pt x="84" y="0"/>
                  </a:cubicBezTo>
                  <a:cubicBezTo>
                    <a:pt x="0" y="2"/>
                    <a:pt x="0" y="2"/>
                    <a:pt x="0" y="2"/>
                  </a:cubicBezTo>
                  <a:cubicBezTo>
                    <a:pt x="0" y="2068"/>
                    <a:pt x="0" y="2068"/>
                    <a:pt x="0" y="2068"/>
                  </a:cubicBezTo>
                  <a:cubicBezTo>
                    <a:pt x="2" y="2152"/>
                    <a:pt x="2" y="2152"/>
                    <a:pt x="2" y="2152"/>
                  </a:cubicBezTo>
                  <a:cubicBezTo>
                    <a:pt x="2261" y="2152"/>
                    <a:pt x="2261" y="2152"/>
                    <a:pt x="2261" y="2152"/>
                  </a:cubicBezTo>
                  <a:cubicBezTo>
                    <a:pt x="2345" y="2151"/>
                    <a:pt x="2345" y="2151"/>
                    <a:pt x="2345" y="2151"/>
                  </a:cubicBezTo>
                  <a:cubicBezTo>
                    <a:pt x="2345" y="85"/>
                    <a:pt x="2345" y="85"/>
                    <a:pt x="2345" y="85"/>
                  </a:cubicBezTo>
                  <a:cubicBezTo>
                    <a:pt x="2344" y="0"/>
                    <a:pt x="2344" y="0"/>
                    <a:pt x="2344" y="0"/>
                  </a:cubicBezTo>
                  <a:cubicBezTo>
                    <a:pt x="2072" y="0"/>
                    <a:pt x="2072" y="0"/>
                    <a:pt x="2072" y="0"/>
                  </a:cubicBezTo>
                  <a:cubicBezTo>
                    <a:pt x="2072" y="101"/>
                    <a:pt x="2072" y="101"/>
                    <a:pt x="2072" y="101"/>
                  </a:cubicBezTo>
                  <a:cubicBezTo>
                    <a:pt x="2072" y="125"/>
                    <a:pt x="2072" y="125"/>
                    <a:pt x="2072" y="125"/>
                  </a:cubicBezTo>
                  <a:cubicBezTo>
                    <a:pt x="2072" y="228"/>
                    <a:pt x="1989" y="311"/>
                    <a:pt x="1886" y="311"/>
                  </a:cubicBezTo>
                  <a:cubicBezTo>
                    <a:pt x="1839" y="311"/>
                    <a:pt x="1839" y="311"/>
                    <a:pt x="1839" y="311"/>
                  </a:cubicBezTo>
                  <a:cubicBezTo>
                    <a:pt x="1737" y="311"/>
                    <a:pt x="1653" y="228"/>
                    <a:pt x="1653" y="125"/>
                  </a:cubicBezTo>
                  <a:cubicBezTo>
                    <a:pt x="1653" y="83"/>
                    <a:pt x="1653" y="83"/>
                    <a:pt x="1653" y="83"/>
                  </a:cubicBezTo>
                  <a:cubicBezTo>
                    <a:pt x="1653" y="0"/>
                    <a:pt x="1653" y="0"/>
                    <a:pt x="1653" y="0"/>
                  </a:cubicBezTo>
                  <a:cubicBezTo>
                    <a:pt x="692" y="0"/>
                    <a:pt x="692" y="0"/>
                    <a:pt x="692" y="0"/>
                  </a:cubicBezTo>
                  <a:cubicBezTo>
                    <a:pt x="692" y="83"/>
                    <a:pt x="692" y="83"/>
                    <a:pt x="692" y="83"/>
                  </a:cubicBezTo>
                  <a:cubicBezTo>
                    <a:pt x="692" y="125"/>
                    <a:pt x="692" y="125"/>
                    <a:pt x="692" y="125"/>
                  </a:cubicBezTo>
                  <a:cubicBezTo>
                    <a:pt x="692" y="228"/>
                    <a:pt x="609" y="311"/>
                    <a:pt x="506" y="311"/>
                  </a:cubicBezTo>
                  <a:cubicBezTo>
                    <a:pt x="460" y="311"/>
                    <a:pt x="460" y="311"/>
                    <a:pt x="460" y="311"/>
                  </a:cubicBezTo>
                  <a:cubicBezTo>
                    <a:pt x="357" y="311"/>
                    <a:pt x="273" y="228"/>
                    <a:pt x="273" y="125"/>
                  </a:cubicBezTo>
                  <a:cubicBezTo>
                    <a:pt x="273" y="101"/>
                    <a:pt x="273" y="101"/>
                    <a:pt x="273" y="101"/>
                  </a:cubicBezTo>
                  <a:cubicBezTo>
                    <a:pt x="273" y="0"/>
                    <a:pt x="273" y="0"/>
                    <a:pt x="273" y="0"/>
                  </a:cubicBezTo>
                  <a:close/>
                  <a:moveTo>
                    <a:pt x="165" y="166"/>
                  </a:moveTo>
                  <a:cubicBezTo>
                    <a:pt x="171" y="166"/>
                    <a:pt x="171" y="166"/>
                    <a:pt x="171" y="166"/>
                  </a:cubicBezTo>
                  <a:cubicBezTo>
                    <a:pt x="169" y="167"/>
                    <a:pt x="167" y="169"/>
                    <a:pt x="165" y="171"/>
                  </a:cubicBezTo>
                  <a:lnTo>
                    <a:pt x="165" y="166"/>
                  </a:lnTo>
                  <a:close/>
                  <a:moveTo>
                    <a:pt x="2180" y="166"/>
                  </a:moveTo>
                  <a:cubicBezTo>
                    <a:pt x="2180" y="171"/>
                    <a:pt x="2180" y="171"/>
                    <a:pt x="2180" y="171"/>
                  </a:cubicBezTo>
                  <a:cubicBezTo>
                    <a:pt x="2178" y="169"/>
                    <a:pt x="2177" y="167"/>
                    <a:pt x="2175" y="166"/>
                  </a:cubicBezTo>
                  <a:lnTo>
                    <a:pt x="2180" y="166"/>
                  </a:lnTo>
                  <a:close/>
                  <a:moveTo>
                    <a:pt x="2180" y="635"/>
                  </a:moveTo>
                  <a:cubicBezTo>
                    <a:pt x="2180" y="1987"/>
                    <a:pt x="2180" y="1987"/>
                    <a:pt x="2180" y="1987"/>
                  </a:cubicBezTo>
                  <a:cubicBezTo>
                    <a:pt x="165" y="1987"/>
                    <a:pt x="165" y="1987"/>
                    <a:pt x="165" y="1987"/>
                  </a:cubicBezTo>
                  <a:cubicBezTo>
                    <a:pt x="165" y="635"/>
                    <a:pt x="165" y="635"/>
                    <a:pt x="165" y="635"/>
                  </a:cubicBezTo>
                  <a:lnTo>
                    <a:pt x="2180" y="635"/>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60" name="Freeform 47"/>
            <p:cNvSpPr>
              <a:spLocks/>
            </p:cNvSpPr>
            <p:nvPr/>
          </p:nvSpPr>
          <p:spPr bwMode="auto">
            <a:xfrm>
              <a:off x="6570663" y="2895601"/>
              <a:ext cx="273050" cy="474663"/>
            </a:xfrm>
            <a:custGeom>
              <a:avLst/>
              <a:gdLst>
                <a:gd name="T0" fmla="*/ 163 w 280"/>
                <a:gd name="T1" fmla="*/ 489 h 489"/>
                <a:gd name="T2" fmla="*/ 280 w 280"/>
                <a:gd name="T3" fmla="*/ 373 h 489"/>
                <a:gd name="T4" fmla="*/ 280 w 280"/>
                <a:gd name="T5" fmla="*/ 117 h 489"/>
                <a:gd name="T6" fmla="*/ 163 w 280"/>
                <a:gd name="T7" fmla="*/ 0 h 489"/>
                <a:gd name="T8" fmla="*/ 117 w 280"/>
                <a:gd name="T9" fmla="*/ 0 h 489"/>
                <a:gd name="T10" fmla="*/ 0 w 280"/>
                <a:gd name="T11" fmla="*/ 117 h 489"/>
                <a:gd name="T12" fmla="*/ 0 w 280"/>
                <a:gd name="T13" fmla="*/ 373 h 489"/>
                <a:gd name="T14" fmla="*/ 117 w 280"/>
                <a:gd name="T15" fmla="*/ 489 h 489"/>
                <a:gd name="T16" fmla="*/ 163 w 280"/>
                <a:gd name="T17" fmla="*/ 489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0" h="489">
                  <a:moveTo>
                    <a:pt x="163" y="489"/>
                  </a:moveTo>
                  <a:cubicBezTo>
                    <a:pt x="227" y="489"/>
                    <a:pt x="280" y="437"/>
                    <a:pt x="280" y="373"/>
                  </a:cubicBezTo>
                  <a:cubicBezTo>
                    <a:pt x="280" y="117"/>
                    <a:pt x="280" y="117"/>
                    <a:pt x="280" y="117"/>
                  </a:cubicBezTo>
                  <a:cubicBezTo>
                    <a:pt x="280" y="53"/>
                    <a:pt x="227" y="0"/>
                    <a:pt x="163" y="0"/>
                  </a:cubicBezTo>
                  <a:cubicBezTo>
                    <a:pt x="117" y="0"/>
                    <a:pt x="117" y="0"/>
                    <a:pt x="117" y="0"/>
                  </a:cubicBezTo>
                  <a:cubicBezTo>
                    <a:pt x="52" y="0"/>
                    <a:pt x="0" y="53"/>
                    <a:pt x="0" y="117"/>
                  </a:cubicBezTo>
                  <a:cubicBezTo>
                    <a:pt x="0" y="373"/>
                    <a:pt x="0" y="373"/>
                    <a:pt x="0" y="373"/>
                  </a:cubicBezTo>
                  <a:cubicBezTo>
                    <a:pt x="0" y="437"/>
                    <a:pt x="52" y="489"/>
                    <a:pt x="117" y="489"/>
                  </a:cubicBezTo>
                  <a:lnTo>
                    <a:pt x="163" y="489"/>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61" name="Freeform 48"/>
            <p:cNvSpPr>
              <a:spLocks/>
            </p:cNvSpPr>
            <p:nvPr/>
          </p:nvSpPr>
          <p:spPr bwMode="auto">
            <a:xfrm>
              <a:off x="7912100" y="2895601"/>
              <a:ext cx="271462" cy="474663"/>
            </a:xfrm>
            <a:custGeom>
              <a:avLst/>
              <a:gdLst>
                <a:gd name="T0" fmla="*/ 163 w 279"/>
                <a:gd name="T1" fmla="*/ 489 h 489"/>
                <a:gd name="T2" fmla="*/ 279 w 279"/>
                <a:gd name="T3" fmla="*/ 373 h 489"/>
                <a:gd name="T4" fmla="*/ 279 w 279"/>
                <a:gd name="T5" fmla="*/ 117 h 489"/>
                <a:gd name="T6" fmla="*/ 163 w 279"/>
                <a:gd name="T7" fmla="*/ 0 h 489"/>
                <a:gd name="T8" fmla="*/ 116 w 279"/>
                <a:gd name="T9" fmla="*/ 0 h 489"/>
                <a:gd name="T10" fmla="*/ 0 w 279"/>
                <a:gd name="T11" fmla="*/ 117 h 489"/>
                <a:gd name="T12" fmla="*/ 0 w 279"/>
                <a:gd name="T13" fmla="*/ 373 h 489"/>
                <a:gd name="T14" fmla="*/ 116 w 279"/>
                <a:gd name="T15" fmla="*/ 489 h 489"/>
                <a:gd name="T16" fmla="*/ 163 w 279"/>
                <a:gd name="T17" fmla="*/ 489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9" h="489">
                  <a:moveTo>
                    <a:pt x="163" y="489"/>
                  </a:moveTo>
                  <a:cubicBezTo>
                    <a:pt x="227" y="489"/>
                    <a:pt x="279" y="437"/>
                    <a:pt x="279" y="373"/>
                  </a:cubicBezTo>
                  <a:cubicBezTo>
                    <a:pt x="279" y="117"/>
                    <a:pt x="279" y="117"/>
                    <a:pt x="279" y="117"/>
                  </a:cubicBezTo>
                  <a:cubicBezTo>
                    <a:pt x="279" y="53"/>
                    <a:pt x="227" y="0"/>
                    <a:pt x="163" y="0"/>
                  </a:cubicBezTo>
                  <a:cubicBezTo>
                    <a:pt x="116" y="0"/>
                    <a:pt x="116" y="0"/>
                    <a:pt x="116" y="0"/>
                  </a:cubicBezTo>
                  <a:cubicBezTo>
                    <a:pt x="52" y="0"/>
                    <a:pt x="0" y="53"/>
                    <a:pt x="0" y="117"/>
                  </a:cubicBezTo>
                  <a:cubicBezTo>
                    <a:pt x="0" y="373"/>
                    <a:pt x="0" y="373"/>
                    <a:pt x="0" y="373"/>
                  </a:cubicBezTo>
                  <a:cubicBezTo>
                    <a:pt x="0" y="437"/>
                    <a:pt x="52" y="489"/>
                    <a:pt x="116" y="489"/>
                  </a:cubicBezTo>
                  <a:lnTo>
                    <a:pt x="163" y="489"/>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262" name="statebuilding_blue"/>
          <p:cNvGrpSpPr/>
          <p:nvPr userDrawn="1"/>
        </p:nvGrpSpPr>
        <p:grpSpPr>
          <a:xfrm>
            <a:off x="10398385" y="206717"/>
            <a:ext cx="961864" cy="1104139"/>
            <a:chOff x="5376863" y="2586038"/>
            <a:chExt cx="2286000" cy="2624138"/>
          </a:xfrm>
        </p:grpSpPr>
        <p:sp>
          <p:nvSpPr>
            <p:cNvPr id="263" name="Freeform 52"/>
            <p:cNvSpPr>
              <a:spLocks/>
            </p:cNvSpPr>
            <p:nvPr/>
          </p:nvSpPr>
          <p:spPr bwMode="auto">
            <a:xfrm>
              <a:off x="5376863" y="5008563"/>
              <a:ext cx="2286000" cy="201613"/>
            </a:xfrm>
            <a:custGeom>
              <a:avLst/>
              <a:gdLst>
                <a:gd name="T0" fmla="*/ 1440 w 1440"/>
                <a:gd name="T1" fmla="*/ 127 h 127"/>
                <a:gd name="T2" fmla="*/ 0 w 1440"/>
                <a:gd name="T3" fmla="*/ 127 h 127"/>
                <a:gd name="T4" fmla="*/ 72 w 1440"/>
                <a:gd name="T5" fmla="*/ 0 h 127"/>
                <a:gd name="T6" fmla="*/ 1351 w 1440"/>
                <a:gd name="T7" fmla="*/ 0 h 127"/>
                <a:gd name="T8" fmla="*/ 1440 w 1440"/>
                <a:gd name="T9" fmla="*/ 127 h 127"/>
              </a:gdLst>
              <a:ahLst/>
              <a:cxnLst>
                <a:cxn ang="0">
                  <a:pos x="T0" y="T1"/>
                </a:cxn>
                <a:cxn ang="0">
                  <a:pos x="T2" y="T3"/>
                </a:cxn>
                <a:cxn ang="0">
                  <a:pos x="T4" y="T5"/>
                </a:cxn>
                <a:cxn ang="0">
                  <a:pos x="T6" y="T7"/>
                </a:cxn>
                <a:cxn ang="0">
                  <a:pos x="T8" y="T9"/>
                </a:cxn>
              </a:cxnLst>
              <a:rect l="0" t="0" r="r" b="b"/>
              <a:pathLst>
                <a:path w="1440" h="127">
                  <a:moveTo>
                    <a:pt x="1440" y="127"/>
                  </a:moveTo>
                  <a:lnTo>
                    <a:pt x="0" y="127"/>
                  </a:lnTo>
                  <a:lnTo>
                    <a:pt x="72" y="0"/>
                  </a:lnTo>
                  <a:lnTo>
                    <a:pt x="1351" y="0"/>
                  </a:lnTo>
                  <a:lnTo>
                    <a:pt x="1440" y="127"/>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64" name="Freeform 53"/>
            <p:cNvSpPr>
              <a:spLocks noEditPoints="1"/>
            </p:cNvSpPr>
            <p:nvPr/>
          </p:nvSpPr>
          <p:spPr bwMode="auto">
            <a:xfrm>
              <a:off x="5516563" y="4260850"/>
              <a:ext cx="1971675" cy="700088"/>
            </a:xfrm>
            <a:custGeom>
              <a:avLst/>
              <a:gdLst>
                <a:gd name="T0" fmla="*/ 1803 w 1803"/>
                <a:gd name="T1" fmla="*/ 641 h 641"/>
                <a:gd name="T2" fmla="*/ 894 w 1803"/>
                <a:gd name="T3" fmla="*/ 370 h 641"/>
                <a:gd name="T4" fmla="*/ 309 w 1803"/>
                <a:gd name="T5" fmla="*/ 611 h 641"/>
                <a:gd name="T6" fmla="*/ 235 w 1803"/>
                <a:gd name="T7" fmla="*/ 641 h 641"/>
                <a:gd name="T8" fmla="*/ 44 w 1803"/>
                <a:gd name="T9" fmla="*/ 564 h 641"/>
                <a:gd name="T10" fmla="*/ 224 w 1803"/>
                <a:gd name="T11" fmla="*/ 158 h 641"/>
                <a:gd name="T12" fmla="*/ 891 w 1803"/>
                <a:gd name="T13" fmla="*/ 2 h 641"/>
                <a:gd name="T14" fmla="*/ 902 w 1803"/>
                <a:gd name="T15" fmla="*/ 2 h 641"/>
                <a:gd name="T16" fmla="*/ 912 w 1803"/>
                <a:gd name="T17" fmla="*/ 2 h 641"/>
                <a:gd name="T18" fmla="*/ 1563 w 1803"/>
                <a:gd name="T19" fmla="*/ 559 h 641"/>
                <a:gd name="T20" fmla="*/ 1455 w 1803"/>
                <a:gd name="T21" fmla="*/ 434 h 641"/>
                <a:gd name="T22" fmla="*/ 1445 w 1803"/>
                <a:gd name="T23" fmla="*/ 189 h 641"/>
                <a:gd name="T24" fmla="*/ 1387 w 1803"/>
                <a:gd name="T25" fmla="*/ 208 h 641"/>
                <a:gd name="T26" fmla="*/ 1397 w 1803"/>
                <a:gd name="T27" fmla="*/ 454 h 641"/>
                <a:gd name="T28" fmla="*/ 1455 w 1803"/>
                <a:gd name="T29" fmla="*/ 434 h 641"/>
                <a:gd name="T30" fmla="*/ 1279 w 1803"/>
                <a:gd name="T31" fmla="*/ 139 h 641"/>
                <a:gd name="T32" fmla="*/ 1245 w 1803"/>
                <a:gd name="T33" fmla="*/ 109 h 641"/>
                <a:gd name="T34" fmla="*/ 1211 w 1803"/>
                <a:gd name="T35" fmla="*/ 383 h 641"/>
                <a:gd name="T36" fmla="*/ 1245 w 1803"/>
                <a:gd name="T37" fmla="*/ 413 h 641"/>
                <a:gd name="T38" fmla="*/ 1103 w 1803"/>
                <a:gd name="T39" fmla="*/ 345 h 641"/>
                <a:gd name="T40" fmla="*/ 1093 w 1803"/>
                <a:gd name="T41" fmla="*/ 79 h 641"/>
                <a:gd name="T42" fmla="*/ 1035 w 1803"/>
                <a:gd name="T43" fmla="*/ 100 h 641"/>
                <a:gd name="T44" fmla="*/ 1045 w 1803"/>
                <a:gd name="T45" fmla="*/ 366 h 641"/>
                <a:gd name="T46" fmla="*/ 1103 w 1803"/>
                <a:gd name="T47" fmla="*/ 345 h 641"/>
                <a:gd name="T48" fmla="*/ 928 w 1803"/>
                <a:gd name="T49" fmla="*/ 92 h 641"/>
                <a:gd name="T50" fmla="*/ 893 w 1803"/>
                <a:gd name="T51" fmla="*/ 63 h 641"/>
                <a:gd name="T52" fmla="*/ 859 w 1803"/>
                <a:gd name="T53" fmla="*/ 326 h 641"/>
                <a:gd name="T54" fmla="*/ 894 w 1803"/>
                <a:gd name="T55" fmla="*/ 354 h 641"/>
                <a:gd name="T56" fmla="*/ 752 w 1803"/>
                <a:gd name="T57" fmla="*/ 349 h 641"/>
                <a:gd name="T58" fmla="*/ 742 w 1803"/>
                <a:gd name="T59" fmla="*/ 83 h 641"/>
                <a:gd name="T60" fmla="*/ 683 w 1803"/>
                <a:gd name="T61" fmla="*/ 104 h 641"/>
                <a:gd name="T62" fmla="*/ 693 w 1803"/>
                <a:gd name="T63" fmla="*/ 370 h 641"/>
                <a:gd name="T64" fmla="*/ 752 w 1803"/>
                <a:gd name="T65" fmla="*/ 349 h 641"/>
                <a:gd name="T66" fmla="*/ 576 w 1803"/>
                <a:gd name="T67" fmla="*/ 139 h 641"/>
                <a:gd name="T68" fmla="*/ 542 w 1803"/>
                <a:gd name="T69" fmla="*/ 109 h 641"/>
                <a:gd name="T70" fmla="*/ 507 w 1803"/>
                <a:gd name="T71" fmla="*/ 383 h 641"/>
                <a:gd name="T72" fmla="*/ 542 w 1803"/>
                <a:gd name="T73" fmla="*/ 413 h 641"/>
                <a:gd name="T74" fmla="*/ 400 w 1803"/>
                <a:gd name="T75" fmla="*/ 434 h 641"/>
                <a:gd name="T76" fmla="*/ 390 w 1803"/>
                <a:gd name="T77" fmla="*/ 189 h 641"/>
                <a:gd name="T78" fmla="*/ 331 w 1803"/>
                <a:gd name="T79" fmla="*/ 208 h 641"/>
                <a:gd name="T80" fmla="*/ 341 w 1803"/>
                <a:gd name="T81" fmla="*/ 454 h 641"/>
                <a:gd name="T82" fmla="*/ 400 w 1803"/>
                <a:gd name="T83" fmla="*/ 434 h 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803" h="641">
                  <a:moveTo>
                    <a:pt x="1750" y="567"/>
                  </a:moveTo>
                  <a:cubicBezTo>
                    <a:pt x="1803" y="641"/>
                    <a:pt x="1803" y="641"/>
                    <a:pt x="1803" y="641"/>
                  </a:cubicBezTo>
                  <a:cubicBezTo>
                    <a:pt x="1549" y="641"/>
                    <a:pt x="1549" y="641"/>
                    <a:pt x="1549" y="641"/>
                  </a:cubicBezTo>
                  <a:cubicBezTo>
                    <a:pt x="894" y="370"/>
                    <a:pt x="894" y="370"/>
                    <a:pt x="894" y="370"/>
                  </a:cubicBezTo>
                  <a:cubicBezTo>
                    <a:pt x="894" y="370"/>
                    <a:pt x="894" y="370"/>
                    <a:pt x="894" y="370"/>
                  </a:cubicBezTo>
                  <a:cubicBezTo>
                    <a:pt x="309" y="611"/>
                    <a:pt x="309" y="611"/>
                    <a:pt x="309" y="611"/>
                  </a:cubicBezTo>
                  <a:cubicBezTo>
                    <a:pt x="309" y="611"/>
                    <a:pt x="309" y="611"/>
                    <a:pt x="309" y="611"/>
                  </a:cubicBezTo>
                  <a:cubicBezTo>
                    <a:pt x="235" y="641"/>
                    <a:pt x="235" y="641"/>
                    <a:pt x="235" y="641"/>
                  </a:cubicBezTo>
                  <a:cubicBezTo>
                    <a:pt x="0" y="641"/>
                    <a:pt x="0" y="641"/>
                    <a:pt x="0" y="641"/>
                  </a:cubicBezTo>
                  <a:cubicBezTo>
                    <a:pt x="44" y="564"/>
                    <a:pt x="44" y="564"/>
                    <a:pt x="44" y="564"/>
                  </a:cubicBezTo>
                  <a:cubicBezTo>
                    <a:pt x="224" y="555"/>
                    <a:pt x="224" y="555"/>
                    <a:pt x="224" y="555"/>
                  </a:cubicBezTo>
                  <a:cubicBezTo>
                    <a:pt x="224" y="158"/>
                    <a:pt x="224" y="158"/>
                    <a:pt x="224" y="158"/>
                  </a:cubicBezTo>
                  <a:cubicBezTo>
                    <a:pt x="357" y="49"/>
                    <a:pt x="714" y="0"/>
                    <a:pt x="891" y="2"/>
                  </a:cubicBezTo>
                  <a:cubicBezTo>
                    <a:pt x="891" y="2"/>
                    <a:pt x="891" y="2"/>
                    <a:pt x="891" y="2"/>
                  </a:cubicBezTo>
                  <a:cubicBezTo>
                    <a:pt x="901" y="2"/>
                    <a:pt x="901" y="2"/>
                    <a:pt x="901" y="2"/>
                  </a:cubicBezTo>
                  <a:cubicBezTo>
                    <a:pt x="902" y="2"/>
                    <a:pt x="902" y="2"/>
                    <a:pt x="902" y="2"/>
                  </a:cubicBezTo>
                  <a:cubicBezTo>
                    <a:pt x="912" y="2"/>
                    <a:pt x="912" y="2"/>
                    <a:pt x="912" y="2"/>
                  </a:cubicBezTo>
                  <a:cubicBezTo>
                    <a:pt x="912" y="2"/>
                    <a:pt x="912" y="2"/>
                    <a:pt x="912" y="2"/>
                  </a:cubicBezTo>
                  <a:cubicBezTo>
                    <a:pt x="1075" y="0"/>
                    <a:pt x="1413" y="45"/>
                    <a:pt x="1560" y="144"/>
                  </a:cubicBezTo>
                  <a:cubicBezTo>
                    <a:pt x="1563" y="559"/>
                    <a:pt x="1563" y="559"/>
                    <a:pt x="1563" y="559"/>
                  </a:cubicBezTo>
                  <a:lnTo>
                    <a:pt x="1750" y="567"/>
                  </a:lnTo>
                  <a:close/>
                  <a:moveTo>
                    <a:pt x="1455" y="434"/>
                  </a:moveTo>
                  <a:cubicBezTo>
                    <a:pt x="1455" y="208"/>
                    <a:pt x="1455" y="208"/>
                    <a:pt x="1455" y="208"/>
                  </a:cubicBezTo>
                  <a:cubicBezTo>
                    <a:pt x="1455" y="200"/>
                    <a:pt x="1452" y="194"/>
                    <a:pt x="1445" y="189"/>
                  </a:cubicBezTo>
                  <a:cubicBezTo>
                    <a:pt x="1439" y="183"/>
                    <a:pt x="1431" y="180"/>
                    <a:pt x="1421" y="180"/>
                  </a:cubicBezTo>
                  <a:cubicBezTo>
                    <a:pt x="1402" y="180"/>
                    <a:pt x="1387" y="193"/>
                    <a:pt x="1387" y="208"/>
                  </a:cubicBezTo>
                  <a:cubicBezTo>
                    <a:pt x="1387" y="434"/>
                    <a:pt x="1387" y="434"/>
                    <a:pt x="1387" y="434"/>
                  </a:cubicBezTo>
                  <a:cubicBezTo>
                    <a:pt x="1387" y="442"/>
                    <a:pt x="1391" y="449"/>
                    <a:pt x="1397" y="454"/>
                  </a:cubicBezTo>
                  <a:cubicBezTo>
                    <a:pt x="1403" y="459"/>
                    <a:pt x="1412" y="462"/>
                    <a:pt x="1421" y="462"/>
                  </a:cubicBezTo>
                  <a:cubicBezTo>
                    <a:pt x="1440" y="462"/>
                    <a:pt x="1455" y="450"/>
                    <a:pt x="1455" y="434"/>
                  </a:cubicBezTo>
                  <a:close/>
                  <a:moveTo>
                    <a:pt x="1279" y="383"/>
                  </a:moveTo>
                  <a:cubicBezTo>
                    <a:pt x="1279" y="139"/>
                    <a:pt x="1279" y="139"/>
                    <a:pt x="1279" y="139"/>
                  </a:cubicBezTo>
                  <a:cubicBezTo>
                    <a:pt x="1279" y="130"/>
                    <a:pt x="1276" y="123"/>
                    <a:pt x="1269" y="118"/>
                  </a:cubicBezTo>
                  <a:cubicBezTo>
                    <a:pt x="1263" y="112"/>
                    <a:pt x="1255" y="109"/>
                    <a:pt x="1245" y="109"/>
                  </a:cubicBezTo>
                  <a:cubicBezTo>
                    <a:pt x="1226" y="109"/>
                    <a:pt x="1211" y="122"/>
                    <a:pt x="1211" y="139"/>
                  </a:cubicBezTo>
                  <a:cubicBezTo>
                    <a:pt x="1211" y="383"/>
                    <a:pt x="1211" y="383"/>
                    <a:pt x="1211" y="383"/>
                  </a:cubicBezTo>
                  <a:cubicBezTo>
                    <a:pt x="1211" y="392"/>
                    <a:pt x="1215" y="399"/>
                    <a:pt x="1221" y="405"/>
                  </a:cubicBezTo>
                  <a:cubicBezTo>
                    <a:pt x="1227" y="410"/>
                    <a:pt x="1236" y="413"/>
                    <a:pt x="1245" y="413"/>
                  </a:cubicBezTo>
                  <a:cubicBezTo>
                    <a:pt x="1264" y="413"/>
                    <a:pt x="1279" y="400"/>
                    <a:pt x="1279" y="383"/>
                  </a:cubicBezTo>
                  <a:close/>
                  <a:moveTo>
                    <a:pt x="1103" y="345"/>
                  </a:moveTo>
                  <a:cubicBezTo>
                    <a:pt x="1103" y="100"/>
                    <a:pt x="1103" y="100"/>
                    <a:pt x="1103" y="100"/>
                  </a:cubicBezTo>
                  <a:cubicBezTo>
                    <a:pt x="1103" y="92"/>
                    <a:pt x="1100" y="85"/>
                    <a:pt x="1093" y="79"/>
                  </a:cubicBezTo>
                  <a:cubicBezTo>
                    <a:pt x="1087" y="74"/>
                    <a:pt x="1079" y="71"/>
                    <a:pt x="1069" y="71"/>
                  </a:cubicBezTo>
                  <a:cubicBezTo>
                    <a:pt x="1050" y="71"/>
                    <a:pt x="1035" y="84"/>
                    <a:pt x="1035" y="100"/>
                  </a:cubicBezTo>
                  <a:cubicBezTo>
                    <a:pt x="1035" y="345"/>
                    <a:pt x="1035" y="345"/>
                    <a:pt x="1035" y="345"/>
                  </a:cubicBezTo>
                  <a:cubicBezTo>
                    <a:pt x="1035" y="353"/>
                    <a:pt x="1039" y="361"/>
                    <a:pt x="1045" y="366"/>
                  </a:cubicBezTo>
                  <a:cubicBezTo>
                    <a:pt x="1051" y="372"/>
                    <a:pt x="1060" y="375"/>
                    <a:pt x="1069" y="375"/>
                  </a:cubicBezTo>
                  <a:cubicBezTo>
                    <a:pt x="1088" y="375"/>
                    <a:pt x="1103" y="361"/>
                    <a:pt x="1103" y="345"/>
                  </a:cubicBezTo>
                  <a:close/>
                  <a:moveTo>
                    <a:pt x="928" y="326"/>
                  </a:moveTo>
                  <a:cubicBezTo>
                    <a:pt x="928" y="92"/>
                    <a:pt x="928" y="92"/>
                    <a:pt x="928" y="92"/>
                  </a:cubicBezTo>
                  <a:cubicBezTo>
                    <a:pt x="928" y="84"/>
                    <a:pt x="924" y="77"/>
                    <a:pt x="918" y="72"/>
                  </a:cubicBezTo>
                  <a:cubicBezTo>
                    <a:pt x="911" y="66"/>
                    <a:pt x="903" y="63"/>
                    <a:pt x="893" y="63"/>
                  </a:cubicBezTo>
                  <a:cubicBezTo>
                    <a:pt x="875" y="63"/>
                    <a:pt x="859" y="76"/>
                    <a:pt x="859" y="92"/>
                  </a:cubicBezTo>
                  <a:cubicBezTo>
                    <a:pt x="859" y="326"/>
                    <a:pt x="859" y="326"/>
                    <a:pt x="859" y="326"/>
                  </a:cubicBezTo>
                  <a:cubicBezTo>
                    <a:pt x="859" y="333"/>
                    <a:pt x="863" y="341"/>
                    <a:pt x="869" y="346"/>
                  </a:cubicBezTo>
                  <a:cubicBezTo>
                    <a:pt x="875" y="351"/>
                    <a:pt x="884" y="354"/>
                    <a:pt x="894" y="354"/>
                  </a:cubicBezTo>
                  <a:cubicBezTo>
                    <a:pt x="912" y="354"/>
                    <a:pt x="928" y="341"/>
                    <a:pt x="928" y="326"/>
                  </a:cubicBezTo>
                  <a:close/>
                  <a:moveTo>
                    <a:pt x="752" y="349"/>
                  </a:moveTo>
                  <a:cubicBezTo>
                    <a:pt x="752" y="104"/>
                    <a:pt x="752" y="104"/>
                    <a:pt x="752" y="104"/>
                  </a:cubicBezTo>
                  <a:cubicBezTo>
                    <a:pt x="752" y="96"/>
                    <a:pt x="748" y="88"/>
                    <a:pt x="742" y="83"/>
                  </a:cubicBezTo>
                  <a:cubicBezTo>
                    <a:pt x="735" y="77"/>
                    <a:pt x="727" y="74"/>
                    <a:pt x="717" y="74"/>
                  </a:cubicBezTo>
                  <a:cubicBezTo>
                    <a:pt x="699" y="74"/>
                    <a:pt x="683" y="87"/>
                    <a:pt x="683" y="104"/>
                  </a:cubicBezTo>
                  <a:cubicBezTo>
                    <a:pt x="683" y="349"/>
                    <a:pt x="683" y="349"/>
                    <a:pt x="683" y="349"/>
                  </a:cubicBezTo>
                  <a:cubicBezTo>
                    <a:pt x="683" y="357"/>
                    <a:pt x="687" y="364"/>
                    <a:pt x="693" y="370"/>
                  </a:cubicBezTo>
                  <a:cubicBezTo>
                    <a:pt x="699" y="375"/>
                    <a:pt x="708" y="378"/>
                    <a:pt x="717" y="378"/>
                  </a:cubicBezTo>
                  <a:cubicBezTo>
                    <a:pt x="736" y="378"/>
                    <a:pt x="752" y="365"/>
                    <a:pt x="752" y="349"/>
                  </a:cubicBezTo>
                  <a:close/>
                  <a:moveTo>
                    <a:pt x="576" y="383"/>
                  </a:moveTo>
                  <a:cubicBezTo>
                    <a:pt x="576" y="139"/>
                    <a:pt x="576" y="139"/>
                    <a:pt x="576" y="139"/>
                  </a:cubicBezTo>
                  <a:cubicBezTo>
                    <a:pt x="576" y="130"/>
                    <a:pt x="572" y="123"/>
                    <a:pt x="566" y="118"/>
                  </a:cubicBezTo>
                  <a:cubicBezTo>
                    <a:pt x="560" y="112"/>
                    <a:pt x="551" y="109"/>
                    <a:pt x="542" y="109"/>
                  </a:cubicBezTo>
                  <a:cubicBezTo>
                    <a:pt x="523" y="109"/>
                    <a:pt x="507" y="122"/>
                    <a:pt x="507" y="139"/>
                  </a:cubicBezTo>
                  <a:cubicBezTo>
                    <a:pt x="507" y="383"/>
                    <a:pt x="507" y="383"/>
                    <a:pt x="507" y="383"/>
                  </a:cubicBezTo>
                  <a:cubicBezTo>
                    <a:pt x="507" y="392"/>
                    <a:pt x="511" y="399"/>
                    <a:pt x="517" y="405"/>
                  </a:cubicBezTo>
                  <a:cubicBezTo>
                    <a:pt x="523" y="410"/>
                    <a:pt x="532" y="413"/>
                    <a:pt x="542" y="413"/>
                  </a:cubicBezTo>
                  <a:cubicBezTo>
                    <a:pt x="560" y="413"/>
                    <a:pt x="576" y="400"/>
                    <a:pt x="576" y="383"/>
                  </a:cubicBezTo>
                  <a:close/>
                  <a:moveTo>
                    <a:pt x="400" y="434"/>
                  </a:moveTo>
                  <a:cubicBezTo>
                    <a:pt x="400" y="208"/>
                    <a:pt x="400" y="208"/>
                    <a:pt x="400" y="208"/>
                  </a:cubicBezTo>
                  <a:cubicBezTo>
                    <a:pt x="400" y="200"/>
                    <a:pt x="396" y="194"/>
                    <a:pt x="390" y="189"/>
                  </a:cubicBezTo>
                  <a:cubicBezTo>
                    <a:pt x="384" y="183"/>
                    <a:pt x="375" y="180"/>
                    <a:pt x="366" y="180"/>
                  </a:cubicBezTo>
                  <a:cubicBezTo>
                    <a:pt x="347" y="180"/>
                    <a:pt x="331" y="193"/>
                    <a:pt x="331" y="208"/>
                  </a:cubicBezTo>
                  <a:cubicBezTo>
                    <a:pt x="331" y="434"/>
                    <a:pt x="331" y="434"/>
                    <a:pt x="331" y="434"/>
                  </a:cubicBezTo>
                  <a:cubicBezTo>
                    <a:pt x="331" y="442"/>
                    <a:pt x="335" y="449"/>
                    <a:pt x="341" y="454"/>
                  </a:cubicBezTo>
                  <a:cubicBezTo>
                    <a:pt x="348" y="459"/>
                    <a:pt x="356" y="462"/>
                    <a:pt x="366" y="462"/>
                  </a:cubicBezTo>
                  <a:cubicBezTo>
                    <a:pt x="384" y="462"/>
                    <a:pt x="400" y="450"/>
                    <a:pt x="400" y="434"/>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65" name="Freeform 54"/>
            <p:cNvSpPr>
              <a:spLocks/>
            </p:cNvSpPr>
            <p:nvPr/>
          </p:nvSpPr>
          <p:spPr bwMode="auto">
            <a:xfrm>
              <a:off x="5702301" y="4125913"/>
              <a:ext cx="1597025" cy="285750"/>
            </a:xfrm>
            <a:custGeom>
              <a:avLst/>
              <a:gdLst>
                <a:gd name="T0" fmla="*/ 1448 w 1460"/>
                <a:gd name="T1" fmla="*/ 181 h 261"/>
                <a:gd name="T2" fmla="*/ 1451 w 1460"/>
                <a:gd name="T3" fmla="*/ 261 h 261"/>
                <a:gd name="T4" fmla="*/ 1424 w 1460"/>
                <a:gd name="T5" fmla="*/ 238 h 261"/>
                <a:gd name="T6" fmla="*/ 732 w 1460"/>
                <a:gd name="T7" fmla="*/ 82 h 261"/>
                <a:gd name="T8" fmla="*/ 731 w 1460"/>
                <a:gd name="T9" fmla="*/ 82 h 261"/>
                <a:gd name="T10" fmla="*/ 19 w 1460"/>
                <a:gd name="T11" fmla="*/ 254 h 261"/>
                <a:gd name="T12" fmla="*/ 15 w 1460"/>
                <a:gd name="T13" fmla="*/ 181 h 261"/>
                <a:gd name="T14" fmla="*/ 133 w 1460"/>
                <a:gd name="T15" fmla="*/ 112 h 261"/>
                <a:gd name="T16" fmla="*/ 725 w 1460"/>
                <a:gd name="T17" fmla="*/ 3 h 261"/>
                <a:gd name="T18" fmla="*/ 725 w 1460"/>
                <a:gd name="T19" fmla="*/ 3 h 261"/>
                <a:gd name="T20" fmla="*/ 731 w 1460"/>
                <a:gd name="T21" fmla="*/ 3 h 261"/>
                <a:gd name="T22" fmla="*/ 732 w 1460"/>
                <a:gd name="T23" fmla="*/ 3 h 261"/>
                <a:gd name="T24" fmla="*/ 738 w 1460"/>
                <a:gd name="T25" fmla="*/ 3 h 261"/>
                <a:gd name="T26" fmla="*/ 738 w 1460"/>
                <a:gd name="T27" fmla="*/ 3 h 261"/>
                <a:gd name="T28" fmla="*/ 1275 w 1460"/>
                <a:gd name="T29" fmla="*/ 91 h 261"/>
                <a:gd name="T30" fmla="*/ 1448 w 1460"/>
                <a:gd name="T31" fmla="*/ 181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60" h="261">
                  <a:moveTo>
                    <a:pt x="1448" y="181"/>
                  </a:moveTo>
                  <a:cubicBezTo>
                    <a:pt x="1460" y="216"/>
                    <a:pt x="1456" y="245"/>
                    <a:pt x="1451" y="261"/>
                  </a:cubicBezTo>
                  <a:cubicBezTo>
                    <a:pt x="1443" y="253"/>
                    <a:pt x="1434" y="246"/>
                    <a:pt x="1424" y="238"/>
                  </a:cubicBezTo>
                  <a:cubicBezTo>
                    <a:pt x="1265" y="122"/>
                    <a:pt x="890" y="78"/>
                    <a:pt x="732" y="82"/>
                  </a:cubicBezTo>
                  <a:cubicBezTo>
                    <a:pt x="731" y="82"/>
                    <a:pt x="731" y="82"/>
                    <a:pt x="731" y="82"/>
                  </a:cubicBezTo>
                  <a:cubicBezTo>
                    <a:pt x="559" y="78"/>
                    <a:pt x="163" y="126"/>
                    <a:pt x="19" y="254"/>
                  </a:cubicBezTo>
                  <a:cubicBezTo>
                    <a:pt x="19" y="254"/>
                    <a:pt x="0" y="219"/>
                    <a:pt x="15" y="181"/>
                  </a:cubicBezTo>
                  <a:cubicBezTo>
                    <a:pt x="43" y="156"/>
                    <a:pt x="83" y="133"/>
                    <a:pt x="133" y="112"/>
                  </a:cubicBezTo>
                  <a:cubicBezTo>
                    <a:pt x="311" y="36"/>
                    <a:pt x="588" y="0"/>
                    <a:pt x="725" y="3"/>
                  </a:cubicBezTo>
                  <a:cubicBezTo>
                    <a:pt x="725" y="3"/>
                    <a:pt x="725" y="3"/>
                    <a:pt x="725" y="3"/>
                  </a:cubicBezTo>
                  <a:cubicBezTo>
                    <a:pt x="727" y="3"/>
                    <a:pt x="729" y="3"/>
                    <a:pt x="731" y="3"/>
                  </a:cubicBezTo>
                  <a:cubicBezTo>
                    <a:pt x="731" y="3"/>
                    <a:pt x="732" y="3"/>
                    <a:pt x="732" y="3"/>
                  </a:cubicBezTo>
                  <a:cubicBezTo>
                    <a:pt x="734" y="3"/>
                    <a:pt x="736" y="3"/>
                    <a:pt x="738" y="3"/>
                  </a:cubicBezTo>
                  <a:cubicBezTo>
                    <a:pt x="738" y="3"/>
                    <a:pt x="738" y="3"/>
                    <a:pt x="738" y="3"/>
                  </a:cubicBezTo>
                  <a:cubicBezTo>
                    <a:pt x="853" y="1"/>
                    <a:pt x="1090" y="26"/>
                    <a:pt x="1275" y="91"/>
                  </a:cubicBezTo>
                  <a:cubicBezTo>
                    <a:pt x="1352" y="118"/>
                    <a:pt x="1410" y="148"/>
                    <a:pt x="1448" y="181"/>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66" name="Freeform 55"/>
            <p:cNvSpPr>
              <a:spLocks/>
            </p:cNvSpPr>
            <p:nvPr/>
          </p:nvSpPr>
          <p:spPr bwMode="auto">
            <a:xfrm>
              <a:off x="5808663" y="3675063"/>
              <a:ext cx="1357313" cy="307975"/>
            </a:xfrm>
            <a:custGeom>
              <a:avLst/>
              <a:gdLst>
                <a:gd name="T0" fmla="*/ 1232 w 1241"/>
                <a:gd name="T1" fmla="*/ 281 h 281"/>
                <a:gd name="T2" fmla="*/ 620 w 1241"/>
                <a:gd name="T3" fmla="*/ 92 h 281"/>
                <a:gd name="T4" fmla="*/ 620 w 1241"/>
                <a:gd name="T5" fmla="*/ 92 h 281"/>
                <a:gd name="T6" fmla="*/ 9 w 1241"/>
                <a:gd name="T7" fmla="*/ 280 h 281"/>
                <a:gd name="T8" fmla="*/ 8 w 1241"/>
                <a:gd name="T9" fmla="*/ 281 h 281"/>
                <a:gd name="T10" fmla="*/ 25 w 1241"/>
                <a:gd name="T11" fmla="*/ 182 h 281"/>
                <a:gd name="T12" fmla="*/ 163 w 1241"/>
                <a:gd name="T13" fmla="*/ 95 h 281"/>
                <a:gd name="T14" fmla="*/ 615 w 1241"/>
                <a:gd name="T15" fmla="*/ 2 h 281"/>
                <a:gd name="T16" fmla="*/ 615 w 1241"/>
                <a:gd name="T17" fmla="*/ 2 h 281"/>
                <a:gd name="T18" fmla="*/ 620 w 1241"/>
                <a:gd name="T19" fmla="*/ 2 h 281"/>
                <a:gd name="T20" fmla="*/ 621 w 1241"/>
                <a:gd name="T21" fmla="*/ 2 h 281"/>
                <a:gd name="T22" fmla="*/ 625 w 1241"/>
                <a:gd name="T23" fmla="*/ 2 h 281"/>
                <a:gd name="T24" fmla="*/ 625 w 1241"/>
                <a:gd name="T25" fmla="*/ 2 h 281"/>
                <a:gd name="T26" fmla="*/ 1074 w 1241"/>
                <a:gd name="T27" fmla="*/ 94 h 281"/>
                <a:gd name="T28" fmla="*/ 1228 w 1241"/>
                <a:gd name="T29" fmla="*/ 195 h 281"/>
                <a:gd name="T30" fmla="*/ 1232 w 1241"/>
                <a:gd name="T31" fmla="*/ 281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41" h="281">
                  <a:moveTo>
                    <a:pt x="1232" y="281"/>
                  </a:moveTo>
                  <a:cubicBezTo>
                    <a:pt x="1111" y="146"/>
                    <a:pt x="779" y="87"/>
                    <a:pt x="620" y="92"/>
                  </a:cubicBezTo>
                  <a:cubicBezTo>
                    <a:pt x="620" y="92"/>
                    <a:pt x="620" y="92"/>
                    <a:pt x="620" y="92"/>
                  </a:cubicBezTo>
                  <a:cubicBezTo>
                    <a:pt x="474" y="88"/>
                    <a:pt x="134" y="140"/>
                    <a:pt x="9" y="280"/>
                  </a:cubicBezTo>
                  <a:cubicBezTo>
                    <a:pt x="9" y="281"/>
                    <a:pt x="9" y="281"/>
                    <a:pt x="8" y="281"/>
                  </a:cubicBezTo>
                  <a:cubicBezTo>
                    <a:pt x="0" y="214"/>
                    <a:pt x="25" y="182"/>
                    <a:pt x="25" y="182"/>
                  </a:cubicBezTo>
                  <a:cubicBezTo>
                    <a:pt x="58" y="150"/>
                    <a:pt x="104" y="121"/>
                    <a:pt x="163" y="95"/>
                  </a:cubicBezTo>
                  <a:cubicBezTo>
                    <a:pt x="320" y="27"/>
                    <a:pt x="518" y="0"/>
                    <a:pt x="615" y="2"/>
                  </a:cubicBezTo>
                  <a:cubicBezTo>
                    <a:pt x="615" y="2"/>
                    <a:pt x="615" y="2"/>
                    <a:pt x="615" y="2"/>
                  </a:cubicBezTo>
                  <a:cubicBezTo>
                    <a:pt x="616" y="2"/>
                    <a:pt x="618" y="2"/>
                    <a:pt x="620" y="2"/>
                  </a:cubicBezTo>
                  <a:cubicBezTo>
                    <a:pt x="620" y="2"/>
                    <a:pt x="621" y="2"/>
                    <a:pt x="621" y="2"/>
                  </a:cubicBezTo>
                  <a:cubicBezTo>
                    <a:pt x="622" y="2"/>
                    <a:pt x="624" y="2"/>
                    <a:pt x="625" y="2"/>
                  </a:cubicBezTo>
                  <a:cubicBezTo>
                    <a:pt x="625" y="2"/>
                    <a:pt x="625" y="2"/>
                    <a:pt x="625" y="2"/>
                  </a:cubicBezTo>
                  <a:cubicBezTo>
                    <a:pt x="720" y="0"/>
                    <a:pt x="918" y="26"/>
                    <a:pt x="1074" y="94"/>
                  </a:cubicBezTo>
                  <a:cubicBezTo>
                    <a:pt x="1143" y="124"/>
                    <a:pt x="1195" y="158"/>
                    <a:pt x="1228" y="195"/>
                  </a:cubicBezTo>
                  <a:cubicBezTo>
                    <a:pt x="1241" y="230"/>
                    <a:pt x="1234" y="267"/>
                    <a:pt x="1232" y="281"/>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67" name="Freeform 56"/>
            <p:cNvSpPr>
              <a:spLocks/>
            </p:cNvSpPr>
            <p:nvPr/>
          </p:nvSpPr>
          <p:spPr bwMode="auto">
            <a:xfrm>
              <a:off x="5859463" y="3821113"/>
              <a:ext cx="1263650" cy="371475"/>
            </a:xfrm>
            <a:custGeom>
              <a:avLst/>
              <a:gdLst>
                <a:gd name="T0" fmla="*/ 1156 w 1156"/>
                <a:gd name="T1" fmla="*/ 181 h 340"/>
                <a:gd name="T2" fmla="*/ 1156 w 1156"/>
                <a:gd name="T3" fmla="*/ 333 h 340"/>
                <a:gd name="T4" fmla="*/ 1145 w 1156"/>
                <a:gd name="T5" fmla="*/ 329 h 340"/>
                <a:gd name="T6" fmla="*/ 1016 w 1156"/>
                <a:gd name="T7" fmla="*/ 291 h 340"/>
                <a:gd name="T8" fmla="*/ 1017 w 1156"/>
                <a:gd name="T9" fmla="*/ 289 h 340"/>
                <a:gd name="T10" fmla="*/ 1017 w 1156"/>
                <a:gd name="T11" fmla="*/ 168 h 340"/>
                <a:gd name="T12" fmla="*/ 990 w 1156"/>
                <a:gd name="T13" fmla="*/ 154 h 340"/>
                <a:gd name="T14" fmla="*/ 963 w 1156"/>
                <a:gd name="T15" fmla="*/ 168 h 340"/>
                <a:gd name="T16" fmla="*/ 963 w 1156"/>
                <a:gd name="T17" fmla="*/ 279 h 340"/>
                <a:gd name="T18" fmla="*/ 877 w 1156"/>
                <a:gd name="T19" fmla="*/ 264 h 340"/>
                <a:gd name="T20" fmla="*/ 878 w 1156"/>
                <a:gd name="T21" fmla="*/ 260 h 340"/>
                <a:gd name="T22" fmla="*/ 878 w 1156"/>
                <a:gd name="T23" fmla="*/ 129 h 340"/>
                <a:gd name="T24" fmla="*/ 851 w 1156"/>
                <a:gd name="T25" fmla="*/ 113 h 340"/>
                <a:gd name="T26" fmla="*/ 824 w 1156"/>
                <a:gd name="T27" fmla="*/ 129 h 340"/>
                <a:gd name="T28" fmla="*/ 824 w 1156"/>
                <a:gd name="T29" fmla="*/ 256 h 340"/>
                <a:gd name="T30" fmla="*/ 738 w 1156"/>
                <a:gd name="T31" fmla="*/ 246 h 340"/>
                <a:gd name="T32" fmla="*/ 739 w 1156"/>
                <a:gd name="T33" fmla="*/ 243 h 340"/>
                <a:gd name="T34" fmla="*/ 739 w 1156"/>
                <a:gd name="T35" fmla="*/ 103 h 340"/>
                <a:gd name="T36" fmla="*/ 712 w 1156"/>
                <a:gd name="T37" fmla="*/ 86 h 340"/>
                <a:gd name="T38" fmla="*/ 685 w 1156"/>
                <a:gd name="T39" fmla="*/ 103 h 340"/>
                <a:gd name="T40" fmla="*/ 685 w 1156"/>
                <a:gd name="T41" fmla="*/ 242 h 340"/>
                <a:gd name="T42" fmla="*/ 599 w 1156"/>
                <a:gd name="T43" fmla="*/ 239 h 340"/>
                <a:gd name="T44" fmla="*/ 600 w 1156"/>
                <a:gd name="T45" fmla="*/ 237 h 340"/>
                <a:gd name="T46" fmla="*/ 600 w 1156"/>
                <a:gd name="T47" fmla="*/ 92 h 340"/>
                <a:gd name="T48" fmla="*/ 573 w 1156"/>
                <a:gd name="T49" fmla="*/ 74 h 340"/>
                <a:gd name="T50" fmla="*/ 546 w 1156"/>
                <a:gd name="T51" fmla="*/ 92 h 340"/>
                <a:gd name="T52" fmla="*/ 546 w 1156"/>
                <a:gd name="T53" fmla="*/ 237 h 340"/>
                <a:gd name="T54" fmla="*/ 546 w 1156"/>
                <a:gd name="T55" fmla="*/ 239 h 340"/>
                <a:gd name="T56" fmla="*/ 461 w 1156"/>
                <a:gd name="T57" fmla="*/ 244 h 340"/>
                <a:gd name="T58" fmla="*/ 461 w 1156"/>
                <a:gd name="T59" fmla="*/ 105 h 340"/>
                <a:gd name="T60" fmla="*/ 434 w 1156"/>
                <a:gd name="T61" fmla="*/ 88 h 340"/>
                <a:gd name="T62" fmla="*/ 407 w 1156"/>
                <a:gd name="T63" fmla="*/ 105 h 340"/>
                <a:gd name="T64" fmla="*/ 407 w 1156"/>
                <a:gd name="T65" fmla="*/ 245 h 340"/>
                <a:gd name="T66" fmla="*/ 407 w 1156"/>
                <a:gd name="T67" fmla="*/ 249 h 340"/>
                <a:gd name="T68" fmla="*/ 322 w 1156"/>
                <a:gd name="T69" fmla="*/ 260 h 340"/>
                <a:gd name="T70" fmla="*/ 322 w 1156"/>
                <a:gd name="T71" fmla="*/ 129 h 340"/>
                <a:gd name="T72" fmla="*/ 295 w 1156"/>
                <a:gd name="T73" fmla="*/ 113 h 340"/>
                <a:gd name="T74" fmla="*/ 268 w 1156"/>
                <a:gd name="T75" fmla="*/ 129 h 340"/>
                <a:gd name="T76" fmla="*/ 268 w 1156"/>
                <a:gd name="T77" fmla="*/ 260 h 340"/>
                <a:gd name="T78" fmla="*/ 272 w 1156"/>
                <a:gd name="T79" fmla="*/ 268 h 340"/>
                <a:gd name="T80" fmla="*/ 183 w 1156"/>
                <a:gd name="T81" fmla="*/ 286 h 340"/>
                <a:gd name="T82" fmla="*/ 183 w 1156"/>
                <a:gd name="T83" fmla="*/ 168 h 340"/>
                <a:gd name="T84" fmla="*/ 156 w 1156"/>
                <a:gd name="T85" fmla="*/ 154 h 340"/>
                <a:gd name="T86" fmla="*/ 129 w 1156"/>
                <a:gd name="T87" fmla="*/ 168 h 340"/>
                <a:gd name="T88" fmla="*/ 129 w 1156"/>
                <a:gd name="T89" fmla="*/ 289 h 340"/>
                <a:gd name="T90" fmla="*/ 134 w 1156"/>
                <a:gd name="T91" fmla="*/ 298 h 340"/>
                <a:gd name="T92" fmla="*/ 0 w 1156"/>
                <a:gd name="T93" fmla="*/ 340 h 340"/>
                <a:gd name="T94" fmla="*/ 0 w 1156"/>
                <a:gd name="T95" fmla="*/ 170 h 340"/>
                <a:gd name="T96" fmla="*/ 564 w 1156"/>
                <a:gd name="T97" fmla="*/ 2 h 340"/>
                <a:gd name="T98" fmla="*/ 564 w 1156"/>
                <a:gd name="T99" fmla="*/ 2 h 340"/>
                <a:gd name="T100" fmla="*/ 572 w 1156"/>
                <a:gd name="T101" fmla="*/ 2 h 340"/>
                <a:gd name="T102" fmla="*/ 573 w 1156"/>
                <a:gd name="T103" fmla="*/ 2 h 340"/>
                <a:gd name="T104" fmla="*/ 582 w 1156"/>
                <a:gd name="T105" fmla="*/ 3 h 340"/>
                <a:gd name="T106" fmla="*/ 582 w 1156"/>
                <a:gd name="T107" fmla="*/ 2 h 340"/>
                <a:gd name="T108" fmla="*/ 1156 w 1156"/>
                <a:gd name="T109" fmla="*/ 181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156" h="340">
                  <a:moveTo>
                    <a:pt x="1156" y="181"/>
                  </a:moveTo>
                  <a:cubicBezTo>
                    <a:pt x="1156" y="333"/>
                    <a:pt x="1156" y="333"/>
                    <a:pt x="1156" y="333"/>
                  </a:cubicBezTo>
                  <a:cubicBezTo>
                    <a:pt x="1152" y="331"/>
                    <a:pt x="1149" y="330"/>
                    <a:pt x="1145" y="329"/>
                  </a:cubicBezTo>
                  <a:cubicBezTo>
                    <a:pt x="1104" y="315"/>
                    <a:pt x="1060" y="302"/>
                    <a:pt x="1016" y="291"/>
                  </a:cubicBezTo>
                  <a:cubicBezTo>
                    <a:pt x="1016" y="291"/>
                    <a:pt x="1017" y="290"/>
                    <a:pt x="1017" y="289"/>
                  </a:cubicBezTo>
                  <a:cubicBezTo>
                    <a:pt x="1017" y="168"/>
                    <a:pt x="1017" y="168"/>
                    <a:pt x="1017" y="168"/>
                  </a:cubicBezTo>
                  <a:cubicBezTo>
                    <a:pt x="1017" y="160"/>
                    <a:pt x="1004" y="154"/>
                    <a:pt x="990" y="154"/>
                  </a:cubicBezTo>
                  <a:cubicBezTo>
                    <a:pt x="975" y="154"/>
                    <a:pt x="963" y="160"/>
                    <a:pt x="963" y="168"/>
                  </a:cubicBezTo>
                  <a:cubicBezTo>
                    <a:pt x="963" y="279"/>
                    <a:pt x="963" y="279"/>
                    <a:pt x="963" y="279"/>
                  </a:cubicBezTo>
                  <a:cubicBezTo>
                    <a:pt x="934" y="273"/>
                    <a:pt x="905" y="268"/>
                    <a:pt x="877" y="264"/>
                  </a:cubicBezTo>
                  <a:cubicBezTo>
                    <a:pt x="877" y="263"/>
                    <a:pt x="878" y="261"/>
                    <a:pt x="878" y="260"/>
                  </a:cubicBezTo>
                  <a:cubicBezTo>
                    <a:pt x="878" y="129"/>
                    <a:pt x="878" y="129"/>
                    <a:pt x="878" y="129"/>
                  </a:cubicBezTo>
                  <a:cubicBezTo>
                    <a:pt x="878" y="120"/>
                    <a:pt x="865" y="113"/>
                    <a:pt x="851" y="113"/>
                  </a:cubicBezTo>
                  <a:cubicBezTo>
                    <a:pt x="836" y="113"/>
                    <a:pt x="824" y="120"/>
                    <a:pt x="824" y="129"/>
                  </a:cubicBezTo>
                  <a:cubicBezTo>
                    <a:pt x="824" y="256"/>
                    <a:pt x="824" y="256"/>
                    <a:pt x="824" y="256"/>
                  </a:cubicBezTo>
                  <a:cubicBezTo>
                    <a:pt x="794" y="252"/>
                    <a:pt x="765" y="248"/>
                    <a:pt x="738" y="246"/>
                  </a:cubicBezTo>
                  <a:cubicBezTo>
                    <a:pt x="738" y="245"/>
                    <a:pt x="739" y="244"/>
                    <a:pt x="739" y="243"/>
                  </a:cubicBezTo>
                  <a:cubicBezTo>
                    <a:pt x="739" y="103"/>
                    <a:pt x="739" y="103"/>
                    <a:pt x="739" y="103"/>
                  </a:cubicBezTo>
                  <a:cubicBezTo>
                    <a:pt x="739" y="94"/>
                    <a:pt x="727" y="86"/>
                    <a:pt x="712" y="86"/>
                  </a:cubicBezTo>
                  <a:cubicBezTo>
                    <a:pt x="697" y="86"/>
                    <a:pt x="685" y="94"/>
                    <a:pt x="685" y="103"/>
                  </a:cubicBezTo>
                  <a:cubicBezTo>
                    <a:pt x="685" y="242"/>
                    <a:pt x="685" y="242"/>
                    <a:pt x="685" y="242"/>
                  </a:cubicBezTo>
                  <a:cubicBezTo>
                    <a:pt x="652" y="240"/>
                    <a:pt x="623" y="239"/>
                    <a:pt x="599" y="239"/>
                  </a:cubicBezTo>
                  <a:cubicBezTo>
                    <a:pt x="600" y="238"/>
                    <a:pt x="600" y="238"/>
                    <a:pt x="600" y="237"/>
                  </a:cubicBezTo>
                  <a:cubicBezTo>
                    <a:pt x="600" y="92"/>
                    <a:pt x="600" y="92"/>
                    <a:pt x="600" y="92"/>
                  </a:cubicBezTo>
                  <a:cubicBezTo>
                    <a:pt x="600" y="82"/>
                    <a:pt x="588" y="74"/>
                    <a:pt x="573" y="74"/>
                  </a:cubicBezTo>
                  <a:cubicBezTo>
                    <a:pt x="558" y="74"/>
                    <a:pt x="546" y="82"/>
                    <a:pt x="546" y="92"/>
                  </a:cubicBezTo>
                  <a:cubicBezTo>
                    <a:pt x="546" y="237"/>
                    <a:pt x="546" y="237"/>
                    <a:pt x="546" y="237"/>
                  </a:cubicBezTo>
                  <a:cubicBezTo>
                    <a:pt x="546" y="237"/>
                    <a:pt x="546" y="238"/>
                    <a:pt x="546" y="239"/>
                  </a:cubicBezTo>
                  <a:cubicBezTo>
                    <a:pt x="521" y="240"/>
                    <a:pt x="492" y="241"/>
                    <a:pt x="461" y="244"/>
                  </a:cubicBezTo>
                  <a:cubicBezTo>
                    <a:pt x="461" y="105"/>
                    <a:pt x="461" y="105"/>
                    <a:pt x="461" y="105"/>
                  </a:cubicBezTo>
                  <a:cubicBezTo>
                    <a:pt x="461" y="96"/>
                    <a:pt x="449" y="88"/>
                    <a:pt x="434" y="88"/>
                  </a:cubicBezTo>
                  <a:cubicBezTo>
                    <a:pt x="419" y="88"/>
                    <a:pt x="407" y="96"/>
                    <a:pt x="407" y="105"/>
                  </a:cubicBezTo>
                  <a:cubicBezTo>
                    <a:pt x="407" y="245"/>
                    <a:pt x="407" y="245"/>
                    <a:pt x="407" y="245"/>
                  </a:cubicBezTo>
                  <a:cubicBezTo>
                    <a:pt x="407" y="246"/>
                    <a:pt x="407" y="248"/>
                    <a:pt x="407" y="249"/>
                  </a:cubicBezTo>
                  <a:cubicBezTo>
                    <a:pt x="380" y="252"/>
                    <a:pt x="351" y="255"/>
                    <a:pt x="322" y="260"/>
                  </a:cubicBezTo>
                  <a:cubicBezTo>
                    <a:pt x="322" y="129"/>
                    <a:pt x="322" y="129"/>
                    <a:pt x="322" y="129"/>
                  </a:cubicBezTo>
                  <a:cubicBezTo>
                    <a:pt x="322" y="120"/>
                    <a:pt x="310" y="113"/>
                    <a:pt x="295" y="113"/>
                  </a:cubicBezTo>
                  <a:cubicBezTo>
                    <a:pt x="280" y="113"/>
                    <a:pt x="268" y="120"/>
                    <a:pt x="268" y="129"/>
                  </a:cubicBezTo>
                  <a:cubicBezTo>
                    <a:pt x="268" y="260"/>
                    <a:pt x="268" y="260"/>
                    <a:pt x="268" y="260"/>
                  </a:cubicBezTo>
                  <a:cubicBezTo>
                    <a:pt x="268" y="263"/>
                    <a:pt x="269" y="266"/>
                    <a:pt x="272" y="268"/>
                  </a:cubicBezTo>
                  <a:cubicBezTo>
                    <a:pt x="242" y="273"/>
                    <a:pt x="212" y="279"/>
                    <a:pt x="183" y="286"/>
                  </a:cubicBezTo>
                  <a:cubicBezTo>
                    <a:pt x="183" y="168"/>
                    <a:pt x="183" y="168"/>
                    <a:pt x="183" y="168"/>
                  </a:cubicBezTo>
                  <a:cubicBezTo>
                    <a:pt x="183" y="160"/>
                    <a:pt x="171" y="154"/>
                    <a:pt x="156" y="154"/>
                  </a:cubicBezTo>
                  <a:cubicBezTo>
                    <a:pt x="141" y="154"/>
                    <a:pt x="129" y="160"/>
                    <a:pt x="129" y="168"/>
                  </a:cubicBezTo>
                  <a:cubicBezTo>
                    <a:pt x="129" y="289"/>
                    <a:pt x="129" y="289"/>
                    <a:pt x="129" y="289"/>
                  </a:cubicBezTo>
                  <a:cubicBezTo>
                    <a:pt x="129" y="292"/>
                    <a:pt x="131" y="295"/>
                    <a:pt x="134" y="298"/>
                  </a:cubicBezTo>
                  <a:cubicBezTo>
                    <a:pt x="87" y="310"/>
                    <a:pt x="42" y="324"/>
                    <a:pt x="0" y="340"/>
                  </a:cubicBezTo>
                  <a:cubicBezTo>
                    <a:pt x="0" y="170"/>
                    <a:pt x="0" y="170"/>
                    <a:pt x="0" y="170"/>
                  </a:cubicBezTo>
                  <a:cubicBezTo>
                    <a:pt x="113" y="53"/>
                    <a:pt x="416" y="0"/>
                    <a:pt x="564" y="2"/>
                  </a:cubicBezTo>
                  <a:cubicBezTo>
                    <a:pt x="564" y="2"/>
                    <a:pt x="564" y="2"/>
                    <a:pt x="564" y="2"/>
                  </a:cubicBezTo>
                  <a:cubicBezTo>
                    <a:pt x="567" y="2"/>
                    <a:pt x="569" y="2"/>
                    <a:pt x="572" y="2"/>
                  </a:cubicBezTo>
                  <a:cubicBezTo>
                    <a:pt x="573" y="2"/>
                    <a:pt x="573" y="2"/>
                    <a:pt x="573" y="2"/>
                  </a:cubicBezTo>
                  <a:cubicBezTo>
                    <a:pt x="582" y="3"/>
                    <a:pt x="582" y="3"/>
                    <a:pt x="582" y="3"/>
                  </a:cubicBezTo>
                  <a:cubicBezTo>
                    <a:pt x="582" y="2"/>
                    <a:pt x="582" y="2"/>
                    <a:pt x="582" y="2"/>
                  </a:cubicBezTo>
                  <a:cubicBezTo>
                    <a:pt x="735" y="0"/>
                    <a:pt x="1052" y="57"/>
                    <a:pt x="1156" y="181"/>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68" name="Freeform 57"/>
            <p:cNvSpPr>
              <a:spLocks/>
            </p:cNvSpPr>
            <p:nvPr/>
          </p:nvSpPr>
          <p:spPr bwMode="auto">
            <a:xfrm>
              <a:off x="5897563" y="4716463"/>
              <a:ext cx="1189038" cy="244475"/>
            </a:xfrm>
            <a:custGeom>
              <a:avLst/>
              <a:gdLst>
                <a:gd name="T0" fmla="*/ 749 w 749"/>
                <a:gd name="T1" fmla="*/ 154 h 154"/>
                <a:gd name="T2" fmla="*/ 0 w 749"/>
                <a:gd name="T3" fmla="*/ 154 h 154"/>
                <a:gd name="T4" fmla="*/ 375 w 749"/>
                <a:gd name="T5" fmla="*/ 0 h 154"/>
                <a:gd name="T6" fmla="*/ 749 w 749"/>
                <a:gd name="T7" fmla="*/ 154 h 154"/>
              </a:gdLst>
              <a:ahLst/>
              <a:cxnLst>
                <a:cxn ang="0">
                  <a:pos x="T0" y="T1"/>
                </a:cxn>
                <a:cxn ang="0">
                  <a:pos x="T2" y="T3"/>
                </a:cxn>
                <a:cxn ang="0">
                  <a:pos x="T4" y="T5"/>
                </a:cxn>
                <a:cxn ang="0">
                  <a:pos x="T6" y="T7"/>
                </a:cxn>
              </a:cxnLst>
              <a:rect l="0" t="0" r="r" b="b"/>
              <a:pathLst>
                <a:path w="749" h="154">
                  <a:moveTo>
                    <a:pt x="749" y="154"/>
                  </a:moveTo>
                  <a:lnTo>
                    <a:pt x="0" y="154"/>
                  </a:lnTo>
                  <a:lnTo>
                    <a:pt x="375" y="0"/>
                  </a:lnTo>
                  <a:lnTo>
                    <a:pt x="749" y="154"/>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69" name="Freeform 58"/>
            <p:cNvSpPr>
              <a:spLocks/>
            </p:cNvSpPr>
            <p:nvPr/>
          </p:nvSpPr>
          <p:spPr bwMode="auto">
            <a:xfrm>
              <a:off x="6008688" y="3189288"/>
              <a:ext cx="954088" cy="531813"/>
            </a:xfrm>
            <a:custGeom>
              <a:avLst/>
              <a:gdLst>
                <a:gd name="T0" fmla="*/ 539 w 872"/>
                <a:gd name="T1" fmla="*/ 26 h 486"/>
                <a:gd name="T2" fmla="*/ 872 w 872"/>
                <a:gd name="T3" fmla="*/ 484 h 486"/>
                <a:gd name="T4" fmla="*/ 439 w 872"/>
                <a:gd name="T5" fmla="*/ 404 h 486"/>
                <a:gd name="T6" fmla="*/ 438 w 872"/>
                <a:gd name="T7" fmla="*/ 404 h 486"/>
                <a:gd name="T8" fmla="*/ 437 w 872"/>
                <a:gd name="T9" fmla="*/ 404 h 486"/>
                <a:gd name="T10" fmla="*/ 0 w 872"/>
                <a:gd name="T11" fmla="*/ 486 h 486"/>
                <a:gd name="T12" fmla="*/ 341 w 872"/>
                <a:gd name="T13" fmla="*/ 20 h 486"/>
                <a:gd name="T14" fmla="*/ 539 w 872"/>
                <a:gd name="T15" fmla="*/ 26 h 4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72" h="486">
                  <a:moveTo>
                    <a:pt x="539" y="26"/>
                  </a:moveTo>
                  <a:cubicBezTo>
                    <a:pt x="691" y="81"/>
                    <a:pt x="812" y="247"/>
                    <a:pt x="872" y="484"/>
                  </a:cubicBezTo>
                  <a:cubicBezTo>
                    <a:pt x="727" y="429"/>
                    <a:pt x="544" y="401"/>
                    <a:pt x="439" y="404"/>
                  </a:cubicBezTo>
                  <a:cubicBezTo>
                    <a:pt x="439" y="404"/>
                    <a:pt x="438" y="404"/>
                    <a:pt x="438" y="404"/>
                  </a:cubicBezTo>
                  <a:cubicBezTo>
                    <a:pt x="437" y="404"/>
                    <a:pt x="437" y="404"/>
                    <a:pt x="437" y="404"/>
                  </a:cubicBezTo>
                  <a:cubicBezTo>
                    <a:pt x="346" y="401"/>
                    <a:pt x="158" y="424"/>
                    <a:pt x="0" y="486"/>
                  </a:cubicBezTo>
                  <a:cubicBezTo>
                    <a:pt x="53" y="242"/>
                    <a:pt x="179" y="69"/>
                    <a:pt x="341" y="20"/>
                  </a:cubicBezTo>
                  <a:cubicBezTo>
                    <a:pt x="406" y="0"/>
                    <a:pt x="474" y="2"/>
                    <a:pt x="539" y="26"/>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70" name="Freeform 59"/>
            <p:cNvSpPr>
              <a:spLocks/>
            </p:cNvSpPr>
            <p:nvPr/>
          </p:nvSpPr>
          <p:spPr bwMode="auto">
            <a:xfrm>
              <a:off x="6397626" y="2909888"/>
              <a:ext cx="188913" cy="254000"/>
            </a:xfrm>
            <a:custGeom>
              <a:avLst/>
              <a:gdLst>
                <a:gd name="T0" fmla="*/ 173 w 173"/>
                <a:gd name="T1" fmla="*/ 33 h 233"/>
                <a:gd name="T2" fmla="*/ 173 w 173"/>
                <a:gd name="T3" fmla="*/ 233 h 233"/>
                <a:gd name="T4" fmla="*/ 0 w 173"/>
                <a:gd name="T5" fmla="*/ 228 h 233"/>
                <a:gd name="T6" fmla="*/ 0 w 173"/>
                <a:gd name="T7" fmla="*/ 38 h 233"/>
                <a:gd name="T8" fmla="*/ 38 w 173"/>
                <a:gd name="T9" fmla="*/ 13 h 233"/>
                <a:gd name="T10" fmla="*/ 132 w 173"/>
                <a:gd name="T11" fmla="*/ 12 h 233"/>
                <a:gd name="T12" fmla="*/ 173 w 173"/>
                <a:gd name="T13" fmla="*/ 33 h 233"/>
              </a:gdLst>
              <a:ahLst/>
              <a:cxnLst>
                <a:cxn ang="0">
                  <a:pos x="T0" y="T1"/>
                </a:cxn>
                <a:cxn ang="0">
                  <a:pos x="T2" y="T3"/>
                </a:cxn>
                <a:cxn ang="0">
                  <a:pos x="T4" y="T5"/>
                </a:cxn>
                <a:cxn ang="0">
                  <a:pos x="T6" y="T7"/>
                </a:cxn>
                <a:cxn ang="0">
                  <a:pos x="T8" y="T9"/>
                </a:cxn>
                <a:cxn ang="0">
                  <a:pos x="T10" y="T11"/>
                </a:cxn>
                <a:cxn ang="0">
                  <a:pos x="T12" y="T13"/>
                </a:cxn>
              </a:cxnLst>
              <a:rect l="0" t="0" r="r" b="b"/>
              <a:pathLst>
                <a:path w="173" h="233">
                  <a:moveTo>
                    <a:pt x="173" y="33"/>
                  </a:moveTo>
                  <a:cubicBezTo>
                    <a:pt x="173" y="233"/>
                    <a:pt x="173" y="233"/>
                    <a:pt x="173" y="233"/>
                  </a:cubicBezTo>
                  <a:cubicBezTo>
                    <a:pt x="116" y="217"/>
                    <a:pt x="57" y="215"/>
                    <a:pt x="0" y="228"/>
                  </a:cubicBezTo>
                  <a:cubicBezTo>
                    <a:pt x="0" y="38"/>
                    <a:pt x="0" y="38"/>
                    <a:pt x="0" y="38"/>
                  </a:cubicBezTo>
                  <a:cubicBezTo>
                    <a:pt x="12" y="27"/>
                    <a:pt x="25" y="19"/>
                    <a:pt x="38" y="13"/>
                  </a:cubicBezTo>
                  <a:cubicBezTo>
                    <a:pt x="67" y="1"/>
                    <a:pt x="99" y="0"/>
                    <a:pt x="132" y="12"/>
                  </a:cubicBezTo>
                  <a:cubicBezTo>
                    <a:pt x="149" y="18"/>
                    <a:pt x="163" y="26"/>
                    <a:pt x="173" y="33"/>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71" name="Freeform 60"/>
            <p:cNvSpPr>
              <a:spLocks/>
            </p:cNvSpPr>
            <p:nvPr/>
          </p:nvSpPr>
          <p:spPr bwMode="auto">
            <a:xfrm>
              <a:off x="6453188" y="2586038"/>
              <a:ext cx="69850" cy="300038"/>
            </a:xfrm>
            <a:custGeom>
              <a:avLst/>
              <a:gdLst>
                <a:gd name="T0" fmla="*/ 32 w 64"/>
                <a:gd name="T1" fmla="*/ 0 h 275"/>
                <a:gd name="T2" fmla="*/ 64 w 64"/>
                <a:gd name="T3" fmla="*/ 274 h 275"/>
                <a:gd name="T4" fmla="*/ 1 w 64"/>
                <a:gd name="T5" fmla="*/ 275 h 275"/>
                <a:gd name="T6" fmla="*/ 32 w 64"/>
                <a:gd name="T7" fmla="*/ 0 h 275"/>
              </a:gdLst>
              <a:ahLst/>
              <a:cxnLst>
                <a:cxn ang="0">
                  <a:pos x="T0" y="T1"/>
                </a:cxn>
                <a:cxn ang="0">
                  <a:pos x="T2" y="T3"/>
                </a:cxn>
                <a:cxn ang="0">
                  <a:pos x="T4" y="T5"/>
                </a:cxn>
                <a:cxn ang="0">
                  <a:pos x="T6" y="T7"/>
                </a:cxn>
              </a:cxnLst>
              <a:rect l="0" t="0" r="r" b="b"/>
              <a:pathLst>
                <a:path w="64" h="275">
                  <a:moveTo>
                    <a:pt x="32" y="0"/>
                  </a:moveTo>
                  <a:cubicBezTo>
                    <a:pt x="41" y="22"/>
                    <a:pt x="58" y="89"/>
                    <a:pt x="64" y="274"/>
                  </a:cubicBezTo>
                  <a:cubicBezTo>
                    <a:pt x="42" y="270"/>
                    <a:pt x="21" y="270"/>
                    <a:pt x="1" y="275"/>
                  </a:cubicBezTo>
                  <a:cubicBezTo>
                    <a:pt x="0" y="123"/>
                    <a:pt x="18" y="31"/>
                    <a:pt x="32" y="0"/>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sp>
        <p:nvSpPr>
          <p:cNvPr id="272" name="stethoscope_blue"/>
          <p:cNvSpPr>
            <a:spLocks noEditPoints="1"/>
          </p:cNvSpPr>
          <p:nvPr userDrawn="1"/>
        </p:nvSpPr>
        <p:spPr bwMode="auto">
          <a:xfrm>
            <a:off x="378083" y="1937103"/>
            <a:ext cx="842844" cy="972316"/>
          </a:xfrm>
          <a:custGeom>
            <a:avLst/>
            <a:gdLst>
              <a:gd name="T0" fmla="*/ 1911 w 2080"/>
              <a:gd name="T1" fmla="*/ 1928 h 2400"/>
              <a:gd name="T2" fmla="*/ 1911 w 2080"/>
              <a:gd name="T3" fmla="*/ 1334 h 2400"/>
              <a:gd name="T4" fmla="*/ 1565 w 2080"/>
              <a:gd name="T5" fmla="*/ 987 h 2400"/>
              <a:gd name="T6" fmla="*/ 1218 w 2080"/>
              <a:gd name="T7" fmla="*/ 1334 h 2400"/>
              <a:gd name="T8" fmla="*/ 1218 w 2080"/>
              <a:gd name="T9" fmla="*/ 1367 h 2400"/>
              <a:gd name="T10" fmla="*/ 1218 w 2080"/>
              <a:gd name="T11" fmla="*/ 1367 h 2400"/>
              <a:gd name="T12" fmla="*/ 1218 w 2080"/>
              <a:gd name="T13" fmla="*/ 1381 h 2400"/>
              <a:gd name="T14" fmla="*/ 1218 w 2080"/>
              <a:gd name="T15" fmla="*/ 1992 h 2400"/>
              <a:gd name="T16" fmla="*/ 1218 w 2080"/>
              <a:gd name="T17" fmla="*/ 2039 h 2400"/>
              <a:gd name="T18" fmla="*/ 1014 w 2080"/>
              <a:gd name="T19" fmla="*/ 2244 h 2400"/>
              <a:gd name="T20" fmla="*/ 809 w 2080"/>
              <a:gd name="T21" fmla="*/ 2039 h 2400"/>
              <a:gd name="T22" fmla="*/ 809 w 2080"/>
              <a:gd name="T23" fmla="*/ 1386 h 2400"/>
              <a:gd name="T24" fmla="*/ 865 w 2080"/>
              <a:gd name="T25" fmla="*/ 1319 h 2400"/>
              <a:gd name="T26" fmla="*/ 865 w 2080"/>
              <a:gd name="T27" fmla="*/ 1314 h 2400"/>
              <a:gd name="T28" fmla="*/ 1382 w 2080"/>
              <a:gd name="T29" fmla="*/ 238 h 2400"/>
              <a:gd name="T30" fmla="*/ 1076 w 2080"/>
              <a:gd name="T31" fmla="*/ 67 h 2400"/>
              <a:gd name="T32" fmla="*/ 962 w 2080"/>
              <a:gd name="T33" fmla="*/ 0 h 2400"/>
              <a:gd name="T34" fmla="*/ 833 w 2080"/>
              <a:gd name="T35" fmla="*/ 129 h 2400"/>
              <a:gd name="T36" fmla="*/ 962 w 2080"/>
              <a:gd name="T37" fmla="*/ 259 h 2400"/>
              <a:gd name="T38" fmla="*/ 1064 w 2080"/>
              <a:gd name="T39" fmla="*/ 208 h 2400"/>
              <a:gd name="T40" fmla="*/ 1255 w 2080"/>
              <a:gd name="T41" fmla="*/ 302 h 2400"/>
              <a:gd name="T42" fmla="*/ 1219 w 2080"/>
              <a:gd name="T43" fmla="*/ 578 h 2400"/>
              <a:gd name="T44" fmla="*/ 854 w 2080"/>
              <a:gd name="T45" fmla="*/ 1111 h 2400"/>
              <a:gd name="T46" fmla="*/ 802 w 2080"/>
              <a:gd name="T47" fmla="*/ 1091 h 2400"/>
              <a:gd name="T48" fmla="*/ 674 w 2080"/>
              <a:gd name="T49" fmla="*/ 1091 h 2400"/>
              <a:gd name="T50" fmla="*/ 625 w 2080"/>
              <a:gd name="T51" fmla="*/ 1108 h 2400"/>
              <a:gd name="T52" fmla="*/ 270 w 2080"/>
              <a:gd name="T53" fmla="*/ 586 h 2400"/>
              <a:gd name="T54" fmla="*/ 233 w 2080"/>
              <a:gd name="T55" fmla="*/ 310 h 2400"/>
              <a:gd name="T56" fmla="*/ 424 w 2080"/>
              <a:gd name="T57" fmla="*/ 216 h 2400"/>
              <a:gd name="T58" fmla="*/ 526 w 2080"/>
              <a:gd name="T59" fmla="*/ 267 h 2400"/>
              <a:gd name="T60" fmla="*/ 655 w 2080"/>
              <a:gd name="T61" fmla="*/ 137 h 2400"/>
              <a:gd name="T62" fmla="*/ 526 w 2080"/>
              <a:gd name="T63" fmla="*/ 8 h 2400"/>
              <a:gd name="T64" fmla="*/ 413 w 2080"/>
              <a:gd name="T65" fmla="*/ 75 h 2400"/>
              <a:gd name="T66" fmla="*/ 107 w 2080"/>
              <a:gd name="T67" fmla="*/ 246 h 2400"/>
              <a:gd name="T68" fmla="*/ 611 w 2080"/>
              <a:gd name="T69" fmla="*/ 1308 h 2400"/>
              <a:gd name="T70" fmla="*/ 612 w 2080"/>
              <a:gd name="T71" fmla="*/ 1319 h 2400"/>
              <a:gd name="T72" fmla="*/ 667 w 2080"/>
              <a:gd name="T73" fmla="*/ 1385 h 2400"/>
              <a:gd name="T74" fmla="*/ 667 w 2080"/>
              <a:gd name="T75" fmla="*/ 2039 h 2400"/>
              <a:gd name="T76" fmla="*/ 1014 w 2080"/>
              <a:gd name="T77" fmla="*/ 2386 h 2400"/>
              <a:gd name="T78" fmla="*/ 1360 w 2080"/>
              <a:gd name="T79" fmla="*/ 2039 h 2400"/>
              <a:gd name="T80" fmla="*/ 1360 w 2080"/>
              <a:gd name="T81" fmla="*/ 2006 h 2400"/>
              <a:gd name="T82" fmla="*/ 1361 w 2080"/>
              <a:gd name="T83" fmla="*/ 2006 h 2400"/>
              <a:gd name="T84" fmla="*/ 1360 w 2080"/>
              <a:gd name="T85" fmla="*/ 1992 h 2400"/>
              <a:gd name="T86" fmla="*/ 1360 w 2080"/>
              <a:gd name="T87" fmla="*/ 1381 h 2400"/>
              <a:gd name="T88" fmla="*/ 1360 w 2080"/>
              <a:gd name="T89" fmla="*/ 1334 h 2400"/>
              <a:gd name="T90" fmla="*/ 1565 w 2080"/>
              <a:gd name="T91" fmla="*/ 1129 h 2400"/>
              <a:gd name="T92" fmla="*/ 1770 w 2080"/>
              <a:gd name="T93" fmla="*/ 1334 h 2400"/>
              <a:gd name="T94" fmla="*/ 1770 w 2080"/>
              <a:gd name="T95" fmla="*/ 1928 h 2400"/>
              <a:gd name="T96" fmla="*/ 1597 w 2080"/>
              <a:gd name="T97" fmla="*/ 2159 h 2400"/>
              <a:gd name="T98" fmla="*/ 1839 w 2080"/>
              <a:gd name="T99" fmla="*/ 2400 h 2400"/>
              <a:gd name="T100" fmla="*/ 2080 w 2080"/>
              <a:gd name="T101" fmla="*/ 2159 h 2400"/>
              <a:gd name="T102" fmla="*/ 1911 w 2080"/>
              <a:gd name="T103" fmla="*/ 1928 h 2400"/>
              <a:gd name="T104" fmla="*/ 1839 w 2080"/>
              <a:gd name="T105" fmla="*/ 2251 h 2400"/>
              <a:gd name="T106" fmla="*/ 1746 w 2080"/>
              <a:gd name="T107" fmla="*/ 2159 h 2400"/>
              <a:gd name="T108" fmla="*/ 1839 w 2080"/>
              <a:gd name="T109" fmla="*/ 2066 h 2400"/>
              <a:gd name="T110" fmla="*/ 1931 w 2080"/>
              <a:gd name="T111" fmla="*/ 2159 h 2400"/>
              <a:gd name="T112" fmla="*/ 1839 w 2080"/>
              <a:gd name="T113" fmla="*/ 2251 h 2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080" h="2400">
                <a:moveTo>
                  <a:pt x="1911" y="1928"/>
                </a:moveTo>
                <a:cubicBezTo>
                  <a:pt x="1911" y="1334"/>
                  <a:pt x="1911" y="1334"/>
                  <a:pt x="1911" y="1334"/>
                </a:cubicBezTo>
                <a:cubicBezTo>
                  <a:pt x="1911" y="1143"/>
                  <a:pt x="1756" y="987"/>
                  <a:pt x="1565" y="987"/>
                </a:cubicBezTo>
                <a:cubicBezTo>
                  <a:pt x="1374" y="987"/>
                  <a:pt x="1218" y="1143"/>
                  <a:pt x="1218" y="1334"/>
                </a:cubicBezTo>
                <a:cubicBezTo>
                  <a:pt x="1218" y="1367"/>
                  <a:pt x="1218" y="1367"/>
                  <a:pt x="1218" y="1367"/>
                </a:cubicBezTo>
                <a:cubicBezTo>
                  <a:pt x="1218" y="1367"/>
                  <a:pt x="1218" y="1367"/>
                  <a:pt x="1218" y="1367"/>
                </a:cubicBezTo>
                <a:cubicBezTo>
                  <a:pt x="1218" y="1371"/>
                  <a:pt x="1218" y="1376"/>
                  <a:pt x="1218" y="1381"/>
                </a:cubicBezTo>
                <a:cubicBezTo>
                  <a:pt x="1218" y="1992"/>
                  <a:pt x="1218" y="1992"/>
                  <a:pt x="1218" y="1992"/>
                </a:cubicBezTo>
                <a:cubicBezTo>
                  <a:pt x="1218" y="2039"/>
                  <a:pt x="1218" y="2039"/>
                  <a:pt x="1218" y="2039"/>
                </a:cubicBezTo>
                <a:cubicBezTo>
                  <a:pt x="1218" y="2152"/>
                  <a:pt x="1127" y="2244"/>
                  <a:pt x="1014" y="2244"/>
                </a:cubicBezTo>
                <a:cubicBezTo>
                  <a:pt x="901" y="2244"/>
                  <a:pt x="809" y="2152"/>
                  <a:pt x="809" y="2039"/>
                </a:cubicBezTo>
                <a:cubicBezTo>
                  <a:pt x="809" y="1386"/>
                  <a:pt x="809" y="1386"/>
                  <a:pt x="809" y="1386"/>
                </a:cubicBezTo>
                <a:cubicBezTo>
                  <a:pt x="839" y="1377"/>
                  <a:pt x="862" y="1351"/>
                  <a:pt x="865" y="1319"/>
                </a:cubicBezTo>
                <a:cubicBezTo>
                  <a:pt x="865" y="1314"/>
                  <a:pt x="865" y="1314"/>
                  <a:pt x="865" y="1314"/>
                </a:cubicBezTo>
                <a:cubicBezTo>
                  <a:pt x="1321" y="802"/>
                  <a:pt x="1490" y="450"/>
                  <a:pt x="1382" y="238"/>
                </a:cubicBezTo>
                <a:cubicBezTo>
                  <a:pt x="1317" y="111"/>
                  <a:pt x="1174" y="76"/>
                  <a:pt x="1076" y="67"/>
                </a:cubicBezTo>
                <a:cubicBezTo>
                  <a:pt x="1054" y="27"/>
                  <a:pt x="1011" y="0"/>
                  <a:pt x="962" y="0"/>
                </a:cubicBezTo>
                <a:cubicBezTo>
                  <a:pt x="891" y="0"/>
                  <a:pt x="833" y="58"/>
                  <a:pt x="833" y="129"/>
                </a:cubicBezTo>
                <a:cubicBezTo>
                  <a:pt x="833" y="201"/>
                  <a:pt x="891" y="259"/>
                  <a:pt x="962" y="259"/>
                </a:cubicBezTo>
                <a:cubicBezTo>
                  <a:pt x="1004" y="259"/>
                  <a:pt x="1041" y="239"/>
                  <a:pt x="1064" y="208"/>
                </a:cubicBezTo>
                <a:cubicBezTo>
                  <a:pt x="1131" y="214"/>
                  <a:pt x="1221" y="234"/>
                  <a:pt x="1255" y="302"/>
                </a:cubicBezTo>
                <a:cubicBezTo>
                  <a:pt x="1286" y="362"/>
                  <a:pt x="1273" y="457"/>
                  <a:pt x="1219" y="578"/>
                </a:cubicBezTo>
                <a:cubicBezTo>
                  <a:pt x="1154" y="723"/>
                  <a:pt x="1031" y="902"/>
                  <a:pt x="854" y="1111"/>
                </a:cubicBezTo>
                <a:cubicBezTo>
                  <a:pt x="840" y="1099"/>
                  <a:pt x="822" y="1091"/>
                  <a:pt x="802" y="1091"/>
                </a:cubicBezTo>
                <a:cubicBezTo>
                  <a:pt x="674" y="1091"/>
                  <a:pt x="674" y="1091"/>
                  <a:pt x="674" y="1091"/>
                </a:cubicBezTo>
                <a:cubicBezTo>
                  <a:pt x="656" y="1091"/>
                  <a:pt x="639" y="1097"/>
                  <a:pt x="625" y="1108"/>
                </a:cubicBezTo>
                <a:cubicBezTo>
                  <a:pt x="453" y="904"/>
                  <a:pt x="334" y="728"/>
                  <a:pt x="270" y="586"/>
                </a:cubicBezTo>
                <a:cubicBezTo>
                  <a:pt x="216" y="465"/>
                  <a:pt x="203" y="370"/>
                  <a:pt x="233" y="310"/>
                </a:cubicBezTo>
                <a:cubicBezTo>
                  <a:pt x="268" y="243"/>
                  <a:pt x="358" y="222"/>
                  <a:pt x="424" y="216"/>
                </a:cubicBezTo>
                <a:cubicBezTo>
                  <a:pt x="448" y="247"/>
                  <a:pt x="485" y="267"/>
                  <a:pt x="526" y="267"/>
                </a:cubicBezTo>
                <a:cubicBezTo>
                  <a:pt x="598" y="267"/>
                  <a:pt x="655" y="209"/>
                  <a:pt x="655" y="137"/>
                </a:cubicBezTo>
                <a:cubicBezTo>
                  <a:pt x="655" y="66"/>
                  <a:pt x="598" y="8"/>
                  <a:pt x="526" y="8"/>
                </a:cubicBezTo>
                <a:cubicBezTo>
                  <a:pt x="478" y="8"/>
                  <a:pt x="435" y="35"/>
                  <a:pt x="413" y="75"/>
                </a:cubicBezTo>
                <a:cubicBezTo>
                  <a:pt x="315" y="84"/>
                  <a:pt x="172" y="119"/>
                  <a:pt x="107" y="246"/>
                </a:cubicBezTo>
                <a:cubicBezTo>
                  <a:pt x="0" y="457"/>
                  <a:pt x="165" y="804"/>
                  <a:pt x="611" y="1308"/>
                </a:cubicBezTo>
                <a:cubicBezTo>
                  <a:pt x="612" y="1319"/>
                  <a:pt x="612" y="1319"/>
                  <a:pt x="612" y="1319"/>
                </a:cubicBezTo>
                <a:cubicBezTo>
                  <a:pt x="615" y="1351"/>
                  <a:pt x="637" y="1377"/>
                  <a:pt x="667" y="1385"/>
                </a:cubicBezTo>
                <a:cubicBezTo>
                  <a:pt x="667" y="2039"/>
                  <a:pt x="667" y="2039"/>
                  <a:pt x="667" y="2039"/>
                </a:cubicBezTo>
                <a:cubicBezTo>
                  <a:pt x="667" y="2230"/>
                  <a:pt x="823" y="2386"/>
                  <a:pt x="1014" y="2386"/>
                </a:cubicBezTo>
                <a:cubicBezTo>
                  <a:pt x="1205" y="2386"/>
                  <a:pt x="1360" y="2230"/>
                  <a:pt x="1360" y="2039"/>
                </a:cubicBezTo>
                <a:cubicBezTo>
                  <a:pt x="1360" y="2006"/>
                  <a:pt x="1360" y="2006"/>
                  <a:pt x="1360" y="2006"/>
                </a:cubicBezTo>
                <a:cubicBezTo>
                  <a:pt x="1361" y="2006"/>
                  <a:pt x="1361" y="2006"/>
                  <a:pt x="1361" y="2006"/>
                </a:cubicBezTo>
                <a:cubicBezTo>
                  <a:pt x="1360" y="2002"/>
                  <a:pt x="1360" y="1997"/>
                  <a:pt x="1360" y="1992"/>
                </a:cubicBezTo>
                <a:cubicBezTo>
                  <a:pt x="1360" y="1381"/>
                  <a:pt x="1360" y="1381"/>
                  <a:pt x="1360" y="1381"/>
                </a:cubicBezTo>
                <a:cubicBezTo>
                  <a:pt x="1360" y="1334"/>
                  <a:pt x="1360" y="1334"/>
                  <a:pt x="1360" y="1334"/>
                </a:cubicBezTo>
                <a:cubicBezTo>
                  <a:pt x="1360" y="1221"/>
                  <a:pt x="1452" y="1129"/>
                  <a:pt x="1565" y="1129"/>
                </a:cubicBezTo>
                <a:cubicBezTo>
                  <a:pt x="1678" y="1129"/>
                  <a:pt x="1770" y="1221"/>
                  <a:pt x="1770" y="1334"/>
                </a:cubicBezTo>
                <a:cubicBezTo>
                  <a:pt x="1770" y="1928"/>
                  <a:pt x="1770" y="1928"/>
                  <a:pt x="1770" y="1928"/>
                </a:cubicBezTo>
                <a:cubicBezTo>
                  <a:pt x="1670" y="1957"/>
                  <a:pt x="1597" y="2050"/>
                  <a:pt x="1597" y="2159"/>
                </a:cubicBezTo>
                <a:cubicBezTo>
                  <a:pt x="1597" y="2292"/>
                  <a:pt x="1706" y="2400"/>
                  <a:pt x="1839" y="2400"/>
                </a:cubicBezTo>
                <a:cubicBezTo>
                  <a:pt x="1972" y="2400"/>
                  <a:pt x="2080" y="2292"/>
                  <a:pt x="2080" y="2159"/>
                </a:cubicBezTo>
                <a:cubicBezTo>
                  <a:pt x="2080" y="2051"/>
                  <a:pt x="2009" y="1959"/>
                  <a:pt x="1911" y="1928"/>
                </a:cubicBezTo>
                <a:close/>
                <a:moveTo>
                  <a:pt x="1839" y="2251"/>
                </a:moveTo>
                <a:cubicBezTo>
                  <a:pt x="1788" y="2251"/>
                  <a:pt x="1746" y="2210"/>
                  <a:pt x="1746" y="2159"/>
                </a:cubicBezTo>
                <a:cubicBezTo>
                  <a:pt x="1746" y="2108"/>
                  <a:pt x="1788" y="2066"/>
                  <a:pt x="1839" y="2066"/>
                </a:cubicBezTo>
                <a:cubicBezTo>
                  <a:pt x="1890" y="2066"/>
                  <a:pt x="1931" y="2108"/>
                  <a:pt x="1931" y="2159"/>
                </a:cubicBezTo>
                <a:cubicBezTo>
                  <a:pt x="1931" y="2210"/>
                  <a:pt x="1890" y="2251"/>
                  <a:pt x="1839" y="2251"/>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32" tIns="45719" rIns="91432" bIns="45719"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nvGrpSpPr>
          <p:cNvPr id="273" name="student_debt_blue"/>
          <p:cNvGrpSpPr/>
          <p:nvPr userDrawn="1"/>
        </p:nvGrpSpPr>
        <p:grpSpPr>
          <a:xfrm>
            <a:off x="1769363" y="1887719"/>
            <a:ext cx="1025188" cy="1058800"/>
            <a:chOff x="4070350" y="2193925"/>
            <a:chExt cx="2130425" cy="2200275"/>
          </a:xfrm>
        </p:grpSpPr>
        <p:sp>
          <p:nvSpPr>
            <p:cNvPr id="274" name="Freeform 68"/>
            <p:cNvSpPr>
              <a:spLocks/>
            </p:cNvSpPr>
            <p:nvPr/>
          </p:nvSpPr>
          <p:spPr bwMode="auto">
            <a:xfrm>
              <a:off x="4821238" y="2193925"/>
              <a:ext cx="627063" cy="444500"/>
            </a:xfrm>
            <a:custGeom>
              <a:avLst/>
              <a:gdLst>
                <a:gd name="T0" fmla="*/ 341 w 683"/>
                <a:gd name="T1" fmla="*/ 0 h 485"/>
                <a:gd name="T2" fmla="*/ 0 w 683"/>
                <a:gd name="T3" fmla="*/ 342 h 485"/>
                <a:gd name="T4" fmla="*/ 0 w 683"/>
                <a:gd name="T5" fmla="*/ 342 h 485"/>
                <a:gd name="T6" fmla="*/ 0 w 683"/>
                <a:gd name="T7" fmla="*/ 485 h 485"/>
                <a:gd name="T8" fmla="*/ 114 w 683"/>
                <a:gd name="T9" fmla="*/ 485 h 485"/>
                <a:gd name="T10" fmla="*/ 114 w 683"/>
                <a:gd name="T11" fmla="*/ 342 h 485"/>
                <a:gd name="T12" fmla="*/ 114 w 683"/>
                <a:gd name="T13" fmla="*/ 342 h 485"/>
                <a:gd name="T14" fmla="*/ 114 w 683"/>
                <a:gd name="T15" fmla="*/ 342 h 485"/>
                <a:gd name="T16" fmla="*/ 341 w 683"/>
                <a:gd name="T17" fmla="*/ 114 h 485"/>
                <a:gd name="T18" fmla="*/ 569 w 683"/>
                <a:gd name="T19" fmla="*/ 342 h 485"/>
                <a:gd name="T20" fmla="*/ 569 w 683"/>
                <a:gd name="T21" fmla="*/ 342 h 485"/>
                <a:gd name="T22" fmla="*/ 569 w 683"/>
                <a:gd name="T23" fmla="*/ 342 h 485"/>
                <a:gd name="T24" fmla="*/ 569 w 683"/>
                <a:gd name="T25" fmla="*/ 485 h 485"/>
                <a:gd name="T26" fmla="*/ 683 w 683"/>
                <a:gd name="T27" fmla="*/ 485 h 485"/>
                <a:gd name="T28" fmla="*/ 683 w 683"/>
                <a:gd name="T29" fmla="*/ 342 h 485"/>
                <a:gd name="T30" fmla="*/ 683 w 683"/>
                <a:gd name="T31" fmla="*/ 342 h 485"/>
                <a:gd name="T32" fmla="*/ 341 w 683"/>
                <a:gd name="T33" fmla="*/ 0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83" h="485">
                  <a:moveTo>
                    <a:pt x="341" y="0"/>
                  </a:moveTo>
                  <a:cubicBezTo>
                    <a:pt x="153" y="0"/>
                    <a:pt x="0" y="153"/>
                    <a:pt x="0" y="342"/>
                  </a:cubicBezTo>
                  <a:cubicBezTo>
                    <a:pt x="0" y="342"/>
                    <a:pt x="0" y="342"/>
                    <a:pt x="0" y="342"/>
                  </a:cubicBezTo>
                  <a:cubicBezTo>
                    <a:pt x="0" y="485"/>
                    <a:pt x="0" y="485"/>
                    <a:pt x="0" y="485"/>
                  </a:cubicBezTo>
                  <a:cubicBezTo>
                    <a:pt x="114" y="485"/>
                    <a:pt x="114" y="485"/>
                    <a:pt x="114" y="485"/>
                  </a:cubicBezTo>
                  <a:cubicBezTo>
                    <a:pt x="114" y="342"/>
                    <a:pt x="114" y="342"/>
                    <a:pt x="114" y="342"/>
                  </a:cubicBezTo>
                  <a:cubicBezTo>
                    <a:pt x="114" y="342"/>
                    <a:pt x="114" y="342"/>
                    <a:pt x="114" y="342"/>
                  </a:cubicBezTo>
                  <a:cubicBezTo>
                    <a:pt x="114" y="342"/>
                    <a:pt x="114" y="342"/>
                    <a:pt x="114" y="342"/>
                  </a:cubicBezTo>
                  <a:cubicBezTo>
                    <a:pt x="114" y="216"/>
                    <a:pt x="216" y="114"/>
                    <a:pt x="341" y="114"/>
                  </a:cubicBezTo>
                  <a:cubicBezTo>
                    <a:pt x="467" y="114"/>
                    <a:pt x="569" y="216"/>
                    <a:pt x="569" y="342"/>
                  </a:cubicBezTo>
                  <a:cubicBezTo>
                    <a:pt x="569" y="342"/>
                    <a:pt x="569" y="342"/>
                    <a:pt x="569" y="342"/>
                  </a:cubicBezTo>
                  <a:cubicBezTo>
                    <a:pt x="569" y="342"/>
                    <a:pt x="569" y="342"/>
                    <a:pt x="569" y="342"/>
                  </a:cubicBezTo>
                  <a:cubicBezTo>
                    <a:pt x="569" y="485"/>
                    <a:pt x="569" y="485"/>
                    <a:pt x="569" y="485"/>
                  </a:cubicBezTo>
                  <a:cubicBezTo>
                    <a:pt x="683" y="485"/>
                    <a:pt x="683" y="485"/>
                    <a:pt x="683" y="485"/>
                  </a:cubicBezTo>
                  <a:cubicBezTo>
                    <a:pt x="683" y="342"/>
                    <a:pt x="683" y="342"/>
                    <a:pt x="683" y="342"/>
                  </a:cubicBezTo>
                  <a:cubicBezTo>
                    <a:pt x="683" y="342"/>
                    <a:pt x="683" y="342"/>
                    <a:pt x="683" y="342"/>
                  </a:cubicBezTo>
                  <a:cubicBezTo>
                    <a:pt x="683" y="153"/>
                    <a:pt x="530" y="0"/>
                    <a:pt x="341" y="0"/>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75" name="Freeform 69"/>
            <p:cNvSpPr>
              <a:spLocks/>
            </p:cNvSpPr>
            <p:nvPr/>
          </p:nvSpPr>
          <p:spPr bwMode="auto">
            <a:xfrm>
              <a:off x="5454650" y="3159125"/>
              <a:ext cx="20638" cy="60325"/>
            </a:xfrm>
            <a:custGeom>
              <a:avLst/>
              <a:gdLst>
                <a:gd name="T0" fmla="*/ 6 w 13"/>
                <a:gd name="T1" fmla="*/ 0 h 38"/>
                <a:gd name="T2" fmla="*/ 6 w 13"/>
                <a:gd name="T3" fmla="*/ 0 h 38"/>
                <a:gd name="T4" fmla="*/ 4 w 13"/>
                <a:gd name="T5" fmla="*/ 13 h 38"/>
                <a:gd name="T6" fmla="*/ 0 w 13"/>
                <a:gd name="T7" fmla="*/ 38 h 38"/>
                <a:gd name="T8" fmla="*/ 13 w 13"/>
                <a:gd name="T9" fmla="*/ 38 h 38"/>
                <a:gd name="T10" fmla="*/ 8 w 13"/>
                <a:gd name="T11" fmla="*/ 13 h 38"/>
                <a:gd name="T12" fmla="*/ 6 w 13"/>
                <a:gd name="T13" fmla="*/ 0 h 38"/>
              </a:gdLst>
              <a:ahLst/>
              <a:cxnLst>
                <a:cxn ang="0">
                  <a:pos x="T0" y="T1"/>
                </a:cxn>
                <a:cxn ang="0">
                  <a:pos x="T2" y="T3"/>
                </a:cxn>
                <a:cxn ang="0">
                  <a:pos x="T4" y="T5"/>
                </a:cxn>
                <a:cxn ang="0">
                  <a:pos x="T6" y="T7"/>
                </a:cxn>
                <a:cxn ang="0">
                  <a:pos x="T8" y="T9"/>
                </a:cxn>
                <a:cxn ang="0">
                  <a:pos x="T10" y="T11"/>
                </a:cxn>
                <a:cxn ang="0">
                  <a:pos x="T12" y="T13"/>
                </a:cxn>
              </a:cxnLst>
              <a:rect l="0" t="0" r="r" b="b"/>
              <a:pathLst>
                <a:path w="13" h="38">
                  <a:moveTo>
                    <a:pt x="6" y="0"/>
                  </a:moveTo>
                  <a:lnTo>
                    <a:pt x="6" y="0"/>
                  </a:lnTo>
                  <a:lnTo>
                    <a:pt x="4" y="13"/>
                  </a:lnTo>
                  <a:lnTo>
                    <a:pt x="0" y="38"/>
                  </a:lnTo>
                  <a:lnTo>
                    <a:pt x="13" y="38"/>
                  </a:lnTo>
                  <a:lnTo>
                    <a:pt x="8" y="13"/>
                  </a:lnTo>
                  <a:lnTo>
                    <a:pt x="6" y="0"/>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76" name="Freeform 70"/>
            <p:cNvSpPr>
              <a:spLocks/>
            </p:cNvSpPr>
            <p:nvPr/>
          </p:nvSpPr>
          <p:spPr bwMode="auto">
            <a:xfrm>
              <a:off x="5295900" y="3465513"/>
              <a:ext cx="76200" cy="158750"/>
            </a:xfrm>
            <a:custGeom>
              <a:avLst/>
              <a:gdLst>
                <a:gd name="T0" fmla="*/ 83 w 83"/>
                <a:gd name="T1" fmla="*/ 85 h 173"/>
                <a:gd name="T2" fmla="*/ 0 w 83"/>
                <a:gd name="T3" fmla="*/ 2 h 173"/>
                <a:gd name="T4" fmla="*/ 0 w 83"/>
                <a:gd name="T5" fmla="*/ 173 h 173"/>
                <a:gd name="T6" fmla="*/ 83 w 83"/>
                <a:gd name="T7" fmla="*/ 85 h 173"/>
              </a:gdLst>
              <a:ahLst/>
              <a:cxnLst>
                <a:cxn ang="0">
                  <a:pos x="T0" y="T1"/>
                </a:cxn>
                <a:cxn ang="0">
                  <a:pos x="T2" y="T3"/>
                </a:cxn>
                <a:cxn ang="0">
                  <a:pos x="T4" y="T5"/>
                </a:cxn>
                <a:cxn ang="0">
                  <a:pos x="T6" y="T7"/>
                </a:cxn>
              </a:cxnLst>
              <a:rect l="0" t="0" r="r" b="b"/>
              <a:pathLst>
                <a:path w="83" h="173">
                  <a:moveTo>
                    <a:pt x="83" y="85"/>
                  </a:moveTo>
                  <a:cubicBezTo>
                    <a:pt x="83" y="34"/>
                    <a:pt x="53" y="0"/>
                    <a:pt x="0" y="2"/>
                  </a:cubicBezTo>
                  <a:cubicBezTo>
                    <a:pt x="0" y="173"/>
                    <a:pt x="0" y="173"/>
                    <a:pt x="0" y="173"/>
                  </a:cubicBezTo>
                  <a:cubicBezTo>
                    <a:pt x="52" y="173"/>
                    <a:pt x="83" y="138"/>
                    <a:pt x="83" y="85"/>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77" name="Freeform 71"/>
            <p:cNvSpPr>
              <a:spLocks/>
            </p:cNvSpPr>
            <p:nvPr/>
          </p:nvSpPr>
          <p:spPr bwMode="auto">
            <a:xfrm>
              <a:off x="5295900" y="3721100"/>
              <a:ext cx="80963" cy="177800"/>
            </a:xfrm>
            <a:custGeom>
              <a:avLst/>
              <a:gdLst>
                <a:gd name="T0" fmla="*/ 0 w 89"/>
                <a:gd name="T1" fmla="*/ 2 h 194"/>
                <a:gd name="T2" fmla="*/ 0 w 89"/>
                <a:gd name="T3" fmla="*/ 191 h 194"/>
                <a:gd name="T4" fmla="*/ 89 w 89"/>
                <a:gd name="T5" fmla="*/ 95 h 194"/>
                <a:gd name="T6" fmla="*/ 0 w 89"/>
                <a:gd name="T7" fmla="*/ 2 h 194"/>
              </a:gdLst>
              <a:ahLst/>
              <a:cxnLst>
                <a:cxn ang="0">
                  <a:pos x="T0" y="T1"/>
                </a:cxn>
                <a:cxn ang="0">
                  <a:pos x="T2" y="T3"/>
                </a:cxn>
                <a:cxn ang="0">
                  <a:pos x="T4" y="T5"/>
                </a:cxn>
                <a:cxn ang="0">
                  <a:pos x="T6" y="T7"/>
                </a:cxn>
              </a:cxnLst>
              <a:rect l="0" t="0" r="r" b="b"/>
              <a:pathLst>
                <a:path w="89" h="194">
                  <a:moveTo>
                    <a:pt x="0" y="2"/>
                  </a:moveTo>
                  <a:cubicBezTo>
                    <a:pt x="0" y="191"/>
                    <a:pt x="0" y="191"/>
                    <a:pt x="0" y="191"/>
                  </a:cubicBezTo>
                  <a:cubicBezTo>
                    <a:pt x="56" y="194"/>
                    <a:pt x="89" y="153"/>
                    <a:pt x="89" y="95"/>
                  </a:cubicBezTo>
                  <a:cubicBezTo>
                    <a:pt x="89" y="40"/>
                    <a:pt x="55" y="0"/>
                    <a:pt x="0" y="2"/>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78" name="Freeform 72"/>
            <p:cNvSpPr>
              <a:spLocks/>
            </p:cNvSpPr>
            <p:nvPr/>
          </p:nvSpPr>
          <p:spPr bwMode="auto">
            <a:xfrm>
              <a:off x="4511675" y="3475038"/>
              <a:ext cx="130175" cy="419100"/>
            </a:xfrm>
            <a:custGeom>
              <a:avLst/>
              <a:gdLst>
                <a:gd name="T0" fmla="*/ 0 w 142"/>
                <a:gd name="T1" fmla="*/ 0 h 456"/>
                <a:gd name="T2" fmla="*/ 0 w 142"/>
                <a:gd name="T3" fmla="*/ 451 h 456"/>
                <a:gd name="T4" fmla="*/ 142 w 142"/>
                <a:gd name="T5" fmla="*/ 230 h 456"/>
                <a:gd name="T6" fmla="*/ 0 w 142"/>
                <a:gd name="T7" fmla="*/ 0 h 456"/>
              </a:gdLst>
              <a:ahLst/>
              <a:cxnLst>
                <a:cxn ang="0">
                  <a:pos x="T0" y="T1"/>
                </a:cxn>
                <a:cxn ang="0">
                  <a:pos x="T2" y="T3"/>
                </a:cxn>
                <a:cxn ang="0">
                  <a:pos x="T4" y="T5"/>
                </a:cxn>
                <a:cxn ang="0">
                  <a:pos x="T6" y="T7"/>
                </a:cxn>
              </a:cxnLst>
              <a:rect l="0" t="0" r="r" b="b"/>
              <a:pathLst>
                <a:path w="142" h="456">
                  <a:moveTo>
                    <a:pt x="0" y="0"/>
                  </a:moveTo>
                  <a:cubicBezTo>
                    <a:pt x="0" y="451"/>
                    <a:pt x="0" y="451"/>
                    <a:pt x="0" y="451"/>
                  </a:cubicBezTo>
                  <a:cubicBezTo>
                    <a:pt x="111" y="456"/>
                    <a:pt x="142" y="317"/>
                    <a:pt x="142" y="230"/>
                  </a:cubicBezTo>
                  <a:cubicBezTo>
                    <a:pt x="142" y="141"/>
                    <a:pt x="114" y="0"/>
                    <a:pt x="0" y="0"/>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79" name="Freeform 73"/>
            <p:cNvSpPr>
              <a:spLocks/>
            </p:cNvSpPr>
            <p:nvPr/>
          </p:nvSpPr>
          <p:spPr bwMode="auto">
            <a:xfrm>
              <a:off x="4849813" y="3146425"/>
              <a:ext cx="30163" cy="95250"/>
            </a:xfrm>
            <a:custGeom>
              <a:avLst/>
              <a:gdLst>
                <a:gd name="T0" fmla="*/ 32 w 32"/>
                <a:gd name="T1" fmla="*/ 52 h 104"/>
                <a:gd name="T2" fmla="*/ 0 w 32"/>
                <a:gd name="T3" fmla="*/ 0 h 104"/>
                <a:gd name="T4" fmla="*/ 0 w 32"/>
                <a:gd name="T5" fmla="*/ 103 h 104"/>
                <a:gd name="T6" fmla="*/ 32 w 32"/>
                <a:gd name="T7" fmla="*/ 52 h 104"/>
              </a:gdLst>
              <a:ahLst/>
              <a:cxnLst>
                <a:cxn ang="0">
                  <a:pos x="T0" y="T1"/>
                </a:cxn>
                <a:cxn ang="0">
                  <a:pos x="T2" y="T3"/>
                </a:cxn>
                <a:cxn ang="0">
                  <a:pos x="T4" y="T5"/>
                </a:cxn>
                <a:cxn ang="0">
                  <a:pos x="T6" y="T7"/>
                </a:cxn>
              </a:cxnLst>
              <a:rect l="0" t="0" r="r" b="b"/>
              <a:pathLst>
                <a:path w="32" h="104">
                  <a:moveTo>
                    <a:pt x="32" y="52"/>
                  </a:moveTo>
                  <a:cubicBezTo>
                    <a:pt x="32" y="32"/>
                    <a:pt x="26" y="0"/>
                    <a:pt x="0" y="0"/>
                  </a:cubicBezTo>
                  <a:cubicBezTo>
                    <a:pt x="0" y="103"/>
                    <a:pt x="0" y="103"/>
                    <a:pt x="0" y="103"/>
                  </a:cubicBezTo>
                  <a:cubicBezTo>
                    <a:pt x="25" y="104"/>
                    <a:pt x="32" y="72"/>
                    <a:pt x="32" y="52"/>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80" name="Freeform 74"/>
            <p:cNvSpPr>
              <a:spLocks noEditPoints="1"/>
            </p:cNvSpPr>
            <p:nvPr/>
          </p:nvSpPr>
          <p:spPr bwMode="auto">
            <a:xfrm>
              <a:off x="4070350" y="2622550"/>
              <a:ext cx="2130425" cy="1771650"/>
            </a:xfrm>
            <a:custGeom>
              <a:avLst/>
              <a:gdLst>
                <a:gd name="T0" fmla="*/ 1864 w 2323"/>
                <a:gd name="T1" fmla="*/ 0 h 1933"/>
                <a:gd name="T2" fmla="*/ 459 w 2323"/>
                <a:gd name="T3" fmla="*/ 0 h 1933"/>
                <a:gd name="T4" fmla="*/ 42 w 2323"/>
                <a:gd name="T5" fmla="*/ 1933 h 1933"/>
                <a:gd name="T6" fmla="*/ 1405 w 2323"/>
                <a:gd name="T7" fmla="*/ 541 h 1933"/>
                <a:gd name="T8" fmla="*/ 1348 w 2323"/>
                <a:gd name="T9" fmla="*/ 623 h 1933"/>
                <a:gd name="T10" fmla="*/ 1307 w 2323"/>
                <a:gd name="T11" fmla="*/ 544 h 1933"/>
                <a:gd name="T12" fmla="*/ 1340 w 2323"/>
                <a:gd name="T13" fmla="*/ 703 h 1933"/>
                <a:gd name="T14" fmla="*/ 1014 w 2323"/>
                <a:gd name="T15" fmla="*/ 544 h 1933"/>
                <a:gd name="T16" fmla="*/ 1084 w 2323"/>
                <a:gd name="T17" fmla="*/ 640 h 1933"/>
                <a:gd name="T18" fmla="*/ 1113 w 2323"/>
                <a:gd name="T19" fmla="*/ 544 h 1933"/>
                <a:gd name="T20" fmla="*/ 1045 w 2323"/>
                <a:gd name="T21" fmla="*/ 607 h 1933"/>
                <a:gd name="T22" fmla="*/ 1046 w 2323"/>
                <a:gd name="T23" fmla="*/ 630 h 1933"/>
                <a:gd name="T24" fmla="*/ 1014 w 2323"/>
                <a:gd name="T25" fmla="*/ 544 h 1933"/>
                <a:gd name="T26" fmla="*/ 995 w 2323"/>
                <a:gd name="T27" fmla="*/ 573 h 1933"/>
                <a:gd name="T28" fmla="*/ 991 w 2323"/>
                <a:gd name="T29" fmla="*/ 608 h 1933"/>
                <a:gd name="T30" fmla="*/ 963 w 2323"/>
                <a:gd name="T31" fmla="*/ 674 h 1933"/>
                <a:gd name="T32" fmla="*/ 931 w 2323"/>
                <a:gd name="T33" fmla="*/ 703 h 1933"/>
                <a:gd name="T34" fmla="*/ 689 w 2323"/>
                <a:gd name="T35" fmla="*/ 544 h 1933"/>
                <a:gd name="T36" fmla="*/ 664 w 2323"/>
                <a:gd name="T37" fmla="*/ 703 h 1933"/>
                <a:gd name="T38" fmla="*/ 608 w 2323"/>
                <a:gd name="T39" fmla="*/ 573 h 1933"/>
                <a:gd name="T40" fmla="*/ 589 w 2323"/>
                <a:gd name="T41" fmla="*/ 549 h 1933"/>
                <a:gd name="T42" fmla="*/ 550 w 2323"/>
                <a:gd name="T43" fmla="*/ 585 h 1933"/>
                <a:gd name="T44" fmla="*/ 525 w 2323"/>
                <a:gd name="T45" fmla="*/ 698 h 1933"/>
                <a:gd name="T46" fmla="*/ 567 w 2323"/>
                <a:gd name="T47" fmla="*/ 659 h 1933"/>
                <a:gd name="T48" fmla="*/ 561 w 2323"/>
                <a:gd name="T49" fmla="*/ 541 h 1933"/>
                <a:gd name="T50" fmla="*/ 343 w 2323"/>
                <a:gd name="T51" fmla="*/ 806 h 1933"/>
                <a:gd name="T52" fmla="*/ 467 w 2323"/>
                <a:gd name="T53" fmla="*/ 1506 h 1933"/>
                <a:gd name="T54" fmla="*/ 703 w 2323"/>
                <a:gd name="T55" fmla="*/ 662 h 1933"/>
                <a:gd name="T56" fmla="*/ 735 w 2323"/>
                <a:gd name="T57" fmla="*/ 647 h 1933"/>
                <a:gd name="T58" fmla="*/ 766 w 2323"/>
                <a:gd name="T59" fmla="*/ 544 h 1933"/>
                <a:gd name="T60" fmla="*/ 819 w 2323"/>
                <a:gd name="T61" fmla="*/ 544 h 1933"/>
                <a:gd name="T62" fmla="*/ 847 w 2323"/>
                <a:gd name="T63" fmla="*/ 703 h 1933"/>
                <a:gd name="T64" fmla="*/ 1115 w 2323"/>
                <a:gd name="T65" fmla="*/ 1506 h 1933"/>
                <a:gd name="T66" fmla="*/ 1114 w 2323"/>
                <a:gd name="T67" fmla="*/ 806 h 1933"/>
                <a:gd name="T68" fmla="*/ 973 w 2323"/>
                <a:gd name="T69" fmla="*/ 1089 h 1933"/>
                <a:gd name="T70" fmla="*/ 973 w 2323"/>
                <a:gd name="T71" fmla="*/ 1218 h 1933"/>
                <a:gd name="T72" fmla="*/ 1115 w 2323"/>
                <a:gd name="T73" fmla="*/ 1506 h 1933"/>
                <a:gd name="T74" fmla="*/ 1152 w 2323"/>
                <a:gd name="T75" fmla="*/ 573 h 1933"/>
                <a:gd name="T76" fmla="*/ 1209 w 2323"/>
                <a:gd name="T77" fmla="*/ 544 h 1933"/>
                <a:gd name="T78" fmla="*/ 1184 w 2323"/>
                <a:gd name="T79" fmla="*/ 703 h 1933"/>
                <a:gd name="T80" fmla="*/ 1199 w 2323"/>
                <a:gd name="T81" fmla="*/ 806 h 1933"/>
                <a:gd name="T82" fmla="*/ 1551 w 2323"/>
                <a:gd name="T83" fmla="*/ 1002 h 1933"/>
                <a:gd name="T84" fmla="*/ 1334 w 2323"/>
                <a:gd name="T85" fmla="*/ 1506 h 1933"/>
                <a:gd name="T86" fmla="*/ 1505 w 2323"/>
                <a:gd name="T87" fmla="*/ 676 h 1933"/>
                <a:gd name="T88" fmla="*/ 1505 w 2323"/>
                <a:gd name="T89" fmla="*/ 544 h 1933"/>
                <a:gd name="T90" fmla="*/ 1543 w 2323"/>
                <a:gd name="T91" fmla="*/ 703 h 1933"/>
                <a:gd name="T92" fmla="*/ 1659 w 2323"/>
                <a:gd name="T93" fmla="*/ 640 h 1933"/>
                <a:gd name="T94" fmla="*/ 1657 w 2323"/>
                <a:gd name="T95" fmla="*/ 544 h 1933"/>
                <a:gd name="T96" fmla="*/ 1658 w 2323"/>
                <a:gd name="T97" fmla="*/ 703 h 1933"/>
                <a:gd name="T98" fmla="*/ 1621 w 2323"/>
                <a:gd name="T99" fmla="*/ 623 h 1933"/>
                <a:gd name="T100" fmla="*/ 1589 w 2323"/>
                <a:gd name="T101" fmla="*/ 703 h 1933"/>
                <a:gd name="T102" fmla="*/ 1855 w 2323"/>
                <a:gd name="T103" fmla="*/ 936 h 1933"/>
                <a:gd name="T104" fmla="*/ 1717 w 2323"/>
                <a:gd name="T105" fmla="*/ 936 h 1933"/>
                <a:gd name="T106" fmla="*/ 1965 w 2323"/>
                <a:gd name="T107" fmla="*/ 806 h 1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323" h="1933">
                  <a:moveTo>
                    <a:pt x="2317" y="1889"/>
                  </a:moveTo>
                  <a:cubicBezTo>
                    <a:pt x="1920" y="45"/>
                    <a:pt x="1920" y="45"/>
                    <a:pt x="1920" y="45"/>
                  </a:cubicBezTo>
                  <a:cubicBezTo>
                    <a:pt x="1915" y="20"/>
                    <a:pt x="1890" y="0"/>
                    <a:pt x="1864" y="0"/>
                  </a:cubicBezTo>
                  <a:cubicBezTo>
                    <a:pt x="1286" y="0"/>
                    <a:pt x="1286" y="0"/>
                    <a:pt x="1286" y="0"/>
                  </a:cubicBezTo>
                  <a:cubicBezTo>
                    <a:pt x="1037" y="0"/>
                    <a:pt x="1037" y="0"/>
                    <a:pt x="1037" y="0"/>
                  </a:cubicBezTo>
                  <a:cubicBezTo>
                    <a:pt x="459" y="0"/>
                    <a:pt x="459" y="0"/>
                    <a:pt x="459" y="0"/>
                  </a:cubicBezTo>
                  <a:cubicBezTo>
                    <a:pt x="433" y="0"/>
                    <a:pt x="408" y="20"/>
                    <a:pt x="403" y="45"/>
                  </a:cubicBezTo>
                  <a:cubicBezTo>
                    <a:pt x="6" y="1889"/>
                    <a:pt x="6" y="1889"/>
                    <a:pt x="6" y="1889"/>
                  </a:cubicBezTo>
                  <a:cubicBezTo>
                    <a:pt x="0" y="1913"/>
                    <a:pt x="17" y="1933"/>
                    <a:pt x="42" y="1933"/>
                  </a:cubicBezTo>
                  <a:cubicBezTo>
                    <a:pt x="2281" y="1933"/>
                    <a:pt x="2281" y="1933"/>
                    <a:pt x="2281" y="1933"/>
                  </a:cubicBezTo>
                  <a:cubicBezTo>
                    <a:pt x="2306" y="1933"/>
                    <a:pt x="2323" y="1913"/>
                    <a:pt x="2317" y="1889"/>
                  </a:cubicBezTo>
                  <a:close/>
                  <a:moveTo>
                    <a:pt x="1405" y="541"/>
                  </a:moveTo>
                  <a:cubicBezTo>
                    <a:pt x="1433" y="541"/>
                    <a:pt x="1461" y="564"/>
                    <a:pt x="1461" y="623"/>
                  </a:cubicBezTo>
                  <a:cubicBezTo>
                    <a:pt x="1461" y="683"/>
                    <a:pt x="1433" y="706"/>
                    <a:pt x="1405" y="706"/>
                  </a:cubicBezTo>
                  <a:cubicBezTo>
                    <a:pt x="1376" y="706"/>
                    <a:pt x="1348" y="683"/>
                    <a:pt x="1348" y="623"/>
                  </a:cubicBezTo>
                  <a:cubicBezTo>
                    <a:pt x="1348" y="564"/>
                    <a:pt x="1376" y="541"/>
                    <a:pt x="1405" y="541"/>
                  </a:cubicBezTo>
                  <a:close/>
                  <a:moveTo>
                    <a:pt x="1275" y="544"/>
                  </a:moveTo>
                  <a:cubicBezTo>
                    <a:pt x="1307" y="544"/>
                    <a:pt x="1307" y="544"/>
                    <a:pt x="1307" y="544"/>
                  </a:cubicBezTo>
                  <a:cubicBezTo>
                    <a:pt x="1307" y="674"/>
                    <a:pt x="1307" y="674"/>
                    <a:pt x="1307" y="674"/>
                  </a:cubicBezTo>
                  <a:cubicBezTo>
                    <a:pt x="1340" y="674"/>
                    <a:pt x="1340" y="674"/>
                    <a:pt x="1340" y="674"/>
                  </a:cubicBezTo>
                  <a:cubicBezTo>
                    <a:pt x="1340" y="703"/>
                    <a:pt x="1340" y="703"/>
                    <a:pt x="1340" y="703"/>
                  </a:cubicBezTo>
                  <a:cubicBezTo>
                    <a:pt x="1275" y="703"/>
                    <a:pt x="1275" y="703"/>
                    <a:pt x="1275" y="703"/>
                  </a:cubicBezTo>
                  <a:lnTo>
                    <a:pt x="1275" y="544"/>
                  </a:lnTo>
                  <a:close/>
                  <a:moveTo>
                    <a:pt x="1014" y="544"/>
                  </a:moveTo>
                  <a:cubicBezTo>
                    <a:pt x="1045" y="544"/>
                    <a:pt x="1045" y="544"/>
                    <a:pt x="1045" y="544"/>
                  </a:cubicBezTo>
                  <a:cubicBezTo>
                    <a:pt x="1084" y="640"/>
                    <a:pt x="1084" y="640"/>
                    <a:pt x="1084" y="640"/>
                  </a:cubicBezTo>
                  <a:cubicBezTo>
                    <a:pt x="1084" y="640"/>
                    <a:pt x="1084" y="640"/>
                    <a:pt x="1084" y="640"/>
                  </a:cubicBezTo>
                  <a:cubicBezTo>
                    <a:pt x="1082" y="632"/>
                    <a:pt x="1082" y="624"/>
                    <a:pt x="1082" y="615"/>
                  </a:cubicBezTo>
                  <a:cubicBezTo>
                    <a:pt x="1082" y="544"/>
                    <a:pt x="1082" y="544"/>
                    <a:pt x="1082" y="544"/>
                  </a:cubicBezTo>
                  <a:cubicBezTo>
                    <a:pt x="1113" y="544"/>
                    <a:pt x="1113" y="544"/>
                    <a:pt x="1113" y="544"/>
                  </a:cubicBezTo>
                  <a:cubicBezTo>
                    <a:pt x="1113" y="703"/>
                    <a:pt x="1113" y="703"/>
                    <a:pt x="1113" y="703"/>
                  </a:cubicBezTo>
                  <a:cubicBezTo>
                    <a:pt x="1084" y="703"/>
                    <a:pt x="1084" y="703"/>
                    <a:pt x="1084" y="703"/>
                  </a:cubicBezTo>
                  <a:cubicBezTo>
                    <a:pt x="1045" y="607"/>
                    <a:pt x="1045" y="607"/>
                    <a:pt x="1045" y="607"/>
                  </a:cubicBezTo>
                  <a:cubicBezTo>
                    <a:pt x="1044" y="607"/>
                    <a:pt x="1044" y="607"/>
                    <a:pt x="1044" y="607"/>
                  </a:cubicBezTo>
                  <a:cubicBezTo>
                    <a:pt x="1046" y="623"/>
                    <a:pt x="1046" y="623"/>
                    <a:pt x="1046" y="623"/>
                  </a:cubicBezTo>
                  <a:cubicBezTo>
                    <a:pt x="1046" y="630"/>
                    <a:pt x="1046" y="630"/>
                    <a:pt x="1046" y="630"/>
                  </a:cubicBezTo>
                  <a:cubicBezTo>
                    <a:pt x="1046" y="703"/>
                    <a:pt x="1046" y="703"/>
                    <a:pt x="1046" y="703"/>
                  </a:cubicBezTo>
                  <a:cubicBezTo>
                    <a:pt x="1014" y="703"/>
                    <a:pt x="1014" y="703"/>
                    <a:pt x="1014" y="703"/>
                  </a:cubicBezTo>
                  <a:lnTo>
                    <a:pt x="1014" y="544"/>
                  </a:lnTo>
                  <a:close/>
                  <a:moveTo>
                    <a:pt x="931" y="544"/>
                  </a:moveTo>
                  <a:cubicBezTo>
                    <a:pt x="995" y="544"/>
                    <a:pt x="995" y="544"/>
                    <a:pt x="995" y="544"/>
                  </a:cubicBezTo>
                  <a:cubicBezTo>
                    <a:pt x="995" y="573"/>
                    <a:pt x="995" y="573"/>
                    <a:pt x="995" y="573"/>
                  </a:cubicBezTo>
                  <a:cubicBezTo>
                    <a:pt x="963" y="573"/>
                    <a:pt x="963" y="573"/>
                    <a:pt x="963" y="573"/>
                  </a:cubicBezTo>
                  <a:cubicBezTo>
                    <a:pt x="963" y="608"/>
                    <a:pt x="963" y="608"/>
                    <a:pt x="963" y="608"/>
                  </a:cubicBezTo>
                  <a:cubicBezTo>
                    <a:pt x="991" y="608"/>
                    <a:pt x="991" y="608"/>
                    <a:pt x="991" y="608"/>
                  </a:cubicBezTo>
                  <a:cubicBezTo>
                    <a:pt x="991" y="638"/>
                    <a:pt x="991" y="638"/>
                    <a:pt x="991" y="638"/>
                  </a:cubicBezTo>
                  <a:cubicBezTo>
                    <a:pt x="963" y="638"/>
                    <a:pt x="963" y="638"/>
                    <a:pt x="963" y="638"/>
                  </a:cubicBezTo>
                  <a:cubicBezTo>
                    <a:pt x="963" y="674"/>
                    <a:pt x="963" y="674"/>
                    <a:pt x="963" y="674"/>
                  </a:cubicBezTo>
                  <a:cubicBezTo>
                    <a:pt x="995" y="674"/>
                    <a:pt x="995" y="674"/>
                    <a:pt x="995" y="674"/>
                  </a:cubicBezTo>
                  <a:cubicBezTo>
                    <a:pt x="995" y="703"/>
                    <a:pt x="995" y="703"/>
                    <a:pt x="995" y="703"/>
                  </a:cubicBezTo>
                  <a:cubicBezTo>
                    <a:pt x="931" y="703"/>
                    <a:pt x="931" y="703"/>
                    <a:pt x="931" y="703"/>
                  </a:cubicBezTo>
                  <a:lnTo>
                    <a:pt x="931" y="544"/>
                  </a:lnTo>
                  <a:close/>
                  <a:moveTo>
                    <a:pt x="608" y="544"/>
                  </a:moveTo>
                  <a:cubicBezTo>
                    <a:pt x="689" y="544"/>
                    <a:pt x="689" y="544"/>
                    <a:pt x="689" y="544"/>
                  </a:cubicBezTo>
                  <a:cubicBezTo>
                    <a:pt x="689" y="573"/>
                    <a:pt x="689" y="573"/>
                    <a:pt x="689" y="573"/>
                  </a:cubicBezTo>
                  <a:cubicBezTo>
                    <a:pt x="664" y="573"/>
                    <a:pt x="664" y="573"/>
                    <a:pt x="664" y="573"/>
                  </a:cubicBezTo>
                  <a:cubicBezTo>
                    <a:pt x="664" y="703"/>
                    <a:pt x="664" y="703"/>
                    <a:pt x="664" y="703"/>
                  </a:cubicBezTo>
                  <a:cubicBezTo>
                    <a:pt x="633" y="703"/>
                    <a:pt x="633" y="703"/>
                    <a:pt x="633" y="703"/>
                  </a:cubicBezTo>
                  <a:cubicBezTo>
                    <a:pt x="633" y="573"/>
                    <a:pt x="633" y="573"/>
                    <a:pt x="633" y="573"/>
                  </a:cubicBezTo>
                  <a:cubicBezTo>
                    <a:pt x="608" y="573"/>
                    <a:pt x="608" y="573"/>
                    <a:pt x="608" y="573"/>
                  </a:cubicBezTo>
                  <a:lnTo>
                    <a:pt x="608" y="544"/>
                  </a:lnTo>
                  <a:close/>
                  <a:moveTo>
                    <a:pt x="561" y="541"/>
                  </a:moveTo>
                  <a:cubicBezTo>
                    <a:pt x="571" y="541"/>
                    <a:pt x="580" y="544"/>
                    <a:pt x="589" y="549"/>
                  </a:cubicBezTo>
                  <a:cubicBezTo>
                    <a:pt x="589" y="580"/>
                    <a:pt x="589" y="580"/>
                    <a:pt x="589" y="580"/>
                  </a:cubicBezTo>
                  <a:cubicBezTo>
                    <a:pt x="582" y="574"/>
                    <a:pt x="574" y="569"/>
                    <a:pt x="566" y="569"/>
                  </a:cubicBezTo>
                  <a:cubicBezTo>
                    <a:pt x="556" y="569"/>
                    <a:pt x="550" y="575"/>
                    <a:pt x="550" y="585"/>
                  </a:cubicBezTo>
                  <a:cubicBezTo>
                    <a:pt x="550" y="611"/>
                    <a:pt x="598" y="613"/>
                    <a:pt x="598" y="656"/>
                  </a:cubicBezTo>
                  <a:cubicBezTo>
                    <a:pt x="598" y="684"/>
                    <a:pt x="582" y="706"/>
                    <a:pt x="552" y="706"/>
                  </a:cubicBezTo>
                  <a:cubicBezTo>
                    <a:pt x="543" y="706"/>
                    <a:pt x="532" y="703"/>
                    <a:pt x="525" y="698"/>
                  </a:cubicBezTo>
                  <a:cubicBezTo>
                    <a:pt x="525" y="668"/>
                    <a:pt x="525" y="668"/>
                    <a:pt x="525" y="668"/>
                  </a:cubicBezTo>
                  <a:cubicBezTo>
                    <a:pt x="532" y="673"/>
                    <a:pt x="540" y="676"/>
                    <a:pt x="549" y="676"/>
                  </a:cubicBezTo>
                  <a:cubicBezTo>
                    <a:pt x="559" y="676"/>
                    <a:pt x="567" y="669"/>
                    <a:pt x="567" y="659"/>
                  </a:cubicBezTo>
                  <a:cubicBezTo>
                    <a:pt x="567" y="646"/>
                    <a:pt x="557" y="642"/>
                    <a:pt x="548" y="635"/>
                  </a:cubicBezTo>
                  <a:cubicBezTo>
                    <a:pt x="530" y="623"/>
                    <a:pt x="519" y="611"/>
                    <a:pt x="519" y="588"/>
                  </a:cubicBezTo>
                  <a:cubicBezTo>
                    <a:pt x="519" y="563"/>
                    <a:pt x="534" y="541"/>
                    <a:pt x="561" y="541"/>
                  </a:cubicBezTo>
                  <a:close/>
                  <a:moveTo>
                    <a:pt x="467" y="1506"/>
                  </a:moveTo>
                  <a:cubicBezTo>
                    <a:pt x="343" y="1506"/>
                    <a:pt x="343" y="1506"/>
                    <a:pt x="343" y="1506"/>
                  </a:cubicBezTo>
                  <a:cubicBezTo>
                    <a:pt x="343" y="806"/>
                    <a:pt x="343" y="806"/>
                    <a:pt x="343" y="806"/>
                  </a:cubicBezTo>
                  <a:cubicBezTo>
                    <a:pt x="448" y="806"/>
                    <a:pt x="448" y="806"/>
                    <a:pt x="448" y="806"/>
                  </a:cubicBezTo>
                  <a:cubicBezTo>
                    <a:pt x="472" y="806"/>
                    <a:pt x="762" y="771"/>
                    <a:pt x="762" y="1162"/>
                  </a:cubicBezTo>
                  <a:cubicBezTo>
                    <a:pt x="762" y="1361"/>
                    <a:pt x="685" y="1506"/>
                    <a:pt x="467" y="1506"/>
                  </a:cubicBezTo>
                  <a:close/>
                  <a:moveTo>
                    <a:pt x="797" y="660"/>
                  </a:moveTo>
                  <a:cubicBezTo>
                    <a:pt x="797" y="677"/>
                    <a:pt x="796" y="706"/>
                    <a:pt x="750" y="706"/>
                  </a:cubicBezTo>
                  <a:cubicBezTo>
                    <a:pt x="721" y="706"/>
                    <a:pt x="703" y="692"/>
                    <a:pt x="703" y="662"/>
                  </a:cubicBezTo>
                  <a:cubicBezTo>
                    <a:pt x="703" y="544"/>
                    <a:pt x="703" y="544"/>
                    <a:pt x="703" y="544"/>
                  </a:cubicBezTo>
                  <a:cubicBezTo>
                    <a:pt x="735" y="544"/>
                    <a:pt x="735" y="544"/>
                    <a:pt x="735" y="544"/>
                  </a:cubicBezTo>
                  <a:cubicBezTo>
                    <a:pt x="735" y="647"/>
                    <a:pt x="735" y="647"/>
                    <a:pt x="735" y="647"/>
                  </a:cubicBezTo>
                  <a:cubicBezTo>
                    <a:pt x="735" y="659"/>
                    <a:pt x="733" y="677"/>
                    <a:pt x="750" y="677"/>
                  </a:cubicBezTo>
                  <a:cubicBezTo>
                    <a:pt x="766" y="677"/>
                    <a:pt x="766" y="666"/>
                    <a:pt x="766" y="654"/>
                  </a:cubicBezTo>
                  <a:cubicBezTo>
                    <a:pt x="766" y="544"/>
                    <a:pt x="766" y="544"/>
                    <a:pt x="766" y="544"/>
                  </a:cubicBezTo>
                  <a:cubicBezTo>
                    <a:pt x="797" y="544"/>
                    <a:pt x="797" y="544"/>
                    <a:pt x="797" y="544"/>
                  </a:cubicBezTo>
                  <a:lnTo>
                    <a:pt x="797" y="660"/>
                  </a:lnTo>
                  <a:close/>
                  <a:moveTo>
                    <a:pt x="819" y="544"/>
                  </a:moveTo>
                  <a:cubicBezTo>
                    <a:pt x="843" y="544"/>
                    <a:pt x="843" y="544"/>
                    <a:pt x="843" y="544"/>
                  </a:cubicBezTo>
                  <a:cubicBezTo>
                    <a:pt x="849" y="544"/>
                    <a:pt x="915" y="536"/>
                    <a:pt x="915" y="625"/>
                  </a:cubicBezTo>
                  <a:cubicBezTo>
                    <a:pt x="915" y="670"/>
                    <a:pt x="897" y="703"/>
                    <a:pt x="847" y="703"/>
                  </a:cubicBezTo>
                  <a:cubicBezTo>
                    <a:pt x="819" y="703"/>
                    <a:pt x="819" y="703"/>
                    <a:pt x="819" y="703"/>
                  </a:cubicBezTo>
                  <a:lnTo>
                    <a:pt x="819" y="544"/>
                  </a:lnTo>
                  <a:close/>
                  <a:moveTo>
                    <a:pt x="1115" y="1506"/>
                  </a:moveTo>
                  <a:cubicBezTo>
                    <a:pt x="835" y="1506"/>
                    <a:pt x="835" y="1506"/>
                    <a:pt x="835" y="1506"/>
                  </a:cubicBezTo>
                  <a:cubicBezTo>
                    <a:pt x="835" y="806"/>
                    <a:pt x="835" y="806"/>
                    <a:pt x="835" y="806"/>
                  </a:cubicBezTo>
                  <a:cubicBezTo>
                    <a:pt x="1114" y="806"/>
                    <a:pt x="1114" y="806"/>
                    <a:pt x="1114" y="806"/>
                  </a:cubicBezTo>
                  <a:cubicBezTo>
                    <a:pt x="1114" y="936"/>
                    <a:pt x="1114" y="936"/>
                    <a:pt x="1114" y="936"/>
                  </a:cubicBezTo>
                  <a:cubicBezTo>
                    <a:pt x="973" y="936"/>
                    <a:pt x="973" y="936"/>
                    <a:pt x="973" y="936"/>
                  </a:cubicBezTo>
                  <a:cubicBezTo>
                    <a:pt x="973" y="1089"/>
                    <a:pt x="973" y="1089"/>
                    <a:pt x="973" y="1089"/>
                  </a:cubicBezTo>
                  <a:cubicBezTo>
                    <a:pt x="1097" y="1089"/>
                    <a:pt x="1097" y="1089"/>
                    <a:pt x="1097" y="1089"/>
                  </a:cubicBezTo>
                  <a:cubicBezTo>
                    <a:pt x="1097" y="1218"/>
                    <a:pt x="1097" y="1218"/>
                    <a:pt x="1097" y="1218"/>
                  </a:cubicBezTo>
                  <a:cubicBezTo>
                    <a:pt x="973" y="1218"/>
                    <a:pt x="973" y="1218"/>
                    <a:pt x="973" y="1218"/>
                  </a:cubicBezTo>
                  <a:cubicBezTo>
                    <a:pt x="973" y="1376"/>
                    <a:pt x="973" y="1376"/>
                    <a:pt x="973" y="1376"/>
                  </a:cubicBezTo>
                  <a:cubicBezTo>
                    <a:pt x="1115" y="1376"/>
                    <a:pt x="1115" y="1376"/>
                    <a:pt x="1115" y="1376"/>
                  </a:cubicBezTo>
                  <a:lnTo>
                    <a:pt x="1115" y="1506"/>
                  </a:lnTo>
                  <a:close/>
                  <a:moveTo>
                    <a:pt x="1184" y="703"/>
                  </a:moveTo>
                  <a:cubicBezTo>
                    <a:pt x="1152" y="703"/>
                    <a:pt x="1152" y="703"/>
                    <a:pt x="1152" y="703"/>
                  </a:cubicBezTo>
                  <a:cubicBezTo>
                    <a:pt x="1152" y="573"/>
                    <a:pt x="1152" y="573"/>
                    <a:pt x="1152" y="573"/>
                  </a:cubicBezTo>
                  <a:cubicBezTo>
                    <a:pt x="1128" y="573"/>
                    <a:pt x="1128" y="573"/>
                    <a:pt x="1128" y="573"/>
                  </a:cubicBezTo>
                  <a:cubicBezTo>
                    <a:pt x="1128" y="544"/>
                    <a:pt x="1128" y="544"/>
                    <a:pt x="1128" y="544"/>
                  </a:cubicBezTo>
                  <a:cubicBezTo>
                    <a:pt x="1209" y="544"/>
                    <a:pt x="1209" y="544"/>
                    <a:pt x="1209" y="544"/>
                  </a:cubicBezTo>
                  <a:cubicBezTo>
                    <a:pt x="1209" y="573"/>
                    <a:pt x="1209" y="573"/>
                    <a:pt x="1209" y="573"/>
                  </a:cubicBezTo>
                  <a:cubicBezTo>
                    <a:pt x="1184" y="573"/>
                    <a:pt x="1184" y="573"/>
                    <a:pt x="1184" y="573"/>
                  </a:cubicBezTo>
                  <a:lnTo>
                    <a:pt x="1184" y="703"/>
                  </a:lnTo>
                  <a:close/>
                  <a:moveTo>
                    <a:pt x="1334" y="1506"/>
                  </a:moveTo>
                  <a:cubicBezTo>
                    <a:pt x="1199" y="1506"/>
                    <a:pt x="1199" y="1506"/>
                    <a:pt x="1199" y="1506"/>
                  </a:cubicBezTo>
                  <a:cubicBezTo>
                    <a:pt x="1199" y="806"/>
                    <a:pt x="1199" y="806"/>
                    <a:pt x="1199" y="806"/>
                  </a:cubicBezTo>
                  <a:cubicBezTo>
                    <a:pt x="1335" y="806"/>
                    <a:pt x="1335" y="806"/>
                    <a:pt x="1335" y="806"/>
                  </a:cubicBezTo>
                  <a:cubicBezTo>
                    <a:pt x="1388" y="806"/>
                    <a:pt x="1435" y="808"/>
                    <a:pt x="1479" y="844"/>
                  </a:cubicBezTo>
                  <a:cubicBezTo>
                    <a:pt x="1526" y="882"/>
                    <a:pt x="1551" y="944"/>
                    <a:pt x="1551" y="1002"/>
                  </a:cubicBezTo>
                  <a:cubicBezTo>
                    <a:pt x="1551" y="1064"/>
                    <a:pt x="1528" y="1112"/>
                    <a:pt x="1476" y="1147"/>
                  </a:cubicBezTo>
                  <a:cubicBezTo>
                    <a:pt x="1533" y="1175"/>
                    <a:pt x="1562" y="1249"/>
                    <a:pt x="1562" y="1309"/>
                  </a:cubicBezTo>
                  <a:cubicBezTo>
                    <a:pt x="1562" y="1448"/>
                    <a:pt x="1460" y="1506"/>
                    <a:pt x="1334" y="1506"/>
                  </a:cubicBezTo>
                  <a:close/>
                  <a:moveTo>
                    <a:pt x="1543" y="703"/>
                  </a:moveTo>
                  <a:cubicBezTo>
                    <a:pt x="1537" y="676"/>
                    <a:pt x="1537" y="676"/>
                    <a:pt x="1537" y="676"/>
                  </a:cubicBezTo>
                  <a:cubicBezTo>
                    <a:pt x="1505" y="676"/>
                    <a:pt x="1505" y="676"/>
                    <a:pt x="1505" y="676"/>
                  </a:cubicBezTo>
                  <a:cubicBezTo>
                    <a:pt x="1499" y="703"/>
                    <a:pt x="1499" y="703"/>
                    <a:pt x="1499" y="703"/>
                  </a:cubicBezTo>
                  <a:cubicBezTo>
                    <a:pt x="1468" y="703"/>
                    <a:pt x="1468" y="703"/>
                    <a:pt x="1468" y="703"/>
                  </a:cubicBezTo>
                  <a:cubicBezTo>
                    <a:pt x="1505" y="544"/>
                    <a:pt x="1505" y="544"/>
                    <a:pt x="1505" y="544"/>
                  </a:cubicBezTo>
                  <a:cubicBezTo>
                    <a:pt x="1538" y="544"/>
                    <a:pt x="1538" y="544"/>
                    <a:pt x="1538" y="544"/>
                  </a:cubicBezTo>
                  <a:cubicBezTo>
                    <a:pt x="1576" y="703"/>
                    <a:pt x="1576" y="703"/>
                    <a:pt x="1576" y="703"/>
                  </a:cubicBezTo>
                  <a:lnTo>
                    <a:pt x="1543" y="703"/>
                  </a:lnTo>
                  <a:close/>
                  <a:moveTo>
                    <a:pt x="1589" y="544"/>
                  </a:moveTo>
                  <a:cubicBezTo>
                    <a:pt x="1619" y="544"/>
                    <a:pt x="1619" y="544"/>
                    <a:pt x="1619" y="544"/>
                  </a:cubicBezTo>
                  <a:cubicBezTo>
                    <a:pt x="1659" y="640"/>
                    <a:pt x="1659" y="640"/>
                    <a:pt x="1659" y="640"/>
                  </a:cubicBezTo>
                  <a:cubicBezTo>
                    <a:pt x="1659" y="640"/>
                    <a:pt x="1659" y="640"/>
                    <a:pt x="1659" y="640"/>
                  </a:cubicBezTo>
                  <a:cubicBezTo>
                    <a:pt x="1657" y="632"/>
                    <a:pt x="1657" y="624"/>
                    <a:pt x="1657" y="615"/>
                  </a:cubicBezTo>
                  <a:cubicBezTo>
                    <a:pt x="1657" y="544"/>
                    <a:pt x="1657" y="544"/>
                    <a:pt x="1657" y="544"/>
                  </a:cubicBezTo>
                  <a:cubicBezTo>
                    <a:pt x="1688" y="544"/>
                    <a:pt x="1688" y="544"/>
                    <a:pt x="1688" y="544"/>
                  </a:cubicBezTo>
                  <a:cubicBezTo>
                    <a:pt x="1688" y="703"/>
                    <a:pt x="1688" y="703"/>
                    <a:pt x="1688" y="703"/>
                  </a:cubicBezTo>
                  <a:cubicBezTo>
                    <a:pt x="1658" y="703"/>
                    <a:pt x="1658" y="703"/>
                    <a:pt x="1658" y="703"/>
                  </a:cubicBezTo>
                  <a:cubicBezTo>
                    <a:pt x="1619" y="607"/>
                    <a:pt x="1619" y="607"/>
                    <a:pt x="1619" y="607"/>
                  </a:cubicBezTo>
                  <a:cubicBezTo>
                    <a:pt x="1619" y="607"/>
                    <a:pt x="1619" y="607"/>
                    <a:pt x="1619" y="607"/>
                  </a:cubicBezTo>
                  <a:cubicBezTo>
                    <a:pt x="1621" y="623"/>
                    <a:pt x="1621" y="623"/>
                    <a:pt x="1621" y="623"/>
                  </a:cubicBezTo>
                  <a:cubicBezTo>
                    <a:pt x="1621" y="630"/>
                    <a:pt x="1621" y="630"/>
                    <a:pt x="1621" y="630"/>
                  </a:cubicBezTo>
                  <a:cubicBezTo>
                    <a:pt x="1621" y="703"/>
                    <a:pt x="1621" y="703"/>
                    <a:pt x="1621" y="703"/>
                  </a:cubicBezTo>
                  <a:cubicBezTo>
                    <a:pt x="1589" y="703"/>
                    <a:pt x="1589" y="703"/>
                    <a:pt x="1589" y="703"/>
                  </a:cubicBezTo>
                  <a:lnTo>
                    <a:pt x="1589" y="544"/>
                  </a:lnTo>
                  <a:close/>
                  <a:moveTo>
                    <a:pt x="1965" y="936"/>
                  </a:moveTo>
                  <a:cubicBezTo>
                    <a:pt x="1855" y="936"/>
                    <a:pt x="1855" y="936"/>
                    <a:pt x="1855" y="936"/>
                  </a:cubicBezTo>
                  <a:cubicBezTo>
                    <a:pt x="1855" y="1506"/>
                    <a:pt x="1855" y="1506"/>
                    <a:pt x="1855" y="1506"/>
                  </a:cubicBezTo>
                  <a:cubicBezTo>
                    <a:pt x="1717" y="1506"/>
                    <a:pt x="1717" y="1506"/>
                    <a:pt x="1717" y="1506"/>
                  </a:cubicBezTo>
                  <a:cubicBezTo>
                    <a:pt x="1717" y="936"/>
                    <a:pt x="1717" y="936"/>
                    <a:pt x="1717" y="936"/>
                  </a:cubicBezTo>
                  <a:cubicBezTo>
                    <a:pt x="1608" y="936"/>
                    <a:pt x="1608" y="936"/>
                    <a:pt x="1608" y="936"/>
                  </a:cubicBezTo>
                  <a:cubicBezTo>
                    <a:pt x="1608" y="806"/>
                    <a:pt x="1608" y="806"/>
                    <a:pt x="1608" y="806"/>
                  </a:cubicBezTo>
                  <a:cubicBezTo>
                    <a:pt x="1965" y="806"/>
                    <a:pt x="1965" y="806"/>
                    <a:pt x="1965" y="806"/>
                  </a:cubicBezTo>
                  <a:lnTo>
                    <a:pt x="1965" y="936"/>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81" name="Oval 75"/>
            <p:cNvSpPr>
              <a:spLocks noChangeArrowheads="1"/>
            </p:cNvSpPr>
            <p:nvPr/>
          </p:nvSpPr>
          <p:spPr bwMode="auto">
            <a:xfrm>
              <a:off x="5337175" y="3144838"/>
              <a:ext cx="41275" cy="98425"/>
            </a:xfrm>
            <a:prstGeom prst="ellipse">
              <a:avLst/>
            </a:pr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282" name="suitcase_blue"/>
          <p:cNvGrpSpPr/>
          <p:nvPr userDrawn="1"/>
        </p:nvGrpSpPr>
        <p:grpSpPr>
          <a:xfrm>
            <a:off x="3465666" y="1937103"/>
            <a:ext cx="1194839" cy="972316"/>
            <a:chOff x="5373688" y="2586038"/>
            <a:chExt cx="2352676" cy="1914525"/>
          </a:xfrm>
        </p:grpSpPr>
        <p:sp>
          <p:nvSpPr>
            <p:cNvPr id="283" name="Freeform 79"/>
            <p:cNvSpPr>
              <a:spLocks noEditPoints="1"/>
            </p:cNvSpPr>
            <p:nvPr/>
          </p:nvSpPr>
          <p:spPr bwMode="auto">
            <a:xfrm>
              <a:off x="5984876" y="2586038"/>
              <a:ext cx="1131888" cy="1914525"/>
            </a:xfrm>
            <a:custGeom>
              <a:avLst/>
              <a:gdLst>
                <a:gd name="T0" fmla="*/ 1090 w 1418"/>
                <a:gd name="T1" fmla="*/ 127 h 2399"/>
                <a:gd name="T2" fmla="*/ 963 w 1418"/>
                <a:gd name="T3" fmla="*/ 0 h 2399"/>
                <a:gd name="T4" fmla="*/ 454 w 1418"/>
                <a:gd name="T5" fmla="*/ 0 h 2399"/>
                <a:gd name="T6" fmla="*/ 327 w 1418"/>
                <a:gd name="T7" fmla="*/ 127 h 2399"/>
                <a:gd name="T8" fmla="*/ 327 w 1418"/>
                <a:gd name="T9" fmla="*/ 327 h 2399"/>
                <a:gd name="T10" fmla="*/ 0 w 1418"/>
                <a:gd name="T11" fmla="*/ 327 h 2399"/>
                <a:gd name="T12" fmla="*/ 0 w 1418"/>
                <a:gd name="T13" fmla="*/ 2399 h 2399"/>
                <a:gd name="T14" fmla="*/ 1418 w 1418"/>
                <a:gd name="T15" fmla="*/ 2399 h 2399"/>
                <a:gd name="T16" fmla="*/ 1418 w 1418"/>
                <a:gd name="T17" fmla="*/ 327 h 2399"/>
                <a:gd name="T18" fmla="*/ 1090 w 1418"/>
                <a:gd name="T19" fmla="*/ 327 h 2399"/>
                <a:gd name="T20" fmla="*/ 1090 w 1418"/>
                <a:gd name="T21" fmla="*/ 127 h 2399"/>
                <a:gd name="T22" fmla="*/ 436 w 1418"/>
                <a:gd name="T23" fmla="*/ 127 h 2399"/>
                <a:gd name="T24" fmla="*/ 454 w 1418"/>
                <a:gd name="T25" fmla="*/ 109 h 2399"/>
                <a:gd name="T26" fmla="*/ 963 w 1418"/>
                <a:gd name="T27" fmla="*/ 109 h 2399"/>
                <a:gd name="T28" fmla="*/ 981 w 1418"/>
                <a:gd name="T29" fmla="*/ 127 h 2399"/>
                <a:gd name="T30" fmla="*/ 981 w 1418"/>
                <a:gd name="T31" fmla="*/ 327 h 2399"/>
                <a:gd name="T32" fmla="*/ 436 w 1418"/>
                <a:gd name="T33" fmla="*/ 327 h 2399"/>
                <a:gd name="T34" fmla="*/ 436 w 1418"/>
                <a:gd name="T35" fmla="*/ 127 h 2399"/>
                <a:gd name="T36" fmla="*/ 472 w 1418"/>
                <a:gd name="T37" fmla="*/ 640 h 2399"/>
                <a:gd name="T38" fmla="*/ 571 w 1418"/>
                <a:gd name="T39" fmla="*/ 990 h 2399"/>
                <a:gd name="T40" fmla="*/ 291 w 1418"/>
                <a:gd name="T41" fmla="*/ 1069 h 2399"/>
                <a:gd name="T42" fmla="*/ 192 w 1418"/>
                <a:gd name="T43" fmla="*/ 719 h 2399"/>
                <a:gd name="T44" fmla="*/ 472 w 1418"/>
                <a:gd name="T45" fmla="*/ 640 h 2399"/>
                <a:gd name="T46" fmla="*/ 482 w 1418"/>
                <a:gd name="T47" fmla="*/ 2136 h 2399"/>
                <a:gd name="T48" fmla="*/ 219 w 1418"/>
                <a:gd name="T49" fmla="*/ 2097 h 2399"/>
                <a:gd name="T50" fmla="*/ 426 w 1418"/>
                <a:gd name="T51" fmla="*/ 1931 h 2399"/>
                <a:gd name="T52" fmla="*/ 689 w 1418"/>
                <a:gd name="T53" fmla="*/ 1971 h 2399"/>
                <a:gd name="T54" fmla="*/ 482 w 1418"/>
                <a:gd name="T55" fmla="*/ 2136 h 2399"/>
                <a:gd name="T56" fmla="*/ 1193 w 1418"/>
                <a:gd name="T57" fmla="*/ 1250 h 2399"/>
                <a:gd name="T58" fmla="*/ 1080 w 1418"/>
                <a:gd name="T59" fmla="*/ 1672 h 2399"/>
                <a:gd name="T60" fmla="*/ 991 w 1418"/>
                <a:gd name="T61" fmla="*/ 1723 h 2399"/>
                <a:gd name="T62" fmla="*/ 675 w 1418"/>
                <a:gd name="T63" fmla="*/ 1638 h 2399"/>
                <a:gd name="T64" fmla="*/ 624 w 1418"/>
                <a:gd name="T65" fmla="*/ 1549 h 2399"/>
                <a:gd name="T66" fmla="*/ 737 w 1418"/>
                <a:gd name="T67" fmla="*/ 1128 h 2399"/>
                <a:gd name="T68" fmla="*/ 826 w 1418"/>
                <a:gd name="T69" fmla="*/ 1076 h 2399"/>
                <a:gd name="T70" fmla="*/ 1142 w 1418"/>
                <a:gd name="T71" fmla="*/ 1161 h 2399"/>
                <a:gd name="T72" fmla="*/ 1193 w 1418"/>
                <a:gd name="T73" fmla="*/ 1250 h 2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18" h="2399">
                  <a:moveTo>
                    <a:pt x="1090" y="127"/>
                  </a:moveTo>
                  <a:cubicBezTo>
                    <a:pt x="1090" y="57"/>
                    <a:pt x="1033" y="0"/>
                    <a:pt x="963" y="0"/>
                  </a:cubicBezTo>
                  <a:cubicBezTo>
                    <a:pt x="454" y="0"/>
                    <a:pt x="454" y="0"/>
                    <a:pt x="454" y="0"/>
                  </a:cubicBezTo>
                  <a:cubicBezTo>
                    <a:pt x="384" y="0"/>
                    <a:pt x="327" y="57"/>
                    <a:pt x="327" y="127"/>
                  </a:cubicBezTo>
                  <a:cubicBezTo>
                    <a:pt x="327" y="327"/>
                    <a:pt x="327" y="327"/>
                    <a:pt x="327" y="327"/>
                  </a:cubicBezTo>
                  <a:cubicBezTo>
                    <a:pt x="0" y="327"/>
                    <a:pt x="0" y="327"/>
                    <a:pt x="0" y="327"/>
                  </a:cubicBezTo>
                  <a:cubicBezTo>
                    <a:pt x="0" y="2399"/>
                    <a:pt x="0" y="2399"/>
                    <a:pt x="0" y="2399"/>
                  </a:cubicBezTo>
                  <a:cubicBezTo>
                    <a:pt x="1418" y="2399"/>
                    <a:pt x="1418" y="2399"/>
                    <a:pt x="1418" y="2399"/>
                  </a:cubicBezTo>
                  <a:cubicBezTo>
                    <a:pt x="1418" y="327"/>
                    <a:pt x="1418" y="327"/>
                    <a:pt x="1418" y="327"/>
                  </a:cubicBezTo>
                  <a:cubicBezTo>
                    <a:pt x="1090" y="327"/>
                    <a:pt x="1090" y="327"/>
                    <a:pt x="1090" y="327"/>
                  </a:cubicBezTo>
                  <a:lnTo>
                    <a:pt x="1090" y="127"/>
                  </a:lnTo>
                  <a:close/>
                  <a:moveTo>
                    <a:pt x="436" y="127"/>
                  </a:moveTo>
                  <a:cubicBezTo>
                    <a:pt x="436" y="117"/>
                    <a:pt x="444" y="109"/>
                    <a:pt x="454" y="109"/>
                  </a:cubicBezTo>
                  <a:cubicBezTo>
                    <a:pt x="963" y="109"/>
                    <a:pt x="963" y="109"/>
                    <a:pt x="963" y="109"/>
                  </a:cubicBezTo>
                  <a:cubicBezTo>
                    <a:pt x="973" y="109"/>
                    <a:pt x="981" y="117"/>
                    <a:pt x="981" y="127"/>
                  </a:cubicBezTo>
                  <a:cubicBezTo>
                    <a:pt x="981" y="327"/>
                    <a:pt x="981" y="327"/>
                    <a:pt x="981" y="327"/>
                  </a:cubicBezTo>
                  <a:cubicBezTo>
                    <a:pt x="436" y="327"/>
                    <a:pt x="436" y="327"/>
                    <a:pt x="436" y="327"/>
                  </a:cubicBezTo>
                  <a:lnTo>
                    <a:pt x="436" y="127"/>
                  </a:lnTo>
                  <a:close/>
                  <a:moveTo>
                    <a:pt x="472" y="640"/>
                  </a:moveTo>
                  <a:cubicBezTo>
                    <a:pt x="571" y="990"/>
                    <a:pt x="571" y="990"/>
                    <a:pt x="571" y="990"/>
                  </a:cubicBezTo>
                  <a:cubicBezTo>
                    <a:pt x="291" y="1069"/>
                    <a:pt x="291" y="1069"/>
                    <a:pt x="291" y="1069"/>
                  </a:cubicBezTo>
                  <a:cubicBezTo>
                    <a:pt x="192" y="719"/>
                    <a:pt x="192" y="719"/>
                    <a:pt x="192" y="719"/>
                  </a:cubicBezTo>
                  <a:lnTo>
                    <a:pt x="472" y="640"/>
                  </a:lnTo>
                  <a:close/>
                  <a:moveTo>
                    <a:pt x="482" y="2136"/>
                  </a:moveTo>
                  <a:cubicBezTo>
                    <a:pt x="352" y="2171"/>
                    <a:pt x="235" y="2153"/>
                    <a:pt x="219" y="2097"/>
                  </a:cubicBezTo>
                  <a:cubicBezTo>
                    <a:pt x="204" y="2040"/>
                    <a:pt x="297" y="1966"/>
                    <a:pt x="426" y="1931"/>
                  </a:cubicBezTo>
                  <a:cubicBezTo>
                    <a:pt x="556" y="1896"/>
                    <a:pt x="674" y="1914"/>
                    <a:pt x="689" y="1971"/>
                  </a:cubicBezTo>
                  <a:cubicBezTo>
                    <a:pt x="704" y="2027"/>
                    <a:pt x="611" y="2102"/>
                    <a:pt x="482" y="2136"/>
                  </a:cubicBezTo>
                  <a:close/>
                  <a:moveTo>
                    <a:pt x="1193" y="1250"/>
                  </a:moveTo>
                  <a:cubicBezTo>
                    <a:pt x="1080" y="1672"/>
                    <a:pt x="1080" y="1672"/>
                    <a:pt x="1080" y="1672"/>
                  </a:cubicBezTo>
                  <a:cubicBezTo>
                    <a:pt x="1070" y="1710"/>
                    <a:pt x="1030" y="1733"/>
                    <a:pt x="991" y="1723"/>
                  </a:cubicBezTo>
                  <a:cubicBezTo>
                    <a:pt x="675" y="1638"/>
                    <a:pt x="675" y="1638"/>
                    <a:pt x="675" y="1638"/>
                  </a:cubicBezTo>
                  <a:cubicBezTo>
                    <a:pt x="637" y="1628"/>
                    <a:pt x="614" y="1588"/>
                    <a:pt x="624" y="1549"/>
                  </a:cubicBezTo>
                  <a:cubicBezTo>
                    <a:pt x="737" y="1128"/>
                    <a:pt x="737" y="1128"/>
                    <a:pt x="737" y="1128"/>
                  </a:cubicBezTo>
                  <a:cubicBezTo>
                    <a:pt x="747" y="1089"/>
                    <a:pt x="787" y="1066"/>
                    <a:pt x="826" y="1076"/>
                  </a:cubicBezTo>
                  <a:cubicBezTo>
                    <a:pt x="1142" y="1161"/>
                    <a:pt x="1142" y="1161"/>
                    <a:pt x="1142" y="1161"/>
                  </a:cubicBezTo>
                  <a:cubicBezTo>
                    <a:pt x="1181" y="1171"/>
                    <a:pt x="1204" y="1211"/>
                    <a:pt x="1193" y="1250"/>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84" name="Freeform 80"/>
            <p:cNvSpPr>
              <a:spLocks noEditPoints="1"/>
            </p:cNvSpPr>
            <p:nvPr/>
          </p:nvSpPr>
          <p:spPr bwMode="auto">
            <a:xfrm>
              <a:off x="5373688" y="2846388"/>
              <a:ext cx="493713" cy="1654175"/>
            </a:xfrm>
            <a:custGeom>
              <a:avLst/>
              <a:gdLst>
                <a:gd name="T0" fmla="*/ 0 w 618"/>
                <a:gd name="T1" fmla="*/ 200 h 2072"/>
                <a:gd name="T2" fmla="*/ 0 w 618"/>
                <a:gd name="T3" fmla="*/ 1872 h 2072"/>
                <a:gd name="T4" fmla="*/ 200 w 618"/>
                <a:gd name="T5" fmla="*/ 2072 h 2072"/>
                <a:gd name="T6" fmla="*/ 618 w 618"/>
                <a:gd name="T7" fmla="*/ 2072 h 2072"/>
                <a:gd name="T8" fmla="*/ 618 w 618"/>
                <a:gd name="T9" fmla="*/ 0 h 2072"/>
                <a:gd name="T10" fmla="*/ 200 w 618"/>
                <a:gd name="T11" fmla="*/ 0 h 2072"/>
                <a:gd name="T12" fmla="*/ 0 w 618"/>
                <a:gd name="T13" fmla="*/ 200 h 2072"/>
                <a:gd name="T14" fmla="*/ 455 w 618"/>
                <a:gd name="T15" fmla="*/ 836 h 2072"/>
                <a:gd name="T16" fmla="*/ 546 w 618"/>
                <a:gd name="T17" fmla="*/ 856 h 2072"/>
                <a:gd name="T18" fmla="*/ 546 w 618"/>
                <a:gd name="T19" fmla="*/ 1253 h 2072"/>
                <a:gd name="T20" fmla="*/ 455 w 618"/>
                <a:gd name="T21" fmla="*/ 1273 h 2072"/>
                <a:gd name="T22" fmla="*/ 237 w 618"/>
                <a:gd name="T23" fmla="*/ 1054 h 2072"/>
                <a:gd name="T24" fmla="*/ 455 w 618"/>
                <a:gd name="T25" fmla="*/ 836 h 2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8" h="2072">
                  <a:moveTo>
                    <a:pt x="0" y="200"/>
                  </a:moveTo>
                  <a:cubicBezTo>
                    <a:pt x="0" y="1872"/>
                    <a:pt x="0" y="1872"/>
                    <a:pt x="0" y="1872"/>
                  </a:cubicBezTo>
                  <a:cubicBezTo>
                    <a:pt x="0" y="1983"/>
                    <a:pt x="90" y="2072"/>
                    <a:pt x="200" y="2072"/>
                  </a:cubicBezTo>
                  <a:cubicBezTo>
                    <a:pt x="618" y="2072"/>
                    <a:pt x="618" y="2072"/>
                    <a:pt x="618" y="2072"/>
                  </a:cubicBezTo>
                  <a:cubicBezTo>
                    <a:pt x="618" y="0"/>
                    <a:pt x="618" y="0"/>
                    <a:pt x="618" y="0"/>
                  </a:cubicBezTo>
                  <a:cubicBezTo>
                    <a:pt x="200" y="0"/>
                    <a:pt x="200" y="0"/>
                    <a:pt x="200" y="0"/>
                  </a:cubicBezTo>
                  <a:cubicBezTo>
                    <a:pt x="90" y="0"/>
                    <a:pt x="0" y="90"/>
                    <a:pt x="0" y="200"/>
                  </a:cubicBezTo>
                  <a:close/>
                  <a:moveTo>
                    <a:pt x="455" y="836"/>
                  </a:moveTo>
                  <a:cubicBezTo>
                    <a:pt x="487" y="836"/>
                    <a:pt x="518" y="843"/>
                    <a:pt x="546" y="856"/>
                  </a:cubicBezTo>
                  <a:cubicBezTo>
                    <a:pt x="546" y="1253"/>
                    <a:pt x="546" y="1253"/>
                    <a:pt x="546" y="1253"/>
                  </a:cubicBezTo>
                  <a:cubicBezTo>
                    <a:pt x="518" y="1265"/>
                    <a:pt x="487" y="1273"/>
                    <a:pt x="455" y="1273"/>
                  </a:cubicBezTo>
                  <a:cubicBezTo>
                    <a:pt x="334" y="1273"/>
                    <a:pt x="237" y="1175"/>
                    <a:pt x="237" y="1054"/>
                  </a:cubicBezTo>
                  <a:cubicBezTo>
                    <a:pt x="237" y="934"/>
                    <a:pt x="334" y="836"/>
                    <a:pt x="455" y="836"/>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85" name="Freeform 81"/>
            <p:cNvSpPr>
              <a:spLocks noEditPoints="1"/>
            </p:cNvSpPr>
            <p:nvPr/>
          </p:nvSpPr>
          <p:spPr bwMode="auto">
            <a:xfrm>
              <a:off x="7232651" y="2846388"/>
              <a:ext cx="493713" cy="1654175"/>
            </a:xfrm>
            <a:custGeom>
              <a:avLst/>
              <a:gdLst>
                <a:gd name="T0" fmla="*/ 418 w 618"/>
                <a:gd name="T1" fmla="*/ 0 h 2072"/>
                <a:gd name="T2" fmla="*/ 0 w 618"/>
                <a:gd name="T3" fmla="*/ 0 h 2072"/>
                <a:gd name="T4" fmla="*/ 0 w 618"/>
                <a:gd name="T5" fmla="*/ 2072 h 2072"/>
                <a:gd name="T6" fmla="*/ 418 w 618"/>
                <a:gd name="T7" fmla="*/ 2072 h 2072"/>
                <a:gd name="T8" fmla="*/ 618 w 618"/>
                <a:gd name="T9" fmla="*/ 1872 h 2072"/>
                <a:gd name="T10" fmla="*/ 618 w 618"/>
                <a:gd name="T11" fmla="*/ 200 h 2072"/>
                <a:gd name="T12" fmla="*/ 418 w 618"/>
                <a:gd name="T13" fmla="*/ 0 h 2072"/>
                <a:gd name="T14" fmla="*/ 333 w 618"/>
                <a:gd name="T15" fmla="*/ 795 h 2072"/>
                <a:gd name="T16" fmla="*/ 73 w 618"/>
                <a:gd name="T17" fmla="*/ 725 h 2072"/>
                <a:gd name="T18" fmla="*/ 73 w 618"/>
                <a:gd name="T19" fmla="*/ 424 h 2072"/>
                <a:gd name="T20" fmla="*/ 408 w 618"/>
                <a:gd name="T21" fmla="*/ 514 h 2072"/>
                <a:gd name="T22" fmla="*/ 333 w 618"/>
                <a:gd name="T23" fmla="*/ 795 h 2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18" h="2072">
                  <a:moveTo>
                    <a:pt x="418" y="0"/>
                  </a:moveTo>
                  <a:cubicBezTo>
                    <a:pt x="0" y="0"/>
                    <a:pt x="0" y="0"/>
                    <a:pt x="0" y="0"/>
                  </a:cubicBezTo>
                  <a:cubicBezTo>
                    <a:pt x="0" y="2072"/>
                    <a:pt x="0" y="2072"/>
                    <a:pt x="0" y="2072"/>
                  </a:cubicBezTo>
                  <a:cubicBezTo>
                    <a:pt x="418" y="2072"/>
                    <a:pt x="418" y="2072"/>
                    <a:pt x="418" y="2072"/>
                  </a:cubicBezTo>
                  <a:cubicBezTo>
                    <a:pt x="528" y="2072"/>
                    <a:pt x="618" y="1983"/>
                    <a:pt x="618" y="1872"/>
                  </a:cubicBezTo>
                  <a:cubicBezTo>
                    <a:pt x="618" y="200"/>
                    <a:pt x="618" y="200"/>
                    <a:pt x="618" y="200"/>
                  </a:cubicBezTo>
                  <a:cubicBezTo>
                    <a:pt x="618" y="90"/>
                    <a:pt x="528" y="0"/>
                    <a:pt x="418" y="0"/>
                  </a:cubicBezTo>
                  <a:close/>
                  <a:moveTo>
                    <a:pt x="333" y="795"/>
                  </a:moveTo>
                  <a:cubicBezTo>
                    <a:pt x="73" y="725"/>
                    <a:pt x="73" y="725"/>
                    <a:pt x="73" y="725"/>
                  </a:cubicBezTo>
                  <a:cubicBezTo>
                    <a:pt x="73" y="424"/>
                    <a:pt x="73" y="424"/>
                    <a:pt x="73" y="424"/>
                  </a:cubicBezTo>
                  <a:cubicBezTo>
                    <a:pt x="408" y="514"/>
                    <a:pt x="408" y="514"/>
                    <a:pt x="408" y="514"/>
                  </a:cubicBezTo>
                  <a:lnTo>
                    <a:pt x="333" y="795"/>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286" name="team_work_people_blue"/>
          <p:cNvGrpSpPr/>
          <p:nvPr userDrawn="1"/>
        </p:nvGrpSpPr>
        <p:grpSpPr>
          <a:xfrm>
            <a:off x="5326734" y="1798576"/>
            <a:ext cx="2029908" cy="1214933"/>
            <a:chOff x="5399088" y="2565400"/>
            <a:chExt cx="5349875" cy="3201988"/>
          </a:xfrm>
        </p:grpSpPr>
        <p:sp>
          <p:nvSpPr>
            <p:cNvPr id="287" name="Freeform 85"/>
            <p:cNvSpPr>
              <a:spLocks noEditPoints="1"/>
            </p:cNvSpPr>
            <p:nvPr/>
          </p:nvSpPr>
          <p:spPr bwMode="auto">
            <a:xfrm>
              <a:off x="5399088" y="4440238"/>
              <a:ext cx="1379538" cy="1327150"/>
            </a:xfrm>
            <a:custGeom>
              <a:avLst/>
              <a:gdLst>
                <a:gd name="T0" fmla="*/ 93 w 1037"/>
                <a:gd name="T1" fmla="*/ 965 h 998"/>
                <a:gd name="T2" fmla="*/ 181 w 1037"/>
                <a:gd name="T3" fmla="*/ 765 h 998"/>
                <a:gd name="T4" fmla="*/ 204 w 1037"/>
                <a:gd name="T5" fmla="*/ 648 h 998"/>
                <a:gd name="T6" fmla="*/ 312 w 1037"/>
                <a:gd name="T7" fmla="*/ 953 h 998"/>
                <a:gd name="T8" fmla="*/ 403 w 1037"/>
                <a:gd name="T9" fmla="*/ 941 h 998"/>
                <a:gd name="T10" fmla="*/ 370 w 1037"/>
                <a:gd name="T11" fmla="*/ 696 h 998"/>
                <a:gd name="T12" fmla="*/ 269 w 1037"/>
                <a:gd name="T13" fmla="*/ 550 h 998"/>
                <a:gd name="T14" fmla="*/ 350 w 1037"/>
                <a:gd name="T15" fmla="*/ 451 h 998"/>
                <a:gd name="T16" fmla="*/ 512 w 1037"/>
                <a:gd name="T17" fmla="*/ 461 h 998"/>
                <a:gd name="T18" fmla="*/ 513 w 1037"/>
                <a:gd name="T19" fmla="*/ 574 h 998"/>
                <a:gd name="T20" fmla="*/ 669 w 1037"/>
                <a:gd name="T21" fmla="*/ 561 h 998"/>
                <a:gd name="T22" fmla="*/ 751 w 1037"/>
                <a:gd name="T23" fmla="*/ 643 h 998"/>
                <a:gd name="T24" fmla="*/ 852 w 1037"/>
                <a:gd name="T25" fmla="*/ 523 h 998"/>
                <a:gd name="T26" fmla="*/ 968 w 1037"/>
                <a:gd name="T27" fmla="*/ 524 h 998"/>
                <a:gd name="T28" fmla="*/ 954 w 1037"/>
                <a:gd name="T29" fmla="*/ 368 h 998"/>
                <a:gd name="T30" fmla="*/ 1037 w 1037"/>
                <a:gd name="T31" fmla="*/ 286 h 998"/>
                <a:gd name="T32" fmla="*/ 917 w 1037"/>
                <a:gd name="T33" fmla="*/ 185 h 998"/>
                <a:gd name="T34" fmla="*/ 917 w 1037"/>
                <a:gd name="T35" fmla="*/ 69 h 998"/>
                <a:gd name="T36" fmla="*/ 761 w 1037"/>
                <a:gd name="T37" fmla="*/ 83 h 998"/>
                <a:gd name="T38" fmla="*/ 680 w 1037"/>
                <a:gd name="T39" fmla="*/ 0 h 998"/>
                <a:gd name="T40" fmla="*/ 579 w 1037"/>
                <a:gd name="T41" fmla="*/ 120 h 998"/>
                <a:gd name="T42" fmla="*/ 463 w 1037"/>
                <a:gd name="T43" fmla="*/ 120 h 998"/>
                <a:gd name="T44" fmla="*/ 476 w 1037"/>
                <a:gd name="T45" fmla="*/ 276 h 998"/>
                <a:gd name="T46" fmla="*/ 394 w 1037"/>
                <a:gd name="T47" fmla="*/ 358 h 998"/>
                <a:gd name="T48" fmla="*/ 481 w 1037"/>
                <a:gd name="T49" fmla="*/ 386 h 998"/>
                <a:gd name="T50" fmla="*/ 313 w 1037"/>
                <a:gd name="T51" fmla="*/ 288 h 998"/>
                <a:gd name="T52" fmla="*/ 173 w 1037"/>
                <a:gd name="T53" fmla="*/ 323 h 998"/>
                <a:gd name="T54" fmla="*/ 106 w 1037"/>
                <a:gd name="T55" fmla="*/ 573 h 998"/>
                <a:gd name="T56" fmla="*/ 81 w 1037"/>
                <a:gd name="T57" fmla="*/ 740 h 998"/>
                <a:gd name="T58" fmla="*/ 35 w 1037"/>
                <a:gd name="T59" fmla="*/ 989 h 998"/>
                <a:gd name="T60" fmla="*/ 715 w 1037"/>
                <a:gd name="T61" fmla="*/ 224 h 998"/>
                <a:gd name="T62" fmla="*/ 715 w 1037"/>
                <a:gd name="T63" fmla="*/ 420 h 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37" h="998">
                  <a:moveTo>
                    <a:pt x="35" y="989"/>
                  </a:moveTo>
                  <a:cubicBezTo>
                    <a:pt x="58" y="998"/>
                    <a:pt x="84" y="987"/>
                    <a:pt x="93" y="965"/>
                  </a:cubicBezTo>
                  <a:cubicBezTo>
                    <a:pt x="178" y="772"/>
                    <a:pt x="178" y="772"/>
                    <a:pt x="178" y="772"/>
                  </a:cubicBezTo>
                  <a:cubicBezTo>
                    <a:pt x="179" y="770"/>
                    <a:pt x="180" y="767"/>
                    <a:pt x="181" y="765"/>
                  </a:cubicBezTo>
                  <a:cubicBezTo>
                    <a:pt x="181" y="762"/>
                    <a:pt x="181" y="762"/>
                    <a:pt x="181" y="762"/>
                  </a:cubicBezTo>
                  <a:cubicBezTo>
                    <a:pt x="204" y="648"/>
                    <a:pt x="204" y="648"/>
                    <a:pt x="204" y="648"/>
                  </a:cubicBezTo>
                  <a:cubicBezTo>
                    <a:pt x="279" y="745"/>
                    <a:pt x="279" y="745"/>
                    <a:pt x="279" y="745"/>
                  </a:cubicBezTo>
                  <a:cubicBezTo>
                    <a:pt x="312" y="953"/>
                    <a:pt x="312" y="953"/>
                    <a:pt x="312" y="953"/>
                  </a:cubicBezTo>
                  <a:cubicBezTo>
                    <a:pt x="316" y="978"/>
                    <a:pt x="340" y="995"/>
                    <a:pt x="364" y="991"/>
                  </a:cubicBezTo>
                  <a:cubicBezTo>
                    <a:pt x="389" y="987"/>
                    <a:pt x="405" y="965"/>
                    <a:pt x="403" y="941"/>
                  </a:cubicBezTo>
                  <a:cubicBezTo>
                    <a:pt x="378" y="717"/>
                    <a:pt x="378" y="717"/>
                    <a:pt x="378" y="717"/>
                  </a:cubicBezTo>
                  <a:cubicBezTo>
                    <a:pt x="377" y="709"/>
                    <a:pt x="374" y="702"/>
                    <a:pt x="370" y="696"/>
                  </a:cubicBezTo>
                  <a:cubicBezTo>
                    <a:pt x="369" y="694"/>
                    <a:pt x="369" y="694"/>
                    <a:pt x="369" y="694"/>
                  </a:cubicBezTo>
                  <a:cubicBezTo>
                    <a:pt x="269" y="550"/>
                    <a:pt x="269" y="550"/>
                    <a:pt x="269" y="550"/>
                  </a:cubicBezTo>
                  <a:cubicBezTo>
                    <a:pt x="313" y="409"/>
                    <a:pt x="313" y="409"/>
                    <a:pt x="313" y="409"/>
                  </a:cubicBezTo>
                  <a:cubicBezTo>
                    <a:pt x="350" y="451"/>
                    <a:pt x="350" y="451"/>
                    <a:pt x="350" y="451"/>
                  </a:cubicBezTo>
                  <a:cubicBezTo>
                    <a:pt x="357" y="461"/>
                    <a:pt x="369" y="465"/>
                    <a:pt x="380" y="465"/>
                  </a:cubicBezTo>
                  <a:cubicBezTo>
                    <a:pt x="512" y="461"/>
                    <a:pt x="512" y="461"/>
                    <a:pt x="512" y="461"/>
                  </a:cubicBezTo>
                  <a:cubicBezTo>
                    <a:pt x="463" y="524"/>
                    <a:pt x="463" y="524"/>
                    <a:pt x="463" y="524"/>
                  </a:cubicBezTo>
                  <a:cubicBezTo>
                    <a:pt x="513" y="574"/>
                    <a:pt x="513" y="574"/>
                    <a:pt x="513" y="574"/>
                  </a:cubicBezTo>
                  <a:cubicBezTo>
                    <a:pt x="579" y="523"/>
                    <a:pt x="579" y="523"/>
                    <a:pt x="579" y="523"/>
                  </a:cubicBezTo>
                  <a:cubicBezTo>
                    <a:pt x="606" y="542"/>
                    <a:pt x="636" y="554"/>
                    <a:pt x="669" y="561"/>
                  </a:cubicBezTo>
                  <a:cubicBezTo>
                    <a:pt x="680" y="643"/>
                    <a:pt x="680" y="643"/>
                    <a:pt x="680" y="643"/>
                  </a:cubicBezTo>
                  <a:cubicBezTo>
                    <a:pt x="751" y="643"/>
                    <a:pt x="751" y="643"/>
                    <a:pt x="751" y="643"/>
                  </a:cubicBezTo>
                  <a:cubicBezTo>
                    <a:pt x="761" y="561"/>
                    <a:pt x="761" y="561"/>
                    <a:pt x="761" y="561"/>
                  </a:cubicBezTo>
                  <a:cubicBezTo>
                    <a:pt x="794" y="554"/>
                    <a:pt x="825" y="542"/>
                    <a:pt x="852" y="523"/>
                  </a:cubicBezTo>
                  <a:cubicBezTo>
                    <a:pt x="917" y="574"/>
                    <a:pt x="917" y="574"/>
                    <a:pt x="917" y="574"/>
                  </a:cubicBezTo>
                  <a:cubicBezTo>
                    <a:pt x="968" y="524"/>
                    <a:pt x="968" y="524"/>
                    <a:pt x="968" y="524"/>
                  </a:cubicBezTo>
                  <a:cubicBezTo>
                    <a:pt x="917" y="458"/>
                    <a:pt x="917" y="458"/>
                    <a:pt x="917" y="458"/>
                  </a:cubicBezTo>
                  <a:cubicBezTo>
                    <a:pt x="935" y="432"/>
                    <a:pt x="948" y="401"/>
                    <a:pt x="954" y="368"/>
                  </a:cubicBezTo>
                  <a:cubicBezTo>
                    <a:pt x="1037" y="358"/>
                    <a:pt x="1037" y="358"/>
                    <a:pt x="1037" y="358"/>
                  </a:cubicBezTo>
                  <a:cubicBezTo>
                    <a:pt x="1037" y="286"/>
                    <a:pt x="1037" y="286"/>
                    <a:pt x="1037" y="286"/>
                  </a:cubicBezTo>
                  <a:cubicBezTo>
                    <a:pt x="954" y="276"/>
                    <a:pt x="954" y="276"/>
                    <a:pt x="954" y="276"/>
                  </a:cubicBezTo>
                  <a:cubicBezTo>
                    <a:pt x="948" y="243"/>
                    <a:pt x="935" y="212"/>
                    <a:pt x="917" y="185"/>
                  </a:cubicBezTo>
                  <a:cubicBezTo>
                    <a:pt x="968" y="120"/>
                    <a:pt x="968" y="120"/>
                    <a:pt x="968" y="120"/>
                  </a:cubicBezTo>
                  <a:cubicBezTo>
                    <a:pt x="917" y="69"/>
                    <a:pt x="917" y="69"/>
                    <a:pt x="917" y="69"/>
                  </a:cubicBezTo>
                  <a:cubicBezTo>
                    <a:pt x="852" y="120"/>
                    <a:pt x="852" y="120"/>
                    <a:pt x="852" y="120"/>
                  </a:cubicBezTo>
                  <a:cubicBezTo>
                    <a:pt x="825" y="102"/>
                    <a:pt x="794" y="89"/>
                    <a:pt x="761" y="83"/>
                  </a:cubicBezTo>
                  <a:cubicBezTo>
                    <a:pt x="751" y="0"/>
                    <a:pt x="751" y="0"/>
                    <a:pt x="751" y="0"/>
                  </a:cubicBezTo>
                  <a:cubicBezTo>
                    <a:pt x="680" y="0"/>
                    <a:pt x="680" y="0"/>
                    <a:pt x="680" y="0"/>
                  </a:cubicBezTo>
                  <a:cubicBezTo>
                    <a:pt x="669" y="83"/>
                    <a:pt x="669" y="83"/>
                    <a:pt x="669" y="83"/>
                  </a:cubicBezTo>
                  <a:cubicBezTo>
                    <a:pt x="636" y="89"/>
                    <a:pt x="606" y="102"/>
                    <a:pt x="579" y="120"/>
                  </a:cubicBezTo>
                  <a:cubicBezTo>
                    <a:pt x="513" y="69"/>
                    <a:pt x="513" y="69"/>
                    <a:pt x="513" y="69"/>
                  </a:cubicBezTo>
                  <a:cubicBezTo>
                    <a:pt x="463" y="120"/>
                    <a:pt x="463" y="120"/>
                    <a:pt x="463" y="120"/>
                  </a:cubicBezTo>
                  <a:cubicBezTo>
                    <a:pt x="514" y="185"/>
                    <a:pt x="514" y="185"/>
                    <a:pt x="514" y="185"/>
                  </a:cubicBezTo>
                  <a:cubicBezTo>
                    <a:pt x="496" y="212"/>
                    <a:pt x="483" y="243"/>
                    <a:pt x="476" y="276"/>
                  </a:cubicBezTo>
                  <a:cubicBezTo>
                    <a:pt x="394" y="286"/>
                    <a:pt x="394" y="286"/>
                    <a:pt x="394" y="286"/>
                  </a:cubicBezTo>
                  <a:cubicBezTo>
                    <a:pt x="394" y="358"/>
                    <a:pt x="394" y="358"/>
                    <a:pt x="394" y="358"/>
                  </a:cubicBezTo>
                  <a:cubicBezTo>
                    <a:pt x="476" y="368"/>
                    <a:pt x="476" y="368"/>
                    <a:pt x="476" y="368"/>
                  </a:cubicBezTo>
                  <a:cubicBezTo>
                    <a:pt x="478" y="374"/>
                    <a:pt x="479" y="380"/>
                    <a:pt x="481" y="386"/>
                  </a:cubicBezTo>
                  <a:cubicBezTo>
                    <a:pt x="401" y="384"/>
                    <a:pt x="401" y="384"/>
                    <a:pt x="401" y="384"/>
                  </a:cubicBezTo>
                  <a:cubicBezTo>
                    <a:pt x="313" y="288"/>
                    <a:pt x="313" y="288"/>
                    <a:pt x="313" y="288"/>
                  </a:cubicBezTo>
                  <a:cubicBezTo>
                    <a:pt x="293" y="268"/>
                    <a:pt x="276" y="263"/>
                    <a:pt x="257" y="260"/>
                  </a:cubicBezTo>
                  <a:cubicBezTo>
                    <a:pt x="217" y="254"/>
                    <a:pt x="184" y="287"/>
                    <a:pt x="173" y="323"/>
                  </a:cubicBezTo>
                  <a:cubicBezTo>
                    <a:pt x="173" y="323"/>
                    <a:pt x="116" y="518"/>
                    <a:pt x="116" y="518"/>
                  </a:cubicBezTo>
                  <a:cubicBezTo>
                    <a:pt x="110" y="536"/>
                    <a:pt x="109" y="554"/>
                    <a:pt x="106" y="573"/>
                  </a:cubicBezTo>
                  <a:cubicBezTo>
                    <a:pt x="101" y="608"/>
                    <a:pt x="96" y="643"/>
                    <a:pt x="90" y="679"/>
                  </a:cubicBezTo>
                  <a:cubicBezTo>
                    <a:pt x="87" y="699"/>
                    <a:pt x="84" y="720"/>
                    <a:pt x="81" y="740"/>
                  </a:cubicBezTo>
                  <a:cubicBezTo>
                    <a:pt x="9" y="930"/>
                    <a:pt x="9" y="930"/>
                    <a:pt x="9" y="930"/>
                  </a:cubicBezTo>
                  <a:cubicBezTo>
                    <a:pt x="0" y="954"/>
                    <a:pt x="12" y="980"/>
                    <a:pt x="35" y="989"/>
                  </a:cubicBezTo>
                  <a:close/>
                  <a:moveTo>
                    <a:pt x="617" y="322"/>
                  </a:moveTo>
                  <a:cubicBezTo>
                    <a:pt x="617" y="268"/>
                    <a:pt x="661" y="224"/>
                    <a:pt x="715" y="224"/>
                  </a:cubicBezTo>
                  <a:cubicBezTo>
                    <a:pt x="769" y="224"/>
                    <a:pt x="813" y="268"/>
                    <a:pt x="813" y="322"/>
                  </a:cubicBezTo>
                  <a:cubicBezTo>
                    <a:pt x="813" y="376"/>
                    <a:pt x="769" y="420"/>
                    <a:pt x="715" y="420"/>
                  </a:cubicBezTo>
                  <a:cubicBezTo>
                    <a:pt x="661" y="420"/>
                    <a:pt x="617" y="376"/>
                    <a:pt x="617" y="322"/>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88" name="Oval 86"/>
            <p:cNvSpPr>
              <a:spLocks noChangeArrowheads="1"/>
            </p:cNvSpPr>
            <p:nvPr/>
          </p:nvSpPr>
          <p:spPr bwMode="auto">
            <a:xfrm>
              <a:off x="5662613" y="4522788"/>
              <a:ext cx="239713" cy="238125"/>
            </a:xfrm>
            <a:prstGeom prst="ellipse">
              <a:avLst/>
            </a:pr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89" name="Freeform 87"/>
            <p:cNvSpPr>
              <a:spLocks noEditPoints="1"/>
            </p:cNvSpPr>
            <p:nvPr/>
          </p:nvSpPr>
          <p:spPr bwMode="auto">
            <a:xfrm>
              <a:off x="8253413" y="4406900"/>
              <a:ext cx="955675" cy="952500"/>
            </a:xfrm>
            <a:custGeom>
              <a:avLst/>
              <a:gdLst>
                <a:gd name="T0" fmla="*/ 59 w 718"/>
                <a:gd name="T1" fmla="*/ 473 h 716"/>
                <a:gd name="T2" fmla="*/ 89 w 718"/>
                <a:gd name="T3" fmla="*/ 519 h 716"/>
                <a:gd name="T4" fmla="*/ 69 w 718"/>
                <a:gd name="T5" fmla="*/ 547 h 716"/>
                <a:gd name="T6" fmla="*/ 89 w 718"/>
                <a:gd name="T7" fmla="*/ 593 h 716"/>
                <a:gd name="T8" fmla="*/ 140 w 718"/>
                <a:gd name="T9" fmla="*/ 583 h 716"/>
                <a:gd name="T10" fmla="*/ 172 w 718"/>
                <a:gd name="T11" fmla="*/ 611 h 716"/>
                <a:gd name="T12" fmla="*/ 173 w 718"/>
                <a:gd name="T13" fmla="*/ 612 h 716"/>
                <a:gd name="T14" fmla="*/ 173 w 718"/>
                <a:gd name="T15" fmla="*/ 612 h 716"/>
                <a:gd name="T16" fmla="*/ 173 w 718"/>
                <a:gd name="T17" fmla="*/ 612 h 716"/>
                <a:gd name="T18" fmla="*/ 173 w 718"/>
                <a:gd name="T19" fmla="*/ 612 h 716"/>
                <a:gd name="T20" fmla="*/ 175 w 718"/>
                <a:gd name="T21" fmla="*/ 623 h 716"/>
                <a:gd name="T22" fmla="*/ 168 w 718"/>
                <a:gd name="T23" fmla="*/ 661 h 716"/>
                <a:gd name="T24" fmla="*/ 215 w 718"/>
                <a:gd name="T25" fmla="*/ 675 h 716"/>
                <a:gd name="T26" fmla="*/ 244 w 718"/>
                <a:gd name="T27" fmla="*/ 650 h 716"/>
                <a:gd name="T28" fmla="*/ 291 w 718"/>
                <a:gd name="T29" fmla="*/ 709 h 716"/>
                <a:gd name="T30" fmla="*/ 336 w 718"/>
                <a:gd name="T31" fmla="*/ 716 h 716"/>
                <a:gd name="T32" fmla="*/ 352 w 718"/>
                <a:gd name="T33" fmla="*/ 678 h 716"/>
                <a:gd name="T34" fmla="*/ 403 w 718"/>
                <a:gd name="T35" fmla="*/ 669 h 716"/>
                <a:gd name="T36" fmla="*/ 436 w 718"/>
                <a:gd name="T37" fmla="*/ 708 h 716"/>
                <a:gd name="T38" fmla="*/ 482 w 718"/>
                <a:gd name="T39" fmla="*/ 684 h 716"/>
                <a:gd name="T40" fmla="*/ 531 w 718"/>
                <a:gd name="T41" fmla="*/ 627 h 716"/>
                <a:gd name="T42" fmla="*/ 565 w 718"/>
                <a:gd name="T43" fmla="*/ 651 h 716"/>
                <a:gd name="T44" fmla="*/ 597 w 718"/>
                <a:gd name="T45" fmla="*/ 612 h 716"/>
                <a:gd name="T46" fmla="*/ 585 w 718"/>
                <a:gd name="T47" fmla="*/ 577 h 716"/>
                <a:gd name="T48" fmla="*/ 661 w 718"/>
                <a:gd name="T49" fmla="*/ 551 h 716"/>
                <a:gd name="T50" fmla="*/ 676 w 718"/>
                <a:gd name="T51" fmla="*/ 502 h 716"/>
                <a:gd name="T52" fmla="*/ 663 w 718"/>
                <a:gd name="T53" fmla="*/ 438 h 716"/>
                <a:gd name="T54" fmla="*/ 678 w 718"/>
                <a:gd name="T55" fmla="*/ 428 h 716"/>
                <a:gd name="T56" fmla="*/ 710 w 718"/>
                <a:gd name="T57" fmla="*/ 425 h 716"/>
                <a:gd name="T58" fmla="*/ 707 w 718"/>
                <a:gd name="T59" fmla="*/ 370 h 716"/>
                <a:gd name="T60" fmla="*/ 670 w 718"/>
                <a:gd name="T61" fmla="*/ 316 h 716"/>
                <a:gd name="T62" fmla="*/ 672 w 718"/>
                <a:gd name="T63" fmla="*/ 305 h 716"/>
                <a:gd name="T64" fmla="*/ 700 w 718"/>
                <a:gd name="T65" fmla="*/ 247 h 716"/>
                <a:gd name="T66" fmla="*/ 660 w 718"/>
                <a:gd name="T67" fmla="*/ 242 h 716"/>
                <a:gd name="T68" fmla="*/ 634 w 718"/>
                <a:gd name="T69" fmla="*/ 182 h 716"/>
                <a:gd name="T70" fmla="*/ 614 w 718"/>
                <a:gd name="T71" fmla="*/ 120 h 716"/>
                <a:gd name="T72" fmla="*/ 545 w 718"/>
                <a:gd name="T73" fmla="*/ 91 h 716"/>
                <a:gd name="T74" fmla="*/ 503 w 718"/>
                <a:gd name="T75" fmla="*/ 42 h 716"/>
                <a:gd name="T76" fmla="*/ 429 w 718"/>
                <a:gd name="T77" fmla="*/ 43 h 716"/>
                <a:gd name="T78" fmla="*/ 371 w 718"/>
                <a:gd name="T79" fmla="*/ 13 h 716"/>
                <a:gd name="T80" fmla="*/ 303 w 718"/>
                <a:gd name="T81" fmla="*/ 40 h 716"/>
                <a:gd name="T82" fmla="*/ 237 w 718"/>
                <a:gd name="T83" fmla="*/ 34 h 716"/>
                <a:gd name="T84" fmla="*/ 185 w 718"/>
                <a:gd name="T85" fmla="*/ 85 h 716"/>
                <a:gd name="T86" fmla="*/ 122 w 718"/>
                <a:gd name="T87" fmla="*/ 104 h 716"/>
                <a:gd name="T88" fmla="*/ 93 w 718"/>
                <a:gd name="T89" fmla="*/ 172 h 716"/>
                <a:gd name="T90" fmla="*/ 44 w 718"/>
                <a:gd name="T91" fmla="*/ 215 h 716"/>
                <a:gd name="T92" fmla="*/ 42 w 718"/>
                <a:gd name="T93" fmla="*/ 288 h 716"/>
                <a:gd name="T94" fmla="*/ 13 w 718"/>
                <a:gd name="T95" fmla="*/ 346 h 716"/>
                <a:gd name="T96" fmla="*/ 47 w 718"/>
                <a:gd name="T97" fmla="*/ 412 h 716"/>
                <a:gd name="T98" fmla="*/ 11 w 718"/>
                <a:gd name="T99" fmla="*/ 426 h 716"/>
                <a:gd name="T100" fmla="*/ 342 w 718"/>
                <a:gd name="T101" fmla="*/ 310 h 716"/>
                <a:gd name="T102" fmla="*/ 517 w 718"/>
                <a:gd name="T103" fmla="*/ 197 h 716"/>
                <a:gd name="T104" fmla="*/ 378 w 718"/>
                <a:gd name="T105" fmla="*/ 395 h 716"/>
                <a:gd name="T106" fmla="*/ 317 w 718"/>
                <a:gd name="T107" fmla="*/ 370 h 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18" h="716">
                  <a:moveTo>
                    <a:pt x="9" y="436"/>
                  </a:moveTo>
                  <a:cubicBezTo>
                    <a:pt x="9" y="436"/>
                    <a:pt x="16" y="461"/>
                    <a:pt x="20" y="473"/>
                  </a:cubicBezTo>
                  <a:cubicBezTo>
                    <a:pt x="21" y="476"/>
                    <a:pt x="22" y="478"/>
                    <a:pt x="24" y="479"/>
                  </a:cubicBezTo>
                  <a:cubicBezTo>
                    <a:pt x="29" y="482"/>
                    <a:pt x="35" y="480"/>
                    <a:pt x="35" y="480"/>
                  </a:cubicBezTo>
                  <a:cubicBezTo>
                    <a:pt x="35" y="480"/>
                    <a:pt x="51" y="475"/>
                    <a:pt x="59" y="473"/>
                  </a:cubicBezTo>
                  <a:cubicBezTo>
                    <a:pt x="61" y="473"/>
                    <a:pt x="63" y="473"/>
                    <a:pt x="65" y="474"/>
                  </a:cubicBezTo>
                  <a:cubicBezTo>
                    <a:pt x="69" y="477"/>
                    <a:pt x="71" y="483"/>
                    <a:pt x="71" y="483"/>
                  </a:cubicBezTo>
                  <a:cubicBezTo>
                    <a:pt x="73" y="487"/>
                    <a:pt x="83" y="508"/>
                    <a:pt x="89" y="519"/>
                  </a:cubicBezTo>
                  <a:cubicBezTo>
                    <a:pt x="89" y="519"/>
                    <a:pt x="89" y="519"/>
                    <a:pt x="89" y="519"/>
                  </a:cubicBezTo>
                  <a:cubicBezTo>
                    <a:pt x="89" y="519"/>
                    <a:pt x="89" y="519"/>
                    <a:pt x="89" y="519"/>
                  </a:cubicBezTo>
                  <a:cubicBezTo>
                    <a:pt x="89" y="520"/>
                    <a:pt x="89" y="520"/>
                    <a:pt x="89" y="520"/>
                  </a:cubicBezTo>
                  <a:cubicBezTo>
                    <a:pt x="90" y="520"/>
                    <a:pt x="90" y="520"/>
                    <a:pt x="90" y="520"/>
                  </a:cubicBezTo>
                  <a:cubicBezTo>
                    <a:pt x="92" y="525"/>
                    <a:pt x="91" y="528"/>
                    <a:pt x="90" y="530"/>
                  </a:cubicBezTo>
                  <a:cubicBezTo>
                    <a:pt x="88" y="533"/>
                    <a:pt x="85" y="534"/>
                    <a:pt x="85" y="534"/>
                  </a:cubicBezTo>
                  <a:cubicBezTo>
                    <a:pt x="85" y="534"/>
                    <a:pt x="80" y="538"/>
                    <a:pt x="69" y="547"/>
                  </a:cubicBezTo>
                  <a:cubicBezTo>
                    <a:pt x="69" y="547"/>
                    <a:pt x="69" y="547"/>
                    <a:pt x="69" y="547"/>
                  </a:cubicBezTo>
                  <a:cubicBezTo>
                    <a:pt x="68" y="547"/>
                    <a:pt x="68" y="547"/>
                    <a:pt x="68" y="547"/>
                  </a:cubicBezTo>
                  <a:cubicBezTo>
                    <a:pt x="67" y="548"/>
                    <a:pt x="66" y="549"/>
                    <a:pt x="65" y="550"/>
                  </a:cubicBezTo>
                  <a:cubicBezTo>
                    <a:pt x="60" y="558"/>
                    <a:pt x="66" y="564"/>
                    <a:pt x="66" y="564"/>
                  </a:cubicBezTo>
                  <a:cubicBezTo>
                    <a:pt x="66" y="564"/>
                    <a:pt x="81" y="583"/>
                    <a:pt x="89" y="593"/>
                  </a:cubicBezTo>
                  <a:cubicBezTo>
                    <a:pt x="90" y="595"/>
                    <a:pt x="91" y="596"/>
                    <a:pt x="92" y="596"/>
                  </a:cubicBezTo>
                  <a:cubicBezTo>
                    <a:pt x="99" y="601"/>
                    <a:pt x="106" y="595"/>
                    <a:pt x="106" y="595"/>
                  </a:cubicBezTo>
                  <a:cubicBezTo>
                    <a:pt x="124" y="581"/>
                    <a:pt x="124" y="581"/>
                    <a:pt x="124" y="581"/>
                  </a:cubicBezTo>
                  <a:cubicBezTo>
                    <a:pt x="128" y="578"/>
                    <a:pt x="133" y="578"/>
                    <a:pt x="138" y="581"/>
                  </a:cubicBezTo>
                  <a:cubicBezTo>
                    <a:pt x="140" y="583"/>
                    <a:pt x="140" y="583"/>
                    <a:pt x="140" y="583"/>
                  </a:cubicBezTo>
                  <a:cubicBezTo>
                    <a:pt x="145" y="589"/>
                    <a:pt x="163" y="603"/>
                    <a:pt x="171" y="610"/>
                  </a:cubicBezTo>
                  <a:cubicBezTo>
                    <a:pt x="172" y="610"/>
                    <a:pt x="172" y="610"/>
                    <a:pt x="172" y="610"/>
                  </a:cubicBezTo>
                  <a:cubicBezTo>
                    <a:pt x="172" y="611"/>
                    <a:pt x="172" y="611"/>
                    <a:pt x="172" y="611"/>
                  </a:cubicBezTo>
                  <a:cubicBezTo>
                    <a:pt x="172" y="611"/>
                    <a:pt x="172" y="611"/>
                    <a:pt x="172" y="611"/>
                  </a:cubicBezTo>
                  <a:cubicBezTo>
                    <a:pt x="172" y="611"/>
                    <a:pt x="172" y="611"/>
                    <a:pt x="172" y="611"/>
                  </a:cubicBezTo>
                  <a:cubicBezTo>
                    <a:pt x="172" y="611"/>
                    <a:pt x="172" y="611"/>
                    <a:pt x="172" y="611"/>
                  </a:cubicBezTo>
                  <a:cubicBezTo>
                    <a:pt x="173" y="611"/>
                    <a:pt x="173" y="611"/>
                    <a:pt x="173" y="611"/>
                  </a:cubicBezTo>
                  <a:cubicBezTo>
                    <a:pt x="173" y="611"/>
                    <a:pt x="173" y="611"/>
                    <a:pt x="173" y="611"/>
                  </a:cubicBezTo>
                  <a:cubicBezTo>
                    <a:pt x="173" y="612"/>
                    <a:pt x="173" y="612"/>
                    <a:pt x="173" y="612"/>
                  </a:cubicBezTo>
                  <a:cubicBezTo>
                    <a:pt x="173" y="612"/>
                    <a:pt x="173" y="612"/>
                    <a:pt x="173" y="612"/>
                  </a:cubicBezTo>
                  <a:cubicBezTo>
                    <a:pt x="173" y="612"/>
                    <a:pt x="173" y="612"/>
                    <a:pt x="173" y="612"/>
                  </a:cubicBezTo>
                  <a:cubicBezTo>
                    <a:pt x="173" y="612"/>
                    <a:pt x="173" y="612"/>
                    <a:pt x="173" y="612"/>
                  </a:cubicBezTo>
                  <a:cubicBezTo>
                    <a:pt x="173" y="612"/>
                    <a:pt x="173" y="612"/>
                    <a:pt x="173" y="612"/>
                  </a:cubicBezTo>
                  <a:cubicBezTo>
                    <a:pt x="173" y="612"/>
                    <a:pt x="173" y="612"/>
                    <a:pt x="173" y="612"/>
                  </a:cubicBezTo>
                  <a:cubicBezTo>
                    <a:pt x="173" y="612"/>
                    <a:pt x="173" y="612"/>
                    <a:pt x="173" y="612"/>
                  </a:cubicBezTo>
                  <a:cubicBezTo>
                    <a:pt x="173" y="612"/>
                    <a:pt x="173" y="612"/>
                    <a:pt x="173" y="612"/>
                  </a:cubicBezTo>
                  <a:cubicBezTo>
                    <a:pt x="173" y="612"/>
                    <a:pt x="173" y="612"/>
                    <a:pt x="173" y="612"/>
                  </a:cubicBezTo>
                  <a:cubicBezTo>
                    <a:pt x="173" y="612"/>
                    <a:pt x="173" y="612"/>
                    <a:pt x="173" y="612"/>
                  </a:cubicBezTo>
                  <a:cubicBezTo>
                    <a:pt x="173" y="612"/>
                    <a:pt x="173" y="612"/>
                    <a:pt x="173" y="612"/>
                  </a:cubicBezTo>
                  <a:cubicBezTo>
                    <a:pt x="173" y="612"/>
                    <a:pt x="173" y="612"/>
                    <a:pt x="173" y="612"/>
                  </a:cubicBezTo>
                  <a:cubicBezTo>
                    <a:pt x="173" y="612"/>
                    <a:pt x="173" y="612"/>
                    <a:pt x="173" y="612"/>
                  </a:cubicBezTo>
                  <a:cubicBezTo>
                    <a:pt x="173" y="612"/>
                    <a:pt x="173" y="612"/>
                    <a:pt x="173" y="612"/>
                  </a:cubicBezTo>
                  <a:cubicBezTo>
                    <a:pt x="173" y="612"/>
                    <a:pt x="173" y="612"/>
                    <a:pt x="173" y="612"/>
                  </a:cubicBezTo>
                  <a:cubicBezTo>
                    <a:pt x="173" y="612"/>
                    <a:pt x="173" y="612"/>
                    <a:pt x="173" y="612"/>
                  </a:cubicBezTo>
                  <a:cubicBezTo>
                    <a:pt x="173" y="612"/>
                    <a:pt x="173" y="612"/>
                    <a:pt x="173" y="612"/>
                  </a:cubicBezTo>
                  <a:cubicBezTo>
                    <a:pt x="176" y="616"/>
                    <a:pt x="176" y="619"/>
                    <a:pt x="175" y="621"/>
                  </a:cubicBezTo>
                  <a:cubicBezTo>
                    <a:pt x="175" y="621"/>
                    <a:pt x="175" y="621"/>
                    <a:pt x="175" y="621"/>
                  </a:cubicBezTo>
                  <a:cubicBezTo>
                    <a:pt x="175" y="622"/>
                    <a:pt x="175" y="622"/>
                    <a:pt x="175" y="622"/>
                  </a:cubicBezTo>
                  <a:cubicBezTo>
                    <a:pt x="175" y="622"/>
                    <a:pt x="175" y="622"/>
                    <a:pt x="175" y="622"/>
                  </a:cubicBezTo>
                  <a:cubicBezTo>
                    <a:pt x="175" y="623"/>
                    <a:pt x="175" y="623"/>
                    <a:pt x="175" y="623"/>
                  </a:cubicBezTo>
                  <a:cubicBezTo>
                    <a:pt x="174" y="624"/>
                    <a:pt x="174" y="624"/>
                    <a:pt x="174" y="624"/>
                  </a:cubicBezTo>
                  <a:cubicBezTo>
                    <a:pt x="173" y="625"/>
                    <a:pt x="173" y="625"/>
                    <a:pt x="173" y="625"/>
                  </a:cubicBezTo>
                  <a:cubicBezTo>
                    <a:pt x="173" y="625"/>
                    <a:pt x="169" y="633"/>
                    <a:pt x="162" y="644"/>
                  </a:cubicBezTo>
                  <a:cubicBezTo>
                    <a:pt x="158" y="653"/>
                    <a:pt x="163" y="658"/>
                    <a:pt x="166" y="660"/>
                  </a:cubicBezTo>
                  <a:cubicBezTo>
                    <a:pt x="167" y="661"/>
                    <a:pt x="168" y="661"/>
                    <a:pt x="168" y="661"/>
                  </a:cubicBezTo>
                  <a:cubicBezTo>
                    <a:pt x="168" y="661"/>
                    <a:pt x="189" y="673"/>
                    <a:pt x="200" y="679"/>
                  </a:cubicBezTo>
                  <a:cubicBezTo>
                    <a:pt x="200" y="679"/>
                    <a:pt x="200" y="679"/>
                    <a:pt x="200" y="679"/>
                  </a:cubicBezTo>
                  <a:cubicBezTo>
                    <a:pt x="200" y="679"/>
                    <a:pt x="200" y="679"/>
                    <a:pt x="200" y="679"/>
                  </a:cubicBezTo>
                  <a:cubicBezTo>
                    <a:pt x="200" y="679"/>
                    <a:pt x="200" y="679"/>
                    <a:pt x="200" y="679"/>
                  </a:cubicBezTo>
                  <a:cubicBezTo>
                    <a:pt x="208" y="683"/>
                    <a:pt x="213" y="678"/>
                    <a:pt x="215" y="675"/>
                  </a:cubicBezTo>
                  <a:cubicBezTo>
                    <a:pt x="215" y="675"/>
                    <a:pt x="215" y="675"/>
                    <a:pt x="215" y="675"/>
                  </a:cubicBezTo>
                  <a:cubicBezTo>
                    <a:pt x="216" y="674"/>
                    <a:pt x="216" y="674"/>
                    <a:pt x="216" y="674"/>
                  </a:cubicBezTo>
                  <a:cubicBezTo>
                    <a:pt x="216" y="674"/>
                    <a:pt x="224" y="660"/>
                    <a:pt x="228" y="653"/>
                  </a:cubicBezTo>
                  <a:cubicBezTo>
                    <a:pt x="228" y="652"/>
                    <a:pt x="228" y="652"/>
                    <a:pt x="228" y="652"/>
                  </a:cubicBezTo>
                  <a:cubicBezTo>
                    <a:pt x="233" y="645"/>
                    <a:pt x="243" y="650"/>
                    <a:pt x="244" y="650"/>
                  </a:cubicBezTo>
                  <a:cubicBezTo>
                    <a:pt x="246" y="651"/>
                    <a:pt x="259" y="656"/>
                    <a:pt x="276" y="660"/>
                  </a:cubicBezTo>
                  <a:cubicBezTo>
                    <a:pt x="280" y="661"/>
                    <a:pt x="283" y="663"/>
                    <a:pt x="285" y="664"/>
                  </a:cubicBezTo>
                  <a:cubicBezTo>
                    <a:pt x="291" y="669"/>
                    <a:pt x="290" y="674"/>
                    <a:pt x="290" y="674"/>
                  </a:cubicBezTo>
                  <a:cubicBezTo>
                    <a:pt x="290" y="674"/>
                    <a:pt x="288" y="688"/>
                    <a:pt x="287" y="699"/>
                  </a:cubicBezTo>
                  <a:cubicBezTo>
                    <a:pt x="286" y="704"/>
                    <a:pt x="288" y="707"/>
                    <a:pt x="291" y="709"/>
                  </a:cubicBezTo>
                  <a:cubicBezTo>
                    <a:pt x="294" y="711"/>
                    <a:pt x="298" y="711"/>
                    <a:pt x="298" y="711"/>
                  </a:cubicBezTo>
                  <a:cubicBezTo>
                    <a:pt x="298" y="711"/>
                    <a:pt x="324" y="714"/>
                    <a:pt x="335" y="716"/>
                  </a:cubicBezTo>
                  <a:cubicBezTo>
                    <a:pt x="335" y="716"/>
                    <a:pt x="335" y="716"/>
                    <a:pt x="335" y="716"/>
                  </a:cubicBezTo>
                  <a:cubicBezTo>
                    <a:pt x="336" y="716"/>
                    <a:pt x="336" y="716"/>
                    <a:pt x="336" y="716"/>
                  </a:cubicBezTo>
                  <a:cubicBezTo>
                    <a:pt x="336" y="716"/>
                    <a:pt x="336" y="716"/>
                    <a:pt x="336" y="716"/>
                  </a:cubicBezTo>
                  <a:cubicBezTo>
                    <a:pt x="336" y="716"/>
                    <a:pt x="336" y="716"/>
                    <a:pt x="336" y="716"/>
                  </a:cubicBezTo>
                  <a:cubicBezTo>
                    <a:pt x="341" y="716"/>
                    <a:pt x="344" y="714"/>
                    <a:pt x="345" y="711"/>
                  </a:cubicBezTo>
                  <a:cubicBezTo>
                    <a:pt x="348" y="708"/>
                    <a:pt x="348" y="705"/>
                    <a:pt x="348" y="705"/>
                  </a:cubicBezTo>
                  <a:cubicBezTo>
                    <a:pt x="348" y="705"/>
                    <a:pt x="350" y="686"/>
                    <a:pt x="351" y="681"/>
                  </a:cubicBezTo>
                  <a:cubicBezTo>
                    <a:pt x="352" y="678"/>
                    <a:pt x="352" y="678"/>
                    <a:pt x="352" y="678"/>
                  </a:cubicBezTo>
                  <a:cubicBezTo>
                    <a:pt x="354" y="674"/>
                    <a:pt x="360" y="672"/>
                    <a:pt x="363" y="672"/>
                  </a:cubicBezTo>
                  <a:cubicBezTo>
                    <a:pt x="363" y="672"/>
                    <a:pt x="363" y="672"/>
                    <a:pt x="363" y="672"/>
                  </a:cubicBezTo>
                  <a:cubicBezTo>
                    <a:pt x="363" y="672"/>
                    <a:pt x="363" y="672"/>
                    <a:pt x="363" y="672"/>
                  </a:cubicBezTo>
                  <a:cubicBezTo>
                    <a:pt x="363" y="672"/>
                    <a:pt x="363" y="672"/>
                    <a:pt x="363" y="672"/>
                  </a:cubicBezTo>
                  <a:cubicBezTo>
                    <a:pt x="366" y="672"/>
                    <a:pt x="390" y="670"/>
                    <a:pt x="403" y="669"/>
                  </a:cubicBezTo>
                  <a:cubicBezTo>
                    <a:pt x="408" y="669"/>
                    <a:pt x="411" y="669"/>
                    <a:pt x="413" y="671"/>
                  </a:cubicBezTo>
                  <a:cubicBezTo>
                    <a:pt x="416" y="673"/>
                    <a:pt x="416" y="675"/>
                    <a:pt x="416" y="675"/>
                  </a:cubicBezTo>
                  <a:cubicBezTo>
                    <a:pt x="416" y="675"/>
                    <a:pt x="419" y="688"/>
                    <a:pt x="423" y="700"/>
                  </a:cubicBezTo>
                  <a:cubicBezTo>
                    <a:pt x="424" y="703"/>
                    <a:pt x="425" y="706"/>
                    <a:pt x="427" y="707"/>
                  </a:cubicBezTo>
                  <a:cubicBezTo>
                    <a:pt x="431" y="709"/>
                    <a:pt x="436" y="708"/>
                    <a:pt x="436" y="708"/>
                  </a:cubicBezTo>
                  <a:cubicBezTo>
                    <a:pt x="436" y="708"/>
                    <a:pt x="464" y="700"/>
                    <a:pt x="474" y="698"/>
                  </a:cubicBezTo>
                  <a:cubicBezTo>
                    <a:pt x="474" y="698"/>
                    <a:pt x="474" y="698"/>
                    <a:pt x="474" y="698"/>
                  </a:cubicBezTo>
                  <a:cubicBezTo>
                    <a:pt x="477" y="697"/>
                    <a:pt x="479" y="695"/>
                    <a:pt x="480" y="693"/>
                  </a:cubicBezTo>
                  <a:cubicBezTo>
                    <a:pt x="483" y="690"/>
                    <a:pt x="482" y="685"/>
                    <a:pt x="482" y="685"/>
                  </a:cubicBezTo>
                  <a:cubicBezTo>
                    <a:pt x="482" y="684"/>
                    <a:pt x="482" y="684"/>
                    <a:pt x="482" y="684"/>
                  </a:cubicBezTo>
                  <a:cubicBezTo>
                    <a:pt x="480" y="679"/>
                    <a:pt x="476" y="664"/>
                    <a:pt x="475" y="658"/>
                  </a:cubicBezTo>
                  <a:cubicBezTo>
                    <a:pt x="474" y="656"/>
                    <a:pt x="475" y="654"/>
                    <a:pt x="476" y="653"/>
                  </a:cubicBezTo>
                  <a:cubicBezTo>
                    <a:pt x="478" y="649"/>
                    <a:pt x="483" y="647"/>
                    <a:pt x="483" y="647"/>
                  </a:cubicBezTo>
                  <a:cubicBezTo>
                    <a:pt x="491" y="644"/>
                    <a:pt x="511" y="632"/>
                    <a:pt x="522" y="628"/>
                  </a:cubicBezTo>
                  <a:cubicBezTo>
                    <a:pt x="527" y="625"/>
                    <a:pt x="530" y="626"/>
                    <a:pt x="531" y="627"/>
                  </a:cubicBezTo>
                  <a:cubicBezTo>
                    <a:pt x="533" y="629"/>
                    <a:pt x="534" y="631"/>
                    <a:pt x="534" y="631"/>
                  </a:cubicBezTo>
                  <a:cubicBezTo>
                    <a:pt x="535" y="632"/>
                    <a:pt x="535" y="632"/>
                    <a:pt x="535" y="632"/>
                  </a:cubicBezTo>
                  <a:cubicBezTo>
                    <a:pt x="537" y="635"/>
                    <a:pt x="543" y="642"/>
                    <a:pt x="548" y="649"/>
                  </a:cubicBezTo>
                  <a:cubicBezTo>
                    <a:pt x="550" y="651"/>
                    <a:pt x="551" y="652"/>
                    <a:pt x="552" y="653"/>
                  </a:cubicBezTo>
                  <a:cubicBezTo>
                    <a:pt x="559" y="657"/>
                    <a:pt x="565" y="651"/>
                    <a:pt x="565" y="651"/>
                  </a:cubicBezTo>
                  <a:cubicBezTo>
                    <a:pt x="566" y="651"/>
                    <a:pt x="566" y="651"/>
                    <a:pt x="566" y="651"/>
                  </a:cubicBezTo>
                  <a:cubicBezTo>
                    <a:pt x="570" y="647"/>
                    <a:pt x="587" y="634"/>
                    <a:pt x="595" y="628"/>
                  </a:cubicBezTo>
                  <a:cubicBezTo>
                    <a:pt x="595" y="628"/>
                    <a:pt x="595" y="628"/>
                    <a:pt x="595" y="628"/>
                  </a:cubicBezTo>
                  <a:cubicBezTo>
                    <a:pt x="598" y="625"/>
                    <a:pt x="598" y="625"/>
                    <a:pt x="598" y="625"/>
                  </a:cubicBezTo>
                  <a:cubicBezTo>
                    <a:pt x="602" y="619"/>
                    <a:pt x="597" y="612"/>
                    <a:pt x="597" y="612"/>
                  </a:cubicBezTo>
                  <a:cubicBezTo>
                    <a:pt x="597" y="612"/>
                    <a:pt x="584" y="595"/>
                    <a:pt x="580" y="591"/>
                  </a:cubicBezTo>
                  <a:cubicBezTo>
                    <a:pt x="580" y="591"/>
                    <a:pt x="580" y="591"/>
                    <a:pt x="580" y="591"/>
                  </a:cubicBezTo>
                  <a:cubicBezTo>
                    <a:pt x="578" y="588"/>
                    <a:pt x="581" y="582"/>
                    <a:pt x="583" y="579"/>
                  </a:cubicBezTo>
                  <a:cubicBezTo>
                    <a:pt x="583" y="579"/>
                    <a:pt x="583" y="579"/>
                    <a:pt x="583" y="579"/>
                  </a:cubicBezTo>
                  <a:cubicBezTo>
                    <a:pt x="585" y="577"/>
                    <a:pt x="585" y="577"/>
                    <a:pt x="585" y="577"/>
                  </a:cubicBezTo>
                  <a:cubicBezTo>
                    <a:pt x="589" y="573"/>
                    <a:pt x="601" y="559"/>
                    <a:pt x="609" y="549"/>
                  </a:cubicBezTo>
                  <a:cubicBezTo>
                    <a:pt x="617" y="538"/>
                    <a:pt x="624" y="543"/>
                    <a:pt x="624" y="543"/>
                  </a:cubicBezTo>
                  <a:cubicBezTo>
                    <a:pt x="624" y="543"/>
                    <a:pt x="633" y="548"/>
                    <a:pt x="645" y="554"/>
                  </a:cubicBezTo>
                  <a:cubicBezTo>
                    <a:pt x="654" y="559"/>
                    <a:pt x="659" y="555"/>
                    <a:pt x="661" y="552"/>
                  </a:cubicBezTo>
                  <a:cubicBezTo>
                    <a:pt x="661" y="551"/>
                    <a:pt x="661" y="551"/>
                    <a:pt x="661" y="551"/>
                  </a:cubicBezTo>
                  <a:cubicBezTo>
                    <a:pt x="662" y="550"/>
                    <a:pt x="662" y="550"/>
                    <a:pt x="662" y="550"/>
                  </a:cubicBezTo>
                  <a:cubicBezTo>
                    <a:pt x="662" y="550"/>
                    <a:pt x="675" y="527"/>
                    <a:pt x="680" y="518"/>
                  </a:cubicBezTo>
                  <a:cubicBezTo>
                    <a:pt x="686" y="509"/>
                    <a:pt x="677" y="502"/>
                    <a:pt x="676" y="502"/>
                  </a:cubicBezTo>
                  <a:cubicBezTo>
                    <a:pt x="676" y="502"/>
                    <a:pt x="676" y="502"/>
                    <a:pt x="676" y="502"/>
                  </a:cubicBezTo>
                  <a:cubicBezTo>
                    <a:pt x="676" y="502"/>
                    <a:pt x="676" y="502"/>
                    <a:pt x="676" y="502"/>
                  </a:cubicBezTo>
                  <a:cubicBezTo>
                    <a:pt x="673" y="500"/>
                    <a:pt x="660" y="493"/>
                    <a:pt x="654" y="489"/>
                  </a:cubicBezTo>
                  <a:cubicBezTo>
                    <a:pt x="653" y="489"/>
                    <a:pt x="653" y="489"/>
                    <a:pt x="653" y="489"/>
                  </a:cubicBezTo>
                  <a:cubicBezTo>
                    <a:pt x="648" y="485"/>
                    <a:pt x="649" y="480"/>
                    <a:pt x="651" y="475"/>
                  </a:cubicBezTo>
                  <a:cubicBezTo>
                    <a:pt x="651" y="474"/>
                    <a:pt x="651" y="474"/>
                    <a:pt x="651" y="474"/>
                  </a:cubicBezTo>
                  <a:cubicBezTo>
                    <a:pt x="653" y="468"/>
                    <a:pt x="659" y="452"/>
                    <a:pt x="663" y="438"/>
                  </a:cubicBezTo>
                  <a:cubicBezTo>
                    <a:pt x="663" y="438"/>
                    <a:pt x="663" y="438"/>
                    <a:pt x="663" y="438"/>
                  </a:cubicBezTo>
                  <a:cubicBezTo>
                    <a:pt x="663" y="437"/>
                    <a:pt x="663" y="437"/>
                    <a:pt x="663" y="437"/>
                  </a:cubicBezTo>
                  <a:cubicBezTo>
                    <a:pt x="664" y="435"/>
                    <a:pt x="665" y="433"/>
                    <a:pt x="665" y="432"/>
                  </a:cubicBezTo>
                  <a:cubicBezTo>
                    <a:pt x="670" y="425"/>
                    <a:pt x="678" y="428"/>
                    <a:pt x="678" y="428"/>
                  </a:cubicBezTo>
                  <a:cubicBezTo>
                    <a:pt x="678" y="428"/>
                    <a:pt x="678" y="428"/>
                    <a:pt x="678" y="428"/>
                  </a:cubicBezTo>
                  <a:cubicBezTo>
                    <a:pt x="678" y="428"/>
                    <a:pt x="684" y="429"/>
                    <a:pt x="698" y="430"/>
                  </a:cubicBezTo>
                  <a:cubicBezTo>
                    <a:pt x="698" y="430"/>
                    <a:pt x="698" y="430"/>
                    <a:pt x="698" y="430"/>
                  </a:cubicBezTo>
                  <a:cubicBezTo>
                    <a:pt x="698" y="430"/>
                    <a:pt x="698" y="430"/>
                    <a:pt x="698" y="430"/>
                  </a:cubicBezTo>
                  <a:cubicBezTo>
                    <a:pt x="698" y="430"/>
                    <a:pt x="698" y="430"/>
                    <a:pt x="698" y="430"/>
                  </a:cubicBezTo>
                  <a:cubicBezTo>
                    <a:pt x="705" y="431"/>
                    <a:pt x="709" y="428"/>
                    <a:pt x="710" y="425"/>
                  </a:cubicBezTo>
                  <a:cubicBezTo>
                    <a:pt x="711" y="425"/>
                    <a:pt x="711" y="425"/>
                    <a:pt x="711" y="425"/>
                  </a:cubicBezTo>
                  <a:cubicBezTo>
                    <a:pt x="712" y="423"/>
                    <a:pt x="712" y="421"/>
                    <a:pt x="712" y="421"/>
                  </a:cubicBezTo>
                  <a:cubicBezTo>
                    <a:pt x="712" y="421"/>
                    <a:pt x="716" y="392"/>
                    <a:pt x="717" y="381"/>
                  </a:cubicBezTo>
                  <a:cubicBezTo>
                    <a:pt x="718" y="377"/>
                    <a:pt x="716" y="374"/>
                    <a:pt x="713" y="372"/>
                  </a:cubicBezTo>
                  <a:cubicBezTo>
                    <a:pt x="710" y="370"/>
                    <a:pt x="707" y="370"/>
                    <a:pt x="707" y="370"/>
                  </a:cubicBezTo>
                  <a:cubicBezTo>
                    <a:pt x="707" y="370"/>
                    <a:pt x="688" y="367"/>
                    <a:pt x="682" y="367"/>
                  </a:cubicBezTo>
                  <a:cubicBezTo>
                    <a:pt x="682" y="367"/>
                    <a:pt x="682" y="367"/>
                    <a:pt x="682" y="367"/>
                  </a:cubicBezTo>
                  <a:cubicBezTo>
                    <a:pt x="678" y="365"/>
                    <a:pt x="678" y="365"/>
                    <a:pt x="678" y="365"/>
                  </a:cubicBezTo>
                  <a:cubicBezTo>
                    <a:pt x="675" y="363"/>
                    <a:pt x="673" y="358"/>
                    <a:pt x="673" y="354"/>
                  </a:cubicBezTo>
                  <a:cubicBezTo>
                    <a:pt x="673" y="348"/>
                    <a:pt x="672" y="331"/>
                    <a:pt x="670" y="316"/>
                  </a:cubicBezTo>
                  <a:cubicBezTo>
                    <a:pt x="670" y="316"/>
                    <a:pt x="670" y="316"/>
                    <a:pt x="670" y="316"/>
                  </a:cubicBezTo>
                  <a:cubicBezTo>
                    <a:pt x="670" y="315"/>
                    <a:pt x="670" y="315"/>
                    <a:pt x="670" y="315"/>
                  </a:cubicBezTo>
                  <a:cubicBezTo>
                    <a:pt x="670" y="315"/>
                    <a:pt x="670" y="315"/>
                    <a:pt x="670" y="315"/>
                  </a:cubicBezTo>
                  <a:cubicBezTo>
                    <a:pt x="670" y="311"/>
                    <a:pt x="671" y="307"/>
                    <a:pt x="672" y="305"/>
                  </a:cubicBezTo>
                  <a:cubicBezTo>
                    <a:pt x="672" y="305"/>
                    <a:pt x="672" y="305"/>
                    <a:pt x="672" y="305"/>
                  </a:cubicBezTo>
                  <a:cubicBezTo>
                    <a:pt x="675" y="301"/>
                    <a:pt x="680" y="301"/>
                    <a:pt x="680" y="301"/>
                  </a:cubicBezTo>
                  <a:cubicBezTo>
                    <a:pt x="701" y="295"/>
                    <a:pt x="701" y="295"/>
                    <a:pt x="701" y="295"/>
                  </a:cubicBezTo>
                  <a:cubicBezTo>
                    <a:pt x="705" y="294"/>
                    <a:pt x="707" y="292"/>
                    <a:pt x="708" y="290"/>
                  </a:cubicBezTo>
                  <a:cubicBezTo>
                    <a:pt x="710" y="287"/>
                    <a:pt x="710" y="282"/>
                    <a:pt x="710" y="282"/>
                  </a:cubicBezTo>
                  <a:cubicBezTo>
                    <a:pt x="710" y="282"/>
                    <a:pt x="704" y="260"/>
                    <a:pt x="700" y="247"/>
                  </a:cubicBezTo>
                  <a:cubicBezTo>
                    <a:pt x="699" y="245"/>
                    <a:pt x="699" y="245"/>
                    <a:pt x="699" y="245"/>
                  </a:cubicBezTo>
                  <a:cubicBezTo>
                    <a:pt x="699" y="244"/>
                    <a:pt x="699" y="244"/>
                    <a:pt x="699" y="244"/>
                  </a:cubicBezTo>
                  <a:cubicBezTo>
                    <a:pt x="698" y="241"/>
                    <a:pt x="697" y="238"/>
                    <a:pt x="695" y="237"/>
                  </a:cubicBezTo>
                  <a:cubicBezTo>
                    <a:pt x="690" y="234"/>
                    <a:pt x="685" y="236"/>
                    <a:pt x="685" y="236"/>
                  </a:cubicBezTo>
                  <a:cubicBezTo>
                    <a:pt x="685" y="236"/>
                    <a:pt x="668" y="241"/>
                    <a:pt x="660" y="242"/>
                  </a:cubicBezTo>
                  <a:cubicBezTo>
                    <a:pt x="658" y="243"/>
                    <a:pt x="656" y="242"/>
                    <a:pt x="654" y="241"/>
                  </a:cubicBezTo>
                  <a:cubicBezTo>
                    <a:pt x="650" y="239"/>
                    <a:pt x="648" y="234"/>
                    <a:pt x="648" y="234"/>
                  </a:cubicBezTo>
                  <a:cubicBezTo>
                    <a:pt x="645" y="226"/>
                    <a:pt x="637" y="212"/>
                    <a:pt x="630" y="199"/>
                  </a:cubicBezTo>
                  <a:cubicBezTo>
                    <a:pt x="627" y="193"/>
                    <a:pt x="628" y="188"/>
                    <a:pt x="629" y="186"/>
                  </a:cubicBezTo>
                  <a:cubicBezTo>
                    <a:pt x="631" y="183"/>
                    <a:pt x="634" y="182"/>
                    <a:pt x="634" y="182"/>
                  </a:cubicBezTo>
                  <a:cubicBezTo>
                    <a:pt x="634" y="182"/>
                    <a:pt x="642" y="176"/>
                    <a:pt x="651" y="169"/>
                  </a:cubicBezTo>
                  <a:cubicBezTo>
                    <a:pt x="654" y="166"/>
                    <a:pt x="654" y="166"/>
                    <a:pt x="654" y="166"/>
                  </a:cubicBezTo>
                  <a:cubicBezTo>
                    <a:pt x="658" y="160"/>
                    <a:pt x="654" y="153"/>
                    <a:pt x="654" y="153"/>
                  </a:cubicBezTo>
                  <a:cubicBezTo>
                    <a:pt x="654" y="153"/>
                    <a:pt x="639" y="134"/>
                    <a:pt x="631" y="124"/>
                  </a:cubicBezTo>
                  <a:cubicBezTo>
                    <a:pt x="623" y="114"/>
                    <a:pt x="614" y="120"/>
                    <a:pt x="614" y="120"/>
                  </a:cubicBezTo>
                  <a:cubicBezTo>
                    <a:pt x="614" y="120"/>
                    <a:pt x="599" y="132"/>
                    <a:pt x="593" y="136"/>
                  </a:cubicBezTo>
                  <a:cubicBezTo>
                    <a:pt x="587" y="141"/>
                    <a:pt x="578" y="133"/>
                    <a:pt x="578" y="133"/>
                  </a:cubicBezTo>
                  <a:cubicBezTo>
                    <a:pt x="574" y="129"/>
                    <a:pt x="561" y="117"/>
                    <a:pt x="550" y="108"/>
                  </a:cubicBezTo>
                  <a:cubicBezTo>
                    <a:pt x="540" y="100"/>
                    <a:pt x="544" y="92"/>
                    <a:pt x="545" y="91"/>
                  </a:cubicBezTo>
                  <a:cubicBezTo>
                    <a:pt x="545" y="91"/>
                    <a:pt x="545" y="91"/>
                    <a:pt x="545" y="91"/>
                  </a:cubicBezTo>
                  <a:cubicBezTo>
                    <a:pt x="545" y="91"/>
                    <a:pt x="549" y="85"/>
                    <a:pt x="556" y="72"/>
                  </a:cubicBezTo>
                  <a:cubicBezTo>
                    <a:pt x="563" y="60"/>
                    <a:pt x="550" y="55"/>
                    <a:pt x="550" y="55"/>
                  </a:cubicBezTo>
                  <a:cubicBezTo>
                    <a:pt x="550" y="55"/>
                    <a:pt x="534" y="45"/>
                    <a:pt x="521" y="38"/>
                  </a:cubicBezTo>
                  <a:cubicBezTo>
                    <a:pt x="511" y="32"/>
                    <a:pt x="506" y="37"/>
                    <a:pt x="504" y="40"/>
                  </a:cubicBezTo>
                  <a:cubicBezTo>
                    <a:pt x="503" y="42"/>
                    <a:pt x="503" y="42"/>
                    <a:pt x="503" y="42"/>
                  </a:cubicBezTo>
                  <a:cubicBezTo>
                    <a:pt x="503" y="42"/>
                    <a:pt x="495" y="55"/>
                    <a:pt x="492" y="60"/>
                  </a:cubicBezTo>
                  <a:cubicBezTo>
                    <a:pt x="492" y="62"/>
                    <a:pt x="492" y="62"/>
                    <a:pt x="492" y="62"/>
                  </a:cubicBezTo>
                  <a:cubicBezTo>
                    <a:pt x="489" y="66"/>
                    <a:pt x="483" y="70"/>
                    <a:pt x="476" y="66"/>
                  </a:cubicBezTo>
                  <a:cubicBezTo>
                    <a:pt x="468" y="63"/>
                    <a:pt x="447" y="57"/>
                    <a:pt x="437" y="53"/>
                  </a:cubicBezTo>
                  <a:cubicBezTo>
                    <a:pt x="427" y="49"/>
                    <a:pt x="429" y="43"/>
                    <a:pt x="429" y="43"/>
                  </a:cubicBezTo>
                  <a:cubicBezTo>
                    <a:pt x="429" y="43"/>
                    <a:pt x="430" y="34"/>
                    <a:pt x="432" y="19"/>
                  </a:cubicBezTo>
                  <a:cubicBezTo>
                    <a:pt x="433" y="5"/>
                    <a:pt x="420" y="5"/>
                    <a:pt x="420" y="5"/>
                  </a:cubicBezTo>
                  <a:cubicBezTo>
                    <a:pt x="420" y="5"/>
                    <a:pt x="396" y="2"/>
                    <a:pt x="384" y="0"/>
                  </a:cubicBezTo>
                  <a:cubicBezTo>
                    <a:pt x="378" y="0"/>
                    <a:pt x="375" y="2"/>
                    <a:pt x="373" y="4"/>
                  </a:cubicBezTo>
                  <a:cubicBezTo>
                    <a:pt x="371" y="8"/>
                    <a:pt x="371" y="13"/>
                    <a:pt x="371" y="13"/>
                  </a:cubicBezTo>
                  <a:cubicBezTo>
                    <a:pt x="371" y="13"/>
                    <a:pt x="369" y="29"/>
                    <a:pt x="368" y="36"/>
                  </a:cubicBezTo>
                  <a:cubicBezTo>
                    <a:pt x="367" y="39"/>
                    <a:pt x="367" y="39"/>
                    <a:pt x="367" y="39"/>
                  </a:cubicBezTo>
                  <a:cubicBezTo>
                    <a:pt x="364" y="43"/>
                    <a:pt x="358" y="44"/>
                    <a:pt x="353" y="44"/>
                  </a:cubicBezTo>
                  <a:cubicBezTo>
                    <a:pt x="347" y="44"/>
                    <a:pt x="326" y="46"/>
                    <a:pt x="315" y="47"/>
                  </a:cubicBezTo>
                  <a:cubicBezTo>
                    <a:pt x="304" y="48"/>
                    <a:pt x="303" y="40"/>
                    <a:pt x="303" y="40"/>
                  </a:cubicBezTo>
                  <a:cubicBezTo>
                    <a:pt x="303" y="40"/>
                    <a:pt x="300" y="29"/>
                    <a:pt x="296" y="17"/>
                  </a:cubicBezTo>
                  <a:cubicBezTo>
                    <a:pt x="293" y="6"/>
                    <a:pt x="282" y="8"/>
                    <a:pt x="282" y="8"/>
                  </a:cubicBezTo>
                  <a:cubicBezTo>
                    <a:pt x="282" y="8"/>
                    <a:pt x="258" y="14"/>
                    <a:pt x="246" y="18"/>
                  </a:cubicBezTo>
                  <a:cubicBezTo>
                    <a:pt x="242" y="19"/>
                    <a:pt x="240" y="21"/>
                    <a:pt x="239" y="23"/>
                  </a:cubicBezTo>
                  <a:cubicBezTo>
                    <a:pt x="235" y="28"/>
                    <a:pt x="237" y="34"/>
                    <a:pt x="237" y="34"/>
                  </a:cubicBezTo>
                  <a:cubicBezTo>
                    <a:pt x="237" y="34"/>
                    <a:pt x="243" y="54"/>
                    <a:pt x="244" y="58"/>
                  </a:cubicBezTo>
                  <a:cubicBezTo>
                    <a:pt x="245" y="59"/>
                    <a:pt x="244" y="62"/>
                    <a:pt x="243" y="64"/>
                  </a:cubicBezTo>
                  <a:cubicBezTo>
                    <a:pt x="241" y="66"/>
                    <a:pt x="238" y="68"/>
                    <a:pt x="235" y="70"/>
                  </a:cubicBezTo>
                  <a:cubicBezTo>
                    <a:pt x="229" y="72"/>
                    <a:pt x="212" y="81"/>
                    <a:pt x="201" y="87"/>
                  </a:cubicBezTo>
                  <a:cubicBezTo>
                    <a:pt x="190" y="93"/>
                    <a:pt x="185" y="85"/>
                    <a:pt x="185" y="85"/>
                  </a:cubicBezTo>
                  <a:cubicBezTo>
                    <a:pt x="185" y="85"/>
                    <a:pt x="182" y="81"/>
                    <a:pt x="172" y="69"/>
                  </a:cubicBezTo>
                  <a:cubicBezTo>
                    <a:pt x="162" y="56"/>
                    <a:pt x="154" y="64"/>
                    <a:pt x="154" y="64"/>
                  </a:cubicBezTo>
                  <a:cubicBezTo>
                    <a:pt x="154" y="64"/>
                    <a:pt x="137" y="78"/>
                    <a:pt x="125" y="86"/>
                  </a:cubicBezTo>
                  <a:cubicBezTo>
                    <a:pt x="124" y="88"/>
                    <a:pt x="122" y="89"/>
                    <a:pt x="121" y="91"/>
                  </a:cubicBezTo>
                  <a:cubicBezTo>
                    <a:pt x="116" y="98"/>
                    <a:pt x="122" y="104"/>
                    <a:pt x="122" y="104"/>
                  </a:cubicBezTo>
                  <a:cubicBezTo>
                    <a:pt x="122" y="104"/>
                    <a:pt x="133" y="118"/>
                    <a:pt x="138" y="124"/>
                  </a:cubicBezTo>
                  <a:cubicBezTo>
                    <a:pt x="141" y="128"/>
                    <a:pt x="139" y="132"/>
                    <a:pt x="137" y="136"/>
                  </a:cubicBezTo>
                  <a:cubicBezTo>
                    <a:pt x="135" y="139"/>
                    <a:pt x="132" y="141"/>
                    <a:pt x="131" y="143"/>
                  </a:cubicBezTo>
                  <a:cubicBezTo>
                    <a:pt x="127" y="146"/>
                    <a:pt x="118" y="157"/>
                    <a:pt x="109" y="168"/>
                  </a:cubicBezTo>
                  <a:cubicBezTo>
                    <a:pt x="101" y="179"/>
                    <a:pt x="93" y="172"/>
                    <a:pt x="93" y="172"/>
                  </a:cubicBezTo>
                  <a:cubicBezTo>
                    <a:pt x="93" y="172"/>
                    <a:pt x="82" y="166"/>
                    <a:pt x="72" y="161"/>
                  </a:cubicBezTo>
                  <a:cubicBezTo>
                    <a:pt x="64" y="156"/>
                    <a:pt x="59" y="163"/>
                    <a:pt x="57" y="166"/>
                  </a:cubicBezTo>
                  <a:cubicBezTo>
                    <a:pt x="56" y="167"/>
                    <a:pt x="56" y="167"/>
                    <a:pt x="56" y="167"/>
                  </a:cubicBezTo>
                  <a:cubicBezTo>
                    <a:pt x="56" y="167"/>
                    <a:pt x="47" y="183"/>
                    <a:pt x="39" y="196"/>
                  </a:cubicBezTo>
                  <a:cubicBezTo>
                    <a:pt x="32" y="209"/>
                    <a:pt x="44" y="215"/>
                    <a:pt x="44" y="215"/>
                  </a:cubicBezTo>
                  <a:cubicBezTo>
                    <a:pt x="44" y="215"/>
                    <a:pt x="55" y="221"/>
                    <a:pt x="64" y="226"/>
                  </a:cubicBezTo>
                  <a:cubicBezTo>
                    <a:pt x="72" y="231"/>
                    <a:pt x="68" y="241"/>
                    <a:pt x="67" y="244"/>
                  </a:cubicBezTo>
                  <a:cubicBezTo>
                    <a:pt x="65" y="248"/>
                    <a:pt x="60" y="262"/>
                    <a:pt x="56" y="277"/>
                  </a:cubicBezTo>
                  <a:cubicBezTo>
                    <a:pt x="55" y="280"/>
                    <a:pt x="54" y="282"/>
                    <a:pt x="53" y="284"/>
                  </a:cubicBezTo>
                  <a:cubicBezTo>
                    <a:pt x="48" y="291"/>
                    <a:pt x="42" y="288"/>
                    <a:pt x="42" y="288"/>
                  </a:cubicBezTo>
                  <a:cubicBezTo>
                    <a:pt x="42" y="288"/>
                    <a:pt x="28" y="287"/>
                    <a:pt x="18" y="286"/>
                  </a:cubicBezTo>
                  <a:cubicBezTo>
                    <a:pt x="13" y="285"/>
                    <a:pt x="10" y="287"/>
                    <a:pt x="9" y="290"/>
                  </a:cubicBezTo>
                  <a:cubicBezTo>
                    <a:pt x="7" y="293"/>
                    <a:pt x="6" y="295"/>
                    <a:pt x="6" y="295"/>
                  </a:cubicBezTo>
                  <a:cubicBezTo>
                    <a:pt x="6" y="295"/>
                    <a:pt x="3" y="321"/>
                    <a:pt x="2" y="334"/>
                  </a:cubicBezTo>
                  <a:cubicBezTo>
                    <a:pt x="0" y="346"/>
                    <a:pt x="13" y="346"/>
                    <a:pt x="13" y="346"/>
                  </a:cubicBezTo>
                  <a:cubicBezTo>
                    <a:pt x="13" y="346"/>
                    <a:pt x="29" y="348"/>
                    <a:pt x="36" y="349"/>
                  </a:cubicBezTo>
                  <a:cubicBezTo>
                    <a:pt x="43" y="350"/>
                    <a:pt x="45" y="357"/>
                    <a:pt x="46" y="365"/>
                  </a:cubicBezTo>
                  <a:cubicBezTo>
                    <a:pt x="46" y="372"/>
                    <a:pt x="47" y="392"/>
                    <a:pt x="48" y="404"/>
                  </a:cubicBezTo>
                  <a:cubicBezTo>
                    <a:pt x="48" y="404"/>
                    <a:pt x="48" y="404"/>
                    <a:pt x="48" y="404"/>
                  </a:cubicBezTo>
                  <a:cubicBezTo>
                    <a:pt x="48" y="407"/>
                    <a:pt x="48" y="410"/>
                    <a:pt x="47" y="412"/>
                  </a:cubicBezTo>
                  <a:cubicBezTo>
                    <a:pt x="47" y="412"/>
                    <a:pt x="47" y="412"/>
                    <a:pt x="47" y="412"/>
                  </a:cubicBezTo>
                  <a:cubicBezTo>
                    <a:pt x="45" y="413"/>
                    <a:pt x="45" y="413"/>
                    <a:pt x="45" y="413"/>
                  </a:cubicBezTo>
                  <a:cubicBezTo>
                    <a:pt x="43" y="415"/>
                    <a:pt x="41" y="415"/>
                    <a:pt x="41" y="415"/>
                  </a:cubicBezTo>
                  <a:cubicBezTo>
                    <a:pt x="41" y="415"/>
                    <a:pt x="32" y="417"/>
                    <a:pt x="19" y="421"/>
                  </a:cubicBezTo>
                  <a:cubicBezTo>
                    <a:pt x="15" y="422"/>
                    <a:pt x="12" y="424"/>
                    <a:pt x="11" y="426"/>
                  </a:cubicBezTo>
                  <a:cubicBezTo>
                    <a:pt x="11" y="426"/>
                    <a:pt x="11" y="426"/>
                    <a:pt x="11" y="426"/>
                  </a:cubicBezTo>
                  <a:cubicBezTo>
                    <a:pt x="8" y="431"/>
                    <a:pt x="9" y="436"/>
                    <a:pt x="9" y="436"/>
                  </a:cubicBezTo>
                  <a:close/>
                  <a:moveTo>
                    <a:pt x="445" y="149"/>
                  </a:moveTo>
                  <a:cubicBezTo>
                    <a:pt x="360" y="306"/>
                    <a:pt x="360" y="306"/>
                    <a:pt x="360" y="306"/>
                  </a:cubicBezTo>
                  <a:cubicBezTo>
                    <a:pt x="354" y="306"/>
                    <a:pt x="348" y="307"/>
                    <a:pt x="342" y="310"/>
                  </a:cubicBezTo>
                  <a:cubicBezTo>
                    <a:pt x="207" y="197"/>
                    <a:pt x="207" y="197"/>
                    <a:pt x="207" y="197"/>
                  </a:cubicBezTo>
                  <a:cubicBezTo>
                    <a:pt x="270" y="135"/>
                    <a:pt x="364" y="116"/>
                    <a:pt x="445" y="149"/>
                  </a:cubicBezTo>
                  <a:close/>
                  <a:moveTo>
                    <a:pt x="406" y="353"/>
                  </a:moveTo>
                  <a:cubicBezTo>
                    <a:pt x="406" y="347"/>
                    <a:pt x="405" y="341"/>
                    <a:pt x="403" y="335"/>
                  </a:cubicBezTo>
                  <a:cubicBezTo>
                    <a:pt x="517" y="197"/>
                    <a:pt x="517" y="197"/>
                    <a:pt x="517" y="197"/>
                  </a:cubicBezTo>
                  <a:cubicBezTo>
                    <a:pt x="581" y="260"/>
                    <a:pt x="600" y="356"/>
                    <a:pt x="565" y="438"/>
                  </a:cubicBezTo>
                  <a:lnTo>
                    <a:pt x="406" y="353"/>
                  </a:lnTo>
                  <a:close/>
                  <a:moveTo>
                    <a:pt x="276" y="555"/>
                  </a:moveTo>
                  <a:cubicBezTo>
                    <a:pt x="360" y="398"/>
                    <a:pt x="360" y="398"/>
                    <a:pt x="360" y="398"/>
                  </a:cubicBezTo>
                  <a:cubicBezTo>
                    <a:pt x="366" y="398"/>
                    <a:pt x="372" y="397"/>
                    <a:pt x="378" y="395"/>
                  </a:cubicBezTo>
                  <a:cubicBezTo>
                    <a:pt x="516" y="510"/>
                    <a:pt x="516" y="510"/>
                    <a:pt x="516" y="510"/>
                  </a:cubicBezTo>
                  <a:cubicBezTo>
                    <a:pt x="453" y="572"/>
                    <a:pt x="357" y="590"/>
                    <a:pt x="276" y="555"/>
                  </a:cubicBezTo>
                  <a:close/>
                  <a:moveTo>
                    <a:pt x="159" y="269"/>
                  </a:moveTo>
                  <a:cubicBezTo>
                    <a:pt x="314" y="352"/>
                    <a:pt x="314" y="352"/>
                    <a:pt x="314" y="352"/>
                  </a:cubicBezTo>
                  <a:cubicBezTo>
                    <a:pt x="314" y="358"/>
                    <a:pt x="315" y="364"/>
                    <a:pt x="317" y="370"/>
                  </a:cubicBezTo>
                  <a:cubicBezTo>
                    <a:pt x="205" y="506"/>
                    <a:pt x="205" y="506"/>
                    <a:pt x="205" y="506"/>
                  </a:cubicBezTo>
                  <a:cubicBezTo>
                    <a:pt x="144" y="443"/>
                    <a:pt x="126" y="350"/>
                    <a:pt x="159" y="269"/>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90" name="Freeform 88"/>
            <p:cNvSpPr>
              <a:spLocks noEditPoints="1"/>
            </p:cNvSpPr>
            <p:nvPr/>
          </p:nvSpPr>
          <p:spPr bwMode="auto">
            <a:xfrm>
              <a:off x="8469313" y="2565400"/>
              <a:ext cx="985838" cy="984250"/>
            </a:xfrm>
            <a:custGeom>
              <a:avLst/>
              <a:gdLst>
                <a:gd name="T0" fmla="*/ 61 w 741"/>
                <a:gd name="T1" fmla="*/ 489 h 740"/>
                <a:gd name="T2" fmla="*/ 92 w 741"/>
                <a:gd name="T3" fmla="*/ 537 h 740"/>
                <a:gd name="T4" fmla="*/ 71 w 741"/>
                <a:gd name="T5" fmla="*/ 565 h 740"/>
                <a:gd name="T6" fmla="*/ 92 w 741"/>
                <a:gd name="T7" fmla="*/ 613 h 740"/>
                <a:gd name="T8" fmla="*/ 145 w 741"/>
                <a:gd name="T9" fmla="*/ 603 h 740"/>
                <a:gd name="T10" fmla="*/ 178 w 741"/>
                <a:gd name="T11" fmla="*/ 632 h 740"/>
                <a:gd name="T12" fmla="*/ 178 w 741"/>
                <a:gd name="T13" fmla="*/ 632 h 740"/>
                <a:gd name="T14" fmla="*/ 179 w 741"/>
                <a:gd name="T15" fmla="*/ 632 h 740"/>
                <a:gd name="T16" fmla="*/ 179 w 741"/>
                <a:gd name="T17" fmla="*/ 633 h 740"/>
                <a:gd name="T18" fmla="*/ 179 w 741"/>
                <a:gd name="T19" fmla="*/ 633 h 740"/>
                <a:gd name="T20" fmla="*/ 180 w 741"/>
                <a:gd name="T21" fmla="*/ 644 h 740"/>
                <a:gd name="T22" fmla="*/ 174 w 741"/>
                <a:gd name="T23" fmla="*/ 683 h 740"/>
                <a:gd name="T24" fmla="*/ 222 w 741"/>
                <a:gd name="T25" fmla="*/ 698 h 740"/>
                <a:gd name="T26" fmla="*/ 251 w 741"/>
                <a:gd name="T27" fmla="*/ 672 h 740"/>
                <a:gd name="T28" fmla="*/ 300 w 741"/>
                <a:gd name="T29" fmla="*/ 733 h 740"/>
                <a:gd name="T30" fmla="*/ 347 w 741"/>
                <a:gd name="T31" fmla="*/ 740 h 740"/>
                <a:gd name="T32" fmla="*/ 363 w 741"/>
                <a:gd name="T33" fmla="*/ 701 h 740"/>
                <a:gd name="T34" fmla="*/ 416 w 741"/>
                <a:gd name="T35" fmla="*/ 692 h 740"/>
                <a:gd name="T36" fmla="*/ 450 w 741"/>
                <a:gd name="T37" fmla="*/ 732 h 740"/>
                <a:gd name="T38" fmla="*/ 497 w 741"/>
                <a:gd name="T39" fmla="*/ 707 h 740"/>
                <a:gd name="T40" fmla="*/ 549 w 741"/>
                <a:gd name="T41" fmla="*/ 648 h 740"/>
                <a:gd name="T42" fmla="*/ 584 w 741"/>
                <a:gd name="T43" fmla="*/ 673 h 740"/>
                <a:gd name="T44" fmla="*/ 617 w 741"/>
                <a:gd name="T45" fmla="*/ 633 h 740"/>
                <a:gd name="T46" fmla="*/ 604 w 741"/>
                <a:gd name="T47" fmla="*/ 596 h 740"/>
                <a:gd name="T48" fmla="*/ 683 w 741"/>
                <a:gd name="T49" fmla="*/ 570 h 740"/>
                <a:gd name="T50" fmla="*/ 698 w 741"/>
                <a:gd name="T51" fmla="*/ 519 h 740"/>
                <a:gd name="T52" fmla="*/ 685 w 741"/>
                <a:gd name="T53" fmla="*/ 453 h 740"/>
                <a:gd name="T54" fmla="*/ 700 w 741"/>
                <a:gd name="T55" fmla="*/ 442 h 740"/>
                <a:gd name="T56" fmla="*/ 734 w 741"/>
                <a:gd name="T57" fmla="*/ 440 h 740"/>
                <a:gd name="T58" fmla="*/ 730 w 741"/>
                <a:gd name="T59" fmla="*/ 382 h 740"/>
                <a:gd name="T60" fmla="*/ 692 w 741"/>
                <a:gd name="T61" fmla="*/ 327 h 740"/>
                <a:gd name="T62" fmla="*/ 694 w 741"/>
                <a:gd name="T63" fmla="*/ 316 h 740"/>
                <a:gd name="T64" fmla="*/ 723 w 741"/>
                <a:gd name="T65" fmla="*/ 256 h 740"/>
                <a:gd name="T66" fmla="*/ 682 w 741"/>
                <a:gd name="T67" fmla="*/ 251 h 740"/>
                <a:gd name="T68" fmla="*/ 654 w 741"/>
                <a:gd name="T69" fmla="*/ 189 h 740"/>
                <a:gd name="T70" fmla="*/ 634 w 741"/>
                <a:gd name="T71" fmla="*/ 125 h 740"/>
                <a:gd name="T72" fmla="*/ 563 w 741"/>
                <a:gd name="T73" fmla="*/ 95 h 740"/>
                <a:gd name="T74" fmla="*/ 519 w 741"/>
                <a:gd name="T75" fmla="*/ 44 h 740"/>
                <a:gd name="T76" fmla="*/ 443 w 741"/>
                <a:gd name="T77" fmla="*/ 45 h 740"/>
                <a:gd name="T78" fmla="*/ 383 w 741"/>
                <a:gd name="T79" fmla="*/ 14 h 740"/>
                <a:gd name="T80" fmla="*/ 313 w 741"/>
                <a:gd name="T81" fmla="*/ 42 h 740"/>
                <a:gd name="T82" fmla="*/ 245 w 741"/>
                <a:gd name="T83" fmla="*/ 35 h 740"/>
                <a:gd name="T84" fmla="*/ 191 w 741"/>
                <a:gd name="T85" fmla="*/ 89 h 740"/>
                <a:gd name="T86" fmla="*/ 126 w 741"/>
                <a:gd name="T87" fmla="*/ 108 h 740"/>
                <a:gd name="T88" fmla="*/ 96 w 741"/>
                <a:gd name="T89" fmla="*/ 179 h 740"/>
                <a:gd name="T90" fmla="*/ 45 w 741"/>
                <a:gd name="T91" fmla="*/ 222 h 740"/>
                <a:gd name="T92" fmla="*/ 43 w 741"/>
                <a:gd name="T93" fmla="*/ 298 h 740"/>
                <a:gd name="T94" fmla="*/ 14 w 741"/>
                <a:gd name="T95" fmla="*/ 358 h 740"/>
                <a:gd name="T96" fmla="*/ 48 w 741"/>
                <a:gd name="T97" fmla="*/ 426 h 740"/>
                <a:gd name="T98" fmla="*/ 11 w 741"/>
                <a:gd name="T99" fmla="*/ 441 h 740"/>
                <a:gd name="T100" fmla="*/ 354 w 741"/>
                <a:gd name="T101" fmla="*/ 321 h 740"/>
                <a:gd name="T102" fmla="*/ 534 w 741"/>
                <a:gd name="T103" fmla="*/ 204 h 740"/>
                <a:gd name="T104" fmla="*/ 390 w 741"/>
                <a:gd name="T105" fmla="*/ 409 h 740"/>
                <a:gd name="T106" fmla="*/ 328 w 741"/>
                <a:gd name="T107" fmla="*/ 383 h 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41" h="740">
                  <a:moveTo>
                    <a:pt x="10" y="451"/>
                  </a:moveTo>
                  <a:cubicBezTo>
                    <a:pt x="10" y="451"/>
                    <a:pt x="17" y="477"/>
                    <a:pt x="20" y="489"/>
                  </a:cubicBezTo>
                  <a:cubicBezTo>
                    <a:pt x="21" y="492"/>
                    <a:pt x="23" y="494"/>
                    <a:pt x="25" y="495"/>
                  </a:cubicBezTo>
                  <a:cubicBezTo>
                    <a:pt x="29" y="499"/>
                    <a:pt x="36" y="496"/>
                    <a:pt x="36" y="496"/>
                  </a:cubicBezTo>
                  <a:cubicBezTo>
                    <a:pt x="36" y="496"/>
                    <a:pt x="53" y="491"/>
                    <a:pt x="61" y="489"/>
                  </a:cubicBezTo>
                  <a:cubicBezTo>
                    <a:pt x="63" y="489"/>
                    <a:pt x="65" y="489"/>
                    <a:pt x="67" y="491"/>
                  </a:cubicBezTo>
                  <a:cubicBezTo>
                    <a:pt x="71" y="493"/>
                    <a:pt x="74" y="499"/>
                    <a:pt x="74" y="499"/>
                  </a:cubicBezTo>
                  <a:cubicBezTo>
                    <a:pt x="75" y="504"/>
                    <a:pt x="86" y="525"/>
                    <a:pt x="92" y="537"/>
                  </a:cubicBezTo>
                  <a:cubicBezTo>
                    <a:pt x="92" y="537"/>
                    <a:pt x="92" y="537"/>
                    <a:pt x="92" y="537"/>
                  </a:cubicBezTo>
                  <a:cubicBezTo>
                    <a:pt x="92" y="537"/>
                    <a:pt x="92" y="537"/>
                    <a:pt x="92" y="537"/>
                  </a:cubicBezTo>
                  <a:cubicBezTo>
                    <a:pt x="92" y="537"/>
                    <a:pt x="92" y="537"/>
                    <a:pt x="92" y="537"/>
                  </a:cubicBezTo>
                  <a:cubicBezTo>
                    <a:pt x="93" y="538"/>
                    <a:pt x="93" y="538"/>
                    <a:pt x="93" y="538"/>
                  </a:cubicBezTo>
                  <a:cubicBezTo>
                    <a:pt x="95" y="543"/>
                    <a:pt x="94" y="546"/>
                    <a:pt x="93" y="548"/>
                  </a:cubicBezTo>
                  <a:cubicBezTo>
                    <a:pt x="91" y="551"/>
                    <a:pt x="88" y="552"/>
                    <a:pt x="88" y="552"/>
                  </a:cubicBezTo>
                  <a:cubicBezTo>
                    <a:pt x="88" y="552"/>
                    <a:pt x="83" y="556"/>
                    <a:pt x="71" y="565"/>
                  </a:cubicBezTo>
                  <a:cubicBezTo>
                    <a:pt x="71" y="565"/>
                    <a:pt x="71" y="565"/>
                    <a:pt x="71" y="565"/>
                  </a:cubicBezTo>
                  <a:cubicBezTo>
                    <a:pt x="71" y="565"/>
                    <a:pt x="71" y="565"/>
                    <a:pt x="71" y="565"/>
                  </a:cubicBezTo>
                  <a:cubicBezTo>
                    <a:pt x="69" y="567"/>
                    <a:pt x="68" y="568"/>
                    <a:pt x="67" y="569"/>
                  </a:cubicBezTo>
                  <a:cubicBezTo>
                    <a:pt x="62" y="577"/>
                    <a:pt x="68" y="583"/>
                    <a:pt x="69" y="583"/>
                  </a:cubicBezTo>
                  <a:cubicBezTo>
                    <a:pt x="69" y="583"/>
                    <a:pt x="84" y="603"/>
                    <a:pt x="92" y="613"/>
                  </a:cubicBezTo>
                  <a:cubicBezTo>
                    <a:pt x="93" y="615"/>
                    <a:pt x="94" y="616"/>
                    <a:pt x="95" y="616"/>
                  </a:cubicBezTo>
                  <a:cubicBezTo>
                    <a:pt x="102" y="621"/>
                    <a:pt x="109" y="615"/>
                    <a:pt x="109" y="615"/>
                  </a:cubicBezTo>
                  <a:cubicBezTo>
                    <a:pt x="128" y="600"/>
                    <a:pt x="128" y="600"/>
                    <a:pt x="128" y="600"/>
                  </a:cubicBezTo>
                  <a:cubicBezTo>
                    <a:pt x="132" y="597"/>
                    <a:pt x="137" y="597"/>
                    <a:pt x="142" y="601"/>
                  </a:cubicBezTo>
                  <a:cubicBezTo>
                    <a:pt x="145" y="603"/>
                    <a:pt x="145" y="603"/>
                    <a:pt x="145" y="603"/>
                  </a:cubicBezTo>
                  <a:cubicBezTo>
                    <a:pt x="150" y="608"/>
                    <a:pt x="169" y="623"/>
                    <a:pt x="177" y="631"/>
                  </a:cubicBezTo>
                  <a:cubicBezTo>
                    <a:pt x="177" y="631"/>
                    <a:pt x="177" y="631"/>
                    <a:pt x="177" y="631"/>
                  </a:cubicBezTo>
                  <a:cubicBezTo>
                    <a:pt x="177" y="631"/>
                    <a:pt x="177" y="631"/>
                    <a:pt x="177" y="631"/>
                  </a:cubicBezTo>
                  <a:cubicBezTo>
                    <a:pt x="178" y="632"/>
                    <a:pt x="178" y="632"/>
                    <a:pt x="178" y="632"/>
                  </a:cubicBezTo>
                  <a:cubicBezTo>
                    <a:pt x="178" y="632"/>
                    <a:pt x="178" y="632"/>
                    <a:pt x="178" y="632"/>
                  </a:cubicBezTo>
                  <a:cubicBezTo>
                    <a:pt x="178" y="632"/>
                    <a:pt x="178" y="632"/>
                    <a:pt x="178" y="632"/>
                  </a:cubicBezTo>
                  <a:cubicBezTo>
                    <a:pt x="178" y="632"/>
                    <a:pt x="178" y="632"/>
                    <a:pt x="178" y="632"/>
                  </a:cubicBezTo>
                  <a:cubicBezTo>
                    <a:pt x="178" y="632"/>
                    <a:pt x="178" y="632"/>
                    <a:pt x="178" y="632"/>
                  </a:cubicBezTo>
                  <a:cubicBezTo>
                    <a:pt x="178" y="632"/>
                    <a:pt x="178" y="632"/>
                    <a:pt x="178" y="632"/>
                  </a:cubicBezTo>
                  <a:cubicBezTo>
                    <a:pt x="178" y="632"/>
                    <a:pt x="178" y="632"/>
                    <a:pt x="178" y="632"/>
                  </a:cubicBezTo>
                  <a:cubicBezTo>
                    <a:pt x="179" y="632"/>
                    <a:pt x="179" y="632"/>
                    <a:pt x="179" y="632"/>
                  </a:cubicBezTo>
                  <a:cubicBezTo>
                    <a:pt x="179" y="632"/>
                    <a:pt x="179" y="632"/>
                    <a:pt x="179" y="632"/>
                  </a:cubicBezTo>
                  <a:cubicBezTo>
                    <a:pt x="179" y="632"/>
                    <a:pt x="179" y="632"/>
                    <a:pt x="179" y="632"/>
                  </a:cubicBezTo>
                  <a:cubicBezTo>
                    <a:pt x="179" y="632"/>
                    <a:pt x="179" y="632"/>
                    <a:pt x="179" y="632"/>
                  </a:cubicBezTo>
                  <a:cubicBezTo>
                    <a:pt x="179" y="632"/>
                    <a:pt x="179" y="632"/>
                    <a:pt x="179" y="632"/>
                  </a:cubicBezTo>
                  <a:cubicBezTo>
                    <a:pt x="179" y="633"/>
                    <a:pt x="179" y="633"/>
                    <a:pt x="179" y="633"/>
                  </a:cubicBezTo>
                  <a:cubicBezTo>
                    <a:pt x="179" y="633"/>
                    <a:pt x="179" y="633"/>
                    <a:pt x="179" y="633"/>
                  </a:cubicBezTo>
                  <a:cubicBezTo>
                    <a:pt x="179" y="633"/>
                    <a:pt x="179" y="633"/>
                    <a:pt x="179" y="633"/>
                  </a:cubicBezTo>
                  <a:cubicBezTo>
                    <a:pt x="179" y="633"/>
                    <a:pt x="179" y="633"/>
                    <a:pt x="179" y="633"/>
                  </a:cubicBezTo>
                  <a:cubicBezTo>
                    <a:pt x="179" y="633"/>
                    <a:pt x="179" y="633"/>
                    <a:pt x="179" y="633"/>
                  </a:cubicBezTo>
                  <a:cubicBezTo>
                    <a:pt x="179" y="633"/>
                    <a:pt x="179" y="633"/>
                    <a:pt x="179" y="633"/>
                  </a:cubicBezTo>
                  <a:cubicBezTo>
                    <a:pt x="179" y="633"/>
                    <a:pt x="179" y="633"/>
                    <a:pt x="179" y="633"/>
                  </a:cubicBezTo>
                  <a:cubicBezTo>
                    <a:pt x="179" y="633"/>
                    <a:pt x="179" y="633"/>
                    <a:pt x="179" y="633"/>
                  </a:cubicBezTo>
                  <a:cubicBezTo>
                    <a:pt x="179" y="633"/>
                    <a:pt x="179" y="633"/>
                    <a:pt x="179" y="633"/>
                  </a:cubicBezTo>
                  <a:cubicBezTo>
                    <a:pt x="179" y="633"/>
                    <a:pt x="179" y="633"/>
                    <a:pt x="179" y="633"/>
                  </a:cubicBezTo>
                  <a:cubicBezTo>
                    <a:pt x="182" y="636"/>
                    <a:pt x="182" y="640"/>
                    <a:pt x="181" y="642"/>
                  </a:cubicBezTo>
                  <a:cubicBezTo>
                    <a:pt x="181" y="642"/>
                    <a:pt x="181" y="642"/>
                    <a:pt x="181" y="642"/>
                  </a:cubicBezTo>
                  <a:cubicBezTo>
                    <a:pt x="181" y="643"/>
                    <a:pt x="181" y="643"/>
                    <a:pt x="181" y="643"/>
                  </a:cubicBezTo>
                  <a:cubicBezTo>
                    <a:pt x="181" y="643"/>
                    <a:pt x="181" y="643"/>
                    <a:pt x="181" y="643"/>
                  </a:cubicBezTo>
                  <a:cubicBezTo>
                    <a:pt x="180" y="644"/>
                    <a:pt x="180" y="644"/>
                    <a:pt x="180" y="644"/>
                  </a:cubicBezTo>
                  <a:cubicBezTo>
                    <a:pt x="179" y="645"/>
                    <a:pt x="179" y="645"/>
                    <a:pt x="179" y="645"/>
                  </a:cubicBezTo>
                  <a:cubicBezTo>
                    <a:pt x="179" y="646"/>
                    <a:pt x="179" y="646"/>
                    <a:pt x="179" y="646"/>
                  </a:cubicBezTo>
                  <a:cubicBezTo>
                    <a:pt x="179" y="646"/>
                    <a:pt x="175" y="654"/>
                    <a:pt x="168" y="666"/>
                  </a:cubicBezTo>
                  <a:cubicBezTo>
                    <a:pt x="163" y="675"/>
                    <a:pt x="168" y="680"/>
                    <a:pt x="171" y="682"/>
                  </a:cubicBezTo>
                  <a:cubicBezTo>
                    <a:pt x="173" y="683"/>
                    <a:pt x="174" y="683"/>
                    <a:pt x="174" y="683"/>
                  </a:cubicBezTo>
                  <a:cubicBezTo>
                    <a:pt x="174" y="683"/>
                    <a:pt x="196" y="696"/>
                    <a:pt x="206" y="702"/>
                  </a:cubicBezTo>
                  <a:cubicBezTo>
                    <a:pt x="207" y="702"/>
                    <a:pt x="207" y="702"/>
                    <a:pt x="207" y="702"/>
                  </a:cubicBezTo>
                  <a:cubicBezTo>
                    <a:pt x="207" y="702"/>
                    <a:pt x="207" y="702"/>
                    <a:pt x="207" y="702"/>
                  </a:cubicBezTo>
                  <a:cubicBezTo>
                    <a:pt x="207" y="702"/>
                    <a:pt x="207" y="702"/>
                    <a:pt x="207" y="702"/>
                  </a:cubicBezTo>
                  <a:cubicBezTo>
                    <a:pt x="215" y="706"/>
                    <a:pt x="220" y="701"/>
                    <a:pt x="222" y="698"/>
                  </a:cubicBezTo>
                  <a:cubicBezTo>
                    <a:pt x="222" y="698"/>
                    <a:pt x="222" y="698"/>
                    <a:pt x="222" y="698"/>
                  </a:cubicBezTo>
                  <a:cubicBezTo>
                    <a:pt x="223" y="697"/>
                    <a:pt x="223" y="697"/>
                    <a:pt x="223" y="697"/>
                  </a:cubicBezTo>
                  <a:cubicBezTo>
                    <a:pt x="223" y="697"/>
                    <a:pt x="231" y="683"/>
                    <a:pt x="235" y="675"/>
                  </a:cubicBezTo>
                  <a:cubicBezTo>
                    <a:pt x="236" y="674"/>
                    <a:pt x="236" y="674"/>
                    <a:pt x="236" y="674"/>
                  </a:cubicBezTo>
                  <a:cubicBezTo>
                    <a:pt x="241" y="667"/>
                    <a:pt x="251" y="672"/>
                    <a:pt x="251" y="672"/>
                  </a:cubicBezTo>
                  <a:cubicBezTo>
                    <a:pt x="254" y="673"/>
                    <a:pt x="267" y="678"/>
                    <a:pt x="285" y="683"/>
                  </a:cubicBezTo>
                  <a:cubicBezTo>
                    <a:pt x="289" y="684"/>
                    <a:pt x="292" y="685"/>
                    <a:pt x="294" y="687"/>
                  </a:cubicBezTo>
                  <a:cubicBezTo>
                    <a:pt x="301" y="691"/>
                    <a:pt x="299" y="696"/>
                    <a:pt x="299" y="696"/>
                  </a:cubicBezTo>
                  <a:cubicBezTo>
                    <a:pt x="299" y="696"/>
                    <a:pt x="298" y="711"/>
                    <a:pt x="296" y="722"/>
                  </a:cubicBezTo>
                  <a:cubicBezTo>
                    <a:pt x="296" y="728"/>
                    <a:pt x="298" y="731"/>
                    <a:pt x="300" y="733"/>
                  </a:cubicBezTo>
                  <a:cubicBezTo>
                    <a:pt x="304" y="735"/>
                    <a:pt x="307" y="735"/>
                    <a:pt x="307" y="735"/>
                  </a:cubicBezTo>
                  <a:cubicBezTo>
                    <a:pt x="307" y="735"/>
                    <a:pt x="334" y="738"/>
                    <a:pt x="346" y="740"/>
                  </a:cubicBezTo>
                  <a:cubicBezTo>
                    <a:pt x="346" y="740"/>
                    <a:pt x="346" y="740"/>
                    <a:pt x="346" y="740"/>
                  </a:cubicBezTo>
                  <a:cubicBezTo>
                    <a:pt x="347" y="740"/>
                    <a:pt x="347" y="740"/>
                    <a:pt x="347" y="740"/>
                  </a:cubicBezTo>
                  <a:cubicBezTo>
                    <a:pt x="347" y="740"/>
                    <a:pt x="347" y="740"/>
                    <a:pt x="347" y="740"/>
                  </a:cubicBezTo>
                  <a:cubicBezTo>
                    <a:pt x="347" y="740"/>
                    <a:pt x="347" y="740"/>
                    <a:pt x="347" y="740"/>
                  </a:cubicBezTo>
                  <a:cubicBezTo>
                    <a:pt x="352" y="740"/>
                    <a:pt x="355" y="738"/>
                    <a:pt x="357" y="735"/>
                  </a:cubicBezTo>
                  <a:cubicBezTo>
                    <a:pt x="359" y="732"/>
                    <a:pt x="359" y="728"/>
                    <a:pt x="359" y="728"/>
                  </a:cubicBezTo>
                  <a:cubicBezTo>
                    <a:pt x="359" y="728"/>
                    <a:pt x="361" y="709"/>
                    <a:pt x="362" y="704"/>
                  </a:cubicBezTo>
                  <a:cubicBezTo>
                    <a:pt x="363" y="701"/>
                    <a:pt x="363" y="701"/>
                    <a:pt x="363" y="701"/>
                  </a:cubicBezTo>
                  <a:cubicBezTo>
                    <a:pt x="366" y="697"/>
                    <a:pt x="372" y="694"/>
                    <a:pt x="375" y="694"/>
                  </a:cubicBezTo>
                  <a:cubicBezTo>
                    <a:pt x="375" y="694"/>
                    <a:pt x="375" y="694"/>
                    <a:pt x="375" y="694"/>
                  </a:cubicBezTo>
                  <a:cubicBezTo>
                    <a:pt x="375" y="694"/>
                    <a:pt x="375" y="694"/>
                    <a:pt x="375" y="694"/>
                  </a:cubicBezTo>
                  <a:cubicBezTo>
                    <a:pt x="375" y="694"/>
                    <a:pt x="375" y="694"/>
                    <a:pt x="375" y="694"/>
                  </a:cubicBezTo>
                  <a:cubicBezTo>
                    <a:pt x="378" y="695"/>
                    <a:pt x="403" y="693"/>
                    <a:pt x="416" y="692"/>
                  </a:cubicBezTo>
                  <a:cubicBezTo>
                    <a:pt x="421" y="691"/>
                    <a:pt x="425" y="692"/>
                    <a:pt x="426" y="693"/>
                  </a:cubicBezTo>
                  <a:cubicBezTo>
                    <a:pt x="429" y="695"/>
                    <a:pt x="429" y="698"/>
                    <a:pt x="429" y="698"/>
                  </a:cubicBezTo>
                  <a:cubicBezTo>
                    <a:pt x="429" y="698"/>
                    <a:pt x="433" y="712"/>
                    <a:pt x="436" y="723"/>
                  </a:cubicBezTo>
                  <a:cubicBezTo>
                    <a:pt x="437" y="727"/>
                    <a:pt x="439" y="729"/>
                    <a:pt x="441" y="730"/>
                  </a:cubicBezTo>
                  <a:cubicBezTo>
                    <a:pt x="445" y="733"/>
                    <a:pt x="450" y="732"/>
                    <a:pt x="450" y="732"/>
                  </a:cubicBezTo>
                  <a:cubicBezTo>
                    <a:pt x="450" y="732"/>
                    <a:pt x="479" y="724"/>
                    <a:pt x="489" y="721"/>
                  </a:cubicBezTo>
                  <a:cubicBezTo>
                    <a:pt x="490" y="721"/>
                    <a:pt x="490" y="721"/>
                    <a:pt x="490" y="721"/>
                  </a:cubicBezTo>
                  <a:cubicBezTo>
                    <a:pt x="493" y="720"/>
                    <a:pt x="495" y="719"/>
                    <a:pt x="496" y="717"/>
                  </a:cubicBezTo>
                  <a:cubicBezTo>
                    <a:pt x="499" y="713"/>
                    <a:pt x="498" y="708"/>
                    <a:pt x="498" y="708"/>
                  </a:cubicBezTo>
                  <a:cubicBezTo>
                    <a:pt x="497" y="707"/>
                    <a:pt x="497" y="707"/>
                    <a:pt x="497" y="707"/>
                  </a:cubicBezTo>
                  <a:cubicBezTo>
                    <a:pt x="496" y="702"/>
                    <a:pt x="492" y="686"/>
                    <a:pt x="490" y="680"/>
                  </a:cubicBezTo>
                  <a:cubicBezTo>
                    <a:pt x="489" y="678"/>
                    <a:pt x="490" y="676"/>
                    <a:pt x="491" y="675"/>
                  </a:cubicBezTo>
                  <a:cubicBezTo>
                    <a:pt x="494" y="671"/>
                    <a:pt x="499" y="668"/>
                    <a:pt x="499" y="668"/>
                  </a:cubicBezTo>
                  <a:cubicBezTo>
                    <a:pt x="507" y="666"/>
                    <a:pt x="528" y="653"/>
                    <a:pt x="538" y="649"/>
                  </a:cubicBezTo>
                  <a:cubicBezTo>
                    <a:pt x="544" y="647"/>
                    <a:pt x="547" y="647"/>
                    <a:pt x="549" y="648"/>
                  </a:cubicBezTo>
                  <a:cubicBezTo>
                    <a:pt x="551" y="650"/>
                    <a:pt x="551" y="652"/>
                    <a:pt x="551" y="652"/>
                  </a:cubicBezTo>
                  <a:cubicBezTo>
                    <a:pt x="552" y="654"/>
                    <a:pt x="552" y="654"/>
                    <a:pt x="552" y="654"/>
                  </a:cubicBezTo>
                  <a:cubicBezTo>
                    <a:pt x="555" y="657"/>
                    <a:pt x="560" y="663"/>
                    <a:pt x="566" y="671"/>
                  </a:cubicBezTo>
                  <a:cubicBezTo>
                    <a:pt x="567" y="673"/>
                    <a:pt x="569" y="674"/>
                    <a:pt x="570" y="675"/>
                  </a:cubicBezTo>
                  <a:cubicBezTo>
                    <a:pt x="577" y="679"/>
                    <a:pt x="584" y="673"/>
                    <a:pt x="584" y="673"/>
                  </a:cubicBezTo>
                  <a:cubicBezTo>
                    <a:pt x="585" y="673"/>
                    <a:pt x="585" y="673"/>
                    <a:pt x="585" y="673"/>
                  </a:cubicBezTo>
                  <a:cubicBezTo>
                    <a:pt x="589" y="669"/>
                    <a:pt x="606" y="656"/>
                    <a:pt x="614" y="649"/>
                  </a:cubicBezTo>
                  <a:cubicBezTo>
                    <a:pt x="615" y="649"/>
                    <a:pt x="615" y="649"/>
                    <a:pt x="615" y="649"/>
                  </a:cubicBezTo>
                  <a:cubicBezTo>
                    <a:pt x="617" y="646"/>
                    <a:pt x="617" y="646"/>
                    <a:pt x="617" y="646"/>
                  </a:cubicBezTo>
                  <a:cubicBezTo>
                    <a:pt x="622" y="640"/>
                    <a:pt x="617" y="633"/>
                    <a:pt x="617" y="633"/>
                  </a:cubicBezTo>
                  <a:cubicBezTo>
                    <a:pt x="617" y="633"/>
                    <a:pt x="603" y="615"/>
                    <a:pt x="599" y="611"/>
                  </a:cubicBezTo>
                  <a:cubicBezTo>
                    <a:pt x="599" y="611"/>
                    <a:pt x="599" y="611"/>
                    <a:pt x="599" y="611"/>
                  </a:cubicBezTo>
                  <a:cubicBezTo>
                    <a:pt x="597" y="607"/>
                    <a:pt x="600" y="602"/>
                    <a:pt x="602" y="599"/>
                  </a:cubicBezTo>
                  <a:cubicBezTo>
                    <a:pt x="602" y="598"/>
                    <a:pt x="602" y="598"/>
                    <a:pt x="602" y="598"/>
                  </a:cubicBezTo>
                  <a:cubicBezTo>
                    <a:pt x="604" y="596"/>
                    <a:pt x="604" y="596"/>
                    <a:pt x="604" y="596"/>
                  </a:cubicBezTo>
                  <a:cubicBezTo>
                    <a:pt x="608" y="593"/>
                    <a:pt x="620" y="578"/>
                    <a:pt x="629" y="567"/>
                  </a:cubicBezTo>
                  <a:cubicBezTo>
                    <a:pt x="637" y="556"/>
                    <a:pt x="644" y="561"/>
                    <a:pt x="644" y="561"/>
                  </a:cubicBezTo>
                  <a:cubicBezTo>
                    <a:pt x="644" y="561"/>
                    <a:pt x="653" y="566"/>
                    <a:pt x="666" y="573"/>
                  </a:cubicBezTo>
                  <a:cubicBezTo>
                    <a:pt x="675" y="578"/>
                    <a:pt x="681" y="573"/>
                    <a:pt x="683" y="570"/>
                  </a:cubicBezTo>
                  <a:cubicBezTo>
                    <a:pt x="683" y="570"/>
                    <a:pt x="683" y="570"/>
                    <a:pt x="683" y="570"/>
                  </a:cubicBezTo>
                  <a:cubicBezTo>
                    <a:pt x="684" y="569"/>
                    <a:pt x="684" y="569"/>
                    <a:pt x="684" y="569"/>
                  </a:cubicBezTo>
                  <a:cubicBezTo>
                    <a:pt x="684" y="569"/>
                    <a:pt x="697" y="545"/>
                    <a:pt x="702" y="535"/>
                  </a:cubicBezTo>
                  <a:cubicBezTo>
                    <a:pt x="708" y="526"/>
                    <a:pt x="699" y="520"/>
                    <a:pt x="698" y="519"/>
                  </a:cubicBezTo>
                  <a:cubicBezTo>
                    <a:pt x="698" y="519"/>
                    <a:pt x="698" y="519"/>
                    <a:pt x="698" y="519"/>
                  </a:cubicBezTo>
                  <a:cubicBezTo>
                    <a:pt x="698" y="519"/>
                    <a:pt x="698" y="519"/>
                    <a:pt x="698" y="519"/>
                  </a:cubicBezTo>
                  <a:cubicBezTo>
                    <a:pt x="695" y="517"/>
                    <a:pt x="681" y="509"/>
                    <a:pt x="675" y="506"/>
                  </a:cubicBezTo>
                  <a:cubicBezTo>
                    <a:pt x="675" y="505"/>
                    <a:pt x="675" y="505"/>
                    <a:pt x="675" y="505"/>
                  </a:cubicBezTo>
                  <a:cubicBezTo>
                    <a:pt x="669" y="502"/>
                    <a:pt x="670" y="496"/>
                    <a:pt x="672" y="491"/>
                  </a:cubicBezTo>
                  <a:cubicBezTo>
                    <a:pt x="672" y="490"/>
                    <a:pt x="672" y="490"/>
                    <a:pt x="672" y="490"/>
                  </a:cubicBezTo>
                  <a:cubicBezTo>
                    <a:pt x="675" y="484"/>
                    <a:pt x="681" y="467"/>
                    <a:pt x="685" y="453"/>
                  </a:cubicBezTo>
                  <a:cubicBezTo>
                    <a:pt x="685" y="452"/>
                    <a:pt x="685" y="452"/>
                    <a:pt x="685" y="452"/>
                  </a:cubicBezTo>
                  <a:cubicBezTo>
                    <a:pt x="685" y="452"/>
                    <a:pt x="685" y="452"/>
                    <a:pt x="685" y="452"/>
                  </a:cubicBezTo>
                  <a:cubicBezTo>
                    <a:pt x="685" y="450"/>
                    <a:pt x="686" y="448"/>
                    <a:pt x="687" y="447"/>
                  </a:cubicBezTo>
                  <a:cubicBezTo>
                    <a:pt x="692" y="440"/>
                    <a:pt x="700" y="442"/>
                    <a:pt x="700" y="442"/>
                  </a:cubicBezTo>
                  <a:cubicBezTo>
                    <a:pt x="700" y="442"/>
                    <a:pt x="700" y="442"/>
                    <a:pt x="700" y="442"/>
                  </a:cubicBezTo>
                  <a:cubicBezTo>
                    <a:pt x="700" y="442"/>
                    <a:pt x="707" y="443"/>
                    <a:pt x="720" y="445"/>
                  </a:cubicBezTo>
                  <a:cubicBezTo>
                    <a:pt x="721" y="445"/>
                    <a:pt x="721" y="445"/>
                    <a:pt x="721" y="445"/>
                  </a:cubicBezTo>
                  <a:cubicBezTo>
                    <a:pt x="721" y="445"/>
                    <a:pt x="721" y="445"/>
                    <a:pt x="721" y="445"/>
                  </a:cubicBezTo>
                  <a:cubicBezTo>
                    <a:pt x="721" y="445"/>
                    <a:pt x="721" y="445"/>
                    <a:pt x="721" y="445"/>
                  </a:cubicBezTo>
                  <a:cubicBezTo>
                    <a:pt x="728" y="446"/>
                    <a:pt x="732" y="443"/>
                    <a:pt x="734" y="440"/>
                  </a:cubicBezTo>
                  <a:cubicBezTo>
                    <a:pt x="734" y="440"/>
                    <a:pt x="734" y="440"/>
                    <a:pt x="734" y="440"/>
                  </a:cubicBezTo>
                  <a:cubicBezTo>
                    <a:pt x="735" y="438"/>
                    <a:pt x="736" y="435"/>
                    <a:pt x="736" y="435"/>
                  </a:cubicBezTo>
                  <a:cubicBezTo>
                    <a:pt x="736" y="435"/>
                    <a:pt x="739" y="406"/>
                    <a:pt x="740" y="395"/>
                  </a:cubicBezTo>
                  <a:cubicBezTo>
                    <a:pt x="741" y="390"/>
                    <a:pt x="739" y="386"/>
                    <a:pt x="736" y="385"/>
                  </a:cubicBezTo>
                  <a:cubicBezTo>
                    <a:pt x="733" y="383"/>
                    <a:pt x="730" y="382"/>
                    <a:pt x="730" y="382"/>
                  </a:cubicBezTo>
                  <a:cubicBezTo>
                    <a:pt x="730" y="382"/>
                    <a:pt x="711" y="380"/>
                    <a:pt x="704" y="379"/>
                  </a:cubicBezTo>
                  <a:cubicBezTo>
                    <a:pt x="704" y="379"/>
                    <a:pt x="704" y="379"/>
                    <a:pt x="704" y="379"/>
                  </a:cubicBezTo>
                  <a:cubicBezTo>
                    <a:pt x="701" y="378"/>
                    <a:pt x="701" y="378"/>
                    <a:pt x="701" y="378"/>
                  </a:cubicBezTo>
                  <a:cubicBezTo>
                    <a:pt x="697" y="375"/>
                    <a:pt x="695" y="370"/>
                    <a:pt x="695" y="366"/>
                  </a:cubicBezTo>
                  <a:cubicBezTo>
                    <a:pt x="695" y="360"/>
                    <a:pt x="694" y="342"/>
                    <a:pt x="692" y="327"/>
                  </a:cubicBezTo>
                  <a:cubicBezTo>
                    <a:pt x="692" y="327"/>
                    <a:pt x="692" y="327"/>
                    <a:pt x="692" y="327"/>
                  </a:cubicBezTo>
                  <a:cubicBezTo>
                    <a:pt x="692" y="326"/>
                    <a:pt x="692" y="326"/>
                    <a:pt x="692" y="326"/>
                  </a:cubicBezTo>
                  <a:cubicBezTo>
                    <a:pt x="692" y="326"/>
                    <a:pt x="692" y="326"/>
                    <a:pt x="692" y="326"/>
                  </a:cubicBezTo>
                  <a:cubicBezTo>
                    <a:pt x="692" y="321"/>
                    <a:pt x="693" y="318"/>
                    <a:pt x="694" y="316"/>
                  </a:cubicBezTo>
                  <a:cubicBezTo>
                    <a:pt x="694" y="316"/>
                    <a:pt x="694" y="316"/>
                    <a:pt x="694" y="316"/>
                  </a:cubicBezTo>
                  <a:cubicBezTo>
                    <a:pt x="697" y="311"/>
                    <a:pt x="702" y="311"/>
                    <a:pt x="703" y="311"/>
                  </a:cubicBezTo>
                  <a:cubicBezTo>
                    <a:pt x="724" y="305"/>
                    <a:pt x="724" y="305"/>
                    <a:pt x="724" y="305"/>
                  </a:cubicBezTo>
                  <a:cubicBezTo>
                    <a:pt x="728" y="304"/>
                    <a:pt x="730" y="302"/>
                    <a:pt x="731" y="300"/>
                  </a:cubicBezTo>
                  <a:cubicBezTo>
                    <a:pt x="733" y="297"/>
                    <a:pt x="733" y="292"/>
                    <a:pt x="733" y="292"/>
                  </a:cubicBezTo>
                  <a:cubicBezTo>
                    <a:pt x="733" y="292"/>
                    <a:pt x="726" y="269"/>
                    <a:pt x="723" y="256"/>
                  </a:cubicBezTo>
                  <a:cubicBezTo>
                    <a:pt x="722" y="253"/>
                    <a:pt x="722" y="253"/>
                    <a:pt x="722" y="253"/>
                  </a:cubicBezTo>
                  <a:cubicBezTo>
                    <a:pt x="722" y="253"/>
                    <a:pt x="722" y="253"/>
                    <a:pt x="722" y="253"/>
                  </a:cubicBezTo>
                  <a:cubicBezTo>
                    <a:pt x="721" y="249"/>
                    <a:pt x="719" y="247"/>
                    <a:pt x="717" y="246"/>
                  </a:cubicBezTo>
                  <a:cubicBezTo>
                    <a:pt x="713" y="243"/>
                    <a:pt x="707" y="244"/>
                    <a:pt x="707" y="244"/>
                  </a:cubicBezTo>
                  <a:cubicBezTo>
                    <a:pt x="707" y="244"/>
                    <a:pt x="689" y="249"/>
                    <a:pt x="682" y="251"/>
                  </a:cubicBezTo>
                  <a:cubicBezTo>
                    <a:pt x="679" y="252"/>
                    <a:pt x="677" y="251"/>
                    <a:pt x="675" y="250"/>
                  </a:cubicBezTo>
                  <a:cubicBezTo>
                    <a:pt x="671" y="247"/>
                    <a:pt x="669" y="242"/>
                    <a:pt x="669" y="242"/>
                  </a:cubicBezTo>
                  <a:cubicBezTo>
                    <a:pt x="666" y="234"/>
                    <a:pt x="658" y="219"/>
                    <a:pt x="651" y="206"/>
                  </a:cubicBezTo>
                  <a:cubicBezTo>
                    <a:pt x="647" y="200"/>
                    <a:pt x="648" y="195"/>
                    <a:pt x="650" y="193"/>
                  </a:cubicBezTo>
                  <a:cubicBezTo>
                    <a:pt x="652" y="190"/>
                    <a:pt x="654" y="189"/>
                    <a:pt x="654" y="189"/>
                  </a:cubicBezTo>
                  <a:cubicBezTo>
                    <a:pt x="654" y="189"/>
                    <a:pt x="663" y="182"/>
                    <a:pt x="672" y="175"/>
                  </a:cubicBezTo>
                  <a:cubicBezTo>
                    <a:pt x="675" y="172"/>
                    <a:pt x="675" y="172"/>
                    <a:pt x="675" y="172"/>
                  </a:cubicBezTo>
                  <a:cubicBezTo>
                    <a:pt x="679" y="166"/>
                    <a:pt x="675" y="159"/>
                    <a:pt x="675" y="159"/>
                  </a:cubicBezTo>
                  <a:cubicBezTo>
                    <a:pt x="675" y="159"/>
                    <a:pt x="660" y="139"/>
                    <a:pt x="651" y="129"/>
                  </a:cubicBezTo>
                  <a:cubicBezTo>
                    <a:pt x="643" y="118"/>
                    <a:pt x="634" y="125"/>
                    <a:pt x="634" y="125"/>
                  </a:cubicBezTo>
                  <a:cubicBezTo>
                    <a:pt x="634" y="125"/>
                    <a:pt x="618" y="137"/>
                    <a:pt x="612" y="141"/>
                  </a:cubicBezTo>
                  <a:cubicBezTo>
                    <a:pt x="607" y="146"/>
                    <a:pt x="597" y="138"/>
                    <a:pt x="597" y="138"/>
                  </a:cubicBezTo>
                  <a:cubicBezTo>
                    <a:pt x="593" y="133"/>
                    <a:pt x="579" y="121"/>
                    <a:pt x="568" y="113"/>
                  </a:cubicBezTo>
                  <a:cubicBezTo>
                    <a:pt x="557" y="104"/>
                    <a:pt x="562" y="96"/>
                    <a:pt x="563" y="95"/>
                  </a:cubicBezTo>
                  <a:cubicBezTo>
                    <a:pt x="563" y="95"/>
                    <a:pt x="563" y="95"/>
                    <a:pt x="563" y="95"/>
                  </a:cubicBezTo>
                  <a:cubicBezTo>
                    <a:pt x="563" y="95"/>
                    <a:pt x="566" y="89"/>
                    <a:pt x="574" y="76"/>
                  </a:cubicBezTo>
                  <a:cubicBezTo>
                    <a:pt x="581" y="62"/>
                    <a:pt x="568" y="57"/>
                    <a:pt x="568" y="57"/>
                  </a:cubicBezTo>
                  <a:cubicBezTo>
                    <a:pt x="568" y="57"/>
                    <a:pt x="551" y="48"/>
                    <a:pt x="538" y="40"/>
                  </a:cubicBezTo>
                  <a:cubicBezTo>
                    <a:pt x="527" y="34"/>
                    <a:pt x="522" y="39"/>
                    <a:pt x="520" y="42"/>
                  </a:cubicBezTo>
                  <a:cubicBezTo>
                    <a:pt x="519" y="44"/>
                    <a:pt x="519" y="44"/>
                    <a:pt x="519" y="44"/>
                  </a:cubicBezTo>
                  <a:cubicBezTo>
                    <a:pt x="519" y="44"/>
                    <a:pt x="511" y="58"/>
                    <a:pt x="508" y="63"/>
                  </a:cubicBezTo>
                  <a:cubicBezTo>
                    <a:pt x="508" y="64"/>
                    <a:pt x="508" y="64"/>
                    <a:pt x="508" y="64"/>
                  </a:cubicBezTo>
                  <a:cubicBezTo>
                    <a:pt x="504" y="69"/>
                    <a:pt x="499" y="73"/>
                    <a:pt x="491" y="69"/>
                  </a:cubicBezTo>
                  <a:cubicBezTo>
                    <a:pt x="483" y="65"/>
                    <a:pt x="461" y="60"/>
                    <a:pt x="451" y="56"/>
                  </a:cubicBezTo>
                  <a:cubicBezTo>
                    <a:pt x="441" y="51"/>
                    <a:pt x="443" y="45"/>
                    <a:pt x="443" y="45"/>
                  </a:cubicBezTo>
                  <a:cubicBezTo>
                    <a:pt x="443" y="45"/>
                    <a:pt x="444" y="35"/>
                    <a:pt x="446" y="21"/>
                  </a:cubicBezTo>
                  <a:cubicBezTo>
                    <a:pt x="447" y="6"/>
                    <a:pt x="434" y="6"/>
                    <a:pt x="434" y="6"/>
                  </a:cubicBezTo>
                  <a:cubicBezTo>
                    <a:pt x="434" y="6"/>
                    <a:pt x="409" y="3"/>
                    <a:pt x="396" y="1"/>
                  </a:cubicBezTo>
                  <a:cubicBezTo>
                    <a:pt x="391" y="0"/>
                    <a:pt x="388" y="3"/>
                    <a:pt x="386" y="5"/>
                  </a:cubicBezTo>
                  <a:cubicBezTo>
                    <a:pt x="383" y="9"/>
                    <a:pt x="383" y="14"/>
                    <a:pt x="383" y="14"/>
                  </a:cubicBezTo>
                  <a:cubicBezTo>
                    <a:pt x="383" y="14"/>
                    <a:pt x="381" y="31"/>
                    <a:pt x="380" y="38"/>
                  </a:cubicBezTo>
                  <a:cubicBezTo>
                    <a:pt x="379" y="41"/>
                    <a:pt x="379" y="41"/>
                    <a:pt x="379" y="41"/>
                  </a:cubicBezTo>
                  <a:cubicBezTo>
                    <a:pt x="376" y="45"/>
                    <a:pt x="369" y="47"/>
                    <a:pt x="364" y="46"/>
                  </a:cubicBezTo>
                  <a:cubicBezTo>
                    <a:pt x="358" y="46"/>
                    <a:pt x="336" y="48"/>
                    <a:pt x="325" y="49"/>
                  </a:cubicBezTo>
                  <a:cubicBezTo>
                    <a:pt x="314" y="50"/>
                    <a:pt x="313" y="42"/>
                    <a:pt x="313" y="42"/>
                  </a:cubicBezTo>
                  <a:cubicBezTo>
                    <a:pt x="313" y="42"/>
                    <a:pt x="309" y="30"/>
                    <a:pt x="306" y="18"/>
                  </a:cubicBezTo>
                  <a:cubicBezTo>
                    <a:pt x="303" y="7"/>
                    <a:pt x="292" y="9"/>
                    <a:pt x="292" y="9"/>
                  </a:cubicBezTo>
                  <a:cubicBezTo>
                    <a:pt x="292" y="9"/>
                    <a:pt x="266" y="15"/>
                    <a:pt x="254" y="19"/>
                  </a:cubicBezTo>
                  <a:cubicBezTo>
                    <a:pt x="250" y="21"/>
                    <a:pt x="248" y="22"/>
                    <a:pt x="246" y="24"/>
                  </a:cubicBezTo>
                  <a:cubicBezTo>
                    <a:pt x="243" y="29"/>
                    <a:pt x="245" y="35"/>
                    <a:pt x="245" y="35"/>
                  </a:cubicBezTo>
                  <a:cubicBezTo>
                    <a:pt x="245" y="35"/>
                    <a:pt x="251" y="56"/>
                    <a:pt x="252" y="60"/>
                  </a:cubicBezTo>
                  <a:cubicBezTo>
                    <a:pt x="253" y="62"/>
                    <a:pt x="252" y="64"/>
                    <a:pt x="250" y="67"/>
                  </a:cubicBezTo>
                  <a:cubicBezTo>
                    <a:pt x="249" y="69"/>
                    <a:pt x="246" y="71"/>
                    <a:pt x="243" y="73"/>
                  </a:cubicBezTo>
                  <a:cubicBezTo>
                    <a:pt x="237" y="75"/>
                    <a:pt x="219" y="84"/>
                    <a:pt x="208" y="90"/>
                  </a:cubicBezTo>
                  <a:cubicBezTo>
                    <a:pt x="196" y="97"/>
                    <a:pt x="191" y="89"/>
                    <a:pt x="191" y="89"/>
                  </a:cubicBezTo>
                  <a:cubicBezTo>
                    <a:pt x="191" y="89"/>
                    <a:pt x="188" y="85"/>
                    <a:pt x="178" y="72"/>
                  </a:cubicBezTo>
                  <a:cubicBezTo>
                    <a:pt x="168" y="59"/>
                    <a:pt x="159" y="67"/>
                    <a:pt x="159" y="67"/>
                  </a:cubicBezTo>
                  <a:cubicBezTo>
                    <a:pt x="159" y="67"/>
                    <a:pt x="141" y="81"/>
                    <a:pt x="130" y="90"/>
                  </a:cubicBezTo>
                  <a:cubicBezTo>
                    <a:pt x="128" y="91"/>
                    <a:pt x="126" y="93"/>
                    <a:pt x="125" y="94"/>
                  </a:cubicBezTo>
                  <a:cubicBezTo>
                    <a:pt x="120" y="102"/>
                    <a:pt x="126" y="108"/>
                    <a:pt x="126" y="108"/>
                  </a:cubicBezTo>
                  <a:cubicBezTo>
                    <a:pt x="126" y="108"/>
                    <a:pt x="137" y="122"/>
                    <a:pt x="142" y="129"/>
                  </a:cubicBezTo>
                  <a:cubicBezTo>
                    <a:pt x="145" y="133"/>
                    <a:pt x="144" y="137"/>
                    <a:pt x="141" y="141"/>
                  </a:cubicBezTo>
                  <a:cubicBezTo>
                    <a:pt x="139" y="144"/>
                    <a:pt x="136" y="147"/>
                    <a:pt x="135" y="148"/>
                  </a:cubicBezTo>
                  <a:cubicBezTo>
                    <a:pt x="131" y="152"/>
                    <a:pt x="122" y="163"/>
                    <a:pt x="113" y="174"/>
                  </a:cubicBezTo>
                  <a:cubicBezTo>
                    <a:pt x="104" y="186"/>
                    <a:pt x="96" y="179"/>
                    <a:pt x="96" y="179"/>
                  </a:cubicBezTo>
                  <a:cubicBezTo>
                    <a:pt x="96" y="179"/>
                    <a:pt x="85" y="172"/>
                    <a:pt x="75" y="167"/>
                  </a:cubicBezTo>
                  <a:cubicBezTo>
                    <a:pt x="66" y="162"/>
                    <a:pt x="60" y="169"/>
                    <a:pt x="59" y="172"/>
                  </a:cubicBezTo>
                  <a:cubicBezTo>
                    <a:pt x="58" y="173"/>
                    <a:pt x="58" y="173"/>
                    <a:pt x="58" y="173"/>
                  </a:cubicBezTo>
                  <a:cubicBezTo>
                    <a:pt x="58" y="173"/>
                    <a:pt x="48" y="190"/>
                    <a:pt x="41" y="204"/>
                  </a:cubicBezTo>
                  <a:cubicBezTo>
                    <a:pt x="33" y="217"/>
                    <a:pt x="45" y="222"/>
                    <a:pt x="45" y="222"/>
                  </a:cubicBezTo>
                  <a:cubicBezTo>
                    <a:pt x="45" y="222"/>
                    <a:pt x="57" y="229"/>
                    <a:pt x="66" y="234"/>
                  </a:cubicBezTo>
                  <a:cubicBezTo>
                    <a:pt x="74" y="239"/>
                    <a:pt x="71" y="249"/>
                    <a:pt x="69" y="253"/>
                  </a:cubicBezTo>
                  <a:cubicBezTo>
                    <a:pt x="67" y="256"/>
                    <a:pt x="62" y="272"/>
                    <a:pt x="58" y="287"/>
                  </a:cubicBezTo>
                  <a:cubicBezTo>
                    <a:pt x="57" y="290"/>
                    <a:pt x="56" y="292"/>
                    <a:pt x="55" y="294"/>
                  </a:cubicBezTo>
                  <a:cubicBezTo>
                    <a:pt x="50" y="301"/>
                    <a:pt x="43" y="298"/>
                    <a:pt x="43" y="298"/>
                  </a:cubicBezTo>
                  <a:cubicBezTo>
                    <a:pt x="43" y="298"/>
                    <a:pt x="28" y="297"/>
                    <a:pt x="19" y="296"/>
                  </a:cubicBezTo>
                  <a:cubicBezTo>
                    <a:pt x="14" y="295"/>
                    <a:pt x="11" y="297"/>
                    <a:pt x="9" y="300"/>
                  </a:cubicBezTo>
                  <a:cubicBezTo>
                    <a:pt x="7" y="303"/>
                    <a:pt x="6" y="306"/>
                    <a:pt x="6" y="306"/>
                  </a:cubicBezTo>
                  <a:cubicBezTo>
                    <a:pt x="6" y="306"/>
                    <a:pt x="3" y="333"/>
                    <a:pt x="2" y="345"/>
                  </a:cubicBezTo>
                  <a:cubicBezTo>
                    <a:pt x="0" y="358"/>
                    <a:pt x="14" y="358"/>
                    <a:pt x="14" y="358"/>
                  </a:cubicBezTo>
                  <a:cubicBezTo>
                    <a:pt x="14" y="358"/>
                    <a:pt x="30" y="360"/>
                    <a:pt x="37" y="361"/>
                  </a:cubicBezTo>
                  <a:cubicBezTo>
                    <a:pt x="44" y="362"/>
                    <a:pt x="47" y="370"/>
                    <a:pt x="47" y="377"/>
                  </a:cubicBezTo>
                  <a:cubicBezTo>
                    <a:pt x="47" y="385"/>
                    <a:pt x="49" y="406"/>
                    <a:pt x="50" y="417"/>
                  </a:cubicBezTo>
                  <a:cubicBezTo>
                    <a:pt x="50" y="418"/>
                    <a:pt x="50" y="418"/>
                    <a:pt x="50" y="418"/>
                  </a:cubicBezTo>
                  <a:cubicBezTo>
                    <a:pt x="50" y="421"/>
                    <a:pt x="49" y="424"/>
                    <a:pt x="48" y="426"/>
                  </a:cubicBezTo>
                  <a:cubicBezTo>
                    <a:pt x="48" y="426"/>
                    <a:pt x="48" y="426"/>
                    <a:pt x="48" y="426"/>
                  </a:cubicBezTo>
                  <a:cubicBezTo>
                    <a:pt x="46" y="428"/>
                    <a:pt x="46" y="428"/>
                    <a:pt x="46" y="428"/>
                  </a:cubicBezTo>
                  <a:cubicBezTo>
                    <a:pt x="44" y="429"/>
                    <a:pt x="42" y="429"/>
                    <a:pt x="42" y="429"/>
                  </a:cubicBezTo>
                  <a:cubicBezTo>
                    <a:pt x="42" y="429"/>
                    <a:pt x="33" y="431"/>
                    <a:pt x="20" y="435"/>
                  </a:cubicBezTo>
                  <a:cubicBezTo>
                    <a:pt x="15" y="436"/>
                    <a:pt x="13" y="438"/>
                    <a:pt x="11" y="441"/>
                  </a:cubicBezTo>
                  <a:cubicBezTo>
                    <a:pt x="11" y="441"/>
                    <a:pt x="11" y="441"/>
                    <a:pt x="11" y="441"/>
                  </a:cubicBezTo>
                  <a:cubicBezTo>
                    <a:pt x="8" y="445"/>
                    <a:pt x="10" y="451"/>
                    <a:pt x="10" y="451"/>
                  </a:cubicBezTo>
                  <a:close/>
                  <a:moveTo>
                    <a:pt x="459" y="155"/>
                  </a:moveTo>
                  <a:cubicBezTo>
                    <a:pt x="372" y="317"/>
                    <a:pt x="372" y="317"/>
                    <a:pt x="372" y="317"/>
                  </a:cubicBezTo>
                  <a:cubicBezTo>
                    <a:pt x="366" y="317"/>
                    <a:pt x="359" y="318"/>
                    <a:pt x="354" y="321"/>
                  </a:cubicBezTo>
                  <a:cubicBezTo>
                    <a:pt x="214" y="205"/>
                    <a:pt x="214" y="205"/>
                    <a:pt x="214" y="205"/>
                  </a:cubicBezTo>
                  <a:cubicBezTo>
                    <a:pt x="278" y="140"/>
                    <a:pt x="375" y="121"/>
                    <a:pt x="459" y="155"/>
                  </a:cubicBezTo>
                  <a:close/>
                  <a:moveTo>
                    <a:pt x="419" y="365"/>
                  </a:moveTo>
                  <a:cubicBezTo>
                    <a:pt x="419" y="359"/>
                    <a:pt x="418" y="352"/>
                    <a:pt x="416" y="346"/>
                  </a:cubicBezTo>
                  <a:cubicBezTo>
                    <a:pt x="534" y="204"/>
                    <a:pt x="534" y="204"/>
                    <a:pt x="534" y="204"/>
                  </a:cubicBezTo>
                  <a:cubicBezTo>
                    <a:pt x="600" y="269"/>
                    <a:pt x="619" y="368"/>
                    <a:pt x="584" y="453"/>
                  </a:cubicBezTo>
                  <a:lnTo>
                    <a:pt x="419" y="365"/>
                  </a:lnTo>
                  <a:close/>
                  <a:moveTo>
                    <a:pt x="285" y="573"/>
                  </a:moveTo>
                  <a:cubicBezTo>
                    <a:pt x="371" y="412"/>
                    <a:pt x="371" y="412"/>
                    <a:pt x="371" y="412"/>
                  </a:cubicBezTo>
                  <a:cubicBezTo>
                    <a:pt x="378" y="412"/>
                    <a:pt x="384" y="411"/>
                    <a:pt x="390" y="409"/>
                  </a:cubicBezTo>
                  <a:cubicBezTo>
                    <a:pt x="533" y="527"/>
                    <a:pt x="533" y="527"/>
                    <a:pt x="533" y="527"/>
                  </a:cubicBezTo>
                  <a:cubicBezTo>
                    <a:pt x="467" y="591"/>
                    <a:pt x="369" y="610"/>
                    <a:pt x="285" y="573"/>
                  </a:cubicBezTo>
                  <a:close/>
                  <a:moveTo>
                    <a:pt x="165" y="278"/>
                  </a:moveTo>
                  <a:cubicBezTo>
                    <a:pt x="324" y="364"/>
                    <a:pt x="324" y="364"/>
                    <a:pt x="324" y="364"/>
                  </a:cubicBezTo>
                  <a:cubicBezTo>
                    <a:pt x="324" y="371"/>
                    <a:pt x="325" y="377"/>
                    <a:pt x="328" y="383"/>
                  </a:cubicBezTo>
                  <a:cubicBezTo>
                    <a:pt x="211" y="523"/>
                    <a:pt x="211" y="523"/>
                    <a:pt x="211" y="523"/>
                  </a:cubicBezTo>
                  <a:cubicBezTo>
                    <a:pt x="149" y="458"/>
                    <a:pt x="130" y="362"/>
                    <a:pt x="165" y="278"/>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91" name="Freeform 89"/>
            <p:cNvSpPr>
              <a:spLocks noEditPoints="1"/>
            </p:cNvSpPr>
            <p:nvPr/>
          </p:nvSpPr>
          <p:spPr bwMode="auto">
            <a:xfrm>
              <a:off x="9202738" y="4484688"/>
              <a:ext cx="762000" cy="755650"/>
            </a:xfrm>
            <a:custGeom>
              <a:avLst/>
              <a:gdLst>
                <a:gd name="T0" fmla="*/ 52 w 573"/>
                <a:gd name="T1" fmla="*/ 291 h 568"/>
                <a:gd name="T2" fmla="*/ 22 w 573"/>
                <a:gd name="T3" fmla="*/ 369 h 568"/>
                <a:gd name="T4" fmla="*/ 47 w 573"/>
                <a:gd name="T5" fmla="*/ 416 h 568"/>
                <a:gd name="T6" fmla="*/ 102 w 573"/>
                <a:gd name="T7" fmla="*/ 485 h 568"/>
                <a:gd name="T8" fmla="*/ 146 w 573"/>
                <a:gd name="T9" fmla="*/ 516 h 568"/>
                <a:gd name="T10" fmla="*/ 227 w 573"/>
                <a:gd name="T11" fmla="*/ 551 h 568"/>
                <a:gd name="T12" fmla="*/ 279 w 573"/>
                <a:gd name="T13" fmla="*/ 561 h 568"/>
                <a:gd name="T14" fmla="*/ 370 w 573"/>
                <a:gd name="T15" fmla="*/ 542 h 568"/>
                <a:gd name="T16" fmla="*/ 419 w 573"/>
                <a:gd name="T17" fmla="*/ 520 h 568"/>
                <a:gd name="T18" fmla="*/ 450 w 573"/>
                <a:gd name="T19" fmla="*/ 458 h 568"/>
                <a:gd name="T20" fmla="*/ 526 w 573"/>
                <a:gd name="T21" fmla="*/ 435 h 568"/>
                <a:gd name="T22" fmla="*/ 516 w 573"/>
                <a:gd name="T23" fmla="*/ 346 h 568"/>
                <a:gd name="T24" fmla="*/ 573 w 573"/>
                <a:gd name="T25" fmla="*/ 292 h 568"/>
                <a:gd name="T26" fmla="*/ 517 w 573"/>
                <a:gd name="T27" fmla="*/ 228 h 568"/>
                <a:gd name="T28" fmla="*/ 539 w 573"/>
                <a:gd name="T29" fmla="*/ 154 h 568"/>
                <a:gd name="T30" fmla="*/ 460 w 573"/>
                <a:gd name="T31" fmla="*/ 123 h 568"/>
                <a:gd name="T32" fmla="*/ 437 w 573"/>
                <a:gd name="T33" fmla="*/ 49 h 568"/>
                <a:gd name="T34" fmla="*/ 341 w 573"/>
                <a:gd name="T35" fmla="*/ 55 h 568"/>
                <a:gd name="T36" fmla="*/ 303 w 573"/>
                <a:gd name="T37" fmla="*/ 1 h 568"/>
                <a:gd name="T38" fmla="*/ 266 w 573"/>
                <a:gd name="T39" fmla="*/ 50 h 568"/>
                <a:gd name="T40" fmla="*/ 202 w 573"/>
                <a:gd name="T41" fmla="*/ 19 h 568"/>
                <a:gd name="T42" fmla="*/ 155 w 573"/>
                <a:gd name="T43" fmla="*/ 45 h 568"/>
                <a:gd name="T44" fmla="*/ 127 w 573"/>
                <a:gd name="T45" fmla="*/ 112 h 568"/>
                <a:gd name="T46" fmla="*/ 50 w 573"/>
                <a:gd name="T47" fmla="*/ 133 h 568"/>
                <a:gd name="T48" fmla="*/ 63 w 573"/>
                <a:gd name="T49" fmla="*/ 214 h 568"/>
                <a:gd name="T50" fmla="*/ 1 w 573"/>
                <a:gd name="T51" fmla="*/ 260 h 568"/>
                <a:gd name="T52" fmla="*/ 209 w 573"/>
                <a:gd name="T53" fmla="*/ 267 h 568"/>
                <a:gd name="T54" fmla="*/ 229 w 573"/>
                <a:gd name="T55" fmla="*/ 253 h 568"/>
                <a:gd name="T56" fmla="*/ 227 w 573"/>
                <a:gd name="T57" fmla="*/ 232 h 568"/>
                <a:gd name="T58" fmla="*/ 242 w 573"/>
                <a:gd name="T59" fmla="*/ 236 h 568"/>
                <a:gd name="T60" fmla="*/ 251 w 573"/>
                <a:gd name="T61" fmla="*/ 214 h 568"/>
                <a:gd name="T62" fmla="*/ 273 w 573"/>
                <a:gd name="T63" fmla="*/ 219 h 568"/>
                <a:gd name="T64" fmla="*/ 282 w 573"/>
                <a:gd name="T65" fmla="*/ 216 h 568"/>
                <a:gd name="T66" fmla="*/ 303 w 573"/>
                <a:gd name="T67" fmla="*/ 208 h 568"/>
                <a:gd name="T68" fmla="*/ 320 w 573"/>
                <a:gd name="T69" fmla="*/ 226 h 568"/>
                <a:gd name="T70" fmla="*/ 340 w 573"/>
                <a:gd name="T71" fmla="*/ 224 h 568"/>
                <a:gd name="T72" fmla="*/ 344 w 573"/>
                <a:gd name="T73" fmla="*/ 249 h 568"/>
                <a:gd name="T74" fmla="*/ 364 w 573"/>
                <a:gd name="T75" fmla="*/ 258 h 568"/>
                <a:gd name="T76" fmla="*/ 355 w 573"/>
                <a:gd name="T77" fmla="*/ 280 h 568"/>
                <a:gd name="T78" fmla="*/ 368 w 573"/>
                <a:gd name="T79" fmla="*/ 298 h 568"/>
                <a:gd name="T80" fmla="*/ 347 w 573"/>
                <a:gd name="T81" fmla="*/ 316 h 568"/>
                <a:gd name="T82" fmla="*/ 350 w 573"/>
                <a:gd name="T83" fmla="*/ 337 h 568"/>
                <a:gd name="T84" fmla="*/ 334 w 573"/>
                <a:gd name="T85" fmla="*/ 334 h 568"/>
                <a:gd name="T86" fmla="*/ 324 w 573"/>
                <a:gd name="T87" fmla="*/ 354 h 568"/>
                <a:gd name="T88" fmla="*/ 305 w 573"/>
                <a:gd name="T89" fmla="*/ 350 h 568"/>
                <a:gd name="T90" fmla="*/ 283 w 573"/>
                <a:gd name="T91" fmla="*/ 365 h 568"/>
                <a:gd name="T92" fmla="*/ 270 w 573"/>
                <a:gd name="T93" fmla="*/ 349 h 568"/>
                <a:gd name="T94" fmla="*/ 245 w 573"/>
                <a:gd name="T95" fmla="*/ 351 h 568"/>
                <a:gd name="T96" fmla="*/ 239 w 573"/>
                <a:gd name="T97" fmla="*/ 331 h 568"/>
                <a:gd name="T98" fmla="*/ 217 w 573"/>
                <a:gd name="T99" fmla="*/ 321 h 568"/>
                <a:gd name="T100" fmla="*/ 222 w 573"/>
                <a:gd name="T101" fmla="*/ 299 h 568"/>
                <a:gd name="T102" fmla="*/ 220 w 573"/>
                <a:gd name="T103" fmla="*/ 287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73" h="568">
                  <a:moveTo>
                    <a:pt x="7" y="268"/>
                  </a:moveTo>
                  <a:cubicBezTo>
                    <a:pt x="48" y="291"/>
                    <a:pt x="48" y="291"/>
                    <a:pt x="48" y="291"/>
                  </a:cubicBezTo>
                  <a:cubicBezTo>
                    <a:pt x="52" y="291"/>
                    <a:pt x="52" y="291"/>
                    <a:pt x="52" y="291"/>
                  </a:cubicBezTo>
                  <a:cubicBezTo>
                    <a:pt x="53" y="306"/>
                    <a:pt x="55" y="321"/>
                    <a:pt x="58" y="335"/>
                  </a:cubicBezTo>
                  <a:cubicBezTo>
                    <a:pt x="55" y="336"/>
                    <a:pt x="55" y="336"/>
                    <a:pt x="55" y="336"/>
                  </a:cubicBezTo>
                  <a:cubicBezTo>
                    <a:pt x="22" y="369"/>
                    <a:pt x="22" y="369"/>
                    <a:pt x="22" y="369"/>
                  </a:cubicBezTo>
                  <a:cubicBezTo>
                    <a:pt x="18" y="371"/>
                    <a:pt x="16" y="375"/>
                    <a:pt x="18" y="378"/>
                  </a:cubicBezTo>
                  <a:cubicBezTo>
                    <a:pt x="37" y="413"/>
                    <a:pt x="37" y="413"/>
                    <a:pt x="37" y="413"/>
                  </a:cubicBezTo>
                  <a:cubicBezTo>
                    <a:pt x="39" y="417"/>
                    <a:pt x="44" y="418"/>
                    <a:pt x="47" y="416"/>
                  </a:cubicBezTo>
                  <a:cubicBezTo>
                    <a:pt x="86" y="407"/>
                    <a:pt x="86" y="407"/>
                    <a:pt x="86" y="407"/>
                  </a:cubicBezTo>
                  <a:cubicBezTo>
                    <a:pt x="94" y="421"/>
                    <a:pt x="104" y="434"/>
                    <a:pt x="116" y="446"/>
                  </a:cubicBezTo>
                  <a:cubicBezTo>
                    <a:pt x="102" y="485"/>
                    <a:pt x="102" y="485"/>
                    <a:pt x="102" y="485"/>
                  </a:cubicBezTo>
                  <a:cubicBezTo>
                    <a:pt x="100" y="488"/>
                    <a:pt x="100" y="493"/>
                    <a:pt x="103" y="495"/>
                  </a:cubicBezTo>
                  <a:cubicBezTo>
                    <a:pt x="136" y="518"/>
                    <a:pt x="136" y="518"/>
                    <a:pt x="136" y="518"/>
                  </a:cubicBezTo>
                  <a:cubicBezTo>
                    <a:pt x="139" y="520"/>
                    <a:pt x="143" y="519"/>
                    <a:pt x="146" y="516"/>
                  </a:cubicBezTo>
                  <a:cubicBezTo>
                    <a:pt x="175" y="492"/>
                    <a:pt x="175" y="492"/>
                    <a:pt x="175" y="492"/>
                  </a:cubicBezTo>
                  <a:cubicBezTo>
                    <a:pt x="191" y="501"/>
                    <a:pt x="207" y="507"/>
                    <a:pt x="224" y="512"/>
                  </a:cubicBezTo>
                  <a:cubicBezTo>
                    <a:pt x="227" y="551"/>
                    <a:pt x="227" y="551"/>
                    <a:pt x="227" y="551"/>
                  </a:cubicBezTo>
                  <a:cubicBezTo>
                    <a:pt x="226" y="555"/>
                    <a:pt x="228" y="559"/>
                    <a:pt x="232" y="560"/>
                  </a:cubicBezTo>
                  <a:cubicBezTo>
                    <a:pt x="271" y="568"/>
                    <a:pt x="271" y="568"/>
                    <a:pt x="271" y="568"/>
                  </a:cubicBezTo>
                  <a:cubicBezTo>
                    <a:pt x="275" y="568"/>
                    <a:pt x="278" y="566"/>
                    <a:pt x="279" y="561"/>
                  </a:cubicBezTo>
                  <a:cubicBezTo>
                    <a:pt x="300" y="521"/>
                    <a:pt x="300" y="521"/>
                    <a:pt x="300" y="521"/>
                  </a:cubicBezTo>
                  <a:cubicBezTo>
                    <a:pt x="316" y="520"/>
                    <a:pt x="331" y="517"/>
                    <a:pt x="347" y="514"/>
                  </a:cubicBezTo>
                  <a:cubicBezTo>
                    <a:pt x="370" y="542"/>
                    <a:pt x="370" y="542"/>
                    <a:pt x="370" y="542"/>
                  </a:cubicBezTo>
                  <a:cubicBezTo>
                    <a:pt x="372" y="546"/>
                    <a:pt x="376" y="548"/>
                    <a:pt x="379" y="546"/>
                  </a:cubicBezTo>
                  <a:cubicBezTo>
                    <a:pt x="416" y="530"/>
                    <a:pt x="416" y="530"/>
                    <a:pt x="416" y="530"/>
                  </a:cubicBezTo>
                  <a:cubicBezTo>
                    <a:pt x="419" y="528"/>
                    <a:pt x="421" y="524"/>
                    <a:pt x="419" y="520"/>
                  </a:cubicBezTo>
                  <a:cubicBezTo>
                    <a:pt x="414" y="485"/>
                    <a:pt x="414" y="485"/>
                    <a:pt x="414" y="485"/>
                  </a:cubicBezTo>
                  <a:cubicBezTo>
                    <a:pt x="427" y="477"/>
                    <a:pt x="438" y="468"/>
                    <a:pt x="449" y="457"/>
                  </a:cubicBezTo>
                  <a:cubicBezTo>
                    <a:pt x="450" y="458"/>
                    <a:pt x="450" y="458"/>
                    <a:pt x="450" y="458"/>
                  </a:cubicBezTo>
                  <a:cubicBezTo>
                    <a:pt x="495" y="471"/>
                    <a:pt x="495" y="471"/>
                    <a:pt x="495" y="471"/>
                  </a:cubicBezTo>
                  <a:cubicBezTo>
                    <a:pt x="498" y="473"/>
                    <a:pt x="503" y="472"/>
                    <a:pt x="505" y="469"/>
                  </a:cubicBezTo>
                  <a:cubicBezTo>
                    <a:pt x="526" y="435"/>
                    <a:pt x="526" y="435"/>
                    <a:pt x="526" y="435"/>
                  </a:cubicBezTo>
                  <a:cubicBezTo>
                    <a:pt x="528" y="432"/>
                    <a:pt x="527" y="428"/>
                    <a:pt x="523" y="425"/>
                  </a:cubicBezTo>
                  <a:cubicBezTo>
                    <a:pt x="496" y="396"/>
                    <a:pt x="496" y="396"/>
                    <a:pt x="496" y="396"/>
                  </a:cubicBezTo>
                  <a:cubicBezTo>
                    <a:pt x="505" y="379"/>
                    <a:pt x="511" y="363"/>
                    <a:pt x="516" y="346"/>
                  </a:cubicBezTo>
                  <a:cubicBezTo>
                    <a:pt x="561" y="338"/>
                    <a:pt x="561" y="338"/>
                    <a:pt x="561" y="338"/>
                  </a:cubicBezTo>
                  <a:cubicBezTo>
                    <a:pt x="565" y="338"/>
                    <a:pt x="569" y="335"/>
                    <a:pt x="569" y="332"/>
                  </a:cubicBezTo>
                  <a:cubicBezTo>
                    <a:pt x="573" y="292"/>
                    <a:pt x="573" y="292"/>
                    <a:pt x="573" y="292"/>
                  </a:cubicBezTo>
                  <a:cubicBezTo>
                    <a:pt x="573" y="288"/>
                    <a:pt x="570" y="285"/>
                    <a:pt x="566" y="284"/>
                  </a:cubicBezTo>
                  <a:cubicBezTo>
                    <a:pt x="524" y="268"/>
                    <a:pt x="524" y="268"/>
                    <a:pt x="524" y="268"/>
                  </a:cubicBezTo>
                  <a:cubicBezTo>
                    <a:pt x="523" y="255"/>
                    <a:pt x="520" y="241"/>
                    <a:pt x="517" y="228"/>
                  </a:cubicBezTo>
                  <a:cubicBezTo>
                    <a:pt x="551" y="200"/>
                    <a:pt x="551" y="200"/>
                    <a:pt x="551" y="200"/>
                  </a:cubicBezTo>
                  <a:cubicBezTo>
                    <a:pt x="555" y="198"/>
                    <a:pt x="557" y="194"/>
                    <a:pt x="555" y="190"/>
                  </a:cubicBezTo>
                  <a:cubicBezTo>
                    <a:pt x="539" y="154"/>
                    <a:pt x="539" y="154"/>
                    <a:pt x="539" y="154"/>
                  </a:cubicBezTo>
                  <a:cubicBezTo>
                    <a:pt x="537" y="150"/>
                    <a:pt x="533" y="149"/>
                    <a:pt x="529" y="151"/>
                  </a:cubicBezTo>
                  <a:cubicBezTo>
                    <a:pt x="487" y="157"/>
                    <a:pt x="487" y="157"/>
                    <a:pt x="487" y="157"/>
                  </a:cubicBezTo>
                  <a:cubicBezTo>
                    <a:pt x="479" y="145"/>
                    <a:pt x="470" y="133"/>
                    <a:pt x="460" y="123"/>
                  </a:cubicBezTo>
                  <a:cubicBezTo>
                    <a:pt x="472" y="81"/>
                    <a:pt x="472" y="81"/>
                    <a:pt x="472" y="81"/>
                  </a:cubicBezTo>
                  <a:cubicBezTo>
                    <a:pt x="474" y="77"/>
                    <a:pt x="474" y="73"/>
                    <a:pt x="470" y="71"/>
                  </a:cubicBezTo>
                  <a:cubicBezTo>
                    <a:pt x="437" y="49"/>
                    <a:pt x="437" y="49"/>
                    <a:pt x="437" y="49"/>
                  </a:cubicBezTo>
                  <a:cubicBezTo>
                    <a:pt x="434" y="47"/>
                    <a:pt x="429" y="49"/>
                    <a:pt x="427" y="52"/>
                  </a:cubicBezTo>
                  <a:cubicBezTo>
                    <a:pt x="399" y="77"/>
                    <a:pt x="399" y="77"/>
                    <a:pt x="399" y="77"/>
                  </a:cubicBezTo>
                  <a:cubicBezTo>
                    <a:pt x="381" y="67"/>
                    <a:pt x="361" y="59"/>
                    <a:pt x="341" y="55"/>
                  </a:cubicBezTo>
                  <a:cubicBezTo>
                    <a:pt x="344" y="25"/>
                    <a:pt x="344" y="25"/>
                    <a:pt x="344" y="25"/>
                  </a:cubicBezTo>
                  <a:cubicBezTo>
                    <a:pt x="345" y="21"/>
                    <a:pt x="344" y="17"/>
                    <a:pt x="340" y="15"/>
                  </a:cubicBezTo>
                  <a:cubicBezTo>
                    <a:pt x="303" y="1"/>
                    <a:pt x="303" y="1"/>
                    <a:pt x="303" y="1"/>
                  </a:cubicBezTo>
                  <a:cubicBezTo>
                    <a:pt x="299" y="0"/>
                    <a:pt x="295" y="2"/>
                    <a:pt x="294" y="6"/>
                  </a:cubicBezTo>
                  <a:cubicBezTo>
                    <a:pt x="266" y="44"/>
                    <a:pt x="266" y="44"/>
                    <a:pt x="266" y="44"/>
                  </a:cubicBezTo>
                  <a:cubicBezTo>
                    <a:pt x="265" y="46"/>
                    <a:pt x="265" y="48"/>
                    <a:pt x="266" y="50"/>
                  </a:cubicBezTo>
                  <a:cubicBezTo>
                    <a:pt x="256" y="51"/>
                    <a:pt x="246" y="53"/>
                    <a:pt x="236" y="55"/>
                  </a:cubicBezTo>
                  <a:cubicBezTo>
                    <a:pt x="235" y="52"/>
                    <a:pt x="235" y="52"/>
                    <a:pt x="235" y="52"/>
                  </a:cubicBezTo>
                  <a:cubicBezTo>
                    <a:pt x="202" y="19"/>
                    <a:pt x="202" y="19"/>
                    <a:pt x="202" y="19"/>
                  </a:cubicBezTo>
                  <a:cubicBezTo>
                    <a:pt x="200" y="15"/>
                    <a:pt x="195" y="14"/>
                    <a:pt x="192" y="16"/>
                  </a:cubicBezTo>
                  <a:cubicBezTo>
                    <a:pt x="157" y="35"/>
                    <a:pt x="157" y="35"/>
                    <a:pt x="157" y="35"/>
                  </a:cubicBezTo>
                  <a:cubicBezTo>
                    <a:pt x="154" y="37"/>
                    <a:pt x="153" y="42"/>
                    <a:pt x="155" y="45"/>
                  </a:cubicBezTo>
                  <a:cubicBezTo>
                    <a:pt x="164" y="84"/>
                    <a:pt x="164" y="84"/>
                    <a:pt x="164" y="84"/>
                  </a:cubicBezTo>
                  <a:cubicBezTo>
                    <a:pt x="151" y="92"/>
                    <a:pt x="139" y="101"/>
                    <a:pt x="127" y="112"/>
                  </a:cubicBezTo>
                  <a:cubicBezTo>
                    <a:pt x="127" y="112"/>
                    <a:pt x="127" y="112"/>
                    <a:pt x="127" y="112"/>
                  </a:cubicBezTo>
                  <a:cubicBezTo>
                    <a:pt x="82" y="98"/>
                    <a:pt x="82" y="98"/>
                    <a:pt x="82" y="98"/>
                  </a:cubicBezTo>
                  <a:cubicBezTo>
                    <a:pt x="78" y="96"/>
                    <a:pt x="74" y="97"/>
                    <a:pt x="72" y="100"/>
                  </a:cubicBezTo>
                  <a:cubicBezTo>
                    <a:pt x="50" y="133"/>
                    <a:pt x="50" y="133"/>
                    <a:pt x="50" y="133"/>
                  </a:cubicBezTo>
                  <a:cubicBezTo>
                    <a:pt x="48" y="137"/>
                    <a:pt x="50" y="141"/>
                    <a:pt x="53" y="143"/>
                  </a:cubicBezTo>
                  <a:cubicBezTo>
                    <a:pt x="80" y="174"/>
                    <a:pt x="80" y="174"/>
                    <a:pt x="80" y="174"/>
                  </a:cubicBezTo>
                  <a:cubicBezTo>
                    <a:pt x="73" y="187"/>
                    <a:pt x="67" y="201"/>
                    <a:pt x="63" y="214"/>
                  </a:cubicBezTo>
                  <a:cubicBezTo>
                    <a:pt x="20" y="216"/>
                    <a:pt x="20" y="216"/>
                    <a:pt x="20" y="216"/>
                  </a:cubicBezTo>
                  <a:cubicBezTo>
                    <a:pt x="16" y="215"/>
                    <a:pt x="11" y="217"/>
                    <a:pt x="11" y="221"/>
                  </a:cubicBezTo>
                  <a:cubicBezTo>
                    <a:pt x="1" y="260"/>
                    <a:pt x="1" y="260"/>
                    <a:pt x="1" y="260"/>
                  </a:cubicBezTo>
                  <a:cubicBezTo>
                    <a:pt x="0" y="263"/>
                    <a:pt x="3" y="267"/>
                    <a:pt x="7" y="268"/>
                  </a:cubicBezTo>
                  <a:close/>
                  <a:moveTo>
                    <a:pt x="206" y="278"/>
                  </a:moveTo>
                  <a:cubicBezTo>
                    <a:pt x="209" y="267"/>
                    <a:pt x="209" y="267"/>
                    <a:pt x="209" y="267"/>
                  </a:cubicBezTo>
                  <a:cubicBezTo>
                    <a:pt x="212" y="265"/>
                    <a:pt x="212" y="265"/>
                    <a:pt x="212" y="265"/>
                  </a:cubicBezTo>
                  <a:cubicBezTo>
                    <a:pt x="224" y="265"/>
                    <a:pt x="224" y="265"/>
                    <a:pt x="224" y="265"/>
                  </a:cubicBezTo>
                  <a:cubicBezTo>
                    <a:pt x="225" y="261"/>
                    <a:pt x="227" y="257"/>
                    <a:pt x="229" y="253"/>
                  </a:cubicBezTo>
                  <a:cubicBezTo>
                    <a:pt x="221" y="245"/>
                    <a:pt x="221" y="245"/>
                    <a:pt x="221" y="245"/>
                  </a:cubicBezTo>
                  <a:cubicBezTo>
                    <a:pt x="221" y="242"/>
                    <a:pt x="221" y="242"/>
                    <a:pt x="221" y="242"/>
                  </a:cubicBezTo>
                  <a:cubicBezTo>
                    <a:pt x="227" y="232"/>
                    <a:pt x="227" y="232"/>
                    <a:pt x="227" y="232"/>
                  </a:cubicBezTo>
                  <a:cubicBezTo>
                    <a:pt x="230" y="232"/>
                    <a:pt x="230" y="232"/>
                    <a:pt x="230" y="232"/>
                  </a:cubicBezTo>
                  <a:cubicBezTo>
                    <a:pt x="242" y="236"/>
                    <a:pt x="242" y="236"/>
                    <a:pt x="242" y="236"/>
                  </a:cubicBezTo>
                  <a:cubicBezTo>
                    <a:pt x="242" y="236"/>
                    <a:pt x="242" y="236"/>
                    <a:pt x="242" y="236"/>
                  </a:cubicBezTo>
                  <a:cubicBezTo>
                    <a:pt x="246" y="233"/>
                    <a:pt x="249" y="230"/>
                    <a:pt x="253" y="228"/>
                  </a:cubicBezTo>
                  <a:cubicBezTo>
                    <a:pt x="250" y="217"/>
                    <a:pt x="250" y="217"/>
                    <a:pt x="250" y="217"/>
                  </a:cubicBezTo>
                  <a:cubicBezTo>
                    <a:pt x="251" y="214"/>
                    <a:pt x="251" y="214"/>
                    <a:pt x="251" y="214"/>
                  </a:cubicBezTo>
                  <a:cubicBezTo>
                    <a:pt x="261" y="208"/>
                    <a:pt x="261" y="208"/>
                    <a:pt x="261" y="208"/>
                  </a:cubicBezTo>
                  <a:cubicBezTo>
                    <a:pt x="263" y="209"/>
                    <a:pt x="263" y="209"/>
                    <a:pt x="263" y="209"/>
                  </a:cubicBezTo>
                  <a:cubicBezTo>
                    <a:pt x="273" y="219"/>
                    <a:pt x="273" y="219"/>
                    <a:pt x="273" y="219"/>
                  </a:cubicBezTo>
                  <a:cubicBezTo>
                    <a:pt x="273" y="219"/>
                    <a:pt x="273" y="219"/>
                    <a:pt x="273" y="219"/>
                  </a:cubicBezTo>
                  <a:cubicBezTo>
                    <a:pt x="276" y="219"/>
                    <a:pt x="279" y="218"/>
                    <a:pt x="282" y="218"/>
                  </a:cubicBezTo>
                  <a:cubicBezTo>
                    <a:pt x="282" y="216"/>
                    <a:pt x="282" y="216"/>
                    <a:pt x="282" y="216"/>
                  </a:cubicBezTo>
                  <a:cubicBezTo>
                    <a:pt x="290" y="206"/>
                    <a:pt x="290" y="206"/>
                    <a:pt x="290" y="206"/>
                  </a:cubicBezTo>
                  <a:cubicBezTo>
                    <a:pt x="292" y="204"/>
                    <a:pt x="292" y="204"/>
                    <a:pt x="292" y="204"/>
                  </a:cubicBezTo>
                  <a:cubicBezTo>
                    <a:pt x="303" y="208"/>
                    <a:pt x="303" y="208"/>
                    <a:pt x="303" y="208"/>
                  </a:cubicBezTo>
                  <a:cubicBezTo>
                    <a:pt x="304" y="211"/>
                    <a:pt x="304" y="211"/>
                    <a:pt x="304" y="211"/>
                  </a:cubicBezTo>
                  <a:cubicBezTo>
                    <a:pt x="303" y="219"/>
                    <a:pt x="303" y="219"/>
                    <a:pt x="303" y="219"/>
                  </a:cubicBezTo>
                  <a:cubicBezTo>
                    <a:pt x="309" y="221"/>
                    <a:pt x="314" y="223"/>
                    <a:pt x="320" y="226"/>
                  </a:cubicBezTo>
                  <a:cubicBezTo>
                    <a:pt x="327" y="219"/>
                    <a:pt x="327" y="219"/>
                    <a:pt x="327" y="219"/>
                  </a:cubicBezTo>
                  <a:cubicBezTo>
                    <a:pt x="330" y="218"/>
                    <a:pt x="330" y="218"/>
                    <a:pt x="330" y="218"/>
                  </a:cubicBezTo>
                  <a:cubicBezTo>
                    <a:pt x="340" y="224"/>
                    <a:pt x="340" y="224"/>
                    <a:pt x="340" y="224"/>
                  </a:cubicBezTo>
                  <a:cubicBezTo>
                    <a:pt x="340" y="227"/>
                    <a:pt x="340" y="227"/>
                    <a:pt x="340" y="227"/>
                  </a:cubicBezTo>
                  <a:cubicBezTo>
                    <a:pt x="337" y="239"/>
                    <a:pt x="337" y="239"/>
                    <a:pt x="337" y="239"/>
                  </a:cubicBezTo>
                  <a:cubicBezTo>
                    <a:pt x="340" y="242"/>
                    <a:pt x="342" y="245"/>
                    <a:pt x="344" y="249"/>
                  </a:cubicBezTo>
                  <a:cubicBezTo>
                    <a:pt x="356" y="247"/>
                    <a:pt x="356" y="247"/>
                    <a:pt x="356" y="247"/>
                  </a:cubicBezTo>
                  <a:cubicBezTo>
                    <a:pt x="359" y="248"/>
                    <a:pt x="359" y="248"/>
                    <a:pt x="359" y="248"/>
                  </a:cubicBezTo>
                  <a:cubicBezTo>
                    <a:pt x="364" y="258"/>
                    <a:pt x="364" y="258"/>
                    <a:pt x="364" y="258"/>
                  </a:cubicBezTo>
                  <a:cubicBezTo>
                    <a:pt x="363" y="261"/>
                    <a:pt x="363" y="261"/>
                    <a:pt x="363" y="261"/>
                  </a:cubicBezTo>
                  <a:cubicBezTo>
                    <a:pt x="353" y="269"/>
                    <a:pt x="353" y="269"/>
                    <a:pt x="353" y="269"/>
                  </a:cubicBezTo>
                  <a:cubicBezTo>
                    <a:pt x="354" y="272"/>
                    <a:pt x="355" y="276"/>
                    <a:pt x="355" y="280"/>
                  </a:cubicBezTo>
                  <a:cubicBezTo>
                    <a:pt x="367" y="285"/>
                    <a:pt x="367" y="285"/>
                    <a:pt x="367" y="285"/>
                  </a:cubicBezTo>
                  <a:cubicBezTo>
                    <a:pt x="369" y="287"/>
                    <a:pt x="369" y="287"/>
                    <a:pt x="369" y="287"/>
                  </a:cubicBezTo>
                  <a:cubicBezTo>
                    <a:pt x="368" y="298"/>
                    <a:pt x="368" y="298"/>
                    <a:pt x="368" y="298"/>
                  </a:cubicBezTo>
                  <a:cubicBezTo>
                    <a:pt x="366" y="300"/>
                    <a:pt x="366" y="300"/>
                    <a:pt x="366" y="300"/>
                  </a:cubicBezTo>
                  <a:cubicBezTo>
                    <a:pt x="353" y="302"/>
                    <a:pt x="353" y="302"/>
                    <a:pt x="353" y="302"/>
                  </a:cubicBezTo>
                  <a:cubicBezTo>
                    <a:pt x="352" y="307"/>
                    <a:pt x="350" y="312"/>
                    <a:pt x="347" y="316"/>
                  </a:cubicBezTo>
                  <a:cubicBezTo>
                    <a:pt x="355" y="325"/>
                    <a:pt x="355" y="325"/>
                    <a:pt x="355" y="325"/>
                  </a:cubicBezTo>
                  <a:cubicBezTo>
                    <a:pt x="356" y="327"/>
                    <a:pt x="356" y="327"/>
                    <a:pt x="356" y="327"/>
                  </a:cubicBezTo>
                  <a:cubicBezTo>
                    <a:pt x="350" y="337"/>
                    <a:pt x="350" y="337"/>
                    <a:pt x="350" y="337"/>
                  </a:cubicBezTo>
                  <a:cubicBezTo>
                    <a:pt x="347" y="338"/>
                    <a:pt x="347" y="338"/>
                    <a:pt x="347" y="338"/>
                  </a:cubicBezTo>
                  <a:cubicBezTo>
                    <a:pt x="334" y="334"/>
                    <a:pt x="334" y="334"/>
                    <a:pt x="334" y="334"/>
                  </a:cubicBezTo>
                  <a:cubicBezTo>
                    <a:pt x="334" y="334"/>
                    <a:pt x="334" y="334"/>
                    <a:pt x="334" y="334"/>
                  </a:cubicBezTo>
                  <a:cubicBezTo>
                    <a:pt x="331" y="337"/>
                    <a:pt x="327" y="339"/>
                    <a:pt x="324" y="341"/>
                  </a:cubicBezTo>
                  <a:cubicBezTo>
                    <a:pt x="325" y="352"/>
                    <a:pt x="325" y="352"/>
                    <a:pt x="325" y="352"/>
                  </a:cubicBezTo>
                  <a:cubicBezTo>
                    <a:pt x="324" y="354"/>
                    <a:pt x="324" y="354"/>
                    <a:pt x="324" y="354"/>
                  </a:cubicBezTo>
                  <a:cubicBezTo>
                    <a:pt x="314" y="359"/>
                    <a:pt x="314" y="359"/>
                    <a:pt x="314" y="359"/>
                  </a:cubicBezTo>
                  <a:cubicBezTo>
                    <a:pt x="311" y="358"/>
                    <a:pt x="311" y="358"/>
                    <a:pt x="311" y="358"/>
                  </a:cubicBezTo>
                  <a:cubicBezTo>
                    <a:pt x="305" y="350"/>
                    <a:pt x="305" y="350"/>
                    <a:pt x="305" y="350"/>
                  </a:cubicBezTo>
                  <a:cubicBezTo>
                    <a:pt x="300" y="351"/>
                    <a:pt x="296" y="351"/>
                    <a:pt x="291" y="352"/>
                  </a:cubicBezTo>
                  <a:cubicBezTo>
                    <a:pt x="286" y="363"/>
                    <a:pt x="286" y="363"/>
                    <a:pt x="286" y="363"/>
                  </a:cubicBezTo>
                  <a:cubicBezTo>
                    <a:pt x="283" y="365"/>
                    <a:pt x="283" y="365"/>
                    <a:pt x="283" y="365"/>
                  </a:cubicBezTo>
                  <a:cubicBezTo>
                    <a:pt x="272" y="363"/>
                    <a:pt x="272" y="363"/>
                    <a:pt x="272" y="363"/>
                  </a:cubicBezTo>
                  <a:cubicBezTo>
                    <a:pt x="271" y="360"/>
                    <a:pt x="271" y="360"/>
                    <a:pt x="271" y="360"/>
                  </a:cubicBezTo>
                  <a:cubicBezTo>
                    <a:pt x="270" y="349"/>
                    <a:pt x="270" y="349"/>
                    <a:pt x="270" y="349"/>
                  </a:cubicBezTo>
                  <a:cubicBezTo>
                    <a:pt x="265" y="348"/>
                    <a:pt x="261" y="346"/>
                    <a:pt x="256" y="344"/>
                  </a:cubicBezTo>
                  <a:cubicBezTo>
                    <a:pt x="248" y="350"/>
                    <a:pt x="248" y="350"/>
                    <a:pt x="248" y="350"/>
                  </a:cubicBezTo>
                  <a:cubicBezTo>
                    <a:pt x="245" y="351"/>
                    <a:pt x="245" y="351"/>
                    <a:pt x="245" y="351"/>
                  </a:cubicBezTo>
                  <a:cubicBezTo>
                    <a:pt x="236" y="344"/>
                    <a:pt x="236" y="344"/>
                    <a:pt x="236" y="344"/>
                  </a:cubicBezTo>
                  <a:cubicBezTo>
                    <a:pt x="235" y="341"/>
                    <a:pt x="235" y="341"/>
                    <a:pt x="235" y="341"/>
                  </a:cubicBezTo>
                  <a:cubicBezTo>
                    <a:pt x="239" y="331"/>
                    <a:pt x="239" y="331"/>
                    <a:pt x="239" y="331"/>
                  </a:cubicBezTo>
                  <a:cubicBezTo>
                    <a:pt x="236" y="327"/>
                    <a:pt x="233" y="323"/>
                    <a:pt x="231" y="319"/>
                  </a:cubicBezTo>
                  <a:cubicBezTo>
                    <a:pt x="220" y="322"/>
                    <a:pt x="220" y="322"/>
                    <a:pt x="220" y="322"/>
                  </a:cubicBezTo>
                  <a:cubicBezTo>
                    <a:pt x="217" y="321"/>
                    <a:pt x="217" y="321"/>
                    <a:pt x="217" y="321"/>
                  </a:cubicBezTo>
                  <a:cubicBezTo>
                    <a:pt x="211" y="311"/>
                    <a:pt x="211" y="311"/>
                    <a:pt x="211" y="311"/>
                  </a:cubicBezTo>
                  <a:cubicBezTo>
                    <a:pt x="212" y="309"/>
                    <a:pt x="212" y="309"/>
                    <a:pt x="212" y="309"/>
                  </a:cubicBezTo>
                  <a:cubicBezTo>
                    <a:pt x="222" y="299"/>
                    <a:pt x="222" y="299"/>
                    <a:pt x="222" y="299"/>
                  </a:cubicBezTo>
                  <a:cubicBezTo>
                    <a:pt x="223" y="299"/>
                    <a:pt x="223" y="299"/>
                    <a:pt x="223" y="299"/>
                  </a:cubicBezTo>
                  <a:cubicBezTo>
                    <a:pt x="222" y="295"/>
                    <a:pt x="221" y="291"/>
                    <a:pt x="221" y="287"/>
                  </a:cubicBezTo>
                  <a:cubicBezTo>
                    <a:pt x="220" y="287"/>
                    <a:pt x="220" y="287"/>
                    <a:pt x="220" y="287"/>
                  </a:cubicBezTo>
                  <a:cubicBezTo>
                    <a:pt x="208" y="280"/>
                    <a:pt x="208" y="280"/>
                    <a:pt x="208" y="280"/>
                  </a:cubicBezTo>
                  <a:lnTo>
                    <a:pt x="206" y="278"/>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92" name="Freeform 90"/>
            <p:cNvSpPr>
              <a:spLocks noEditPoints="1"/>
            </p:cNvSpPr>
            <p:nvPr/>
          </p:nvSpPr>
          <p:spPr bwMode="auto">
            <a:xfrm>
              <a:off x="9904413" y="4792663"/>
              <a:ext cx="844550" cy="842963"/>
            </a:xfrm>
            <a:custGeom>
              <a:avLst/>
              <a:gdLst>
                <a:gd name="T0" fmla="*/ 63 w 635"/>
                <a:gd name="T1" fmla="*/ 445 h 634"/>
                <a:gd name="T2" fmla="*/ 94 w 635"/>
                <a:gd name="T3" fmla="*/ 483 h 634"/>
                <a:gd name="T4" fmla="*/ 91 w 635"/>
                <a:gd name="T5" fmla="*/ 496 h 634"/>
                <a:gd name="T6" fmla="*/ 75 w 635"/>
                <a:gd name="T7" fmla="*/ 513 h 634"/>
                <a:gd name="T8" fmla="*/ 130 w 635"/>
                <a:gd name="T9" fmla="*/ 534 h 634"/>
                <a:gd name="T10" fmla="*/ 175 w 635"/>
                <a:gd name="T11" fmla="*/ 556 h 634"/>
                <a:gd name="T12" fmla="*/ 175 w 635"/>
                <a:gd name="T13" fmla="*/ 557 h 634"/>
                <a:gd name="T14" fmla="*/ 176 w 635"/>
                <a:gd name="T15" fmla="*/ 557 h 634"/>
                <a:gd name="T16" fmla="*/ 176 w 635"/>
                <a:gd name="T17" fmla="*/ 557 h 634"/>
                <a:gd name="T18" fmla="*/ 176 w 635"/>
                <a:gd name="T19" fmla="*/ 557 h 634"/>
                <a:gd name="T20" fmla="*/ 178 w 635"/>
                <a:gd name="T21" fmla="*/ 566 h 634"/>
                <a:gd name="T22" fmla="*/ 174 w 635"/>
                <a:gd name="T23" fmla="*/ 600 h 634"/>
                <a:gd name="T24" fmla="*/ 206 w 635"/>
                <a:gd name="T25" fmla="*/ 614 h 634"/>
                <a:gd name="T26" fmla="*/ 228 w 635"/>
                <a:gd name="T27" fmla="*/ 588 h 634"/>
                <a:gd name="T28" fmla="*/ 284 w 635"/>
                <a:gd name="T29" fmla="*/ 601 h 634"/>
                <a:gd name="T30" fmla="*/ 328 w 635"/>
                <a:gd name="T31" fmla="*/ 634 h 634"/>
                <a:gd name="T32" fmla="*/ 338 w 635"/>
                <a:gd name="T33" fmla="*/ 602 h 634"/>
                <a:gd name="T34" fmla="*/ 348 w 635"/>
                <a:gd name="T35" fmla="*/ 593 h 634"/>
                <a:gd name="T36" fmla="*/ 408 w 635"/>
                <a:gd name="T37" fmla="*/ 618 h 634"/>
                <a:gd name="T38" fmla="*/ 449 w 635"/>
                <a:gd name="T39" fmla="*/ 606 h 634"/>
                <a:gd name="T40" fmla="*/ 445 w 635"/>
                <a:gd name="T41" fmla="*/ 571 h 634"/>
                <a:gd name="T42" fmla="*/ 495 w 635"/>
                <a:gd name="T43" fmla="*/ 542 h 634"/>
                <a:gd name="T44" fmla="*/ 525 w 635"/>
                <a:gd name="T45" fmla="*/ 557 h 634"/>
                <a:gd name="T46" fmla="*/ 533 w 635"/>
                <a:gd name="T47" fmla="*/ 503 h 634"/>
                <a:gd name="T48" fmla="*/ 554 w 635"/>
                <a:gd name="T49" fmla="*/ 463 h 634"/>
                <a:gd name="T50" fmla="*/ 601 w 635"/>
                <a:gd name="T51" fmla="*/ 459 h 634"/>
                <a:gd name="T52" fmla="*/ 588 w 635"/>
                <a:gd name="T53" fmla="*/ 407 h 634"/>
                <a:gd name="T54" fmla="*/ 592 w 635"/>
                <a:gd name="T55" fmla="*/ 360 h 634"/>
                <a:gd name="T56" fmla="*/ 622 w 635"/>
                <a:gd name="T57" fmla="*/ 351 h 634"/>
                <a:gd name="T58" fmla="*/ 633 w 635"/>
                <a:gd name="T59" fmla="*/ 345 h 634"/>
                <a:gd name="T60" fmla="*/ 624 w 635"/>
                <a:gd name="T61" fmla="*/ 296 h 634"/>
                <a:gd name="T62" fmla="*/ 588 w 635"/>
                <a:gd name="T63" fmla="*/ 252 h 634"/>
                <a:gd name="T64" fmla="*/ 588 w 635"/>
                <a:gd name="T65" fmla="*/ 243 h 634"/>
                <a:gd name="T66" fmla="*/ 608 w 635"/>
                <a:gd name="T67" fmla="*/ 189 h 634"/>
                <a:gd name="T68" fmla="*/ 572 w 635"/>
                <a:gd name="T69" fmla="*/ 189 h 634"/>
                <a:gd name="T70" fmla="*/ 543 w 635"/>
                <a:gd name="T71" fmla="*/ 138 h 634"/>
                <a:gd name="T72" fmla="*/ 521 w 635"/>
                <a:gd name="T73" fmla="*/ 85 h 634"/>
                <a:gd name="T74" fmla="*/ 457 w 635"/>
                <a:gd name="T75" fmla="*/ 66 h 634"/>
                <a:gd name="T76" fmla="*/ 416 w 635"/>
                <a:gd name="T77" fmla="*/ 26 h 634"/>
                <a:gd name="T78" fmla="*/ 350 w 635"/>
                <a:gd name="T79" fmla="*/ 34 h 634"/>
                <a:gd name="T80" fmla="*/ 297 w 635"/>
                <a:gd name="T81" fmla="*/ 12 h 634"/>
                <a:gd name="T82" fmla="*/ 239 w 635"/>
                <a:gd name="T83" fmla="*/ 42 h 634"/>
                <a:gd name="T84" fmla="*/ 181 w 635"/>
                <a:gd name="T85" fmla="*/ 42 h 634"/>
                <a:gd name="T86" fmla="*/ 140 w 635"/>
                <a:gd name="T87" fmla="*/ 92 h 634"/>
                <a:gd name="T88" fmla="*/ 86 w 635"/>
                <a:gd name="T89" fmla="*/ 114 h 634"/>
                <a:gd name="T90" fmla="*/ 66 w 635"/>
                <a:gd name="T91" fmla="*/ 177 h 634"/>
                <a:gd name="T92" fmla="*/ 27 w 635"/>
                <a:gd name="T93" fmla="*/ 219 h 634"/>
                <a:gd name="T94" fmla="*/ 32 w 635"/>
                <a:gd name="T95" fmla="*/ 284 h 634"/>
                <a:gd name="T96" fmla="*/ 12 w 635"/>
                <a:gd name="T97" fmla="*/ 337 h 634"/>
                <a:gd name="T98" fmla="*/ 47 w 635"/>
                <a:gd name="T99" fmla="*/ 392 h 634"/>
                <a:gd name="T100" fmla="*/ 16 w 635"/>
                <a:gd name="T101" fmla="*/ 408 h 634"/>
                <a:gd name="T102" fmla="*/ 491 w 635"/>
                <a:gd name="T103" fmla="*/ 404 h 6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35" h="634">
                  <a:moveTo>
                    <a:pt x="16" y="417"/>
                  </a:moveTo>
                  <a:cubicBezTo>
                    <a:pt x="16" y="417"/>
                    <a:pt x="24" y="438"/>
                    <a:pt x="28" y="448"/>
                  </a:cubicBezTo>
                  <a:cubicBezTo>
                    <a:pt x="29" y="451"/>
                    <a:pt x="31" y="453"/>
                    <a:pt x="33" y="453"/>
                  </a:cubicBezTo>
                  <a:cubicBezTo>
                    <a:pt x="37" y="456"/>
                    <a:pt x="42" y="453"/>
                    <a:pt x="42" y="453"/>
                  </a:cubicBezTo>
                  <a:cubicBezTo>
                    <a:pt x="42" y="453"/>
                    <a:pt x="57" y="448"/>
                    <a:pt x="63" y="445"/>
                  </a:cubicBezTo>
                  <a:cubicBezTo>
                    <a:pt x="65" y="444"/>
                    <a:pt x="67" y="445"/>
                    <a:pt x="68" y="446"/>
                  </a:cubicBezTo>
                  <a:cubicBezTo>
                    <a:pt x="72" y="448"/>
                    <a:pt x="75" y="452"/>
                    <a:pt x="75" y="452"/>
                  </a:cubicBezTo>
                  <a:cubicBezTo>
                    <a:pt x="76" y="456"/>
                    <a:pt x="88" y="473"/>
                    <a:pt x="94" y="483"/>
                  </a:cubicBezTo>
                  <a:cubicBezTo>
                    <a:pt x="94" y="483"/>
                    <a:pt x="94" y="483"/>
                    <a:pt x="94" y="483"/>
                  </a:cubicBezTo>
                  <a:cubicBezTo>
                    <a:pt x="94" y="483"/>
                    <a:pt x="94" y="483"/>
                    <a:pt x="94" y="483"/>
                  </a:cubicBezTo>
                  <a:cubicBezTo>
                    <a:pt x="94" y="483"/>
                    <a:pt x="94" y="483"/>
                    <a:pt x="94" y="483"/>
                  </a:cubicBezTo>
                  <a:cubicBezTo>
                    <a:pt x="94" y="483"/>
                    <a:pt x="94" y="483"/>
                    <a:pt x="94" y="483"/>
                  </a:cubicBezTo>
                  <a:cubicBezTo>
                    <a:pt x="97" y="487"/>
                    <a:pt x="96" y="490"/>
                    <a:pt x="95" y="492"/>
                  </a:cubicBezTo>
                  <a:cubicBezTo>
                    <a:pt x="95" y="493"/>
                    <a:pt x="95" y="493"/>
                    <a:pt x="95" y="493"/>
                  </a:cubicBezTo>
                  <a:cubicBezTo>
                    <a:pt x="94" y="495"/>
                    <a:pt x="91" y="496"/>
                    <a:pt x="91" y="496"/>
                  </a:cubicBezTo>
                  <a:cubicBezTo>
                    <a:pt x="91" y="496"/>
                    <a:pt x="87" y="500"/>
                    <a:pt x="78" y="509"/>
                  </a:cubicBezTo>
                  <a:cubicBezTo>
                    <a:pt x="78" y="509"/>
                    <a:pt x="78" y="509"/>
                    <a:pt x="78" y="509"/>
                  </a:cubicBezTo>
                  <a:cubicBezTo>
                    <a:pt x="78" y="509"/>
                    <a:pt x="78" y="509"/>
                    <a:pt x="78" y="509"/>
                  </a:cubicBezTo>
                  <a:cubicBezTo>
                    <a:pt x="76" y="510"/>
                    <a:pt x="76" y="511"/>
                    <a:pt x="75" y="512"/>
                  </a:cubicBezTo>
                  <a:cubicBezTo>
                    <a:pt x="75" y="513"/>
                    <a:pt x="75" y="513"/>
                    <a:pt x="75" y="513"/>
                  </a:cubicBezTo>
                  <a:cubicBezTo>
                    <a:pt x="71" y="519"/>
                    <a:pt x="77" y="525"/>
                    <a:pt x="77" y="525"/>
                  </a:cubicBezTo>
                  <a:cubicBezTo>
                    <a:pt x="77" y="525"/>
                    <a:pt x="92" y="540"/>
                    <a:pt x="100" y="548"/>
                  </a:cubicBezTo>
                  <a:cubicBezTo>
                    <a:pt x="101" y="549"/>
                    <a:pt x="102" y="550"/>
                    <a:pt x="103" y="551"/>
                  </a:cubicBezTo>
                  <a:cubicBezTo>
                    <a:pt x="110" y="554"/>
                    <a:pt x="115" y="548"/>
                    <a:pt x="115" y="548"/>
                  </a:cubicBezTo>
                  <a:cubicBezTo>
                    <a:pt x="130" y="534"/>
                    <a:pt x="130" y="534"/>
                    <a:pt x="130" y="534"/>
                  </a:cubicBezTo>
                  <a:cubicBezTo>
                    <a:pt x="133" y="531"/>
                    <a:pt x="138" y="531"/>
                    <a:pt x="142" y="533"/>
                  </a:cubicBezTo>
                  <a:cubicBezTo>
                    <a:pt x="143" y="533"/>
                    <a:pt x="143" y="534"/>
                    <a:pt x="144" y="535"/>
                  </a:cubicBezTo>
                  <a:cubicBezTo>
                    <a:pt x="149" y="539"/>
                    <a:pt x="166" y="550"/>
                    <a:pt x="174" y="556"/>
                  </a:cubicBezTo>
                  <a:cubicBezTo>
                    <a:pt x="174" y="556"/>
                    <a:pt x="174" y="556"/>
                    <a:pt x="174" y="556"/>
                  </a:cubicBezTo>
                  <a:cubicBezTo>
                    <a:pt x="175" y="556"/>
                    <a:pt x="175" y="556"/>
                    <a:pt x="175" y="556"/>
                  </a:cubicBezTo>
                  <a:cubicBezTo>
                    <a:pt x="175" y="556"/>
                    <a:pt x="175" y="556"/>
                    <a:pt x="175" y="556"/>
                  </a:cubicBezTo>
                  <a:cubicBezTo>
                    <a:pt x="175" y="556"/>
                    <a:pt x="175" y="556"/>
                    <a:pt x="175" y="556"/>
                  </a:cubicBezTo>
                  <a:cubicBezTo>
                    <a:pt x="175" y="556"/>
                    <a:pt x="175" y="556"/>
                    <a:pt x="175" y="556"/>
                  </a:cubicBezTo>
                  <a:cubicBezTo>
                    <a:pt x="175" y="557"/>
                    <a:pt x="175" y="557"/>
                    <a:pt x="175" y="557"/>
                  </a:cubicBezTo>
                  <a:cubicBezTo>
                    <a:pt x="175" y="557"/>
                    <a:pt x="175" y="557"/>
                    <a:pt x="175" y="557"/>
                  </a:cubicBezTo>
                  <a:cubicBezTo>
                    <a:pt x="175" y="557"/>
                    <a:pt x="175" y="557"/>
                    <a:pt x="175" y="557"/>
                  </a:cubicBezTo>
                  <a:cubicBezTo>
                    <a:pt x="175" y="557"/>
                    <a:pt x="175" y="557"/>
                    <a:pt x="175" y="557"/>
                  </a:cubicBezTo>
                  <a:cubicBezTo>
                    <a:pt x="175" y="557"/>
                    <a:pt x="175" y="557"/>
                    <a:pt x="175" y="557"/>
                  </a:cubicBezTo>
                  <a:cubicBezTo>
                    <a:pt x="176" y="557"/>
                    <a:pt x="176" y="557"/>
                    <a:pt x="176" y="557"/>
                  </a:cubicBezTo>
                  <a:cubicBezTo>
                    <a:pt x="176" y="557"/>
                    <a:pt x="176" y="557"/>
                    <a:pt x="176" y="557"/>
                  </a:cubicBezTo>
                  <a:cubicBezTo>
                    <a:pt x="176" y="557"/>
                    <a:pt x="176" y="557"/>
                    <a:pt x="176" y="557"/>
                  </a:cubicBezTo>
                  <a:cubicBezTo>
                    <a:pt x="176" y="557"/>
                    <a:pt x="176" y="557"/>
                    <a:pt x="176" y="557"/>
                  </a:cubicBezTo>
                  <a:cubicBezTo>
                    <a:pt x="176" y="557"/>
                    <a:pt x="176" y="557"/>
                    <a:pt x="176" y="557"/>
                  </a:cubicBezTo>
                  <a:cubicBezTo>
                    <a:pt x="176" y="557"/>
                    <a:pt x="176" y="557"/>
                    <a:pt x="176" y="557"/>
                  </a:cubicBezTo>
                  <a:cubicBezTo>
                    <a:pt x="176" y="557"/>
                    <a:pt x="176" y="557"/>
                    <a:pt x="176" y="557"/>
                  </a:cubicBezTo>
                  <a:cubicBezTo>
                    <a:pt x="176" y="557"/>
                    <a:pt x="176" y="557"/>
                    <a:pt x="176" y="557"/>
                  </a:cubicBezTo>
                  <a:cubicBezTo>
                    <a:pt x="176" y="557"/>
                    <a:pt x="176" y="557"/>
                    <a:pt x="176" y="557"/>
                  </a:cubicBezTo>
                  <a:cubicBezTo>
                    <a:pt x="176" y="557"/>
                    <a:pt x="176" y="557"/>
                    <a:pt x="176" y="557"/>
                  </a:cubicBezTo>
                  <a:cubicBezTo>
                    <a:pt x="176" y="557"/>
                    <a:pt x="176" y="557"/>
                    <a:pt x="176" y="557"/>
                  </a:cubicBezTo>
                  <a:cubicBezTo>
                    <a:pt x="176" y="557"/>
                    <a:pt x="176" y="557"/>
                    <a:pt x="176" y="557"/>
                  </a:cubicBezTo>
                  <a:cubicBezTo>
                    <a:pt x="176" y="558"/>
                    <a:pt x="176" y="558"/>
                    <a:pt x="176" y="558"/>
                  </a:cubicBezTo>
                  <a:cubicBezTo>
                    <a:pt x="179" y="560"/>
                    <a:pt x="179" y="563"/>
                    <a:pt x="179" y="565"/>
                  </a:cubicBezTo>
                  <a:cubicBezTo>
                    <a:pt x="179" y="565"/>
                    <a:pt x="179" y="565"/>
                    <a:pt x="179" y="565"/>
                  </a:cubicBezTo>
                  <a:cubicBezTo>
                    <a:pt x="178" y="566"/>
                    <a:pt x="178" y="566"/>
                    <a:pt x="178" y="566"/>
                  </a:cubicBezTo>
                  <a:cubicBezTo>
                    <a:pt x="178" y="566"/>
                    <a:pt x="178" y="566"/>
                    <a:pt x="178" y="566"/>
                  </a:cubicBezTo>
                  <a:cubicBezTo>
                    <a:pt x="178" y="567"/>
                    <a:pt x="178" y="567"/>
                    <a:pt x="178" y="567"/>
                  </a:cubicBezTo>
                  <a:cubicBezTo>
                    <a:pt x="178" y="568"/>
                    <a:pt x="178" y="568"/>
                    <a:pt x="178" y="568"/>
                  </a:cubicBezTo>
                  <a:cubicBezTo>
                    <a:pt x="177" y="569"/>
                    <a:pt x="177" y="569"/>
                    <a:pt x="177" y="569"/>
                  </a:cubicBezTo>
                  <a:cubicBezTo>
                    <a:pt x="177" y="569"/>
                    <a:pt x="174" y="576"/>
                    <a:pt x="169" y="587"/>
                  </a:cubicBezTo>
                  <a:cubicBezTo>
                    <a:pt x="166" y="594"/>
                    <a:pt x="170" y="598"/>
                    <a:pt x="174" y="600"/>
                  </a:cubicBezTo>
                  <a:cubicBezTo>
                    <a:pt x="175" y="601"/>
                    <a:pt x="176" y="601"/>
                    <a:pt x="176" y="601"/>
                  </a:cubicBezTo>
                  <a:cubicBezTo>
                    <a:pt x="176" y="601"/>
                    <a:pt x="196" y="610"/>
                    <a:pt x="205" y="614"/>
                  </a:cubicBezTo>
                  <a:cubicBezTo>
                    <a:pt x="205" y="614"/>
                    <a:pt x="205" y="614"/>
                    <a:pt x="205" y="614"/>
                  </a:cubicBezTo>
                  <a:cubicBezTo>
                    <a:pt x="206" y="614"/>
                    <a:pt x="206" y="614"/>
                    <a:pt x="206" y="614"/>
                  </a:cubicBezTo>
                  <a:cubicBezTo>
                    <a:pt x="206" y="614"/>
                    <a:pt x="206" y="614"/>
                    <a:pt x="206" y="614"/>
                  </a:cubicBezTo>
                  <a:cubicBezTo>
                    <a:pt x="213" y="617"/>
                    <a:pt x="217" y="612"/>
                    <a:pt x="218" y="609"/>
                  </a:cubicBezTo>
                  <a:cubicBezTo>
                    <a:pt x="219" y="609"/>
                    <a:pt x="219" y="609"/>
                    <a:pt x="219" y="609"/>
                  </a:cubicBezTo>
                  <a:cubicBezTo>
                    <a:pt x="219" y="608"/>
                    <a:pt x="219" y="608"/>
                    <a:pt x="219" y="608"/>
                  </a:cubicBezTo>
                  <a:cubicBezTo>
                    <a:pt x="219" y="608"/>
                    <a:pt x="225" y="595"/>
                    <a:pt x="228" y="588"/>
                  </a:cubicBezTo>
                  <a:cubicBezTo>
                    <a:pt x="228" y="588"/>
                    <a:pt x="228" y="588"/>
                    <a:pt x="228" y="588"/>
                  </a:cubicBezTo>
                  <a:cubicBezTo>
                    <a:pt x="228" y="588"/>
                    <a:pt x="228" y="588"/>
                    <a:pt x="228" y="588"/>
                  </a:cubicBezTo>
                  <a:cubicBezTo>
                    <a:pt x="231" y="581"/>
                    <a:pt x="241" y="584"/>
                    <a:pt x="241" y="584"/>
                  </a:cubicBezTo>
                  <a:cubicBezTo>
                    <a:pt x="243" y="585"/>
                    <a:pt x="255" y="588"/>
                    <a:pt x="270" y="591"/>
                  </a:cubicBezTo>
                  <a:cubicBezTo>
                    <a:pt x="274" y="591"/>
                    <a:pt x="277" y="592"/>
                    <a:pt x="279" y="593"/>
                  </a:cubicBezTo>
                  <a:cubicBezTo>
                    <a:pt x="285" y="597"/>
                    <a:pt x="284" y="601"/>
                    <a:pt x="284" y="601"/>
                  </a:cubicBezTo>
                  <a:cubicBezTo>
                    <a:pt x="284" y="601"/>
                    <a:pt x="284" y="614"/>
                    <a:pt x="284" y="624"/>
                  </a:cubicBezTo>
                  <a:cubicBezTo>
                    <a:pt x="284" y="628"/>
                    <a:pt x="286" y="631"/>
                    <a:pt x="288" y="632"/>
                  </a:cubicBezTo>
                  <a:cubicBezTo>
                    <a:pt x="291" y="634"/>
                    <a:pt x="294" y="633"/>
                    <a:pt x="294" y="633"/>
                  </a:cubicBezTo>
                  <a:cubicBezTo>
                    <a:pt x="294" y="633"/>
                    <a:pt x="317" y="634"/>
                    <a:pt x="328" y="634"/>
                  </a:cubicBezTo>
                  <a:cubicBezTo>
                    <a:pt x="328" y="634"/>
                    <a:pt x="328" y="634"/>
                    <a:pt x="328" y="634"/>
                  </a:cubicBezTo>
                  <a:cubicBezTo>
                    <a:pt x="328" y="634"/>
                    <a:pt x="328" y="634"/>
                    <a:pt x="328" y="634"/>
                  </a:cubicBezTo>
                  <a:cubicBezTo>
                    <a:pt x="333" y="634"/>
                    <a:pt x="335" y="632"/>
                    <a:pt x="336" y="630"/>
                  </a:cubicBezTo>
                  <a:cubicBezTo>
                    <a:pt x="336" y="630"/>
                    <a:pt x="336" y="630"/>
                    <a:pt x="336" y="630"/>
                  </a:cubicBezTo>
                  <a:cubicBezTo>
                    <a:pt x="338" y="627"/>
                    <a:pt x="338" y="623"/>
                    <a:pt x="338" y="623"/>
                  </a:cubicBezTo>
                  <a:cubicBezTo>
                    <a:pt x="338" y="623"/>
                    <a:pt x="338" y="607"/>
                    <a:pt x="338" y="602"/>
                  </a:cubicBezTo>
                  <a:cubicBezTo>
                    <a:pt x="338" y="601"/>
                    <a:pt x="339" y="600"/>
                    <a:pt x="339" y="600"/>
                  </a:cubicBezTo>
                  <a:cubicBezTo>
                    <a:pt x="341" y="596"/>
                    <a:pt x="346" y="593"/>
                    <a:pt x="348" y="593"/>
                  </a:cubicBezTo>
                  <a:cubicBezTo>
                    <a:pt x="348" y="593"/>
                    <a:pt x="348" y="593"/>
                    <a:pt x="348" y="593"/>
                  </a:cubicBezTo>
                  <a:cubicBezTo>
                    <a:pt x="348" y="593"/>
                    <a:pt x="348" y="593"/>
                    <a:pt x="348" y="593"/>
                  </a:cubicBezTo>
                  <a:cubicBezTo>
                    <a:pt x="348" y="593"/>
                    <a:pt x="348" y="593"/>
                    <a:pt x="348" y="593"/>
                  </a:cubicBezTo>
                  <a:cubicBezTo>
                    <a:pt x="351" y="593"/>
                    <a:pt x="372" y="589"/>
                    <a:pt x="383" y="587"/>
                  </a:cubicBezTo>
                  <a:cubicBezTo>
                    <a:pt x="388" y="586"/>
                    <a:pt x="391" y="587"/>
                    <a:pt x="392" y="588"/>
                  </a:cubicBezTo>
                  <a:cubicBezTo>
                    <a:pt x="395" y="589"/>
                    <a:pt x="395" y="591"/>
                    <a:pt x="395" y="591"/>
                  </a:cubicBezTo>
                  <a:cubicBezTo>
                    <a:pt x="395" y="591"/>
                    <a:pt x="399" y="603"/>
                    <a:pt x="403" y="612"/>
                  </a:cubicBezTo>
                  <a:cubicBezTo>
                    <a:pt x="404" y="615"/>
                    <a:pt x="406" y="617"/>
                    <a:pt x="408" y="618"/>
                  </a:cubicBezTo>
                  <a:cubicBezTo>
                    <a:pt x="412" y="620"/>
                    <a:pt x="416" y="619"/>
                    <a:pt x="416" y="619"/>
                  </a:cubicBezTo>
                  <a:cubicBezTo>
                    <a:pt x="416" y="619"/>
                    <a:pt x="440" y="609"/>
                    <a:pt x="448" y="606"/>
                  </a:cubicBezTo>
                  <a:cubicBezTo>
                    <a:pt x="448" y="606"/>
                    <a:pt x="448" y="606"/>
                    <a:pt x="448" y="606"/>
                  </a:cubicBezTo>
                  <a:cubicBezTo>
                    <a:pt x="449" y="606"/>
                    <a:pt x="449" y="606"/>
                    <a:pt x="449" y="606"/>
                  </a:cubicBezTo>
                  <a:cubicBezTo>
                    <a:pt x="449" y="606"/>
                    <a:pt x="449" y="606"/>
                    <a:pt x="449" y="606"/>
                  </a:cubicBezTo>
                  <a:cubicBezTo>
                    <a:pt x="451" y="605"/>
                    <a:pt x="453" y="603"/>
                    <a:pt x="453" y="602"/>
                  </a:cubicBezTo>
                  <a:cubicBezTo>
                    <a:pt x="455" y="598"/>
                    <a:pt x="454" y="594"/>
                    <a:pt x="454" y="594"/>
                  </a:cubicBezTo>
                  <a:cubicBezTo>
                    <a:pt x="454" y="594"/>
                    <a:pt x="454" y="594"/>
                    <a:pt x="454" y="594"/>
                  </a:cubicBezTo>
                  <a:cubicBezTo>
                    <a:pt x="454" y="593"/>
                    <a:pt x="454" y="593"/>
                    <a:pt x="454" y="593"/>
                  </a:cubicBezTo>
                  <a:cubicBezTo>
                    <a:pt x="452" y="589"/>
                    <a:pt x="447" y="576"/>
                    <a:pt x="445" y="571"/>
                  </a:cubicBezTo>
                  <a:cubicBezTo>
                    <a:pt x="445" y="569"/>
                    <a:pt x="445" y="568"/>
                    <a:pt x="446" y="566"/>
                  </a:cubicBezTo>
                  <a:cubicBezTo>
                    <a:pt x="448" y="563"/>
                    <a:pt x="452" y="560"/>
                    <a:pt x="452" y="560"/>
                  </a:cubicBezTo>
                  <a:cubicBezTo>
                    <a:pt x="459" y="558"/>
                    <a:pt x="475" y="545"/>
                    <a:pt x="484" y="540"/>
                  </a:cubicBezTo>
                  <a:cubicBezTo>
                    <a:pt x="488" y="538"/>
                    <a:pt x="491" y="538"/>
                    <a:pt x="493" y="539"/>
                  </a:cubicBezTo>
                  <a:cubicBezTo>
                    <a:pt x="495" y="540"/>
                    <a:pt x="495" y="542"/>
                    <a:pt x="495" y="542"/>
                  </a:cubicBezTo>
                  <a:cubicBezTo>
                    <a:pt x="495" y="542"/>
                    <a:pt x="496" y="542"/>
                    <a:pt x="496" y="543"/>
                  </a:cubicBezTo>
                  <a:cubicBezTo>
                    <a:pt x="499" y="545"/>
                    <a:pt x="504" y="551"/>
                    <a:pt x="510" y="557"/>
                  </a:cubicBezTo>
                  <a:cubicBezTo>
                    <a:pt x="511" y="558"/>
                    <a:pt x="512" y="559"/>
                    <a:pt x="513" y="559"/>
                  </a:cubicBezTo>
                  <a:cubicBezTo>
                    <a:pt x="519" y="563"/>
                    <a:pt x="525" y="557"/>
                    <a:pt x="525" y="557"/>
                  </a:cubicBezTo>
                  <a:cubicBezTo>
                    <a:pt x="525" y="557"/>
                    <a:pt x="525" y="557"/>
                    <a:pt x="525" y="557"/>
                  </a:cubicBezTo>
                  <a:cubicBezTo>
                    <a:pt x="529" y="553"/>
                    <a:pt x="542" y="540"/>
                    <a:pt x="549" y="534"/>
                  </a:cubicBezTo>
                  <a:cubicBezTo>
                    <a:pt x="549" y="534"/>
                    <a:pt x="549" y="534"/>
                    <a:pt x="549" y="534"/>
                  </a:cubicBezTo>
                  <a:cubicBezTo>
                    <a:pt x="550" y="533"/>
                    <a:pt x="551" y="532"/>
                    <a:pt x="551" y="531"/>
                  </a:cubicBezTo>
                  <a:cubicBezTo>
                    <a:pt x="554" y="525"/>
                    <a:pt x="549" y="520"/>
                    <a:pt x="549" y="520"/>
                  </a:cubicBezTo>
                  <a:cubicBezTo>
                    <a:pt x="549" y="520"/>
                    <a:pt x="536" y="506"/>
                    <a:pt x="533" y="503"/>
                  </a:cubicBezTo>
                  <a:cubicBezTo>
                    <a:pt x="532" y="502"/>
                    <a:pt x="532" y="502"/>
                    <a:pt x="532" y="502"/>
                  </a:cubicBezTo>
                  <a:cubicBezTo>
                    <a:pt x="530" y="500"/>
                    <a:pt x="532" y="495"/>
                    <a:pt x="534" y="492"/>
                  </a:cubicBezTo>
                  <a:cubicBezTo>
                    <a:pt x="534" y="491"/>
                    <a:pt x="534" y="491"/>
                    <a:pt x="534" y="491"/>
                  </a:cubicBezTo>
                  <a:cubicBezTo>
                    <a:pt x="535" y="490"/>
                    <a:pt x="535" y="490"/>
                    <a:pt x="535" y="490"/>
                  </a:cubicBezTo>
                  <a:cubicBezTo>
                    <a:pt x="538" y="486"/>
                    <a:pt x="548" y="473"/>
                    <a:pt x="554" y="463"/>
                  </a:cubicBezTo>
                  <a:cubicBezTo>
                    <a:pt x="560" y="453"/>
                    <a:pt x="567" y="456"/>
                    <a:pt x="567" y="456"/>
                  </a:cubicBezTo>
                  <a:cubicBezTo>
                    <a:pt x="567" y="456"/>
                    <a:pt x="575" y="460"/>
                    <a:pt x="586" y="465"/>
                  </a:cubicBezTo>
                  <a:cubicBezTo>
                    <a:pt x="595" y="468"/>
                    <a:pt x="599" y="464"/>
                    <a:pt x="600" y="461"/>
                  </a:cubicBezTo>
                  <a:cubicBezTo>
                    <a:pt x="600" y="461"/>
                    <a:pt x="600" y="461"/>
                    <a:pt x="600" y="461"/>
                  </a:cubicBezTo>
                  <a:cubicBezTo>
                    <a:pt x="601" y="459"/>
                    <a:pt x="601" y="459"/>
                    <a:pt x="601" y="459"/>
                  </a:cubicBezTo>
                  <a:cubicBezTo>
                    <a:pt x="601" y="459"/>
                    <a:pt x="610" y="438"/>
                    <a:pt x="614" y="429"/>
                  </a:cubicBezTo>
                  <a:cubicBezTo>
                    <a:pt x="618" y="421"/>
                    <a:pt x="610" y="416"/>
                    <a:pt x="609" y="416"/>
                  </a:cubicBezTo>
                  <a:cubicBezTo>
                    <a:pt x="609" y="416"/>
                    <a:pt x="609" y="416"/>
                    <a:pt x="609" y="416"/>
                  </a:cubicBezTo>
                  <a:cubicBezTo>
                    <a:pt x="609" y="415"/>
                    <a:pt x="609" y="415"/>
                    <a:pt x="609" y="415"/>
                  </a:cubicBezTo>
                  <a:cubicBezTo>
                    <a:pt x="606" y="415"/>
                    <a:pt x="594" y="409"/>
                    <a:pt x="588" y="407"/>
                  </a:cubicBezTo>
                  <a:cubicBezTo>
                    <a:pt x="588" y="406"/>
                    <a:pt x="588" y="406"/>
                    <a:pt x="588" y="406"/>
                  </a:cubicBezTo>
                  <a:cubicBezTo>
                    <a:pt x="583" y="404"/>
                    <a:pt x="583" y="399"/>
                    <a:pt x="584" y="394"/>
                  </a:cubicBezTo>
                  <a:cubicBezTo>
                    <a:pt x="585" y="393"/>
                    <a:pt x="585" y="393"/>
                    <a:pt x="585" y="393"/>
                  </a:cubicBezTo>
                  <a:cubicBezTo>
                    <a:pt x="586" y="388"/>
                    <a:pt x="590" y="373"/>
                    <a:pt x="592" y="360"/>
                  </a:cubicBezTo>
                  <a:cubicBezTo>
                    <a:pt x="592" y="360"/>
                    <a:pt x="592" y="360"/>
                    <a:pt x="592" y="360"/>
                  </a:cubicBezTo>
                  <a:cubicBezTo>
                    <a:pt x="592" y="360"/>
                    <a:pt x="592" y="360"/>
                    <a:pt x="592" y="360"/>
                  </a:cubicBezTo>
                  <a:cubicBezTo>
                    <a:pt x="592" y="358"/>
                    <a:pt x="593" y="356"/>
                    <a:pt x="593" y="355"/>
                  </a:cubicBezTo>
                  <a:cubicBezTo>
                    <a:pt x="594" y="355"/>
                    <a:pt x="594" y="355"/>
                    <a:pt x="594" y="355"/>
                  </a:cubicBezTo>
                  <a:cubicBezTo>
                    <a:pt x="597" y="349"/>
                    <a:pt x="604" y="350"/>
                    <a:pt x="604" y="350"/>
                  </a:cubicBezTo>
                  <a:cubicBezTo>
                    <a:pt x="604" y="350"/>
                    <a:pt x="610" y="350"/>
                    <a:pt x="622" y="351"/>
                  </a:cubicBezTo>
                  <a:cubicBezTo>
                    <a:pt x="622" y="351"/>
                    <a:pt x="622" y="351"/>
                    <a:pt x="622" y="351"/>
                  </a:cubicBezTo>
                  <a:cubicBezTo>
                    <a:pt x="622" y="351"/>
                    <a:pt x="622" y="351"/>
                    <a:pt x="622" y="351"/>
                  </a:cubicBezTo>
                  <a:cubicBezTo>
                    <a:pt x="622" y="351"/>
                    <a:pt x="622" y="351"/>
                    <a:pt x="622" y="351"/>
                  </a:cubicBezTo>
                  <a:cubicBezTo>
                    <a:pt x="622" y="351"/>
                    <a:pt x="622" y="351"/>
                    <a:pt x="622" y="351"/>
                  </a:cubicBezTo>
                  <a:cubicBezTo>
                    <a:pt x="628" y="351"/>
                    <a:pt x="631" y="348"/>
                    <a:pt x="633" y="345"/>
                  </a:cubicBezTo>
                  <a:cubicBezTo>
                    <a:pt x="633" y="345"/>
                    <a:pt x="633" y="345"/>
                    <a:pt x="633" y="345"/>
                  </a:cubicBezTo>
                  <a:cubicBezTo>
                    <a:pt x="634" y="343"/>
                    <a:pt x="634" y="341"/>
                    <a:pt x="634" y="341"/>
                  </a:cubicBezTo>
                  <a:cubicBezTo>
                    <a:pt x="634" y="341"/>
                    <a:pt x="634" y="316"/>
                    <a:pt x="635" y="306"/>
                  </a:cubicBezTo>
                  <a:cubicBezTo>
                    <a:pt x="635" y="302"/>
                    <a:pt x="632" y="299"/>
                    <a:pt x="630" y="298"/>
                  </a:cubicBezTo>
                  <a:cubicBezTo>
                    <a:pt x="627" y="297"/>
                    <a:pt x="624" y="296"/>
                    <a:pt x="624" y="296"/>
                  </a:cubicBezTo>
                  <a:cubicBezTo>
                    <a:pt x="624" y="296"/>
                    <a:pt x="608" y="296"/>
                    <a:pt x="602" y="296"/>
                  </a:cubicBezTo>
                  <a:cubicBezTo>
                    <a:pt x="602" y="296"/>
                    <a:pt x="602" y="296"/>
                    <a:pt x="602" y="296"/>
                  </a:cubicBezTo>
                  <a:cubicBezTo>
                    <a:pt x="601" y="296"/>
                    <a:pt x="600" y="296"/>
                    <a:pt x="599" y="295"/>
                  </a:cubicBezTo>
                  <a:cubicBezTo>
                    <a:pt x="596" y="293"/>
                    <a:pt x="594" y="289"/>
                    <a:pt x="593" y="285"/>
                  </a:cubicBezTo>
                  <a:cubicBezTo>
                    <a:pt x="593" y="281"/>
                    <a:pt x="590" y="266"/>
                    <a:pt x="588" y="252"/>
                  </a:cubicBezTo>
                  <a:cubicBezTo>
                    <a:pt x="588" y="252"/>
                    <a:pt x="588" y="252"/>
                    <a:pt x="588" y="252"/>
                  </a:cubicBezTo>
                  <a:cubicBezTo>
                    <a:pt x="588" y="252"/>
                    <a:pt x="588" y="252"/>
                    <a:pt x="588" y="252"/>
                  </a:cubicBezTo>
                  <a:cubicBezTo>
                    <a:pt x="588" y="252"/>
                    <a:pt x="588" y="252"/>
                    <a:pt x="588" y="252"/>
                  </a:cubicBezTo>
                  <a:cubicBezTo>
                    <a:pt x="587" y="248"/>
                    <a:pt x="587" y="245"/>
                    <a:pt x="588" y="243"/>
                  </a:cubicBezTo>
                  <a:cubicBezTo>
                    <a:pt x="588" y="243"/>
                    <a:pt x="588" y="243"/>
                    <a:pt x="588" y="243"/>
                  </a:cubicBezTo>
                  <a:cubicBezTo>
                    <a:pt x="591" y="239"/>
                    <a:pt x="595" y="238"/>
                    <a:pt x="595" y="238"/>
                  </a:cubicBezTo>
                  <a:cubicBezTo>
                    <a:pt x="613" y="231"/>
                    <a:pt x="613" y="231"/>
                    <a:pt x="613" y="231"/>
                  </a:cubicBezTo>
                  <a:cubicBezTo>
                    <a:pt x="616" y="230"/>
                    <a:pt x="617" y="228"/>
                    <a:pt x="618" y="227"/>
                  </a:cubicBezTo>
                  <a:cubicBezTo>
                    <a:pt x="620" y="223"/>
                    <a:pt x="619" y="219"/>
                    <a:pt x="619" y="219"/>
                  </a:cubicBezTo>
                  <a:cubicBezTo>
                    <a:pt x="619" y="219"/>
                    <a:pt x="612" y="200"/>
                    <a:pt x="608" y="189"/>
                  </a:cubicBezTo>
                  <a:cubicBezTo>
                    <a:pt x="607" y="187"/>
                    <a:pt x="607" y="187"/>
                    <a:pt x="607" y="187"/>
                  </a:cubicBezTo>
                  <a:cubicBezTo>
                    <a:pt x="607" y="187"/>
                    <a:pt x="607" y="187"/>
                    <a:pt x="607" y="187"/>
                  </a:cubicBezTo>
                  <a:cubicBezTo>
                    <a:pt x="605" y="184"/>
                    <a:pt x="604" y="182"/>
                    <a:pt x="602" y="181"/>
                  </a:cubicBezTo>
                  <a:cubicBezTo>
                    <a:pt x="598" y="179"/>
                    <a:pt x="593" y="181"/>
                    <a:pt x="593" y="181"/>
                  </a:cubicBezTo>
                  <a:cubicBezTo>
                    <a:pt x="593" y="181"/>
                    <a:pt x="578" y="186"/>
                    <a:pt x="572" y="189"/>
                  </a:cubicBezTo>
                  <a:cubicBezTo>
                    <a:pt x="570" y="189"/>
                    <a:pt x="568" y="189"/>
                    <a:pt x="566" y="188"/>
                  </a:cubicBezTo>
                  <a:cubicBezTo>
                    <a:pt x="563" y="186"/>
                    <a:pt x="560" y="182"/>
                    <a:pt x="560" y="182"/>
                  </a:cubicBezTo>
                  <a:cubicBezTo>
                    <a:pt x="557" y="176"/>
                    <a:pt x="549" y="164"/>
                    <a:pt x="542" y="153"/>
                  </a:cubicBezTo>
                  <a:cubicBezTo>
                    <a:pt x="538" y="148"/>
                    <a:pt x="539" y="144"/>
                    <a:pt x="540" y="142"/>
                  </a:cubicBezTo>
                  <a:cubicBezTo>
                    <a:pt x="541" y="139"/>
                    <a:pt x="543" y="138"/>
                    <a:pt x="543" y="138"/>
                  </a:cubicBezTo>
                  <a:cubicBezTo>
                    <a:pt x="543" y="138"/>
                    <a:pt x="550" y="132"/>
                    <a:pt x="557" y="125"/>
                  </a:cubicBezTo>
                  <a:cubicBezTo>
                    <a:pt x="558" y="124"/>
                    <a:pt x="559" y="123"/>
                    <a:pt x="560" y="122"/>
                  </a:cubicBezTo>
                  <a:cubicBezTo>
                    <a:pt x="563" y="116"/>
                    <a:pt x="559" y="111"/>
                    <a:pt x="559" y="111"/>
                  </a:cubicBezTo>
                  <a:cubicBezTo>
                    <a:pt x="559" y="111"/>
                    <a:pt x="544" y="95"/>
                    <a:pt x="536" y="87"/>
                  </a:cubicBezTo>
                  <a:cubicBezTo>
                    <a:pt x="528" y="79"/>
                    <a:pt x="521" y="85"/>
                    <a:pt x="521" y="85"/>
                  </a:cubicBezTo>
                  <a:cubicBezTo>
                    <a:pt x="521" y="85"/>
                    <a:pt x="508" y="97"/>
                    <a:pt x="503" y="101"/>
                  </a:cubicBezTo>
                  <a:cubicBezTo>
                    <a:pt x="499" y="105"/>
                    <a:pt x="490" y="99"/>
                    <a:pt x="490" y="99"/>
                  </a:cubicBezTo>
                  <a:cubicBezTo>
                    <a:pt x="486" y="96"/>
                    <a:pt x="473" y="87"/>
                    <a:pt x="463" y="80"/>
                  </a:cubicBezTo>
                  <a:cubicBezTo>
                    <a:pt x="453" y="74"/>
                    <a:pt x="457" y="67"/>
                    <a:pt x="457" y="66"/>
                  </a:cubicBezTo>
                  <a:cubicBezTo>
                    <a:pt x="457" y="66"/>
                    <a:pt x="457" y="66"/>
                    <a:pt x="457" y="66"/>
                  </a:cubicBezTo>
                  <a:cubicBezTo>
                    <a:pt x="457" y="66"/>
                    <a:pt x="460" y="60"/>
                    <a:pt x="465" y="48"/>
                  </a:cubicBezTo>
                  <a:cubicBezTo>
                    <a:pt x="470" y="36"/>
                    <a:pt x="459" y="33"/>
                    <a:pt x="459" y="33"/>
                  </a:cubicBezTo>
                  <a:cubicBezTo>
                    <a:pt x="459" y="33"/>
                    <a:pt x="443" y="26"/>
                    <a:pt x="431" y="21"/>
                  </a:cubicBezTo>
                  <a:cubicBezTo>
                    <a:pt x="422" y="17"/>
                    <a:pt x="418" y="22"/>
                    <a:pt x="416" y="24"/>
                  </a:cubicBezTo>
                  <a:cubicBezTo>
                    <a:pt x="416" y="26"/>
                    <a:pt x="416" y="26"/>
                    <a:pt x="416" y="26"/>
                  </a:cubicBezTo>
                  <a:cubicBezTo>
                    <a:pt x="416" y="26"/>
                    <a:pt x="410" y="38"/>
                    <a:pt x="408" y="43"/>
                  </a:cubicBezTo>
                  <a:cubicBezTo>
                    <a:pt x="408" y="44"/>
                    <a:pt x="408" y="44"/>
                    <a:pt x="408" y="44"/>
                  </a:cubicBezTo>
                  <a:cubicBezTo>
                    <a:pt x="405" y="48"/>
                    <a:pt x="401" y="52"/>
                    <a:pt x="394" y="50"/>
                  </a:cubicBezTo>
                  <a:cubicBezTo>
                    <a:pt x="387" y="47"/>
                    <a:pt x="368" y="45"/>
                    <a:pt x="359" y="42"/>
                  </a:cubicBezTo>
                  <a:cubicBezTo>
                    <a:pt x="349" y="39"/>
                    <a:pt x="350" y="34"/>
                    <a:pt x="350" y="34"/>
                  </a:cubicBezTo>
                  <a:cubicBezTo>
                    <a:pt x="350" y="34"/>
                    <a:pt x="351" y="25"/>
                    <a:pt x="351" y="12"/>
                  </a:cubicBezTo>
                  <a:cubicBezTo>
                    <a:pt x="351" y="0"/>
                    <a:pt x="339" y="1"/>
                    <a:pt x="339" y="1"/>
                  </a:cubicBezTo>
                  <a:cubicBezTo>
                    <a:pt x="339" y="1"/>
                    <a:pt x="318" y="0"/>
                    <a:pt x="307" y="0"/>
                  </a:cubicBezTo>
                  <a:cubicBezTo>
                    <a:pt x="302" y="0"/>
                    <a:pt x="300" y="2"/>
                    <a:pt x="298" y="4"/>
                  </a:cubicBezTo>
                  <a:cubicBezTo>
                    <a:pt x="297" y="8"/>
                    <a:pt x="297" y="12"/>
                    <a:pt x="297" y="12"/>
                  </a:cubicBezTo>
                  <a:cubicBezTo>
                    <a:pt x="297" y="12"/>
                    <a:pt x="296" y="26"/>
                    <a:pt x="296" y="33"/>
                  </a:cubicBezTo>
                  <a:cubicBezTo>
                    <a:pt x="296" y="34"/>
                    <a:pt x="296" y="35"/>
                    <a:pt x="296" y="36"/>
                  </a:cubicBezTo>
                  <a:cubicBezTo>
                    <a:pt x="294" y="39"/>
                    <a:pt x="288" y="41"/>
                    <a:pt x="284" y="41"/>
                  </a:cubicBezTo>
                  <a:cubicBezTo>
                    <a:pt x="279" y="41"/>
                    <a:pt x="260" y="45"/>
                    <a:pt x="250" y="47"/>
                  </a:cubicBezTo>
                  <a:cubicBezTo>
                    <a:pt x="241" y="49"/>
                    <a:pt x="239" y="42"/>
                    <a:pt x="239" y="42"/>
                  </a:cubicBezTo>
                  <a:cubicBezTo>
                    <a:pt x="239" y="42"/>
                    <a:pt x="236" y="32"/>
                    <a:pt x="232" y="22"/>
                  </a:cubicBezTo>
                  <a:cubicBezTo>
                    <a:pt x="228" y="13"/>
                    <a:pt x="219" y="15"/>
                    <a:pt x="219" y="15"/>
                  </a:cubicBezTo>
                  <a:cubicBezTo>
                    <a:pt x="219" y="15"/>
                    <a:pt x="198" y="23"/>
                    <a:pt x="187" y="28"/>
                  </a:cubicBezTo>
                  <a:cubicBezTo>
                    <a:pt x="184" y="29"/>
                    <a:pt x="182" y="31"/>
                    <a:pt x="181" y="33"/>
                  </a:cubicBezTo>
                  <a:cubicBezTo>
                    <a:pt x="179" y="37"/>
                    <a:pt x="181" y="42"/>
                    <a:pt x="181" y="42"/>
                  </a:cubicBezTo>
                  <a:cubicBezTo>
                    <a:pt x="181" y="42"/>
                    <a:pt x="188" y="59"/>
                    <a:pt x="189" y="63"/>
                  </a:cubicBezTo>
                  <a:cubicBezTo>
                    <a:pt x="190" y="64"/>
                    <a:pt x="190" y="66"/>
                    <a:pt x="188" y="68"/>
                  </a:cubicBezTo>
                  <a:cubicBezTo>
                    <a:pt x="187" y="70"/>
                    <a:pt x="185" y="73"/>
                    <a:pt x="183" y="74"/>
                  </a:cubicBezTo>
                  <a:cubicBezTo>
                    <a:pt x="178" y="77"/>
                    <a:pt x="163" y="86"/>
                    <a:pt x="154" y="92"/>
                  </a:cubicBezTo>
                  <a:cubicBezTo>
                    <a:pt x="145" y="98"/>
                    <a:pt x="140" y="92"/>
                    <a:pt x="140" y="92"/>
                  </a:cubicBezTo>
                  <a:cubicBezTo>
                    <a:pt x="140" y="92"/>
                    <a:pt x="136" y="89"/>
                    <a:pt x="127" y="79"/>
                  </a:cubicBezTo>
                  <a:cubicBezTo>
                    <a:pt x="117" y="69"/>
                    <a:pt x="111" y="76"/>
                    <a:pt x="111" y="76"/>
                  </a:cubicBezTo>
                  <a:cubicBezTo>
                    <a:pt x="111" y="76"/>
                    <a:pt x="96" y="90"/>
                    <a:pt x="87" y="99"/>
                  </a:cubicBezTo>
                  <a:cubicBezTo>
                    <a:pt x="86" y="100"/>
                    <a:pt x="85" y="101"/>
                    <a:pt x="84" y="103"/>
                  </a:cubicBezTo>
                  <a:cubicBezTo>
                    <a:pt x="80" y="109"/>
                    <a:pt x="86" y="114"/>
                    <a:pt x="86" y="114"/>
                  </a:cubicBezTo>
                  <a:cubicBezTo>
                    <a:pt x="86" y="114"/>
                    <a:pt x="96" y="126"/>
                    <a:pt x="101" y="131"/>
                  </a:cubicBezTo>
                  <a:cubicBezTo>
                    <a:pt x="104" y="134"/>
                    <a:pt x="103" y="138"/>
                    <a:pt x="102" y="141"/>
                  </a:cubicBezTo>
                  <a:cubicBezTo>
                    <a:pt x="100" y="144"/>
                    <a:pt x="98" y="146"/>
                    <a:pt x="97" y="148"/>
                  </a:cubicBezTo>
                  <a:cubicBezTo>
                    <a:pt x="94" y="151"/>
                    <a:pt x="87" y="161"/>
                    <a:pt x="80" y="172"/>
                  </a:cubicBezTo>
                  <a:cubicBezTo>
                    <a:pt x="74" y="182"/>
                    <a:pt x="66" y="177"/>
                    <a:pt x="66" y="177"/>
                  </a:cubicBezTo>
                  <a:cubicBezTo>
                    <a:pt x="66" y="177"/>
                    <a:pt x="56" y="173"/>
                    <a:pt x="47" y="169"/>
                  </a:cubicBezTo>
                  <a:cubicBezTo>
                    <a:pt x="40" y="165"/>
                    <a:pt x="35" y="172"/>
                    <a:pt x="34" y="175"/>
                  </a:cubicBezTo>
                  <a:cubicBezTo>
                    <a:pt x="33" y="176"/>
                    <a:pt x="33" y="176"/>
                    <a:pt x="33" y="176"/>
                  </a:cubicBezTo>
                  <a:cubicBezTo>
                    <a:pt x="33" y="176"/>
                    <a:pt x="27" y="191"/>
                    <a:pt x="21" y="203"/>
                  </a:cubicBezTo>
                  <a:cubicBezTo>
                    <a:pt x="16" y="215"/>
                    <a:pt x="27" y="219"/>
                    <a:pt x="27" y="219"/>
                  </a:cubicBezTo>
                  <a:cubicBezTo>
                    <a:pt x="27" y="219"/>
                    <a:pt x="38" y="224"/>
                    <a:pt x="45" y="227"/>
                  </a:cubicBezTo>
                  <a:cubicBezTo>
                    <a:pt x="53" y="230"/>
                    <a:pt x="51" y="240"/>
                    <a:pt x="50" y="243"/>
                  </a:cubicBezTo>
                  <a:cubicBezTo>
                    <a:pt x="48" y="246"/>
                    <a:pt x="46" y="259"/>
                    <a:pt x="43" y="273"/>
                  </a:cubicBezTo>
                  <a:cubicBezTo>
                    <a:pt x="43" y="275"/>
                    <a:pt x="42" y="277"/>
                    <a:pt x="41" y="279"/>
                  </a:cubicBezTo>
                  <a:cubicBezTo>
                    <a:pt x="37" y="285"/>
                    <a:pt x="32" y="284"/>
                    <a:pt x="32" y="284"/>
                  </a:cubicBezTo>
                  <a:cubicBezTo>
                    <a:pt x="32" y="284"/>
                    <a:pt x="19" y="284"/>
                    <a:pt x="10" y="283"/>
                  </a:cubicBezTo>
                  <a:cubicBezTo>
                    <a:pt x="6" y="283"/>
                    <a:pt x="4" y="286"/>
                    <a:pt x="2" y="288"/>
                  </a:cubicBezTo>
                  <a:cubicBezTo>
                    <a:pt x="1" y="291"/>
                    <a:pt x="1" y="293"/>
                    <a:pt x="1" y="293"/>
                  </a:cubicBezTo>
                  <a:cubicBezTo>
                    <a:pt x="1" y="293"/>
                    <a:pt x="0" y="316"/>
                    <a:pt x="0" y="327"/>
                  </a:cubicBezTo>
                  <a:cubicBezTo>
                    <a:pt x="0" y="339"/>
                    <a:pt x="12" y="337"/>
                    <a:pt x="12" y="337"/>
                  </a:cubicBezTo>
                  <a:cubicBezTo>
                    <a:pt x="12" y="337"/>
                    <a:pt x="25" y="338"/>
                    <a:pt x="32" y="338"/>
                  </a:cubicBezTo>
                  <a:cubicBezTo>
                    <a:pt x="38" y="338"/>
                    <a:pt x="41" y="344"/>
                    <a:pt x="41" y="351"/>
                  </a:cubicBezTo>
                  <a:cubicBezTo>
                    <a:pt x="42" y="357"/>
                    <a:pt x="46" y="375"/>
                    <a:pt x="47" y="385"/>
                  </a:cubicBezTo>
                  <a:cubicBezTo>
                    <a:pt x="47" y="385"/>
                    <a:pt x="47" y="385"/>
                    <a:pt x="47" y="385"/>
                  </a:cubicBezTo>
                  <a:cubicBezTo>
                    <a:pt x="48" y="388"/>
                    <a:pt x="48" y="390"/>
                    <a:pt x="47" y="392"/>
                  </a:cubicBezTo>
                  <a:cubicBezTo>
                    <a:pt x="45" y="394"/>
                    <a:pt x="45" y="394"/>
                    <a:pt x="45" y="394"/>
                  </a:cubicBezTo>
                  <a:cubicBezTo>
                    <a:pt x="44" y="395"/>
                    <a:pt x="42" y="395"/>
                    <a:pt x="42" y="395"/>
                  </a:cubicBezTo>
                  <a:cubicBezTo>
                    <a:pt x="42" y="395"/>
                    <a:pt x="34" y="398"/>
                    <a:pt x="23" y="402"/>
                  </a:cubicBezTo>
                  <a:cubicBezTo>
                    <a:pt x="20" y="404"/>
                    <a:pt x="18" y="406"/>
                    <a:pt x="16" y="408"/>
                  </a:cubicBezTo>
                  <a:cubicBezTo>
                    <a:pt x="16" y="408"/>
                    <a:pt x="16" y="408"/>
                    <a:pt x="16" y="408"/>
                  </a:cubicBezTo>
                  <a:cubicBezTo>
                    <a:pt x="14" y="412"/>
                    <a:pt x="16" y="416"/>
                    <a:pt x="16" y="417"/>
                  </a:cubicBezTo>
                  <a:close/>
                  <a:moveTo>
                    <a:pt x="149" y="220"/>
                  </a:moveTo>
                  <a:cubicBezTo>
                    <a:pt x="149" y="219"/>
                    <a:pt x="149" y="219"/>
                    <a:pt x="149" y="219"/>
                  </a:cubicBezTo>
                  <a:cubicBezTo>
                    <a:pt x="200" y="125"/>
                    <a:pt x="319" y="90"/>
                    <a:pt x="413" y="142"/>
                  </a:cubicBezTo>
                  <a:cubicBezTo>
                    <a:pt x="507" y="193"/>
                    <a:pt x="542" y="310"/>
                    <a:pt x="491" y="404"/>
                  </a:cubicBezTo>
                  <a:cubicBezTo>
                    <a:pt x="490" y="405"/>
                    <a:pt x="490" y="405"/>
                    <a:pt x="490" y="405"/>
                  </a:cubicBezTo>
                  <a:cubicBezTo>
                    <a:pt x="439" y="500"/>
                    <a:pt x="321" y="534"/>
                    <a:pt x="227" y="483"/>
                  </a:cubicBezTo>
                  <a:cubicBezTo>
                    <a:pt x="133" y="432"/>
                    <a:pt x="98" y="314"/>
                    <a:pt x="149" y="220"/>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93" name="Freeform 91"/>
            <p:cNvSpPr>
              <a:spLocks noEditPoints="1"/>
            </p:cNvSpPr>
            <p:nvPr/>
          </p:nvSpPr>
          <p:spPr bwMode="auto">
            <a:xfrm>
              <a:off x="7608888" y="4862513"/>
              <a:ext cx="696913" cy="696913"/>
            </a:xfrm>
            <a:custGeom>
              <a:avLst/>
              <a:gdLst>
                <a:gd name="T0" fmla="*/ 35 w 524"/>
                <a:gd name="T1" fmla="*/ 328 h 524"/>
                <a:gd name="T2" fmla="*/ 54 w 524"/>
                <a:gd name="T3" fmla="*/ 364 h 524"/>
                <a:gd name="T4" fmla="*/ 50 w 524"/>
                <a:gd name="T5" fmla="*/ 374 h 524"/>
                <a:gd name="T6" fmla="*/ 34 w 524"/>
                <a:gd name="T7" fmla="*/ 385 h 524"/>
                <a:gd name="T8" fmla="*/ 76 w 524"/>
                <a:gd name="T9" fmla="*/ 411 h 524"/>
                <a:gd name="T10" fmla="*/ 109 w 524"/>
                <a:gd name="T11" fmla="*/ 436 h 524"/>
                <a:gd name="T12" fmla="*/ 110 w 524"/>
                <a:gd name="T13" fmla="*/ 436 h 524"/>
                <a:gd name="T14" fmla="*/ 110 w 524"/>
                <a:gd name="T15" fmla="*/ 437 h 524"/>
                <a:gd name="T16" fmla="*/ 110 w 524"/>
                <a:gd name="T17" fmla="*/ 437 h 524"/>
                <a:gd name="T18" fmla="*/ 110 w 524"/>
                <a:gd name="T19" fmla="*/ 437 h 524"/>
                <a:gd name="T20" fmla="*/ 111 w 524"/>
                <a:gd name="T21" fmla="*/ 445 h 524"/>
                <a:gd name="T22" fmla="*/ 102 w 524"/>
                <a:gd name="T23" fmla="*/ 472 h 524"/>
                <a:gd name="T24" fmla="*/ 126 w 524"/>
                <a:gd name="T25" fmla="*/ 488 h 524"/>
                <a:gd name="T26" fmla="*/ 148 w 524"/>
                <a:gd name="T27" fmla="*/ 470 h 524"/>
                <a:gd name="T28" fmla="*/ 192 w 524"/>
                <a:gd name="T29" fmla="*/ 490 h 524"/>
                <a:gd name="T30" fmla="*/ 223 w 524"/>
                <a:gd name="T31" fmla="*/ 523 h 524"/>
                <a:gd name="T32" fmla="*/ 236 w 524"/>
                <a:gd name="T33" fmla="*/ 499 h 524"/>
                <a:gd name="T34" fmla="*/ 246 w 524"/>
                <a:gd name="T35" fmla="*/ 493 h 524"/>
                <a:gd name="T36" fmla="*/ 291 w 524"/>
                <a:gd name="T37" fmla="*/ 522 h 524"/>
                <a:gd name="T38" fmla="*/ 326 w 524"/>
                <a:gd name="T39" fmla="*/ 518 h 524"/>
                <a:gd name="T40" fmla="*/ 329 w 524"/>
                <a:gd name="T41" fmla="*/ 490 h 524"/>
                <a:gd name="T42" fmla="*/ 374 w 524"/>
                <a:gd name="T43" fmla="*/ 473 h 524"/>
                <a:gd name="T44" fmla="*/ 396 w 524"/>
                <a:gd name="T45" fmla="*/ 490 h 524"/>
                <a:gd name="T46" fmla="*/ 410 w 524"/>
                <a:gd name="T47" fmla="*/ 447 h 524"/>
                <a:gd name="T48" fmla="*/ 434 w 524"/>
                <a:gd name="T49" fmla="*/ 417 h 524"/>
                <a:gd name="T50" fmla="*/ 473 w 524"/>
                <a:gd name="T51" fmla="*/ 422 h 524"/>
                <a:gd name="T52" fmla="*/ 471 w 524"/>
                <a:gd name="T53" fmla="*/ 377 h 524"/>
                <a:gd name="T54" fmla="*/ 480 w 524"/>
                <a:gd name="T55" fmla="*/ 339 h 524"/>
                <a:gd name="T56" fmla="*/ 506 w 524"/>
                <a:gd name="T57" fmla="*/ 336 h 524"/>
                <a:gd name="T58" fmla="*/ 516 w 524"/>
                <a:gd name="T59" fmla="*/ 333 h 524"/>
                <a:gd name="T60" fmla="*/ 517 w 524"/>
                <a:gd name="T61" fmla="*/ 292 h 524"/>
                <a:gd name="T62" fmla="*/ 493 w 524"/>
                <a:gd name="T63" fmla="*/ 250 h 524"/>
                <a:gd name="T64" fmla="*/ 496 w 524"/>
                <a:gd name="T65" fmla="*/ 243 h 524"/>
                <a:gd name="T66" fmla="*/ 519 w 524"/>
                <a:gd name="T67" fmla="*/ 202 h 524"/>
                <a:gd name="T68" fmla="*/ 491 w 524"/>
                <a:gd name="T69" fmla="*/ 196 h 524"/>
                <a:gd name="T70" fmla="*/ 475 w 524"/>
                <a:gd name="T71" fmla="*/ 150 h 524"/>
                <a:gd name="T72" fmla="*/ 464 w 524"/>
                <a:gd name="T73" fmla="*/ 103 h 524"/>
                <a:gd name="T74" fmla="*/ 415 w 524"/>
                <a:gd name="T75" fmla="*/ 78 h 524"/>
                <a:gd name="T76" fmla="*/ 387 w 524"/>
                <a:gd name="T77" fmla="*/ 39 h 524"/>
                <a:gd name="T78" fmla="*/ 333 w 524"/>
                <a:gd name="T79" fmla="*/ 35 h 524"/>
                <a:gd name="T80" fmla="*/ 292 w 524"/>
                <a:gd name="T81" fmla="*/ 10 h 524"/>
                <a:gd name="T82" fmla="*/ 240 w 524"/>
                <a:gd name="T83" fmla="*/ 25 h 524"/>
                <a:gd name="T84" fmla="*/ 193 w 524"/>
                <a:gd name="T85" fmla="*/ 17 h 524"/>
                <a:gd name="T86" fmla="*/ 151 w 524"/>
                <a:gd name="T87" fmla="*/ 51 h 524"/>
                <a:gd name="T88" fmla="*/ 104 w 524"/>
                <a:gd name="T89" fmla="*/ 61 h 524"/>
                <a:gd name="T90" fmla="*/ 78 w 524"/>
                <a:gd name="T91" fmla="*/ 109 h 524"/>
                <a:gd name="T92" fmla="*/ 40 w 524"/>
                <a:gd name="T93" fmla="*/ 138 h 524"/>
                <a:gd name="T94" fmla="*/ 34 w 524"/>
                <a:gd name="T95" fmla="*/ 191 h 524"/>
                <a:gd name="T96" fmla="*/ 9 w 524"/>
                <a:gd name="T97" fmla="*/ 232 h 524"/>
                <a:gd name="T98" fmla="*/ 30 w 524"/>
                <a:gd name="T99" fmla="*/ 282 h 524"/>
                <a:gd name="T100" fmla="*/ 2 w 524"/>
                <a:gd name="T101" fmla="*/ 291 h 524"/>
                <a:gd name="T102" fmla="*/ 391 w 524"/>
                <a:gd name="T103" fmla="*/ 360 h 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24" h="524">
                  <a:moveTo>
                    <a:pt x="1" y="298"/>
                  </a:moveTo>
                  <a:cubicBezTo>
                    <a:pt x="1" y="298"/>
                    <a:pt x="4" y="316"/>
                    <a:pt x="6" y="325"/>
                  </a:cubicBezTo>
                  <a:cubicBezTo>
                    <a:pt x="7" y="328"/>
                    <a:pt x="8" y="329"/>
                    <a:pt x="9" y="330"/>
                  </a:cubicBezTo>
                  <a:cubicBezTo>
                    <a:pt x="12" y="333"/>
                    <a:pt x="17" y="332"/>
                    <a:pt x="17" y="332"/>
                  </a:cubicBezTo>
                  <a:cubicBezTo>
                    <a:pt x="17" y="332"/>
                    <a:pt x="29" y="329"/>
                    <a:pt x="35" y="328"/>
                  </a:cubicBezTo>
                  <a:cubicBezTo>
                    <a:pt x="37" y="328"/>
                    <a:pt x="38" y="328"/>
                    <a:pt x="39" y="329"/>
                  </a:cubicBezTo>
                  <a:cubicBezTo>
                    <a:pt x="42" y="332"/>
                    <a:pt x="43" y="336"/>
                    <a:pt x="43" y="336"/>
                  </a:cubicBezTo>
                  <a:cubicBezTo>
                    <a:pt x="44" y="339"/>
                    <a:pt x="51" y="355"/>
                    <a:pt x="54" y="364"/>
                  </a:cubicBezTo>
                  <a:cubicBezTo>
                    <a:pt x="54" y="364"/>
                    <a:pt x="54" y="364"/>
                    <a:pt x="54" y="364"/>
                  </a:cubicBezTo>
                  <a:cubicBezTo>
                    <a:pt x="54" y="364"/>
                    <a:pt x="54" y="364"/>
                    <a:pt x="54" y="364"/>
                  </a:cubicBezTo>
                  <a:cubicBezTo>
                    <a:pt x="55" y="364"/>
                    <a:pt x="55" y="364"/>
                    <a:pt x="55" y="364"/>
                  </a:cubicBezTo>
                  <a:cubicBezTo>
                    <a:pt x="55" y="364"/>
                    <a:pt x="55" y="364"/>
                    <a:pt x="55" y="364"/>
                  </a:cubicBezTo>
                  <a:cubicBezTo>
                    <a:pt x="56" y="368"/>
                    <a:pt x="55" y="370"/>
                    <a:pt x="54" y="372"/>
                  </a:cubicBezTo>
                  <a:cubicBezTo>
                    <a:pt x="54" y="372"/>
                    <a:pt x="54" y="372"/>
                    <a:pt x="54" y="372"/>
                  </a:cubicBezTo>
                  <a:cubicBezTo>
                    <a:pt x="53" y="374"/>
                    <a:pt x="50" y="374"/>
                    <a:pt x="50" y="374"/>
                  </a:cubicBezTo>
                  <a:cubicBezTo>
                    <a:pt x="50" y="374"/>
                    <a:pt x="46" y="377"/>
                    <a:pt x="38" y="383"/>
                  </a:cubicBezTo>
                  <a:cubicBezTo>
                    <a:pt x="38" y="383"/>
                    <a:pt x="38" y="383"/>
                    <a:pt x="38" y="383"/>
                  </a:cubicBezTo>
                  <a:cubicBezTo>
                    <a:pt x="37" y="383"/>
                    <a:pt x="37" y="383"/>
                    <a:pt x="37" y="383"/>
                  </a:cubicBezTo>
                  <a:cubicBezTo>
                    <a:pt x="36" y="383"/>
                    <a:pt x="35" y="384"/>
                    <a:pt x="35" y="385"/>
                  </a:cubicBezTo>
                  <a:cubicBezTo>
                    <a:pt x="34" y="385"/>
                    <a:pt x="34" y="385"/>
                    <a:pt x="34" y="385"/>
                  </a:cubicBezTo>
                  <a:cubicBezTo>
                    <a:pt x="30" y="390"/>
                    <a:pt x="35" y="395"/>
                    <a:pt x="35" y="396"/>
                  </a:cubicBezTo>
                  <a:cubicBezTo>
                    <a:pt x="35" y="396"/>
                    <a:pt x="44" y="410"/>
                    <a:pt x="49" y="418"/>
                  </a:cubicBezTo>
                  <a:cubicBezTo>
                    <a:pt x="50" y="419"/>
                    <a:pt x="51" y="420"/>
                    <a:pt x="52" y="421"/>
                  </a:cubicBezTo>
                  <a:cubicBezTo>
                    <a:pt x="56" y="424"/>
                    <a:pt x="62" y="421"/>
                    <a:pt x="62" y="421"/>
                  </a:cubicBezTo>
                  <a:cubicBezTo>
                    <a:pt x="76" y="411"/>
                    <a:pt x="76" y="411"/>
                    <a:pt x="76" y="411"/>
                  </a:cubicBezTo>
                  <a:cubicBezTo>
                    <a:pt x="79" y="409"/>
                    <a:pt x="83" y="410"/>
                    <a:pt x="86" y="412"/>
                  </a:cubicBezTo>
                  <a:cubicBezTo>
                    <a:pt x="87" y="413"/>
                    <a:pt x="87" y="413"/>
                    <a:pt x="88" y="414"/>
                  </a:cubicBezTo>
                  <a:cubicBezTo>
                    <a:pt x="91" y="418"/>
                    <a:pt x="103" y="430"/>
                    <a:pt x="109" y="436"/>
                  </a:cubicBezTo>
                  <a:cubicBezTo>
                    <a:pt x="109" y="436"/>
                    <a:pt x="109" y="436"/>
                    <a:pt x="109" y="436"/>
                  </a:cubicBezTo>
                  <a:cubicBezTo>
                    <a:pt x="109" y="436"/>
                    <a:pt x="109" y="436"/>
                    <a:pt x="109" y="436"/>
                  </a:cubicBezTo>
                  <a:cubicBezTo>
                    <a:pt x="110" y="436"/>
                    <a:pt x="110" y="436"/>
                    <a:pt x="110" y="436"/>
                  </a:cubicBezTo>
                  <a:cubicBezTo>
                    <a:pt x="110" y="436"/>
                    <a:pt x="110" y="436"/>
                    <a:pt x="110" y="436"/>
                  </a:cubicBezTo>
                  <a:cubicBezTo>
                    <a:pt x="110" y="436"/>
                    <a:pt x="110" y="436"/>
                    <a:pt x="110" y="436"/>
                  </a:cubicBezTo>
                  <a:cubicBezTo>
                    <a:pt x="110" y="436"/>
                    <a:pt x="110" y="436"/>
                    <a:pt x="110" y="436"/>
                  </a:cubicBezTo>
                  <a:cubicBezTo>
                    <a:pt x="110" y="436"/>
                    <a:pt x="110" y="436"/>
                    <a:pt x="110" y="436"/>
                  </a:cubicBezTo>
                  <a:cubicBezTo>
                    <a:pt x="110" y="437"/>
                    <a:pt x="110" y="437"/>
                    <a:pt x="110" y="437"/>
                  </a:cubicBezTo>
                  <a:cubicBezTo>
                    <a:pt x="110" y="437"/>
                    <a:pt x="110" y="437"/>
                    <a:pt x="110" y="437"/>
                  </a:cubicBezTo>
                  <a:cubicBezTo>
                    <a:pt x="110" y="437"/>
                    <a:pt x="110" y="437"/>
                    <a:pt x="110" y="437"/>
                  </a:cubicBezTo>
                  <a:cubicBezTo>
                    <a:pt x="110" y="437"/>
                    <a:pt x="110" y="437"/>
                    <a:pt x="110" y="437"/>
                  </a:cubicBezTo>
                  <a:cubicBezTo>
                    <a:pt x="110" y="437"/>
                    <a:pt x="110" y="437"/>
                    <a:pt x="110" y="437"/>
                  </a:cubicBezTo>
                  <a:cubicBezTo>
                    <a:pt x="110" y="437"/>
                    <a:pt x="110" y="437"/>
                    <a:pt x="110" y="437"/>
                  </a:cubicBezTo>
                  <a:cubicBezTo>
                    <a:pt x="110" y="437"/>
                    <a:pt x="110" y="437"/>
                    <a:pt x="110" y="437"/>
                  </a:cubicBezTo>
                  <a:cubicBezTo>
                    <a:pt x="110" y="437"/>
                    <a:pt x="110" y="437"/>
                    <a:pt x="110" y="437"/>
                  </a:cubicBezTo>
                  <a:cubicBezTo>
                    <a:pt x="110" y="437"/>
                    <a:pt x="110" y="437"/>
                    <a:pt x="110" y="437"/>
                  </a:cubicBezTo>
                  <a:cubicBezTo>
                    <a:pt x="110" y="437"/>
                    <a:pt x="110" y="437"/>
                    <a:pt x="110" y="437"/>
                  </a:cubicBezTo>
                  <a:cubicBezTo>
                    <a:pt x="110" y="437"/>
                    <a:pt x="110" y="437"/>
                    <a:pt x="110" y="437"/>
                  </a:cubicBezTo>
                  <a:cubicBezTo>
                    <a:pt x="110" y="437"/>
                    <a:pt x="110" y="437"/>
                    <a:pt x="110" y="437"/>
                  </a:cubicBezTo>
                  <a:cubicBezTo>
                    <a:pt x="110" y="437"/>
                    <a:pt x="110" y="437"/>
                    <a:pt x="110" y="437"/>
                  </a:cubicBezTo>
                  <a:cubicBezTo>
                    <a:pt x="110" y="437"/>
                    <a:pt x="110" y="437"/>
                    <a:pt x="110" y="437"/>
                  </a:cubicBezTo>
                  <a:cubicBezTo>
                    <a:pt x="110" y="437"/>
                    <a:pt x="110" y="437"/>
                    <a:pt x="110" y="437"/>
                  </a:cubicBezTo>
                  <a:cubicBezTo>
                    <a:pt x="110" y="437"/>
                    <a:pt x="110" y="437"/>
                    <a:pt x="110" y="437"/>
                  </a:cubicBezTo>
                  <a:cubicBezTo>
                    <a:pt x="112" y="440"/>
                    <a:pt x="112" y="442"/>
                    <a:pt x="111" y="444"/>
                  </a:cubicBezTo>
                  <a:cubicBezTo>
                    <a:pt x="111" y="444"/>
                    <a:pt x="111" y="444"/>
                    <a:pt x="111" y="444"/>
                  </a:cubicBezTo>
                  <a:cubicBezTo>
                    <a:pt x="111" y="445"/>
                    <a:pt x="111" y="445"/>
                    <a:pt x="111" y="445"/>
                  </a:cubicBezTo>
                  <a:cubicBezTo>
                    <a:pt x="111" y="445"/>
                    <a:pt x="111" y="445"/>
                    <a:pt x="111" y="445"/>
                  </a:cubicBezTo>
                  <a:cubicBezTo>
                    <a:pt x="111" y="445"/>
                    <a:pt x="111" y="445"/>
                    <a:pt x="111" y="445"/>
                  </a:cubicBezTo>
                  <a:cubicBezTo>
                    <a:pt x="110" y="446"/>
                    <a:pt x="110" y="446"/>
                    <a:pt x="110" y="446"/>
                  </a:cubicBezTo>
                  <a:cubicBezTo>
                    <a:pt x="110" y="447"/>
                    <a:pt x="110" y="447"/>
                    <a:pt x="110" y="447"/>
                  </a:cubicBezTo>
                  <a:cubicBezTo>
                    <a:pt x="110" y="447"/>
                    <a:pt x="106" y="452"/>
                    <a:pt x="100" y="460"/>
                  </a:cubicBezTo>
                  <a:cubicBezTo>
                    <a:pt x="96" y="466"/>
                    <a:pt x="100" y="470"/>
                    <a:pt x="102" y="472"/>
                  </a:cubicBezTo>
                  <a:cubicBezTo>
                    <a:pt x="103" y="472"/>
                    <a:pt x="104" y="473"/>
                    <a:pt x="104" y="473"/>
                  </a:cubicBezTo>
                  <a:cubicBezTo>
                    <a:pt x="104" y="473"/>
                    <a:pt x="118" y="483"/>
                    <a:pt x="126" y="488"/>
                  </a:cubicBezTo>
                  <a:cubicBezTo>
                    <a:pt x="126" y="488"/>
                    <a:pt x="126" y="488"/>
                    <a:pt x="126" y="488"/>
                  </a:cubicBezTo>
                  <a:cubicBezTo>
                    <a:pt x="126" y="488"/>
                    <a:pt x="126" y="488"/>
                    <a:pt x="126" y="488"/>
                  </a:cubicBezTo>
                  <a:cubicBezTo>
                    <a:pt x="126" y="488"/>
                    <a:pt x="126" y="488"/>
                    <a:pt x="126" y="488"/>
                  </a:cubicBezTo>
                  <a:cubicBezTo>
                    <a:pt x="132" y="492"/>
                    <a:pt x="136" y="488"/>
                    <a:pt x="137" y="486"/>
                  </a:cubicBezTo>
                  <a:cubicBezTo>
                    <a:pt x="137" y="486"/>
                    <a:pt x="137" y="486"/>
                    <a:pt x="137" y="486"/>
                  </a:cubicBezTo>
                  <a:cubicBezTo>
                    <a:pt x="138" y="485"/>
                    <a:pt x="138" y="485"/>
                    <a:pt x="138" y="485"/>
                  </a:cubicBezTo>
                  <a:cubicBezTo>
                    <a:pt x="138" y="485"/>
                    <a:pt x="144" y="476"/>
                    <a:pt x="148" y="470"/>
                  </a:cubicBezTo>
                  <a:cubicBezTo>
                    <a:pt x="148" y="470"/>
                    <a:pt x="148" y="470"/>
                    <a:pt x="148" y="470"/>
                  </a:cubicBezTo>
                  <a:cubicBezTo>
                    <a:pt x="148" y="470"/>
                    <a:pt x="148" y="470"/>
                    <a:pt x="148" y="470"/>
                  </a:cubicBezTo>
                  <a:cubicBezTo>
                    <a:pt x="152" y="465"/>
                    <a:pt x="159" y="469"/>
                    <a:pt x="160" y="469"/>
                  </a:cubicBezTo>
                  <a:cubicBezTo>
                    <a:pt x="161" y="470"/>
                    <a:pt x="170" y="474"/>
                    <a:pt x="182" y="479"/>
                  </a:cubicBezTo>
                  <a:cubicBezTo>
                    <a:pt x="185" y="480"/>
                    <a:pt x="188" y="481"/>
                    <a:pt x="189" y="482"/>
                  </a:cubicBezTo>
                  <a:cubicBezTo>
                    <a:pt x="194" y="486"/>
                    <a:pt x="192" y="490"/>
                    <a:pt x="192" y="490"/>
                  </a:cubicBezTo>
                  <a:cubicBezTo>
                    <a:pt x="192" y="490"/>
                    <a:pt x="190" y="500"/>
                    <a:pt x="188" y="508"/>
                  </a:cubicBezTo>
                  <a:cubicBezTo>
                    <a:pt x="188" y="512"/>
                    <a:pt x="189" y="514"/>
                    <a:pt x="191" y="515"/>
                  </a:cubicBezTo>
                  <a:cubicBezTo>
                    <a:pt x="193" y="517"/>
                    <a:pt x="196" y="517"/>
                    <a:pt x="196" y="517"/>
                  </a:cubicBezTo>
                  <a:cubicBezTo>
                    <a:pt x="196" y="517"/>
                    <a:pt x="214" y="521"/>
                    <a:pt x="223" y="523"/>
                  </a:cubicBezTo>
                  <a:cubicBezTo>
                    <a:pt x="223" y="523"/>
                    <a:pt x="223" y="523"/>
                    <a:pt x="223" y="523"/>
                  </a:cubicBezTo>
                  <a:cubicBezTo>
                    <a:pt x="223" y="523"/>
                    <a:pt x="223" y="523"/>
                    <a:pt x="223" y="523"/>
                  </a:cubicBezTo>
                  <a:cubicBezTo>
                    <a:pt x="227" y="524"/>
                    <a:pt x="229" y="522"/>
                    <a:pt x="231" y="521"/>
                  </a:cubicBezTo>
                  <a:cubicBezTo>
                    <a:pt x="231" y="521"/>
                    <a:pt x="231" y="521"/>
                    <a:pt x="231" y="521"/>
                  </a:cubicBezTo>
                  <a:cubicBezTo>
                    <a:pt x="232" y="519"/>
                    <a:pt x="233" y="516"/>
                    <a:pt x="233" y="516"/>
                  </a:cubicBezTo>
                  <a:cubicBezTo>
                    <a:pt x="233" y="516"/>
                    <a:pt x="236" y="502"/>
                    <a:pt x="236" y="499"/>
                  </a:cubicBezTo>
                  <a:cubicBezTo>
                    <a:pt x="236" y="498"/>
                    <a:pt x="237" y="497"/>
                    <a:pt x="237" y="497"/>
                  </a:cubicBezTo>
                  <a:cubicBezTo>
                    <a:pt x="239" y="494"/>
                    <a:pt x="244" y="492"/>
                    <a:pt x="246" y="493"/>
                  </a:cubicBezTo>
                  <a:cubicBezTo>
                    <a:pt x="246" y="493"/>
                    <a:pt x="246" y="493"/>
                    <a:pt x="246" y="493"/>
                  </a:cubicBezTo>
                  <a:cubicBezTo>
                    <a:pt x="246" y="493"/>
                    <a:pt x="246" y="493"/>
                    <a:pt x="246" y="493"/>
                  </a:cubicBezTo>
                  <a:cubicBezTo>
                    <a:pt x="246" y="493"/>
                    <a:pt x="246" y="493"/>
                    <a:pt x="246" y="493"/>
                  </a:cubicBezTo>
                  <a:cubicBezTo>
                    <a:pt x="248" y="493"/>
                    <a:pt x="266" y="493"/>
                    <a:pt x="275" y="493"/>
                  </a:cubicBezTo>
                  <a:cubicBezTo>
                    <a:pt x="279" y="493"/>
                    <a:pt x="281" y="494"/>
                    <a:pt x="283" y="495"/>
                  </a:cubicBezTo>
                  <a:cubicBezTo>
                    <a:pt x="284" y="496"/>
                    <a:pt x="284" y="498"/>
                    <a:pt x="284" y="498"/>
                  </a:cubicBezTo>
                  <a:cubicBezTo>
                    <a:pt x="284" y="498"/>
                    <a:pt x="286" y="508"/>
                    <a:pt x="288" y="517"/>
                  </a:cubicBezTo>
                  <a:cubicBezTo>
                    <a:pt x="288" y="519"/>
                    <a:pt x="290" y="521"/>
                    <a:pt x="291" y="522"/>
                  </a:cubicBezTo>
                  <a:cubicBezTo>
                    <a:pt x="294" y="524"/>
                    <a:pt x="297" y="524"/>
                    <a:pt x="297" y="524"/>
                  </a:cubicBezTo>
                  <a:cubicBezTo>
                    <a:pt x="297" y="524"/>
                    <a:pt x="318" y="520"/>
                    <a:pt x="326" y="518"/>
                  </a:cubicBezTo>
                  <a:cubicBezTo>
                    <a:pt x="326" y="518"/>
                    <a:pt x="326" y="518"/>
                    <a:pt x="326" y="518"/>
                  </a:cubicBezTo>
                  <a:cubicBezTo>
                    <a:pt x="326" y="518"/>
                    <a:pt x="326" y="518"/>
                    <a:pt x="326" y="518"/>
                  </a:cubicBezTo>
                  <a:cubicBezTo>
                    <a:pt x="326" y="518"/>
                    <a:pt x="326" y="518"/>
                    <a:pt x="326" y="518"/>
                  </a:cubicBezTo>
                  <a:cubicBezTo>
                    <a:pt x="328" y="518"/>
                    <a:pt x="330" y="517"/>
                    <a:pt x="331" y="516"/>
                  </a:cubicBezTo>
                  <a:cubicBezTo>
                    <a:pt x="333" y="513"/>
                    <a:pt x="332" y="509"/>
                    <a:pt x="332" y="509"/>
                  </a:cubicBezTo>
                  <a:cubicBezTo>
                    <a:pt x="332" y="509"/>
                    <a:pt x="332" y="509"/>
                    <a:pt x="332" y="509"/>
                  </a:cubicBezTo>
                  <a:cubicBezTo>
                    <a:pt x="332" y="509"/>
                    <a:pt x="332" y="509"/>
                    <a:pt x="332" y="509"/>
                  </a:cubicBezTo>
                  <a:cubicBezTo>
                    <a:pt x="332" y="505"/>
                    <a:pt x="329" y="494"/>
                    <a:pt x="329" y="490"/>
                  </a:cubicBezTo>
                  <a:cubicBezTo>
                    <a:pt x="328" y="488"/>
                    <a:pt x="329" y="487"/>
                    <a:pt x="330" y="485"/>
                  </a:cubicBezTo>
                  <a:cubicBezTo>
                    <a:pt x="332" y="483"/>
                    <a:pt x="336" y="481"/>
                    <a:pt x="336" y="481"/>
                  </a:cubicBezTo>
                  <a:cubicBezTo>
                    <a:pt x="341" y="480"/>
                    <a:pt x="357" y="473"/>
                    <a:pt x="365" y="470"/>
                  </a:cubicBezTo>
                  <a:cubicBezTo>
                    <a:pt x="369" y="469"/>
                    <a:pt x="371" y="469"/>
                    <a:pt x="372" y="470"/>
                  </a:cubicBezTo>
                  <a:cubicBezTo>
                    <a:pt x="374" y="472"/>
                    <a:pt x="374" y="473"/>
                    <a:pt x="374" y="473"/>
                  </a:cubicBezTo>
                  <a:cubicBezTo>
                    <a:pt x="374" y="473"/>
                    <a:pt x="374" y="473"/>
                    <a:pt x="375" y="474"/>
                  </a:cubicBezTo>
                  <a:cubicBezTo>
                    <a:pt x="376" y="476"/>
                    <a:pt x="379" y="482"/>
                    <a:pt x="383" y="488"/>
                  </a:cubicBezTo>
                  <a:cubicBezTo>
                    <a:pt x="384" y="489"/>
                    <a:pt x="385" y="490"/>
                    <a:pt x="386" y="490"/>
                  </a:cubicBezTo>
                  <a:cubicBezTo>
                    <a:pt x="390" y="494"/>
                    <a:pt x="395" y="490"/>
                    <a:pt x="395" y="490"/>
                  </a:cubicBezTo>
                  <a:cubicBezTo>
                    <a:pt x="396" y="490"/>
                    <a:pt x="396" y="490"/>
                    <a:pt x="396" y="490"/>
                  </a:cubicBezTo>
                  <a:cubicBezTo>
                    <a:pt x="399" y="488"/>
                    <a:pt x="413" y="479"/>
                    <a:pt x="419" y="475"/>
                  </a:cubicBezTo>
                  <a:cubicBezTo>
                    <a:pt x="419" y="475"/>
                    <a:pt x="419" y="475"/>
                    <a:pt x="419" y="475"/>
                  </a:cubicBezTo>
                  <a:cubicBezTo>
                    <a:pt x="420" y="474"/>
                    <a:pt x="421" y="474"/>
                    <a:pt x="421" y="473"/>
                  </a:cubicBezTo>
                  <a:cubicBezTo>
                    <a:pt x="425" y="468"/>
                    <a:pt x="421" y="463"/>
                    <a:pt x="421" y="463"/>
                  </a:cubicBezTo>
                  <a:cubicBezTo>
                    <a:pt x="421" y="463"/>
                    <a:pt x="413" y="450"/>
                    <a:pt x="410" y="447"/>
                  </a:cubicBezTo>
                  <a:cubicBezTo>
                    <a:pt x="410" y="446"/>
                    <a:pt x="410" y="446"/>
                    <a:pt x="410" y="446"/>
                  </a:cubicBezTo>
                  <a:cubicBezTo>
                    <a:pt x="409" y="444"/>
                    <a:pt x="411" y="440"/>
                    <a:pt x="413" y="438"/>
                  </a:cubicBezTo>
                  <a:cubicBezTo>
                    <a:pt x="413" y="438"/>
                    <a:pt x="413" y="438"/>
                    <a:pt x="413" y="438"/>
                  </a:cubicBezTo>
                  <a:cubicBezTo>
                    <a:pt x="414" y="437"/>
                    <a:pt x="414" y="436"/>
                    <a:pt x="414" y="436"/>
                  </a:cubicBezTo>
                  <a:cubicBezTo>
                    <a:pt x="418" y="434"/>
                    <a:pt x="427" y="424"/>
                    <a:pt x="434" y="417"/>
                  </a:cubicBezTo>
                  <a:cubicBezTo>
                    <a:pt x="440" y="410"/>
                    <a:pt x="445" y="414"/>
                    <a:pt x="445" y="414"/>
                  </a:cubicBezTo>
                  <a:cubicBezTo>
                    <a:pt x="445" y="414"/>
                    <a:pt x="451" y="418"/>
                    <a:pt x="460" y="424"/>
                  </a:cubicBezTo>
                  <a:cubicBezTo>
                    <a:pt x="466" y="428"/>
                    <a:pt x="470" y="425"/>
                    <a:pt x="472" y="423"/>
                  </a:cubicBezTo>
                  <a:cubicBezTo>
                    <a:pt x="472" y="423"/>
                    <a:pt x="472" y="423"/>
                    <a:pt x="472" y="423"/>
                  </a:cubicBezTo>
                  <a:cubicBezTo>
                    <a:pt x="473" y="422"/>
                    <a:pt x="473" y="422"/>
                    <a:pt x="473" y="422"/>
                  </a:cubicBezTo>
                  <a:cubicBezTo>
                    <a:pt x="473" y="422"/>
                    <a:pt x="484" y="406"/>
                    <a:pt x="488" y="399"/>
                  </a:cubicBezTo>
                  <a:cubicBezTo>
                    <a:pt x="493" y="393"/>
                    <a:pt x="487" y="388"/>
                    <a:pt x="486" y="387"/>
                  </a:cubicBezTo>
                  <a:cubicBezTo>
                    <a:pt x="486" y="387"/>
                    <a:pt x="486" y="387"/>
                    <a:pt x="486" y="387"/>
                  </a:cubicBezTo>
                  <a:cubicBezTo>
                    <a:pt x="486" y="387"/>
                    <a:pt x="486" y="387"/>
                    <a:pt x="486" y="387"/>
                  </a:cubicBezTo>
                  <a:cubicBezTo>
                    <a:pt x="484" y="386"/>
                    <a:pt x="475" y="379"/>
                    <a:pt x="471" y="377"/>
                  </a:cubicBezTo>
                  <a:cubicBezTo>
                    <a:pt x="470" y="376"/>
                    <a:pt x="470" y="376"/>
                    <a:pt x="470" y="376"/>
                  </a:cubicBezTo>
                  <a:cubicBezTo>
                    <a:pt x="467" y="373"/>
                    <a:pt x="468" y="369"/>
                    <a:pt x="469" y="366"/>
                  </a:cubicBezTo>
                  <a:cubicBezTo>
                    <a:pt x="469" y="365"/>
                    <a:pt x="469" y="365"/>
                    <a:pt x="469" y="365"/>
                  </a:cubicBezTo>
                  <a:cubicBezTo>
                    <a:pt x="471" y="361"/>
                    <a:pt x="477" y="350"/>
                    <a:pt x="480" y="339"/>
                  </a:cubicBezTo>
                  <a:cubicBezTo>
                    <a:pt x="480" y="339"/>
                    <a:pt x="480" y="339"/>
                    <a:pt x="480" y="339"/>
                  </a:cubicBezTo>
                  <a:cubicBezTo>
                    <a:pt x="480" y="339"/>
                    <a:pt x="480" y="339"/>
                    <a:pt x="480" y="339"/>
                  </a:cubicBezTo>
                  <a:cubicBezTo>
                    <a:pt x="481" y="337"/>
                    <a:pt x="482" y="336"/>
                    <a:pt x="483" y="335"/>
                  </a:cubicBezTo>
                  <a:cubicBezTo>
                    <a:pt x="483" y="335"/>
                    <a:pt x="483" y="335"/>
                    <a:pt x="483" y="335"/>
                  </a:cubicBezTo>
                  <a:cubicBezTo>
                    <a:pt x="486" y="331"/>
                    <a:pt x="492" y="333"/>
                    <a:pt x="492" y="333"/>
                  </a:cubicBezTo>
                  <a:cubicBezTo>
                    <a:pt x="492" y="333"/>
                    <a:pt x="497" y="334"/>
                    <a:pt x="506" y="336"/>
                  </a:cubicBezTo>
                  <a:cubicBezTo>
                    <a:pt x="507" y="336"/>
                    <a:pt x="507" y="336"/>
                    <a:pt x="507" y="336"/>
                  </a:cubicBezTo>
                  <a:cubicBezTo>
                    <a:pt x="507" y="336"/>
                    <a:pt x="507" y="336"/>
                    <a:pt x="507" y="336"/>
                  </a:cubicBezTo>
                  <a:cubicBezTo>
                    <a:pt x="507" y="336"/>
                    <a:pt x="507" y="336"/>
                    <a:pt x="507" y="336"/>
                  </a:cubicBezTo>
                  <a:cubicBezTo>
                    <a:pt x="507" y="336"/>
                    <a:pt x="507" y="336"/>
                    <a:pt x="507" y="336"/>
                  </a:cubicBezTo>
                  <a:cubicBezTo>
                    <a:pt x="512" y="337"/>
                    <a:pt x="515" y="335"/>
                    <a:pt x="516" y="333"/>
                  </a:cubicBezTo>
                  <a:cubicBezTo>
                    <a:pt x="516" y="333"/>
                    <a:pt x="516" y="333"/>
                    <a:pt x="516" y="333"/>
                  </a:cubicBezTo>
                  <a:cubicBezTo>
                    <a:pt x="517" y="332"/>
                    <a:pt x="518" y="330"/>
                    <a:pt x="518" y="330"/>
                  </a:cubicBezTo>
                  <a:cubicBezTo>
                    <a:pt x="518" y="330"/>
                    <a:pt x="522" y="309"/>
                    <a:pt x="524" y="301"/>
                  </a:cubicBezTo>
                  <a:cubicBezTo>
                    <a:pt x="524" y="298"/>
                    <a:pt x="523" y="296"/>
                    <a:pt x="521" y="294"/>
                  </a:cubicBezTo>
                  <a:cubicBezTo>
                    <a:pt x="519" y="292"/>
                    <a:pt x="517" y="292"/>
                    <a:pt x="517" y="292"/>
                  </a:cubicBezTo>
                  <a:cubicBezTo>
                    <a:pt x="517" y="292"/>
                    <a:pt x="503" y="289"/>
                    <a:pt x="499" y="288"/>
                  </a:cubicBezTo>
                  <a:cubicBezTo>
                    <a:pt x="499" y="288"/>
                    <a:pt x="499" y="288"/>
                    <a:pt x="499" y="288"/>
                  </a:cubicBezTo>
                  <a:cubicBezTo>
                    <a:pt x="498" y="288"/>
                    <a:pt x="497" y="288"/>
                    <a:pt x="496" y="287"/>
                  </a:cubicBezTo>
                  <a:cubicBezTo>
                    <a:pt x="494" y="285"/>
                    <a:pt x="493" y="281"/>
                    <a:pt x="493" y="278"/>
                  </a:cubicBezTo>
                  <a:cubicBezTo>
                    <a:pt x="493" y="274"/>
                    <a:pt x="494" y="262"/>
                    <a:pt x="493" y="250"/>
                  </a:cubicBezTo>
                  <a:cubicBezTo>
                    <a:pt x="493" y="250"/>
                    <a:pt x="493" y="250"/>
                    <a:pt x="493" y="250"/>
                  </a:cubicBezTo>
                  <a:cubicBezTo>
                    <a:pt x="493" y="250"/>
                    <a:pt x="493" y="250"/>
                    <a:pt x="493" y="250"/>
                  </a:cubicBezTo>
                  <a:cubicBezTo>
                    <a:pt x="493" y="250"/>
                    <a:pt x="493" y="250"/>
                    <a:pt x="493" y="250"/>
                  </a:cubicBezTo>
                  <a:cubicBezTo>
                    <a:pt x="493" y="247"/>
                    <a:pt x="494" y="244"/>
                    <a:pt x="496" y="243"/>
                  </a:cubicBezTo>
                  <a:cubicBezTo>
                    <a:pt x="496" y="243"/>
                    <a:pt x="496" y="243"/>
                    <a:pt x="496" y="243"/>
                  </a:cubicBezTo>
                  <a:cubicBezTo>
                    <a:pt x="498" y="240"/>
                    <a:pt x="501" y="240"/>
                    <a:pt x="502" y="240"/>
                  </a:cubicBezTo>
                  <a:cubicBezTo>
                    <a:pt x="517" y="237"/>
                    <a:pt x="517" y="237"/>
                    <a:pt x="517" y="237"/>
                  </a:cubicBezTo>
                  <a:cubicBezTo>
                    <a:pt x="520" y="236"/>
                    <a:pt x="521" y="235"/>
                    <a:pt x="522" y="234"/>
                  </a:cubicBezTo>
                  <a:cubicBezTo>
                    <a:pt x="524" y="231"/>
                    <a:pt x="524" y="228"/>
                    <a:pt x="524" y="228"/>
                  </a:cubicBezTo>
                  <a:cubicBezTo>
                    <a:pt x="524" y="228"/>
                    <a:pt x="521" y="211"/>
                    <a:pt x="519" y="202"/>
                  </a:cubicBezTo>
                  <a:cubicBezTo>
                    <a:pt x="519" y="200"/>
                    <a:pt x="519" y="200"/>
                    <a:pt x="519" y="200"/>
                  </a:cubicBezTo>
                  <a:cubicBezTo>
                    <a:pt x="519" y="199"/>
                    <a:pt x="519" y="199"/>
                    <a:pt x="519" y="199"/>
                  </a:cubicBezTo>
                  <a:cubicBezTo>
                    <a:pt x="519" y="197"/>
                    <a:pt x="517" y="195"/>
                    <a:pt x="516" y="194"/>
                  </a:cubicBezTo>
                  <a:cubicBezTo>
                    <a:pt x="513" y="192"/>
                    <a:pt x="509" y="192"/>
                    <a:pt x="509" y="192"/>
                  </a:cubicBezTo>
                  <a:cubicBezTo>
                    <a:pt x="509" y="192"/>
                    <a:pt x="496" y="195"/>
                    <a:pt x="491" y="196"/>
                  </a:cubicBezTo>
                  <a:cubicBezTo>
                    <a:pt x="489" y="196"/>
                    <a:pt x="487" y="196"/>
                    <a:pt x="486" y="195"/>
                  </a:cubicBezTo>
                  <a:cubicBezTo>
                    <a:pt x="483" y="193"/>
                    <a:pt x="482" y="189"/>
                    <a:pt x="482" y="189"/>
                  </a:cubicBezTo>
                  <a:cubicBezTo>
                    <a:pt x="480" y="183"/>
                    <a:pt x="475" y="172"/>
                    <a:pt x="471" y="162"/>
                  </a:cubicBezTo>
                  <a:cubicBezTo>
                    <a:pt x="469" y="157"/>
                    <a:pt x="470" y="154"/>
                    <a:pt x="471" y="152"/>
                  </a:cubicBezTo>
                  <a:cubicBezTo>
                    <a:pt x="473" y="151"/>
                    <a:pt x="475" y="150"/>
                    <a:pt x="475" y="150"/>
                  </a:cubicBezTo>
                  <a:cubicBezTo>
                    <a:pt x="475" y="150"/>
                    <a:pt x="481" y="146"/>
                    <a:pt x="488" y="141"/>
                  </a:cubicBezTo>
                  <a:cubicBezTo>
                    <a:pt x="489" y="141"/>
                    <a:pt x="490" y="140"/>
                    <a:pt x="490" y="139"/>
                  </a:cubicBezTo>
                  <a:cubicBezTo>
                    <a:pt x="494" y="135"/>
                    <a:pt x="491" y="130"/>
                    <a:pt x="491" y="130"/>
                  </a:cubicBezTo>
                  <a:cubicBezTo>
                    <a:pt x="491" y="130"/>
                    <a:pt x="481" y="115"/>
                    <a:pt x="476" y="107"/>
                  </a:cubicBezTo>
                  <a:cubicBezTo>
                    <a:pt x="471" y="99"/>
                    <a:pt x="464" y="103"/>
                    <a:pt x="464" y="103"/>
                  </a:cubicBezTo>
                  <a:cubicBezTo>
                    <a:pt x="464" y="103"/>
                    <a:pt x="452" y="111"/>
                    <a:pt x="448" y="114"/>
                  </a:cubicBezTo>
                  <a:cubicBezTo>
                    <a:pt x="443" y="117"/>
                    <a:pt x="437" y="111"/>
                    <a:pt x="437" y="111"/>
                  </a:cubicBezTo>
                  <a:cubicBezTo>
                    <a:pt x="434" y="107"/>
                    <a:pt x="425" y="98"/>
                    <a:pt x="418" y="91"/>
                  </a:cubicBezTo>
                  <a:cubicBezTo>
                    <a:pt x="411" y="84"/>
                    <a:pt x="415" y="79"/>
                    <a:pt x="415" y="78"/>
                  </a:cubicBezTo>
                  <a:cubicBezTo>
                    <a:pt x="415" y="78"/>
                    <a:pt x="415" y="78"/>
                    <a:pt x="415" y="78"/>
                  </a:cubicBezTo>
                  <a:cubicBezTo>
                    <a:pt x="415" y="78"/>
                    <a:pt x="418" y="74"/>
                    <a:pt x="424" y="65"/>
                  </a:cubicBezTo>
                  <a:cubicBezTo>
                    <a:pt x="430" y="56"/>
                    <a:pt x="421" y="51"/>
                    <a:pt x="421" y="51"/>
                  </a:cubicBezTo>
                  <a:cubicBezTo>
                    <a:pt x="421" y="51"/>
                    <a:pt x="410" y="43"/>
                    <a:pt x="401" y="37"/>
                  </a:cubicBezTo>
                  <a:cubicBezTo>
                    <a:pt x="394" y="32"/>
                    <a:pt x="390" y="36"/>
                    <a:pt x="388" y="38"/>
                  </a:cubicBezTo>
                  <a:cubicBezTo>
                    <a:pt x="387" y="39"/>
                    <a:pt x="387" y="39"/>
                    <a:pt x="387" y="39"/>
                  </a:cubicBezTo>
                  <a:cubicBezTo>
                    <a:pt x="387" y="39"/>
                    <a:pt x="381" y="48"/>
                    <a:pt x="379" y="52"/>
                  </a:cubicBezTo>
                  <a:cubicBezTo>
                    <a:pt x="378" y="53"/>
                    <a:pt x="378" y="53"/>
                    <a:pt x="378" y="53"/>
                  </a:cubicBezTo>
                  <a:cubicBezTo>
                    <a:pt x="375" y="56"/>
                    <a:pt x="371" y="58"/>
                    <a:pt x="366" y="55"/>
                  </a:cubicBezTo>
                  <a:cubicBezTo>
                    <a:pt x="360" y="52"/>
                    <a:pt x="345" y="47"/>
                    <a:pt x="338" y="43"/>
                  </a:cubicBezTo>
                  <a:cubicBezTo>
                    <a:pt x="331" y="40"/>
                    <a:pt x="333" y="35"/>
                    <a:pt x="333" y="35"/>
                  </a:cubicBezTo>
                  <a:cubicBezTo>
                    <a:pt x="333" y="35"/>
                    <a:pt x="334" y="28"/>
                    <a:pt x="336" y="18"/>
                  </a:cubicBezTo>
                  <a:cubicBezTo>
                    <a:pt x="339" y="8"/>
                    <a:pt x="329" y="7"/>
                    <a:pt x="329" y="7"/>
                  </a:cubicBezTo>
                  <a:cubicBezTo>
                    <a:pt x="329" y="7"/>
                    <a:pt x="311" y="3"/>
                    <a:pt x="302" y="1"/>
                  </a:cubicBezTo>
                  <a:cubicBezTo>
                    <a:pt x="298" y="0"/>
                    <a:pt x="296" y="2"/>
                    <a:pt x="295" y="4"/>
                  </a:cubicBezTo>
                  <a:cubicBezTo>
                    <a:pt x="292" y="6"/>
                    <a:pt x="292" y="10"/>
                    <a:pt x="292" y="10"/>
                  </a:cubicBezTo>
                  <a:cubicBezTo>
                    <a:pt x="292" y="10"/>
                    <a:pt x="290" y="21"/>
                    <a:pt x="289" y="26"/>
                  </a:cubicBezTo>
                  <a:cubicBezTo>
                    <a:pt x="288" y="27"/>
                    <a:pt x="288" y="28"/>
                    <a:pt x="288" y="29"/>
                  </a:cubicBezTo>
                  <a:cubicBezTo>
                    <a:pt x="285" y="31"/>
                    <a:pt x="281" y="32"/>
                    <a:pt x="277" y="31"/>
                  </a:cubicBezTo>
                  <a:cubicBezTo>
                    <a:pt x="273" y="31"/>
                    <a:pt x="257" y="31"/>
                    <a:pt x="249" y="31"/>
                  </a:cubicBezTo>
                  <a:cubicBezTo>
                    <a:pt x="241" y="31"/>
                    <a:pt x="240" y="25"/>
                    <a:pt x="240" y="25"/>
                  </a:cubicBezTo>
                  <a:cubicBezTo>
                    <a:pt x="240" y="25"/>
                    <a:pt x="239" y="17"/>
                    <a:pt x="237" y="8"/>
                  </a:cubicBezTo>
                  <a:cubicBezTo>
                    <a:pt x="236" y="0"/>
                    <a:pt x="228" y="0"/>
                    <a:pt x="228" y="0"/>
                  </a:cubicBezTo>
                  <a:cubicBezTo>
                    <a:pt x="228" y="0"/>
                    <a:pt x="209" y="3"/>
                    <a:pt x="200" y="6"/>
                  </a:cubicBezTo>
                  <a:cubicBezTo>
                    <a:pt x="197" y="6"/>
                    <a:pt x="196" y="7"/>
                    <a:pt x="195" y="9"/>
                  </a:cubicBezTo>
                  <a:cubicBezTo>
                    <a:pt x="192" y="12"/>
                    <a:pt x="193" y="17"/>
                    <a:pt x="193" y="17"/>
                  </a:cubicBezTo>
                  <a:cubicBezTo>
                    <a:pt x="193" y="17"/>
                    <a:pt x="196" y="32"/>
                    <a:pt x="196" y="35"/>
                  </a:cubicBezTo>
                  <a:cubicBezTo>
                    <a:pt x="197" y="36"/>
                    <a:pt x="196" y="38"/>
                    <a:pt x="195" y="39"/>
                  </a:cubicBezTo>
                  <a:cubicBezTo>
                    <a:pt x="194" y="41"/>
                    <a:pt x="192" y="42"/>
                    <a:pt x="189" y="43"/>
                  </a:cubicBezTo>
                  <a:cubicBezTo>
                    <a:pt x="185" y="44"/>
                    <a:pt x="171" y="50"/>
                    <a:pt x="163" y="53"/>
                  </a:cubicBezTo>
                  <a:cubicBezTo>
                    <a:pt x="155" y="57"/>
                    <a:pt x="151" y="51"/>
                    <a:pt x="151" y="51"/>
                  </a:cubicBezTo>
                  <a:cubicBezTo>
                    <a:pt x="151" y="51"/>
                    <a:pt x="149" y="48"/>
                    <a:pt x="143" y="38"/>
                  </a:cubicBezTo>
                  <a:cubicBezTo>
                    <a:pt x="136" y="29"/>
                    <a:pt x="130" y="34"/>
                    <a:pt x="130" y="34"/>
                  </a:cubicBezTo>
                  <a:cubicBezTo>
                    <a:pt x="130" y="34"/>
                    <a:pt x="116" y="43"/>
                    <a:pt x="108" y="48"/>
                  </a:cubicBezTo>
                  <a:cubicBezTo>
                    <a:pt x="106" y="49"/>
                    <a:pt x="105" y="50"/>
                    <a:pt x="104" y="51"/>
                  </a:cubicBezTo>
                  <a:cubicBezTo>
                    <a:pt x="100" y="56"/>
                    <a:pt x="104" y="61"/>
                    <a:pt x="104" y="61"/>
                  </a:cubicBezTo>
                  <a:cubicBezTo>
                    <a:pt x="104" y="61"/>
                    <a:pt x="111" y="72"/>
                    <a:pt x="114" y="77"/>
                  </a:cubicBezTo>
                  <a:cubicBezTo>
                    <a:pt x="116" y="80"/>
                    <a:pt x="115" y="83"/>
                    <a:pt x="113" y="85"/>
                  </a:cubicBezTo>
                  <a:cubicBezTo>
                    <a:pt x="111" y="88"/>
                    <a:pt x="109" y="89"/>
                    <a:pt x="108" y="90"/>
                  </a:cubicBezTo>
                  <a:cubicBezTo>
                    <a:pt x="105" y="93"/>
                    <a:pt x="98" y="100"/>
                    <a:pt x="91" y="107"/>
                  </a:cubicBezTo>
                  <a:cubicBezTo>
                    <a:pt x="84" y="115"/>
                    <a:pt x="78" y="109"/>
                    <a:pt x="78" y="109"/>
                  </a:cubicBezTo>
                  <a:cubicBezTo>
                    <a:pt x="78" y="109"/>
                    <a:pt x="71" y="104"/>
                    <a:pt x="64" y="100"/>
                  </a:cubicBezTo>
                  <a:cubicBezTo>
                    <a:pt x="58" y="96"/>
                    <a:pt x="54" y="101"/>
                    <a:pt x="52" y="103"/>
                  </a:cubicBezTo>
                  <a:cubicBezTo>
                    <a:pt x="52" y="103"/>
                    <a:pt x="52" y="103"/>
                    <a:pt x="52" y="103"/>
                  </a:cubicBezTo>
                  <a:cubicBezTo>
                    <a:pt x="52" y="103"/>
                    <a:pt x="44" y="115"/>
                    <a:pt x="38" y="124"/>
                  </a:cubicBezTo>
                  <a:cubicBezTo>
                    <a:pt x="32" y="133"/>
                    <a:pt x="40" y="138"/>
                    <a:pt x="40" y="138"/>
                  </a:cubicBezTo>
                  <a:cubicBezTo>
                    <a:pt x="40" y="138"/>
                    <a:pt x="48" y="143"/>
                    <a:pt x="54" y="147"/>
                  </a:cubicBezTo>
                  <a:cubicBezTo>
                    <a:pt x="59" y="151"/>
                    <a:pt x="56" y="158"/>
                    <a:pt x="55" y="161"/>
                  </a:cubicBezTo>
                  <a:cubicBezTo>
                    <a:pt x="53" y="163"/>
                    <a:pt x="49" y="174"/>
                    <a:pt x="45" y="184"/>
                  </a:cubicBezTo>
                  <a:cubicBezTo>
                    <a:pt x="44" y="186"/>
                    <a:pt x="43" y="188"/>
                    <a:pt x="42" y="189"/>
                  </a:cubicBezTo>
                  <a:cubicBezTo>
                    <a:pt x="38" y="194"/>
                    <a:pt x="34" y="191"/>
                    <a:pt x="34" y="191"/>
                  </a:cubicBezTo>
                  <a:cubicBezTo>
                    <a:pt x="34" y="191"/>
                    <a:pt x="23" y="189"/>
                    <a:pt x="17" y="188"/>
                  </a:cubicBezTo>
                  <a:cubicBezTo>
                    <a:pt x="13" y="187"/>
                    <a:pt x="11" y="189"/>
                    <a:pt x="9" y="191"/>
                  </a:cubicBezTo>
                  <a:cubicBezTo>
                    <a:pt x="8" y="192"/>
                    <a:pt x="7" y="194"/>
                    <a:pt x="7" y="194"/>
                  </a:cubicBezTo>
                  <a:cubicBezTo>
                    <a:pt x="7" y="194"/>
                    <a:pt x="3" y="213"/>
                    <a:pt x="1" y="222"/>
                  </a:cubicBezTo>
                  <a:cubicBezTo>
                    <a:pt x="0" y="231"/>
                    <a:pt x="9" y="232"/>
                    <a:pt x="9" y="232"/>
                  </a:cubicBezTo>
                  <a:cubicBezTo>
                    <a:pt x="9" y="232"/>
                    <a:pt x="21" y="235"/>
                    <a:pt x="26" y="236"/>
                  </a:cubicBezTo>
                  <a:cubicBezTo>
                    <a:pt x="31" y="237"/>
                    <a:pt x="32" y="242"/>
                    <a:pt x="32" y="248"/>
                  </a:cubicBezTo>
                  <a:cubicBezTo>
                    <a:pt x="31" y="253"/>
                    <a:pt x="31" y="268"/>
                    <a:pt x="31" y="276"/>
                  </a:cubicBezTo>
                  <a:cubicBezTo>
                    <a:pt x="31" y="277"/>
                    <a:pt x="31" y="277"/>
                    <a:pt x="31" y="277"/>
                  </a:cubicBezTo>
                  <a:cubicBezTo>
                    <a:pt x="31" y="279"/>
                    <a:pt x="31" y="281"/>
                    <a:pt x="30" y="282"/>
                  </a:cubicBezTo>
                  <a:cubicBezTo>
                    <a:pt x="28" y="283"/>
                    <a:pt x="28" y="283"/>
                    <a:pt x="28" y="283"/>
                  </a:cubicBezTo>
                  <a:cubicBezTo>
                    <a:pt x="27" y="284"/>
                    <a:pt x="25" y="284"/>
                    <a:pt x="25" y="284"/>
                  </a:cubicBezTo>
                  <a:cubicBezTo>
                    <a:pt x="25" y="284"/>
                    <a:pt x="19" y="285"/>
                    <a:pt x="9" y="287"/>
                  </a:cubicBezTo>
                  <a:cubicBezTo>
                    <a:pt x="6" y="288"/>
                    <a:pt x="4" y="289"/>
                    <a:pt x="3" y="291"/>
                  </a:cubicBezTo>
                  <a:cubicBezTo>
                    <a:pt x="2" y="291"/>
                    <a:pt x="2" y="291"/>
                    <a:pt x="2" y="291"/>
                  </a:cubicBezTo>
                  <a:cubicBezTo>
                    <a:pt x="0" y="294"/>
                    <a:pt x="1" y="298"/>
                    <a:pt x="1" y="298"/>
                  </a:cubicBezTo>
                  <a:close/>
                  <a:moveTo>
                    <a:pt x="139" y="157"/>
                  </a:moveTo>
                  <a:cubicBezTo>
                    <a:pt x="140" y="156"/>
                    <a:pt x="140" y="156"/>
                    <a:pt x="140" y="156"/>
                  </a:cubicBezTo>
                  <a:cubicBezTo>
                    <a:pt x="196" y="87"/>
                    <a:pt x="298" y="77"/>
                    <a:pt x="367" y="133"/>
                  </a:cubicBezTo>
                  <a:cubicBezTo>
                    <a:pt x="436" y="189"/>
                    <a:pt x="447" y="291"/>
                    <a:pt x="391" y="360"/>
                  </a:cubicBezTo>
                  <a:cubicBezTo>
                    <a:pt x="391" y="361"/>
                    <a:pt x="391" y="361"/>
                    <a:pt x="391" y="361"/>
                  </a:cubicBezTo>
                  <a:cubicBezTo>
                    <a:pt x="334" y="430"/>
                    <a:pt x="232" y="440"/>
                    <a:pt x="163" y="384"/>
                  </a:cubicBezTo>
                  <a:cubicBezTo>
                    <a:pt x="94" y="328"/>
                    <a:pt x="83" y="226"/>
                    <a:pt x="139" y="157"/>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94" name="Freeform 92"/>
            <p:cNvSpPr>
              <a:spLocks noEditPoints="1"/>
            </p:cNvSpPr>
            <p:nvPr/>
          </p:nvSpPr>
          <p:spPr bwMode="auto">
            <a:xfrm>
              <a:off x="8874126" y="3857625"/>
              <a:ext cx="714375" cy="706438"/>
            </a:xfrm>
            <a:custGeom>
              <a:avLst/>
              <a:gdLst>
                <a:gd name="T0" fmla="*/ 33 w 536"/>
                <a:gd name="T1" fmla="*/ 269 h 531"/>
                <a:gd name="T2" fmla="*/ 14 w 536"/>
                <a:gd name="T3" fmla="*/ 358 h 531"/>
                <a:gd name="T4" fmla="*/ 45 w 536"/>
                <a:gd name="T5" fmla="*/ 360 h 531"/>
                <a:gd name="T6" fmla="*/ 66 w 536"/>
                <a:gd name="T7" fmla="*/ 385 h 531"/>
                <a:gd name="T8" fmla="*/ 81 w 536"/>
                <a:gd name="T9" fmla="*/ 446 h 531"/>
                <a:gd name="T10" fmla="*/ 127 w 536"/>
                <a:gd name="T11" fmla="*/ 492 h 531"/>
                <a:gd name="T12" fmla="*/ 209 w 536"/>
                <a:gd name="T13" fmla="*/ 491 h 531"/>
                <a:gd name="T14" fmla="*/ 264 w 536"/>
                <a:gd name="T15" fmla="*/ 506 h 531"/>
                <a:gd name="T16" fmla="*/ 331 w 536"/>
                <a:gd name="T17" fmla="*/ 523 h 531"/>
                <a:gd name="T18" fmla="*/ 399 w 536"/>
                <a:gd name="T19" fmla="*/ 464 h 531"/>
                <a:gd name="T20" fmla="*/ 436 w 536"/>
                <a:gd name="T21" fmla="*/ 426 h 531"/>
                <a:gd name="T22" fmla="*/ 508 w 536"/>
                <a:gd name="T23" fmla="*/ 380 h 531"/>
                <a:gd name="T24" fmla="*/ 521 w 536"/>
                <a:gd name="T25" fmla="*/ 313 h 531"/>
                <a:gd name="T26" fmla="*/ 501 w 536"/>
                <a:gd name="T27" fmla="*/ 253 h 531"/>
                <a:gd name="T28" fmla="*/ 507 w 536"/>
                <a:gd name="T29" fmla="*/ 169 h 531"/>
                <a:gd name="T30" fmla="*/ 482 w 536"/>
                <a:gd name="T31" fmla="*/ 119 h 531"/>
                <a:gd name="T32" fmla="*/ 453 w 536"/>
                <a:gd name="T33" fmla="*/ 86 h 531"/>
                <a:gd name="T34" fmla="*/ 427 w 536"/>
                <a:gd name="T35" fmla="*/ 93 h 531"/>
                <a:gd name="T36" fmla="*/ 381 w 536"/>
                <a:gd name="T37" fmla="*/ 25 h 531"/>
                <a:gd name="T38" fmla="*/ 350 w 536"/>
                <a:gd name="T39" fmla="*/ 45 h 531"/>
                <a:gd name="T40" fmla="*/ 315 w 536"/>
                <a:gd name="T41" fmla="*/ 10 h 531"/>
                <a:gd name="T42" fmla="*/ 271 w 536"/>
                <a:gd name="T43" fmla="*/ 8 h 531"/>
                <a:gd name="T44" fmla="*/ 208 w 536"/>
                <a:gd name="T45" fmla="*/ 3 h 531"/>
                <a:gd name="T46" fmla="*/ 171 w 536"/>
                <a:gd name="T47" fmla="*/ 23 h 531"/>
                <a:gd name="T48" fmla="*/ 134 w 536"/>
                <a:gd name="T49" fmla="*/ 64 h 531"/>
                <a:gd name="T50" fmla="*/ 98 w 536"/>
                <a:gd name="T51" fmla="*/ 92 h 531"/>
                <a:gd name="T52" fmla="*/ 77 w 536"/>
                <a:gd name="T53" fmla="*/ 125 h 531"/>
                <a:gd name="T54" fmla="*/ 24 w 536"/>
                <a:gd name="T55" fmla="*/ 154 h 531"/>
                <a:gd name="T56" fmla="*/ 31 w 536"/>
                <a:gd name="T57" fmla="*/ 219 h 531"/>
                <a:gd name="T58" fmla="*/ 2 w 536"/>
                <a:gd name="T59" fmla="*/ 222 h 531"/>
                <a:gd name="T60" fmla="*/ 346 w 536"/>
                <a:gd name="T61" fmla="*/ 128 h 531"/>
                <a:gd name="T62" fmla="*/ 262 w 536"/>
                <a:gd name="T63" fmla="*/ 110 h 531"/>
                <a:gd name="T64" fmla="*/ 188 w 536"/>
                <a:gd name="T65" fmla="*/ 137 h 531"/>
                <a:gd name="T66" fmla="*/ 240 w 536"/>
                <a:gd name="T67" fmla="*/ 250 h 531"/>
                <a:gd name="T68" fmla="*/ 201 w 536"/>
                <a:gd name="T69" fmla="*/ 284 h 531"/>
                <a:gd name="T70" fmla="*/ 204 w 536"/>
                <a:gd name="T71" fmla="*/ 234 h 531"/>
                <a:gd name="T72" fmla="*/ 252 w 536"/>
                <a:gd name="T73" fmla="*/ 289 h 531"/>
                <a:gd name="T74" fmla="*/ 287 w 536"/>
                <a:gd name="T75" fmla="*/ 327 h 531"/>
                <a:gd name="T76" fmla="*/ 252 w 536"/>
                <a:gd name="T77" fmla="*/ 329 h 531"/>
                <a:gd name="T78" fmla="*/ 324 w 536"/>
                <a:gd name="T79" fmla="*/ 313 h 531"/>
                <a:gd name="T80" fmla="*/ 341 w 536"/>
                <a:gd name="T81" fmla="*/ 234 h 531"/>
                <a:gd name="T82" fmla="*/ 333 w 536"/>
                <a:gd name="T83" fmla="*/ 277 h 531"/>
                <a:gd name="T84" fmla="*/ 318 w 536"/>
                <a:gd name="T85" fmla="*/ 202 h 531"/>
                <a:gd name="T86" fmla="*/ 235 w 536"/>
                <a:gd name="T87" fmla="*/ 188 h 531"/>
                <a:gd name="T88" fmla="*/ 277 w 536"/>
                <a:gd name="T89" fmla="*/ 181 h 531"/>
                <a:gd name="T90" fmla="*/ 318 w 536"/>
                <a:gd name="T91" fmla="*/ 201 h 531"/>
                <a:gd name="T92" fmla="*/ 395 w 536"/>
                <a:gd name="T93" fmla="*/ 331 h 531"/>
                <a:gd name="T94" fmla="*/ 395 w 536"/>
                <a:gd name="T95" fmla="*/ 248 h 531"/>
                <a:gd name="T96" fmla="*/ 366 w 536"/>
                <a:gd name="T97" fmla="*/ 180 h 531"/>
                <a:gd name="T98" fmla="*/ 179 w 536"/>
                <a:gd name="T99" fmla="*/ 360 h 531"/>
                <a:gd name="T100" fmla="*/ 242 w 536"/>
                <a:gd name="T101" fmla="*/ 410 h 531"/>
                <a:gd name="T102" fmla="*/ 319 w 536"/>
                <a:gd name="T103" fmla="*/ 402 h 531"/>
                <a:gd name="T104" fmla="*/ 383 w 536"/>
                <a:gd name="T105" fmla="*/ 399 h 531"/>
                <a:gd name="T106" fmla="*/ 142 w 536"/>
                <a:gd name="T107" fmla="*/ 169 h 531"/>
                <a:gd name="T108" fmla="*/ 113 w 536"/>
                <a:gd name="T109" fmla="*/ 265 h 531"/>
                <a:gd name="T110" fmla="*/ 137 w 536"/>
                <a:gd name="T111" fmla="*/ 344 h 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36" h="531">
                  <a:moveTo>
                    <a:pt x="0" y="251"/>
                  </a:moveTo>
                  <a:cubicBezTo>
                    <a:pt x="0" y="254"/>
                    <a:pt x="0" y="259"/>
                    <a:pt x="8" y="260"/>
                  </a:cubicBezTo>
                  <a:cubicBezTo>
                    <a:pt x="17" y="261"/>
                    <a:pt x="27" y="262"/>
                    <a:pt x="27" y="262"/>
                  </a:cubicBezTo>
                  <a:cubicBezTo>
                    <a:pt x="27" y="262"/>
                    <a:pt x="27" y="262"/>
                    <a:pt x="27" y="262"/>
                  </a:cubicBezTo>
                  <a:cubicBezTo>
                    <a:pt x="29" y="263"/>
                    <a:pt x="32" y="263"/>
                    <a:pt x="33" y="265"/>
                  </a:cubicBezTo>
                  <a:cubicBezTo>
                    <a:pt x="33" y="269"/>
                    <a:pt x="33" y="269"/>
                    <a:pt x="33" y="269"/>
                  </a:cubicBezTo>
                  <a:cubicBezTo>
                    <a:pt x="33" y="269"/>
                    <a:pt x="33" y="269"/>
                    <a:pt x="33" y="269"/>
                  </a:cubicBezTo>
                  <a:cubicBezTo>
                    <a:pt x="34" y="277"/>
                    <a:pt x="35" y="294"/>
                    <a:pt x="36" y="299"/>
                  </a:cubicBezTo>
                  <a:cubicBezTo>
                    <a:pt x="35" y="302"/>
                    <a:pt x="35" y="302"/>
                    <a:pt x="35" y="302"/>
                  </a:cubicBezTo>
                  <a:cubicBezTo>
                    <a:pt x="35" y="306"/>
                    <a:pt x="33" y="310"/>
                    <a:pt x="30" y="311"/>
                  </a:cubicBezTo>
                  <a:cubicBezTo>
                    <a:pt x="13" y="316"/>
                    <a:pt x="13" y="316"/>
                    <a:pt x="13" y="316"/>
                  </a:cubicBezTo>
                  <a:cubicBezTo>
                    <a:pt x="13" y="316"/>
                    <a:pt x="6" y="318"/>
                    <a:pt x="6" y="324"/>
                  </a:cubicBezTo>
                  <a:cubicBezTo>
                    <a:pt x="6" y="326"/>
                    <a:pt x="6" y="328"/>
                    <a:pt x="7" y="329"/>
                  </a:cubicBezTo>
                  <a:cubicBezTo>
                    <a:pt x="9" y="338"/>
                    <a:pt x="14" y="358"/>
                    <a:pt x="14" y="358"/>
                  </a:cubicBezTo>
                  <a:cubicBezTo>
                    <a:pt x="14" y="358"/>
                    <a:pt x="15" y="371"/>
                    <a:pt x="22" y="371"/>
                  </a:cubicBezTo>
                  <a:cubicBezTo>
                    <a:pt x="22" y="371"/>
                    <a:pt x="22" y="371"/>
                    <a:pt x="22" y="371"/>
                  </a:cubicBezTo>
                  <a:cubicBezTo>
                    <a:pt x="23" y="371"/>
                    <a:pt x="25" y="365"/>
                    <a:pt x="26" y="365"/>
                  </a:cubicBezTo>
                  <a:cubicBezTo>
                    <a:pt x="26" y="360"/>
                    <a:pt x="26" y="360"/>
                    <a:pt x="26" y="360"/>
                  </a:cubicBezTo>
                  <a:cubicBezTo>
                    <a:pt x="26" y="361"/>
                    <a:pt x="26" y="361"/>
                    <a:pt x="26" y="361"/>
                  </a:cubicBezTo>
                  <a:cubicBezTo>
                    <a:pt x="37" y="358"/>
                    <a:pt x="41" y="358"/>
                    <a:pt x="41" y="358"/>
                  </a:cubicBezTo>
                  <a:cubicBezTo>
                    <a:pt x="41" y="358"/>
                    <a:pt x="43" y="360"/>
                    <a:pt x="45" y="360"/>
                  </a:cubicBezTo>
                  <a:cubicBezTo>
                    <a:pt x="46" y="360"/>
                    <a:pt x="46" y="360"/>
                    <a:pt x="46" y="360"/>
                  </a:cubicBezTo>
                  <a:cubicBezTo>
                    <a:pt x="47" y="360"/>
                    <a:pt x="47" y="358"/>
                    <a:pt x="49" y="361"/>
                  </a:cubicBezTo>
                  <a:cubicBezTo>
                    <a:pt x="47" y="358"/>
                    <a:pt x="47" y="358"/>
                    <a:pt x="47" y="358"/>
                  </a:cubicBezTo>
                  <a:cubicBezTo>
                    <a:pt x="43" y="358"/>
                    <a:pt x="43" y="358"/>
                    <a:pt x="43" y="358"/>
                  </a:cubicBezTo>
                  <a:cubicBezTo>
                    <a:pt x="43" y="358"/>
                    <a:pt x="43" y="358"/>
                    <a:pt x="43" y="358"/>
                  </a:cubicBezTo>
                  <a:cubicBezTo>
                    <a:pt x="47" y="358"/>
                    <a:pt x="47" y="358"/>
                    <a:pt x="47" y="358"/>
                  </a:cubicBezTo>
                  <a:cubicBezTo>
                    <a:pt x="52" y="367"/>
                    <a:pt x="64" y="382"/>
                    <a:pt x="66" y="385"/>
                  </a:cubicBezTo>
                  <a:cubicBezTo>
                    <a:pt x="66" y="385"/>
                    <a:pt x="69" y="389"/>
                    <a:pt x="69" y="393"/>
                  </a:cubicBezTo>
                  <a:cubicBezTo>
                    <a:pt x="69" y="394"/>
                    <a:pt x="68" y="396"/>
                    <a:pt x="67" y="397"/>
                  </a:cubicBezTo>
                  <a:cubicBezTo>
                    <a:pt x="62" y="400"/>
                    <a:pt x="52" y="409"/>
                    <a:pt x="52" y="409"/>
                  </a:cubicBezTo>
                  <a:cubicBezTo>
                    <a:pt x="52" y="409"/>
                    <a:pt x="48" y="412"/>
                    <a:pt x="48" y="416"/>
                  </a:cubicBezTo>
                  <a:cubicBezTo>
                    <a:pt x="47" y="418"/>
                    <a:pt x="48" y="421"/>
                    <a:pt x="49" y="423"/>
                  </a:cubicBezTo>
                  <a:cubicBezTo>
                    <a:pt x="55" y="430"/>
                    <a:pt x="68" y="446"/>
                    <a:pt x="68" y="446"/>
                  </a:cubicBezTo>
                  <a:cubicBezTo>
                    <a:pt x="68" y="446"/>
                    <a:pt x="75" y="453"/>
                    <a:pt x="81" y="446"/>
                  </a:cubicBezTo>
                  <a:cubicBezTo>
                    <a:pt x="88" y="438"/>
                    <a:pt x="94" y="432"/>
                    <a:pt x="94" y="432"/>
                  </a:cubicBezTo>
                  <a:cubicBezTo>
                    <a:pt x="98" y="428"/>
                    <a:pt x="98" y="428"/>
                    <a:pt x="98" y="428"/>
                  </a:cubicBezTo>
                  <a:cubicBezTo>
                    <a:pt x="99" y="428"/>
                    <a:pt x="104" y="433"/>
                    <a:pt x="104" y="433"/>
                  </a:cubicBezTo>
                  <a:cubicBezTo>
                    <a:pt x="111" y="439"/>
                    <a:pt x="123" y="448"/>
                    <a:pt x="127" y="452"/>
                  </a:cubicBezTo>
                  <a:cubicBezTo>
                    <a:pt x="131" y="455"/>
                    <a:pt x="135" y="460"/>
                    <a:pt x="132" y="464"/>
                  </a:cubicBezTo>
                  <a:cubicBezTo>
                    <a:pt x="130" y="469"/>
                    <a:pt x="124" y="479"/>
                    <a:pt x="124" y="479"/>
                  </a:cubicBezTo>
                  <a:cubicBezTo>
                    <a:pt x="124" y="479"/>
                    <a:pt x="118" y="487"/>
                    <a:pt x="127" y="492"/>
                  </a:cubicBezTo>
                  <a:cubicBezTo>
                    <a:pt x="135" y="496"/>
                    <a:pt x="152" y="506"/>
                    <a:pt x="152" y="506"/>
                  </a:cubicBezTo>
                  <a:cubicBezTo>
                    <a:pt x="152" y="506"/>
                    <a:pt x="154" y="506"/>
                    <a:pt x="156" y="506"/>
                  </a:cubicBezTo>
                  <a:cubicBezTo>
                    <a:pt x="159" y="506"/>
                    <a:pt x="162" y="506"/>
                    <a:pt x="163" y="502"/>
                  </a:cubicBezTo>
                  <a:cubicBezTo>
                    <a:pt x="167" y="496"/>
                    <a:pt x="172" y="487"/>
                    <a:pt x="172" y="487"/>
                  </a:cubicBezTo>
                  <a:cubicBezTo>
                    <a:pt x="172" y="487"/>
                    <a:pt x="173" y="482"/>
                    <a:pt x="179" y="482"/>
                  </a:cubicBezTo>
                  <a:cubicBezTo>
                    <a:pt x="181" y="482"/>
                    <a:pt x="182" y="482"/>
                    <a:pt x="185" y="483"/>
                  </a:cubicBezTo>
                  <a:cubicBezTo>
                    <a:pt x="196" y="487"/>
                    <a:pt x="207" y="490"/>
                    <a:pt x="209" y="491"/>
                  </a:cubicBezTo>
                  <a:cubicBezTo>
                    <a:pt x="212" y="491"/>
                    <a:pt x="220" y="494"/>
                    <a:pt x="219" y="501"/>
                  </a:cubicBezTo>
                  <a:cubicBezTo>
                    <a:pt x="218" y="508"/>
                    <a:pt x="217" y="518"/>
                    <a:pt x="217" y="518"/>
                  </a:cubicBezTo>
                  <a:cubicBezTo>
                    <a:pt x="217" y="518"/>
                    <a:pt x="216" y="527"/>
                    <a:pt x="227" y="528"/>
                  </a:cubicBezTo>
                  <a:cubicBezTo>
                    <a:pt x="238" y="529"/>
                    <a:pt x="252" y="531"/>
                    <a:pt x="252" y="531"/>
                  </a:cubicBezTo>
                  <a:cubicBezTo>
                    <a:pt x="253" y="531"/>
                    <a:pt x="253" y="531"/>
                    <a:pt x="253" y="531"/>
                  </a:cubicBezTo>
                  <a:cubicBezTo>
                    <a:pt x="255" y="531"/>
                    <a:pt x="262" y="530"/>
                    <a:pt x="263" y="524"/>
                  </a:cubicBezTo>
                  <a:cubicBezTo>
                    <a:pt x="263" y="515"/>
                    <a:pt x="264" y="506"/>
                    <a:pt x="264" y="506"/>
                  </a:cubicBezTo>
                  <a:cubicBezTo>
                    <a:pt x="264" y="506"/>
                    <a:pt x="264" y="498"/>
                    <a:pt x="274" y="498"/>
                  </a:cubicBezTo>
                  <a:cubicBezTo>
                    <a:pt x="285" y="497"/>
                    <a:pt x="295" y="496"/>
                    <a:pt x="298" y="496"/>
                  </a:cubicBezTo>
                  <a:cubicBezTo>
                    <a:pt x="300" y="496"/>
                    <a:pt x="303" y="495"/>
                    <a:pt x="305" y="495"/>
                  </a:cubicBezTo>
                  <a:cubicBezTo>
                    <a:pt x="309" y="495"/>
                    <a:pt x="312" y="496"/>
                    <a:pt x="313" y="499"/>
                  </a:cubicBezTo>
                  <a:cubicBezTo>
                    <a:pt x="315" y="505"/>
                    <a:pt x="318" y="518"/>
                    <a:pt x="318" y="518"/>
                  </a:cubicBezTo>
                  <a:cubicBezTo>
                    <a:pt x="318" y="518"/>
                    <a:pt x="320" y="524"/>
                    <a:pt x="326" y="524"/>
                  </a:cubicBezTo>
                  <a:cubicBezTo>
                    <a:pt x="327" y="524"/>
                    <a:pt x="329" y="524"/>
                    <a:pt x="331" y="523"/>
                  </a:cubicBezTo>
                  <a:cubicBezTo>
                    <a:pt x="341" y="520"/>
                    <a:pt x="357" y="516"/>
                    <a:pt x="357" y="516"/>
                  </a:cubicBezTo>
                  <a:cubicBezTo>
                    <a:pt x="357" y="516"/>
                    <a:pt x="365" y="514"/>
                    <a:pt x="361" y="503"/>
                  </a:cubicBezTo>
                  <a:cubicBezTo>
                    <a:pt x="358" y="491"/>
                    <a:pt x="357" y="487"/>
                    <a:pt x="357" y="487"/>
                  </a:cubicBezTo>
                  <a:cubicBezTo>
                    <a:pt x="357" y="487"/>
                    <a:pt x="355" y="481"/>
                    <a:pt x="363" y="477"/>
                  </a:cubicBezTo>
                  <a:cubicBezTo>
                    <a:pt x="371" y="473"/>
                    <a:pt x="384" y="466"/>
                    <a:pt x="388" y="464"/>
                  </a:cubicBezTo>
                  <a:cubicBezTo>
                    <a:pt x="390" y="463"/>
                    <a:pt x="393" y="462"/>
                    <a:pt x="395" y="462"/>
                  </a:cubicBezTo>
                  <a:cubicBezTo>
                    <a:pt x="397" y="462"/>
                    <a:pt x="399" y="463"/>
                    <a:pt x="399" y="464"/>
                  </a:cubicBezTo>
                  <a:cubicBezTo>
                    <a:pt x="401" y="466"/>
                    <a:pt x="411" y="478"/>
                    <a:pt x="411" y="478"/>
                  </a:cubicBezTo>
                  <a:cubicBezTo>
                    <a:pt x="411" y="478"/>
                    <a:pt x="414" y="482"/>
                    <a:pt x="418" y="482"/>
                  </a:cubicBezTo>
                  <a:cubicBezTo>
                    <a:pt x="420" y="482"/>
                    <a:pt x="422" y="481"/>
                    <a:pt x="424" y="480"/>
                  </a:cubicBezTo>
                  <a:cubicBezTo>
                    <a:pt x="432" y="474"/>
                    <a:pt x="446" y="462"/>
                    <a:pt x="446" y="462"/>
                  </a:cubicBezTo>
                  <a:cubicBezTo>
                    <a:pt x="446" y="462"/>
                    <a:pt x="452" y="456"/>
                    <a:pt x="447" y="449"/>
                  </a:cubicBezTo>
                  <a:cubicBezTo>
                    <a:pt x="441" y="443"/>
                    <a:pt x="436" y="436"/>
                    <a:pt x="436" y="436"/>
                  </a:cubicBezTo>
                  <a:cubicBezTo>
                    <a:pt x="436" y="436"/>
                    <a:pt x="431" y="432"/>
                    <a:pt x="436" y="426"/>
                  </a:cubicBezTo>
                  <a:cubicBezTo>
                    <a:pt x="442" y="419"/>
                    <a:pt x="452" y="407"/>
                    <a:pt x="455" y="403"/>
                  </a:cubicBezTo>
                  <a:cubicBezTo>
                    <a:pt x="457" y="400"/>
                    <a:pt x="460" y="397"/>
                    <a:pt x="464" y="397"/>
                  </a:cubicBezTo>
                  <a:cubicBezTo>
                    <a:pt x="466" y="398"/>
                    <a:pt x="466" y="398"/>
                    <a:pt x="466" y="398"/>
                  </a:cubicBezTo>
                  <a:cubicBezTo>
                    <a:pt x="471" y="400"/>
                    <a:pt x="481" y="406"/>
                    <a:pt x="481" y="406"/>
                  </a:cubicBezTo>
                  <a:cubicBezTo>
                    <a:pt x="481" y="406"/>
                    <a:pt x="484" y="408"/>
                    <a:pt x="488" y="408"/>
                  </a:cubicBezTo>
                  <a:cubicBezTo>
                    <a:pt x="490" y="408"/>
                    <a:pt x="493" y="407"/>
                    <a:pt x="495" y="404"/>
                  </a:cubicBezTo>
                  <a:cubicBezTo>
                    <a:pt x="499" y="396"/>
                    <a:pt x="508" y="380"/>
                    <a:pt x="508" y="380"/>
                  </a:cubicBezTo>
                  <a:cubicBezTo>
                    <a:pt x="508" y="380"/>
                    <a:pt x="513" y="371"/>
                    <a:pt x="504" y="366"/>
                  </a:cubicBezTo>
                  <a:cubicBezTo>
                    <a:pt x="494" y="361"/>
                    <a:pt x="488" y="358"/>
                    <a:pt x="488" y="358"/>
                  </a:cubicBezTo>
                  <a:cubicBezTo>
                    <a:pt x="488" y="358"/>
                    <a:pt x="484" y="356"/>
                    <a:pt x="485" y="348"/>
                  </a:cubicBezTo>
                  <a:cubicBezTo>
                    <a:pt x="487" y="341"/>
                    <a:pt x="493" y="326"/>
                    <a:pt x="494" y="319"/>
                  </a:cubicBezTo>
                  <a:cubicBezTo>
                    <a:pt x="495" y="313"/>
                    <a:pt x="500" y="311"/>
                    <a:pt x="504" y="312"/>
                  </a:cubicBezTo>
                  <a:cubicBezTo>
                    <a:pt x="505" y="312"/>
                    <a:pt x="505" y="312"/>
                    <a:pt x="505" y="312"/>
                  </a:cubicBezTo>
                  <a:cubicBezTo>
                    <a:pt x="510" y="312"/>
                    <a:pt x="521" y="313"/>
                    <a:pt x="521" y="313"/>
                  </a:cubicBezTo>
                  <a:cubicBezTo>
                    <a:pt x="522" y="313"/>
                    <a:pt x="522" y="313"/>
                    <a:pt x="522" y="313"/>
                  </a:cubicBezTo>
                  <a:cubicBezTo>
                    <a:pt x="525" y="313"/>
                    <a:pt x="530" y="312"/>
                    <a:pt x="531" y="303"/>
                  </a:cubicBezTo>
                  <a:cubicBezTo>
                    <a:pt x="532" y="292"/>
                    <a:pt x="534" y="277"/>
                    <a:pt x="534" y="277"/>
                  </a:cubicBezTo>
                  <a:cubicBezTo>
                    <a:pt x="534" y="277"/>
                    <a:pt x="536" y="266"/>
                    <a:pt x="525" y="265"/>
                  </a:cubicBezTo>
                  <a:cubicBezTo>
                    <a:pt x="514" y="264"/>
                    <a:pt x="510" y="263"/>
                    <a:pt x="510" y="263"/>
                  </a:cubicBezTo>
                  <a:cubicBezTo>
                    <a:pt x="510" y="263"/>
                    <a:pt x="510" y="263"/>
                    <a:pt x="510" y="263"/>
                  </a:cubicBezTo>
                  <a:cubicBezTo>
                    <a:pt x="509" y="263"/>
                    <a:pt x="501" y="263"/>
                    <a:pt x="501" y="253"/>
                  </a:cubicBezTo>
                  <a:cubicBezTo>
                    <a:pt x="500" y="243"/>
                    <a:pt x="499" y="233"/>
                    <a:pt x="498" y="228"/>
                  </a:cubicBezTo>
                  <a:cubicBezTo>
                    <a:pt x="498" y="228"/>
                    <a:pt x="497" y="219"/>
                    <a:pt x="502" y="218"/>
                  </a:cubicBezTo>
                  <a:cubicBezTo>
                    <a:pt x="507" y="216"/>
                    <a:pt x="521" y="212"/>
                    <a:pt x="521" y="212"/>
                  </a:cubicBezTo>
                  <a:cubicBezTo>
                    <a:pt x="521" y="212"/>
                    <a:pt x="529" y="209"/>
                    <a:pt x="526" y="200"/>
                  </a:cubicBezTo>
                  <a:cubicBezTo>
                    <a:pt x="523" y="191"/>
                    <a:pt x="518" y="173"/>
                    <a:pt x="518" y="173"/>
                  </a:cubicBezTo>
                  <a:cubicBezTo>
                    <a:pt x="518" y="173"/>
                    <a:pt x="516" y="168"/>
                    <a:pt x="511" y="168"/>
                  </a:cubicBezTo>
                  <a:cubicBezTo>
                    <a:pt x="507" y="169"/>
                    <a:pt x="507" y="169"/>
                    <a:pt x="507" y="169"/>
                  </a:cubicBezTo>
                  <a:cubicBezTo>
                    <a:pt x="499" y="171"/>
                    <a:pt x="492" y="173"/>
                    <a:pt x="492" y="173"/>
                  </a:cubicBezTo>
                  <a:cubicBezTo>
                    <a:pt x="492" y="173"/>
                    <a:pt x="490" y="174"/>
                    <a:pt x="488" y="174"/>
                  </a:cubicBezTo>
                  <a:cubicBezTo>
                    <a:pt x="486" y="174"/>
                    <a:pt x="483" y="173"/>
                    <a:pt x="480" y="168"/>
                  </a:cubicBezTo>
                  <a:cubicBezTo>
                    <a:pt x="476" y="158"/>
                    <a:pt x="470" y="147"/>
                    <a:pt x="467" y="142"/>
                  </a:cubicBezTo>
                  <a:cubicBezTo>
                    <a:pt x="467" y="142"/>
                    <a:pt x="465" y="139"/>
                    <a:pt x="465" y="135"/>
                  </a:cubicBezTo>
                  <a:cubicBezTo>
                    <a:pt x="465" y="134"/>
                    <a:pt x="466" y="132"/>
                    <a:pt x="467" y="131"/>
                  </a:cubicBezTo>
                  <a:cubicBezTo>
                    <a:pt x="471" y="127"/>
                    <a:pt x="482" y="119"/>
                    <a:pt x="482" y="119"/>
                  </a:cubicBezTo>
                  <a:cubicBezTo>
                    <a:pt x="482" y="119"/>
                    <a:pt x="485" y="116"/>
                    <a:pt x="485" y="113"/>
                  </a:cubicBezTo>
                  <a:cubicBezTo>
                    <a:pt x="485" y="111"/>
                    <a:pt x="484" y="109"/>
                    <a:pt x="482" y="107"/>
                  </a:cubicBezTo>
                  <a:cubicBezTo>
                    <a:pt x="482" y="107"/>
                    <a:pt x="482" y="107"/>
                    <a:pt x="482" y="107"/>
                  </a:cubicBezTo>
                  <a:cubicBezTo>
                    <a:pt x="480" y="106"/>
                    <a:pt x="480" y="106"/>
                    <a:pt x="480" y="106"/>
                  </a:cubicBezTo>
                  <a:cubicBezTo>
                    <a:pt x="474" y="99"/>
                    <a:pt x="464" y="85"/>
                    <a:pt x="464" y="85"/>
                  </a:cubicBezTo>
                  <a:cubicBezTo>
                    <a:pt x="464" y="85"/>
                    <a:pt x="462" y="83"/>
                    <a:pt x="458" y="83"/>
                  </a:cubicBezTo>
                  <a:cubicBezTo>
                    <a:pt x="457" y="83"/>
                    <a:pt x="455" y="85"/>
                    <a:pt x="453" y="86"/>
                  </a:cubicBezTo>
                  <a:cubicBezTo>
                    <a:pt x="440" y="99"/>
                    <a:pt x="440" y="99"/>
                    <a:pt x="440" y="99"/>
                  </a:cubicBezTo>
                  <a:cubicBezTo>
                    <a:pt x="440" y="100"/>
                    <a:pt x="438" y="108"/>
                    <a:pt x="434" y="108"/>
                  </a:cubicBezTo>
                  <a:cubicBezTo>
                    <a:pt x="434" y="108"/>
                    <a:pt x="434" y="108"/>
                    <a:pt x="434" y="108"/>
                  </a:cubicBezTo>
                  <a:cubicBezTo>
                    <a:pt x="432" y="108"/>
                    <a:pt x="430" y="101"/>
                    <a:pt x="427" y="99"/>
                  </a:cubicBezTo>
                  <a:cubicBezTo>
                    <a:pt x="427" y="93"/>
                    <a:pt x="427" y="93"/>
                    <a:pt x="427" y="93"/>
                  </a:cubicBezTo>
                  <a:cubicBezTo>
                    <a:pt x="427" y="93"/>
                    <a:pt x="427" y="93"/>
                    <a:pt x="427" y="93"/>
                  </a:cubicBezTo>
                  <a:cubicBezTo>
                    <a:pt x="427" y="93"/>
                    <a:pt x="427" y="93"/>
                    <a:pt x="427" y="93"/>
                  </a:cubicBezTo>
                  <a:cubicBezTo>
                    <a:pt x="418" y="85"/>
                    <a:pt x="408" y="77"/>
                    <a:pt x="405" y="74"/>
                  </a:cubicBezTo>
                  <a:cubicBezTo>
                    <a:pt x="402" y="72"/>
                    <a:pt x="399" y="71"/>
                    <a:pt x="399" y="68"/>
                  </a:cubicBezTo>
                  <a:cubicBezTo>
                    <a:pt x="401" y="61"/>
                    <a:pt x="401" y="61"/>
                    <a:pt x="401" y="61"/>
                  </a:cubicBezTo>
                  <a:cubicBezTo>
                    <a:pt x="410" y="47"/>
                    <a:pt x="410" y="47"/>
                    <a:pt x="410" y="47"/>
                  </a:cubicBezTo>
                  <a:cubicBezTo>
                    <a:pt x="410" y="47"/>
                    <a:pt x="411" y="46"/>
                    <a:pt x="411" y="43"/>
                  </a:cubicBezTo>
                  <a:cubicBezTo>
                    <a:pt x="411" y="41"/>
                    <a:pt x="410" y="39"/>
                    <a:pt x="407" y="38"/>
                  </a:cubicBezTo>
                  <a:cubicBezTo>
                    <a:pt x="400" y="34"/>
                    <a:pt x="381" y="25"/>
                    <a:pt x="381" y="25"/>
                  </a:cubicBezTo>
                  <a:cubicBezTo>
                    <a:pt x="378" y="23"/>
                    <a:pt x="378" y="23"/>
                    <a:pt x="378" y="23"/>
                  </a:cubicBezTo>
                  <a:cubicBezTo>
                    <a:pt x="375" y="21"/>
                    <a:pt x="372" y="19"/>
                    <a:pt x="370" y="22"/>
                  </a:cubicBezTo>
                  <a:cubicBezTo>
                    <a:pt x="368" y="27"/>
                    <a:pt x="368" y="27"/>
                    <a:pt x="368" y="27"/>
                  </a:cubicBezTo>
                  <a:cubicBezTo>
                    <a:pt x="363" y="36"/>
                    <a:pt x="361" y="40"/>
                    <a:pt x="361" y="40"/>
                  </a:cubicBezTo>
                  <a:cubicBezTo>
                    <a:pt x="361" y="40"/>
                    <a:pt x="361" y="40"/>
                    <a:pt x="361" y="40"/>
                  </a:cubicBezTo>
                  <a:cubicBezTo>
                    <a:pt x="361" y="41"/>
                    <a:pt x="359" y="46"/>
                    <a:pt x="353" y="46"/>
                  </a:cubicBezTo>
                  <a:cubicBezTo>
                    <a:pt x="352" y="46"/>
                    <a:pt x="351" y="46"/>
                    <a:pt x="350" y="45"/>
                  </a:cubicBezTo>
                  <a:cubicBezTo>
                    <a:pt x="350" y="45"/>
                    <a:pt x="350" y="45"/>
                    <a:pt x="350" y="45"/>
                  </a:cubicBezTo>
                  <a:cubicBezTo>
                    <a:pt x="349" y="45"/>
                    <a:pt x="349" y="45"/>
                    <a:pt x="349" y="45"/>
                  </a:cubicBezTo>
                  <a:cubicBezTo>
                    <a:pt x="339" y="41"/>
                    <a:pt x="327" y="37"/>
                    <a:pt x="322" y="37"/>
                  </a:cubicBezTo>
                  <a:cubicBezTo>
                    <a:pt x="321" y="36"/>
                    <a:pt x="321" y="36"/>
                    <a:pt x="321" y="36"/>
                  </a:cubicBezTo>
                  <a:cubicBezTo>
                    <a:pt x="318" y="35"/>
                    <a:pt x="313" y="33"/>
                    <a:pt x="313" y="28"/>
                  </a:cubicBezTo>
                  <a:cubicBezTo>
                    <a:pt x="313" y="28"/>
                    <a:pt x="313" y="28"/>
                    <a:pt x="313" y="28"/>
                  </a:cubicBezTo>
                  <a:cubicBezTo>
                    <a:pt x="314" y="23"/>
                    <a:pt x="314" y="12"/>
                    <a:pt x="315" y="10"/>
                  </a:cubicBezTo>
                  <a:cubicBezTo>
                    <a:pt x="315" y="10"/>
                    <a:pt x="315" y="10"/>
                    <a:pt x="315" y="10"/>
                  </a:cubicBezTo>
                  <a:cubicBezTo>
                    <a:pt x="315" y="10"/>
                    <a:pt x="315" y="10"/>
                    <a:pt x="315" y="10"/>
                  </a:cubicBezTo>
                  <a:cubicBezTo>
                    <a:pt x="315" y="9"/>
                    <a:pt x="315" y="2"/>
                    <a:pt x="307" y="1"/>
                  </a:cubicBezTo>
                  <a:cubicBezTo>
                    <a:pt x="299" y="0"/>
                    <a:pt x="281" y="0"/>
                    <a:pt x="281" y="0"/>
                  </a:cubicBezTo>
                  <a:cubicBezTo>
                    <a:pt x="279" y="2"/>
                    <a:pt x="279" y="2"/>
                    <a:pt x="279" y="2"/>
                  </a:cubicBezTo>
                  <a:cubicBezTo>
                    <a:pt x="279" y="2"/>
                    <a:pt x="279" y="2"/>
                    <a:pt x="279" y="2"/>
                  </a:cubicBezTo>
                  <a:cubicBezTo>
                    <a:pt x="277" y="2"/>
                    <a:pt x="272" y="0"/>
                    <a:pt x="271" y="8"/>
                  </a:cubicBezTo>
                  <a:cubicBezTo>
                    <a:pt x="270" y="19"/>
                    <a:pt x="269" y="23"/>
                    <a:pt x="269" y="23"/>
                  </a:cubicBezTo>
                  <a:cubicBezTo>
                    <a:pt x="269" y="23"/>
                    <a:pt x="269" y="29"/>
                    <a:pt x="259" y="29"/>
                  </a:cubicBezTo>
                  <a:cubicBezTo>
                    <a:pt x="249" y="30"/>
                    <a:pt x="235" y="30"/>
                    <a:pt x="231" y="31"/>
                  </a:cubicBezTo>
                  <a:cubicBezTo>
                    <a:pt x="231" y="31"/>
                    <a:pt x="222" y="33"/>
                    <a:pt x="221" y="30"/>
                  </a:cubicBezTo>
                  <a:cubicBezTo>
                    <a:pt x="221" y="30"/>
                    <a:pt x="221" y="30"/>
                    <a:pt x="221" y="30"/>
                  </a:cubicBezTo>
                  <a:cubicBezTo>
                    <a:pt x="219" y="26"/>
                    <a:pt x="215" y="12"/>
                    <a:pt x="215" y="12"/>
                  </a:cubicBezTo>
                  <a:cubicBezTo>
                    <a:pt x="215" y="12"/>
                    <a:pt x="213" y="1"/>
                    <a:pt x="208" y="3"/>
                  </a:cubicBezTo>
                  <a:cubicBezTo>
                    <a:pt x="204" y="4"/>
                    <a:pt x="204" y="4"/>
                    <a:pt x="204" y="4"/>
                  </a:cubicBezTo>
                  <a:cubicBezTo>
                    <a:pt x="204" y="4"/>
                    <a:pt x="204" y="4"/>
                    <a:pt x="204" y="4"/>
                  </a:cubicBezTo>
                  <a:cubicBezTo>
                    <a:pt x="204" y="4"/>
                    <a:pt x="204" y="4"/>
                    <a:pt x="204" y="4"/>
                  </a:cubicBezTo>
                  <a:cubicBezTo>
                    <a:pt x="197" y="6"/>
                    <a:pt x="182" y="10"/>
                    <a:pt x="178" y="12"/>
                  </a:cubicBezTo>
                  <a:cubicBezTo>
                    <a:pt x="177" y="12"/>
                    <a:pt x="177" y="12"/>
                    <a:pt x="177" y="12"/>
                  </a:cubicBezTo>
                  <a:cubicBezTo>
                    <a:pt x="177" y="12"/>
                    <a:pt x="171" y="13"/>
                    <a:pt x="171" y="19"/>
                  </a:cubicBezTo>
                  <a:cubicBezTo>
                    <a:pt x="171" y="20"/>
                    <a:pt x="171" y="22"/>
                    <a:pt x="171" y="23"/>
                  </a:cubicBezTo>
                  <a:cubicBezTo>
                    <a:pt x="173" y="30"/>
                    <a:pt x="175" y="36"/>
                    <a:pt x="176" y="38"/>
                  </a:cubicBezTo>
                  <a:cubicBezTo>
                    <a:pt x="176" y="40"/>
                    <a:pt x="176" y="40"/>
                    <a:pt x="176" y="40"/>
                  </a:cubicBezTo>
                  <a:cubicBezTo>
                    <a:pt x="176" y="40"/>
                    <a:pt x="177" y="41"/>
                    <a:pt x="177" y="43"/>
                  </a:cubicBezTo>
                  <a:cubicBezTo>
                    <a:pt x="177" y="44"/>
                    <a:pt x="176" y="47"/>
                    <a:pt x="173" y="49"/>
                  </a:cubicBezTo>
                  <a:cubicBezTo>
                    <a:pt x="166" y="53"/>
                    <a:pt x="150" y="60"/>
                    <a:pt x="145" y="64"/>
                  </a:cubicBezTo>
                  <a:cubicBezTo>
                    <a:pt x="145" y="64"/>
                    <a:pt x="141" y="66"/>
                    <a:pt x="138" y="66"/>
                  </a:cubicBezTo>
                  <a:cubicBezTo>
                    <a:pt x="136" y="66"/>
                    <a:pt x="135" y="65"/>
                    <a:pt x="134" y="64"/>
                  </a:cubicBezTo>
                  <a:cubicBezTo>
                    <a:pt x="131" y="61"/>
                    <a:pt x="125" y="53"/>
                    <a:pt x="123" y="50"/>
                  </a:cubicBezTo>
                  <a:cubicBezTo>
                    <a:pt x="120" y="46"/>
                    <a:pt x="120" y="46"/>
                    <a:pt x="120" y="46"/>
                  </a:cubicBezTo>
                  <a:cubicBezTo>
                    <a:pt x="120" y="46"/>
                    <a:pt x="117" y="43"/>
                    <a:pt x="113" y="46"/>
                  </a:cubicBezTo>
                  <a:cubicBezTo>
                    <a:pt x="87" y="66"/>
                    <a:pt x="87" y="66"/>
                    <a:pt x="87" y="66"/>
                  </a:cubicBezTo>
                  <a:cubicBezTo>
                    <a:pt x="87" y="66"/>
                    <a:pt x="84" y="68"/>
                    <a:pt x="84" y="72"/>
                  </a:cubicBezTo>
                  <a:cubicBezTo>
                    <a:pt x="84" y="73"/>
                    <a:pt x="85" y="75"/>
                    <a:pt x="86" y="78"/>
                  </a:cubicBezTo>
                  <a:cubicBezTo>
                    <a:pt x="92" y="84"/>
                    <a:pt x="98" y="92"/>
                    <a:pt x="98" y="92"/>
                  </a:cubicBezTo>
                  <a:cubicBezTo>
                    <a:pt x="98" y="92"/>
                    <a:pt x="100" y="93"/>
                    <a:pt x="100" y="96"/>
                  </a:cubicBezTo>
                  <a:cubicBezTo>
                    <a:pt x="100" y="98"/>
                    <a:pt x="99" y="100"/>
                    <a:pt x="96" y="103"/>
                  </a:cubicBezTo>
                  <a:cubicBezTo>
                    <a:pt x="90" y="110"/>
                    <a:pt x="78" y="123"/>
                    <a:pt x="77" y="125"/>
                  </a:cubicBezTo>
                  <a:cubicBezTo>
                    <a:pt x="77" y="125"/>
                    <a:pt x="77" y="125"/>
                    <a:pt x="77" y="125"/>
                  </a:cubicBezTo>
                  <a:cubicBezTo>
                    <a:pt x="77" y="125"/>
                    <a:pt x="77" y="125"/>
                    <a:pt x="77" y="125"/>
                  </a:cubicBezTo>
                  <a:cubicBezTo>
                    <a:pt x="77" y="125"/>
                    <a:pt x="77" y="125"/>
                    <a:pt x="77" y="125"/>
                  </a:cubicBezTo>
                  <a:cubicBezTo>
                    <a:pt x="77" y="125"/>
                    <a:pt x="77" y="125"/>
                    <a:pt x="77" y="125"/>
                  </a:cubicBezTo>
                  <a:cubicBezTo>
                    <a:pt x="75" y="126"/>
                    <a:pt x="72" y="130"/>
                    <a:pt x="68" y="130"/>
                  </a:cubicBezTo>
                  <a:cubicBezTo>
                    <a:pt x="66" y="129"/>
                    <a:pt x="66" y="129"/>
                    <a:pt x="66" y="129"/>
                  </a:cubicBezTo>
                  <a:cubicBezTo>
                    <a:pt x="63" y="128"/>
                    <a:pt x="50" y="121"/>
                    <a:pt x="50" y="121"/>
                  </a:cubicBezTo>
                  <a:cubicBezTo>
                    <a:pt x="50" y="121"/>
                    <a:pt x="47" y="119"/>
                    <a:pt x="44" y="118"/>
                  </a:cubicBezTo>
                  <a:cubicBezTo>
                    <a:pt x="42" y="118"/>
                    <a:pt x="39" y="124"/>
                    <a:pt x="39" y="124"/>
                  </a:cubicBezTo>
                  <a:cubicBezTo>
                    <a:pt x="35" y="132"/>
                    <a:pt x="25" y="149"/>
                    <a:pt x="25" y="149"/>
                  </a:cubicBezTo>
                  <a:cubicBezTo>
                    <a:pt x="25" y="149"/>
                    <a:pt x="24" y="151"/>
                    <a:pt x="24" y="154"/>
                  </a:cubicBezTo>
                  <a:cubicBezTo>
                    <a:pt x="24" y="156"/>
                    <a:pt x="25" y="159"/>
                    <a:pt x="28" y="160"/>
                  </a:cubicBezTo>
                  <a:cubicBezTo>
                    <a:pt x="36" y="164"/>
                    <a:pt x="45" y="170"/>
                    <a:pt x="45" y="170"/>
                  </a:cubicBezTo>
                  <a:cubicBezTo>
                    <a:pt x="45" y="170"/>
                    <a:pt x="49" y="171"/>
                    <a:pt x="48" y="177"/>
                  </a:cubicBezTo>
                  <a:cubicBezTo>
                    <a:pt x="48" y="179"/>
                    <a:pt x="48" y="181"/>
                    <a:pt x="47" y="184"/>
                  </a:cubicBezTo>
                  <a:cubicBezTo>
                    <a:pt x="42" y="196"/>
                    <a:pt x="40" y="207"/>
                    <a:pt x="39" y="209"/>
                  </a:cubicBezTo>
                  <a:cubicBezTo>
                    <a:pt x="39" y="209"/>
                    <a:pt x="38" y="218"/>
                    <a:pt x="31" y="217"/>
                  </a:cubicBezTo>
                  <a:cubicBezTo>
                    <a:pt x="31" y="219"/>
                    <a:pt x="31" y="219"/>
                    <a:pt x="31" y="219"/>
                  </a:cubicBezTo>
                  <a:cubicBezTo>
                    <a:pt x="24" y="218"/>
                    <a:pt x="12" y="219"/>
                    <a:pt x="12" y="219"/>
                  </a:cubicBezTo>
                  <a:cubicBezTo>
                    <a:pt x="12" y="219"/>
                    <a:pt x="12" y="219"/>
                    <a:pt x="12" y="219"/>
                  </a:cubicBezTo>
                  <a:cubicBezTo>
                    <a:pt x="11" y="219"/>
                    <a:pt x="11" y="219"/>
                    <a:pt x="11" y="219"/>
                  </a:cubicBezTo>
                  <a:cubicBezTo>
                    <a:pt x="9" y="219"/>
                    <a:pt x="1" y="215"/>
                    <a:pt x="1" y="221"/>
                  </a:cubicBezTo>
                  <a:cubicBezTo>
                    <a:pt x="1" y="222"/>
                    <a:pt x="1" y="222"/>
                    <a:pt x="1" y="222"/>
                  </a:cubicBezTo>
                  <a:cubicBezTo>
                    <a:pt x="1" y="222"/>
                    <a:pt x="1" y="222"/>
                    <a:pt x="1" y="222"/>
                  </a:cubicBezTo>
                  <a:cubicBezTo>
                    <a:pt x="2" y="222"/>
                    <a:pt x="2" y="222"/>
                    <a:pt x="2" y="222"/>
                  </a:cubicBezTo>
                  <a:cubicBezTo>
                    <a:pt x="1" y="231"/>
                    <a:pt x="0" y="249"/>
                    <a:pt x="0" y="249"/>
                  </a:cubicBezTo>
                  <a:cubicBezTo>
                    <a:pt x="0" y="249"/>
                    <a:pt x="0" y="250"/>
                    <a:pt x="0" y="251"/>
                  </a:cubicBezTo>
                  <a:close/>
                  <a:moveTo>
                    <a:pt x="389" y="134"/>
                  </a:moveTo>
                  <a:cubicBezTo>
                    <a:pt x="359" y="162"/>
                    <a:pt x="359" y="162"/>
                    <a:pt x="359" y="162"/>
                  </a:cubicBezTo>
                  <a:cubicBezTo>
                    <a:pt x="365" y="146"/>
                    <a:pt x="365" y="146"/>
                    <a:pt x="365" y="146"/>
                  </a:cubicBezTo>
                  <a:cubicBezTo>
                    <a:pt x="366" y="144"/>
                    <a:pt x="366" y="142"/>
                    <a:pt x="364" y="141"/>
                  </a:cubicBezTo>
                  <a:cubicBezTo>
                    <a:pt x="346" y="128"/>
                    <a:pt x="346" y="128"/>
                    <a:pt x="346" y="128"/>
                  </a:cubicBezTo>
                  <a:cubicBezTo>
                    <a:pt x="344" y="127"/>
                    <a:pt x="342" y="128"/>
                    <a:pt x="341" y="130"/>
                  </a:cubicBezTo>
                  <a:cubicBezTo>
                    <a:pt x="321" y="145"/>
                    <a:pt x="321" y="145"/>
                    <a:pt x="321" y="145"/>
                  </a:cubicBezTo>
                  <a:cubicBezTo>
                    <a:pt x="313" y="141"/>
                    <a:pt x="303" y="138"/>
                    <a:pt x="294" y="136"/>
                  </a:cubicBezTo>
                  <a:cubicBezTo>
                    <a:pt x="291" y="114"/>
                    <a:pt x="291" y="114"/>
                    <a:pt x="291" y="114"/>
                  </a:cubicBezTo>
                  <a:cubicBezTo>
                    <a:pt x="291" y="112"/>
                    <a:pt x="290" y="110"/>
                    <a:pt x="288" y="110"/>
                  </a:cubicBezTo>
                  <a:cubicBezTo>
                    <a:pt x="266" y="107"/>
                    <a:pt x="266" y="107"/>
                    <a:pt x="266" y="107"/>
                  </a:cubicBezTo>
                  <a:cubicBezTo>
                    <a:pt x="264" y="106"/>
                    <a:pt x="262" y="108"/>
                    <a:pt x="262" y="110"/>
                  </a:cubicBezTo>
                  <a:cubicBezTo>
                    <a:pt x="252" y="134"/>
                    <a:pt x="252" y="134"/>
                    <a:pt x="252" y="134"/>
                  </a:cubicBezTo>
                  <a:cubicBezTo>
                    <a:pt x="252" y="134"/>
                    <a:pt x="252" y="134"/>
                    <a:pt x="252" y="134"/>
                  </a:cubicBezTo>
                  <a:cubicBezTo>
                    <a:pt x="246" y="135"/>
                    <a:pt x="235" y="137"/>
                    <a:pt x="228" y="139"/>
                  </a:cubicBezTo>
                  <a:cubicBezTo>
                    <a:pt x="214" y="124"/>
                    <a:pt x="214" y="124"/>
                    <a:pt x="214" y="124"/>
                  </a:cubicBezTo>
                  <a:cubicBezTo>
                    <a:pt x="213" y="122"/>
                    <a:pt x="211" y="121"/>
                    <a:pt x="209" y="122"/>
                  </a:cubicBezTo>
                  <a:cubicBezTo>
                    <a:pt x="189" y="132"/>
                    <a:pt x="189" y="132"/>
                    <a:pt x="189" y="132"/>
                  </a:cubicBezTo>
                  <a:cubicBezTo>
                    <a:pt x="188" y="133"/>
                    <a:pt x="187" y="135"/>
                    <a:pt x="188" y="137"/>
                  </a:cubicBezTo>
                  <a:cubicBezTo>
                    <a:pt x="191" y="157"/>
                    <a:pt x="191" y="157"/>
                    <a:pt x="191" y="157"/>
                  </a:cubicBezTo>
                  <a:cubicBezTo>
                    <a:pt x="188" y="159"/>
                    <a:pt x="185" y="162"/>
                    <a:pt x="182" y="164"/>
                  </a:cubicBezTo>
                  <a:cubicBezTo>
                    <a:pt x="155" y="136"/>
                    <a:pt x="155" y="136"/>
                    <a:pt x="155" y="136"/>
                  </a:cubicBezTo>
                  <a:cubicBezTo>
                    <a:pt x="187" y="106"/>
                    <a:pt x="230" y="89"/>
                    <a:pt x="277" y="90"/>
                  </a:cubicBezTo>
                  <a:cubicBezTo>
                    <a:pt x="320" y="91"/>
                    <a:pt x="359" y="108"/>
                    <a:pt x="389" y="134"/>
                  </a:cubicBezTo>
                  <a:close/>
                  <a:moveTo>
                    <a:pt x="205" y="213"/>
                  </a:moveTo>
                  <a:cubicBezTo>
                    <a:pt x="240" y="250"/>
                    <a:pt x="240" y="250"/>
                    <a:pt x="240" y="250"/>
                  </a:cubicBezTo>
                  <a:cubicBezTo>
                    <a:pt x="236" y="258"/>
                    <a:pt x="235" y="268"/>
                    <a:pt x="239" y="277"/>
                  </a:cubicBezTo>
                  <a:cubicBezTo>
                    <a:pt x="211" y="304"/>
                    <a:pt x="211" y="304"/>
                    <a:pt x="211" y="304"/>
                  </a:cubicBezTo>
                  <a:cubicBezTo>
                    <a:pt x="198" y="305"/>
                    <a:pt x="198" y="305"/>
                    <a:pt x="198" y="305"/>
                  </a:cubicBezTo>
                  <a:cubicBezTo>
                    <a:pt x="195" y="304"/>
                    <a:pt x="195" y="304"/>
                    <a:pt x="195" y="304"/>
                  </a:cubicBezTo>
                  <a:cubicBezTo>
                    <a:pt x="191" y="294"/>
                    <a:pt x="191" y="294"/>
                    <a:pt x="191" y="294"/>
                  </a:cubicBezTo>
                  <a:cubicBezTo>
                    <a:pt x="192" y="291"/>
                    <a:pt x="192" y="291"/>
                    <a:pt x="192" y="291"/>
                  </a:cubicBezTo>
                  <a:cubicBezTo>
                    <a:pt x="201" y="284"/>
                    <a:pt x="201" y="284"/>
                    <a:pt x="201" y="284"/>
                  </a:cubicBezTo>
                  <a:cubicBezTo>
                    <a:pt x="200" y="280"/>
                    <a:pt x="199" y="275"/>
                    <a:pt x="198" y="270"/>
                  </a:cubicBezTo>
                  <a:cubicBezTo>
                    <a:pt x="187" y="266"/>
                    <a:pt x="187" y="266"/>
                    <a:pt x="187" y="266"/>
                  </a:cubicBezTo>
                  <a:cubicBezTo>
                    <a:pt x="185" y="264"/>
                    <a:pt x="185" y="264"/>
                    <a:pt x="185" y="264"/>
                  </a:cubicBezTo>
                  <a:cubicBezTo>
                    <a:pt x="186" y="252"/>
                    <a:pt x="186" y="252"/>
                    <a:pt x="186" y="252"/>
                  </a:cubicBezTo>
                  <a:cubicBezTo>
                    <a:pt x="188" y="251"/>
                    <a:pt x="188" y="251"/>
                    <a:pt x="188" y="251"/>
                  </a:cubicBezTo>
                  <a:cubicBezTo>
                    <a:pt x="199" y="248"/>
                    <a:pt x="199" y="248"/>
                    <a:pt x="199" y="248"/>
                  </a:cubicBezTo>
                  <a:cubicBezTo>
                    <a:pt x="200" y="243"/>
                    <a:pt x="202" y="239"/>
                    <a:pt x="204" y="234"/>
                  </a:cubicBezTo>
                  <a:cubicBezTo>
                    <a:pt x="196" y="226"/>
                    <a:pt x="196" y="226"/>
                    <a:pt x="196" y="226"/>
                  </a:cubicBezTo>
                  <a:cubicBezTo>
                    <a:pt x="195" y="223"/>
                    <a:pt x="195" y="223"/>
                    <a:pt x="195" y="223"/>
                  </a:cubicBezTo>
                  <a:cubicBezTo>
                    <a:pt x="200" y="213"/>
                    <a:pt x="200" y="213"/>
                    <a:pt x="200" y="213"/>
                  </a:cubicBezTo>
                  <a:cubicBezTo>
                    <a:pt x="203" y="212"/>
                    <a:pt x="203" y="212"/>
                    <a:pt x="203" y="212"/>
                  </a:cubicBezTo>
                  <a:lnTo>
                    <a:pt x="205" y="213"/>
                  </a:lnTo>
                  <a:close/>
                  <a:moveTo>
                    <a:pt x="219" y="321"/>
                  </a:moveTo>
                  <a:cubicBezTo>
                    <a:pt x="252" y="289"/>
                    <a:pt x="252" y="289"/>
                    <a:pt x="252" y="289"/>
                  </a:cubicBezTo>
                  <a:cubicBezTo>
                    <a:pt x="260" y="294"/>
                    <a:pt x="270" y="294"/>
                    <a:pt x="278" y="290"/>
                  </a:cubicBezTo>
                  <a:cubicBezTo>
                    <a:pt x="308" y="321"/>
                    <a:pt x="308" y="321"/>
                    <a:pt x="308" y="321"/>
                  </a:cubicBezTo>
                  <a:cubicBezTo>
                    <a:pt x="309" y="331"/>
                    <a:pt x="309" y="331"/>
                    <a:pt x="309" y="331"/>
                  </a:cubicBezTo>
                  <a:cubicBezTo>
                    <a:pt x="308" y="334"/>
                    <a:pt x="308" y="334"/>
                    <a:pt x="308" y="334"/>
                  </a:cubicBezTo>
                  <a:cubicBezTo>
                    <a:pt x="297" y="338"/>
                    <a:pt x="297" y="338"/>
                    <a:pt x="297" y="338"/>
                  </a:cubicBezTo>
                  <a:cubicBezTo>
                    <a:pt x="294" y="336"/>
                    <a:pt x="294" y="336"/>
                    <a:pt x="294" y="336"/>
                  </a:cubicBezTo>
                  <a:cubicBezTo>
                    <a:pt x="287" y="327"/>
                    <a:pt x="287" y="327"/>
                    <a:pt x="287" y="327"/>
                  </a:cubicBezTo>
                  <a:cubicBezTo>
                    <a:pt x="282" y="329"/>
                    <a:pt x="273" y="329"/>
                    <a:pt x="273" y="330"/>
                  </a:cubicBezTo>
                  <a:cubicBezTo>
                    <a:pt x="273" y="330"/>
                    <a:pt x="273" y="330"/>
                    <a:pt x="273" y="330"/>
                  </a:cubicBezTo>
                  <a:cubicBezTo>
                    <a:pt x="268" y="343"/>
                    <a:pt x="268" y="343"/>
                    <a:pt x="268" y="343"/>
                  </a:cubicBezTo>
                  <a:cubicBezTo>
                    <a:pt x="267" y="345"/>
                    <a:pt x="267" y="345"/>
                    <a:pt x="267" y="345"/>
                  </a:cubicBezTo>
                  <a:cubicBezTo>
                    <a:pt x="255" y="343"/>
                    <a:pt x="255" y="343"/>
                    <a:pt x="255" y="343"/>
                  </a:cubicBezTo>
                  <a:cubicBezTo>
                    <a:pt x="254" y="341"/>
                    <a:pt x="254" y="341"/>
                    <a:pt x="254" y="341"/>
                  </a:cubicBezTo>
                  <a:cubicBezTo>
                    <a:pt x="252" y="329"/>
                    <a:pt x="252" y="329"/>
                    <a:pt x="252" y="329"/>
                  </a:cubicBezTo>
                  <a:cubicBezTo>
                    <a:pt x="248" y="328"/>
                    <a:pt x="243" y="327"/>
                    <a:pt x="240" y="325"/>
                  </a:cubicBezTo>
                  <a:cubicBezTo>
                    <a:pt x="231" y="334"/>
                    <a:pt x="231" y="334"/>
                    <a:pt x="231" y="334"/>
                  </a:cubicBezTo>
                  <a:cubicBezTo>
                    <a:pt x="228" y="336"/>
                    <a:pt x="228" y="336"/>
                    <a:pt x="228" y="336"/>
                  </a:cubicBezTo>
                  <a:cubicBezTo>
                    <a:pt x="218" y="330"/>
                    <a:pt x="218" y="330"/>
                    <a:pt x="218" y="330"/>
                  </a:cubicBezTo>
                  <a:cubicBezTo>
                    <a:pt x="217" y="327"/>
                    <a:pt x="217" y="327"/>
                    <a:pt x="217" y="327"/>
                  </a:cubicBezTo>
                  <a:lnTo>
                    <a:pt x="219" y="321"/>
                  </a:lnTo>
                  <a:close/>
                  <a:moveTo>
                    <a:pt x="324" y="313"/>
                  </a:moveTo>
                  <a:cubicBezTo>
                    <a:pt x="291" y="278"/>
                    <a:pt x="291" y="278"/>
                    <a:pt x="291" y="278"/>
                  </a:cubicBezTo>
                  <a:cubicBezTo>
                    <a:pt x="296" y="270"/>
                    <a:pt x="296" y="260"/>
                    <a:pt x="292" y="251"/>
                  </a:cubicBezTo>
                  <a:cubicBezTo>
                    <a:pt x="322" y="222"/>
                    <a:pt x="322" y="222"/>
                    <a:pt x="322" y="222"/>
                  </a:cubicBezTo>
                  <a:cubicBezTo>
                    <a:pt x="334" y="220"/>
                    <a:pt x="334" y="220"/>
                    <a:pt x="334" y="220"/>
                  </a:cubicBezTo>
                  <a:cubicBezTo>
                    <a:pt x="337" y="221"/>
                    <a:pt x="337" y="221"/>
                    <a:pt x="337" y="221"/>
                  </a:cubicBezTo>
                  <a:cubicBezTo>
                    <a:pt x="342" y="231"/>
                    <a:pt x="342" y="231"/>
                    <a:pt x="342" y="231"/>
                  </a:cubicBezTo>
                  <a:cubicBezTo>
                    <a:pt x="341" y="234"/>
                    <a:pt x="341" y="234"/>
                    <a:pt x="341" y="234"/>
                  </a:cubicBezTo>
                  <a:cubicBezTo>
                    <a:pt x="332" y="242"/>
                    <a:pt x="332" y="242"/>
                    <a:pt x="332" y="242"/>
                  </a:cubicBezTo>
                  <a:cubicBezTo>
                    <a:pt x="333" y="246"/>
                    <a:pt x="334" y="250"/>
                    <a:pt x="334" y="255"/>
                  </a:cubicBezTo>
                  <a:cubicBezTo>
                    <a:pt x="346" y="260"/>
                    <a:pt x="346" y="260"/>
                    <a:pt x="346" y="260"/>
                  </a:cubicBezTo>
                  <a:cubicBezTo>
                    <a:pt x="348" y="262"/>
                    <a:pt x="348" y="262"/>
                    <a:pt x="348" y="262"/>
                  </a:cubicBezTo>
                  <a:cubicBezTo>
                    <a:pt x="346" y="273"/>
                    <a:pt x="346" y="273"/>
                    <a:pt x="346" y="273"/>
                  </a:cubicBezTo>
                  <a:cubicBezTo>
                    <a:pt x="344" y="275"/>
                    <a:pt x="344" y="275"/>
                    <a:pt x="344" y="275"/>
                  </a:cubicBezTo>
                  <a:cubicBezTo>
                    <a:pt x="333" y="277"/>
                    <a:pt x="333" y="277"/>
                    <a:pt x="333" y="277"/>
                  </a:cubicBezTo>
                  <a:cubicBezTo>
                    <a:pt x="332" y="283"/>
                    <a:pt x="330" y="288"/>
                    <a:pt x="327" y="293"/>
                  </a:cubicBezTo>
                  <a:cubicBezTo>
                    <a:pt x="334" y="299"/>
                    <a:pt x="334" y="299"/>
                    <a:pt x="334" y="299"/>
                  </a:cubicBezTo>
                  <a:cubicBezTo>
                    <a:pt x="336" y="301"/>
                    <a:pt x="336" y="301"/>
                    <a:pt x="336" y="301"/>
                  </a:cubicBezTo>
                  <a:cubicBezTo>
                    <a:pt x="332" y="312"/>
                    <a:pt x="332" y="312"/>
                    <a:pt x="332" y="312"/>
                  </a:cubicBezTo>
                  <a:cubicBezTo>
                    <a:pt x="329" y="313"/>
                    <a:pt x="329" y="313"/>
                    <a:pt x="329" y="313"/>
                  </a:cubicBezTo>
                  <a:lnTo>
                    <a:pt x="324" y="313"/>
                  </a:lnTo>
                  <a:close/>
                  <a:moveTo>
                    <a:pt x="318" y="202"/>
                  </a:moveTo>
                  <a:cubicBezTo>
                    <a:pt x="279" y="238"/>
                    <a:pt x="279" y="238"/>
                    <a:pt x="279" y="238"/>
                  </a:cubicBezTo>
                  <a:cubicBezTo>
                    <a:pt x="271" y="234"/>
                    <a:pt x="261" y="234"/>
                    <a:pt x="253" y="238"/>
                  </a:cubicBezTo>
                  <a:cubicBezTo>
                    <a:pt x="224" y="208"/>
                    <a:pt x="224" y="208"/>
                    <a:pt x="224" y="208"/>
                  </a:cubicBezTo>
                  <a:cubicBezTo>
                    <a:pt x="225" y="208"/>
                    <a:pt x="226" y="207"/>
                    <a:pt x="226" y="206"/>
                  </a:cubicBezTo>
                  <a:cubicBezTo>
                    <a:pt x="224" y="196"/>
                    <a:pt x="224" y="196"/>
                    <a:pt x="224" y="196"/>
                  </a:cubicBezTo>
                  <a:cubicBezTo>
                    <a:pt x="225" y="193"/>
                    <a:pt x="225" y="193"/>
                    <a:pt x="225" y="193"/>
                  </a:cubicBezTo>
                  <a:cubicBezTo>
                    <a:pt x="235" y="188"/>
                    <a:pt x="235" y="188"/>
                    <a:pt x="235" y="188"/>
                  </a:cubicBezTo>
                  <a:cubicBezTo>
                    <a:pt x="237" y="189"/>
                    <a:pt x="237" y="189"/>
                    <a:pt x="237" y="189"/>
                  </a:cubicBezTo>
                  <a:cubicBezTo>
                    <a:pt x="242" y="197"/>
                    <a:pt x="242" y="197"/>
                    <a:pt x="242" y="197"/>
                  </a:cubicBezTo>
                  <a:cubicBezTo>
                    <a:pt x="246" y="196"/>
                    <a:pt x="250" y="195"/>
                    <a:pt x="250" y="194"/>
                  </a:cubicBezTo>
                  <a:cubicBezTo>
                    <a:pt x="250" y="194"/>
                    <a:pt x="250" y="194"/>
                    <a:pt x="250" y="194"/>
                  </a:cubicBezTo>
                  <a:cubicBezTo>
                    <a:pt x="260" y="182"/>
                    <a:pt x="260" y="182"/>
                    <a:pt x="260" y="182"/>
                  </a:cubicBezTo>
                  <a:cubicBezTo>
                    <a:pt x="266" y="180"/>
                    <a:pt x="266" y="180"/>
                    <a:pt x="266" y="180"/>
                  </a:cubicBezTo>
                  <a:cubicBezTo>
                    <a:pt x="277" y="181"/>
                    <a:pt x="277" y="181"/>
                    <a:pt x="277" y="181"/>
                  </a:cubicBezTo>
                  <a:cubicBezTo>
                    <a:pt x="279" y="184"/>
                    <a:pt x="279" y="184"/>
                    <a:pt x="279" y="184"/>
                  </a:cubicBezTo>
                  <a:cubicBezTo>
                    <a:pt x="281" y="195"/>
                    <a:pt x="281" y="195"/>
                    <a:pt x="281" y="195"/>
                  </a:cubicBezTo>
                  <a:cubicBezTo>
                    <a:pt x="286" y="197"/>
                    <a:pt x="291" y="198"/>
                    <a:pt x="295" y="200"/>
                  </a:cubicBezTo>
                  <a:cubicBezTo>
                    <a:pt x="305" y="192"/>
                    <a:pt x="305" y="192"/>
                    <a:pt x="305" y="192"/>
                  </a:cubicBezTo>
                  <a:cubicBezTo>
                    <a:pt x="308" y="191"/>
                    <a:pt x="308" y="191"/>
                    <a:pt x="308" y="191"/>
                  </a:cubicBezTo>
                  <a:cubicBezTo>
                    <a:pt x="318" y="198"/>
                    <a:pt x="318" y="198"/>
                    <a:pt x="318" y="198"/>
                  </a:cubicBezTo>
                  <a:cubicBezTo>
                    <a:pt x="318" y="201"/>
                    <a:pt x="318" y="201"/>
                    <a:pt x="318" y="201"/>
                  </a:cubicBezTo>
                  <a:lnTo>
                    <a:pt x="318" y="202"/>
                  </a:lnTo>
                  <a:close/>
                  <a:moveTo>
                    <a:pt x="396" y="387"/>
                  </a:moveTo>
                  <a:cubicBezTo>
                    <a:pt x="367" y="357"/>
                    <a:pt x="367" y="357"/>
                    <a:pt x="367" y="357"/>
                  </a:cubicBezTo>
                  <a:cubicBezTo>
                    <a:pt x="385" y="358"/>
                    <a:pt x="385" y="358"/>
                    <a:pt x="385" y="358"/>
                  </a:cubicBezTo>
                  <a:cubicBezTo>
                    <a:pt x="387" y="359"/>
                    <a:pt x="389" y="358"/>
                    <a:pt x="390" y="356"/>
                  </a:cubicBezTo>
                  <a:cubicBezTo>
                    <a:pt x="397" y="336"/>
                    <a:pt x="397" y="336"/>
                    <a:pt x="397" y="336"/>
                  </a:cubicBezTo>
                  <a:cubicBezTo>
                    <a:pt x="398" y="334"/>
                    <a:pt x="397" y="332"/>
                    <a:pt x="395" y="331"/>
                  </a:cubicBezTo>
                  <a:cubicBezTo>
                    <a:pt x="381" y="321"/>
                    <a:pt x="381" y="321"/>
                    <a:pt x="381" y="321"/>
                  </a:cubicBezTo>
                  <a:cubicBezTo>
                    <a:pt x="386" y="311"/>
                    <a:pt x="390" y="301"/>
                    <a:pt x="392" y="289"/>
                  </a:cubicBezTo>
                  <a:cubicBezTo>
                    <a:pt x="413" y="286"/>
                    <a:pt x="413" y="286"/>
                    <a:pt x="413" y="286"/>
                  </a:cubicBezTo>
                  <a:cubicBezTo>
                    <a:pt x="415" y="287"/>
                    <a:pt x="417" y="285"/>
                    <a:pt x="417" y="283"/>
                  </a:cubicBezTo>
                  <a:cubicBezTo>
                    <a:pt x="420" y="262"/>
                    <a:pt x="420" y="262"/>
                    <a:pt x="420" y="262"/>
                  </a:cubicBezTo>
                  <a:cubicBezTo>
                    <a:pt x="420" y="260"/>
                    <a:pt x="419" y="258"/>
                    <a:pt x="416" y="257"/>
                  </a:cubicBezTo>
                  <a:cubicBezTo>
                    <a:pt x="395" y="248"/>
                    <a:pt x="395" y="248"/>
                    <a:pt x="395" y="248"/>
                  </a:cubicBezTo>
                  <a:cubicBezTo>
                    <a:pt x="394" y="240"/>
                    <a:pt x="392" y="232"/>
                    <a:pt x="390" y="224"/>
                  </a:cubicBezTo>
                  <a:cubicBezTo>
                    <a:pt x="407" y="209"/>
                    <a:pt x="407" y="209"/>
                    <a:pt x="407" y="209"/>
                  </a:cubicBezTo>
                  <a:cubicBezTo>
                    <a:pt x="409" y="208"/>
                    <a:pt x="410" y="206"/>
                    <a:pt x="409" y="204"/>
                  </a:cubicBezTo>
                  <a:cubicBezTo>
                    <a:pt x="400" y="184"/>
                    <a:pt x="400" y="184"/>
                    <a:pt x="400" y="184"/>
                  </a:cubicBezTo>
                  <a:cubicBezTo>
                    <a:pt x="399" y="182"/>
                    <a:pt x="397" y="181"/>
                    <a:pt x="395" y="183"/>
                  </a:cubicBezTo>
                  <a:cubicBezTo>
                    <a:pt x="371" y="186"/>
                    <a:pt x="371" y="186"/>
                    <a:pt x="371" y="186"/>
                  </a:cubicBezTo>
                  <a:cubicBezTo>
                    <a:pt x="369" y="184"/>
                    <a:pt x="368" y="182"/>
                    <a:pt x="366" y="180"/>
                  </a:cubicBezTo>
                  <a:cubicBezTo>
                    <a:pt x="401" y="146"/>
                    <a:pt x="401" y="146"/>
                    <a:pt x="401" y="146"/>
                  </a:cubicBezTo>
                  <a:cubicBezTo>
                    <a:pt x="431" y="178"/>
                    <a:pt x="448" y="221"/>
                    <a:pt x="447" y="268"/>
                  </a:cubicBezTo>
                  <a:cubicBezTo>
                    <a:pt x="446" y="315"/>
                    <a:pt x="426" y="357"/>
                    <a:pt x="396" y="387"/>
                  </a:cubicBezTo>
                  <a:close/>
                  <a:moveTo>
                    <a:pt x="150" y="387"/>
                  </a:moveTo>
                  <a:cubicBezTo>
                    <a:pt x="180" y="358"/>
                    <a:pt x="180" y="358"/>
                    <a:pt x="180" y="358"/>
                  </a:cubicBezTo>
                  <a:cubicBezTo>
                    <a:pt x="180" y="358"/>
                    <a:pt x="180" y="358"/>
                    <a:pt x="180" y="358"/>
                  </a:cubicBezTo>
                  <a:cubicBezTo>
                    <a:pt x="179" y="360"/>
                    <a:pt x="179" y="360"/>
                    <a:pt x="179" y="360"/>
                  </a:cubicBezTo>
                  <a:cubicBezTo>
                    <a:pt x="174" y="385"/>
                    <a:pt x="174" y="385"/>
                    <a:pt x="174" y="385"/>
                  </a:cubicBezTo>
                  <a:cubicBezTo>
                    <a:pt x="173" y="387"/>
                    <a:pt x="174" y="390"/>
                    <a:pt x="175" y="391"/>
                  </a:cubicBezTo>
                  <a:cubicBezTo>
                    <a:pt x="195" y="401"/>
                    <a:pt x="195" y="401"/>
                    <a:pt x="195" y="401"/>
                  </a:cubicBezTo>
                  <a:cubicBezTo>
                    <a:pt x="197" y="402"/>
                    <a:pt x="199" y="401"/>
                    <a:pt x="200" y="399"/>
                  </a:cubicBezTo>
                  <a:cubicBezTo>
                    <a:pt x="216" y="381"/>
                    <a:pt x="216" y="381"/>
                    <a:pt x="216" y="381"/>
                  </a:cubicBezTo>
                  <a:cubicBezTo>
                    <a:pt x="223" y="384"/>
                    <a:pt x="231" y="387"/>
                    <a:pt x="239" y="388"/>
                  </a:cubicBezTo>
                  <a:cubicBezTo>
                    <a:pt x="242" y="410"/>
                    <a:pt x="242" y="410"/>
                    <a:pt x="242" y="410"/>
                  </a:cubicBezTo>
                  <a:cubicBezTo>
                    <a:pt x="242" y="413"/>
                    <a:pt x="243" y="415"/>
                    <a:pt x="245" y="415"/>
                  </a:cubicBezTo>
                  <a:cubicBezTo>
                    <a:pt x="266" y="418"/>
                    <a:pt x="266" y="418"/>
                    <a:pt x="266" y="418"/>
                  </a:cubicBezTo>
                  <a:cubicBezTo>
                    <a:pt x="268" y="418"/>
                    <a:pt x="269" y="416"/>
                    <a:pt x="269" y="414"/>
                  </a:cubicBezTo>
                  <a:cubicBezTo>
                    <a:pt x="277" y="390"/>
                    <a:pt x="277" y="390"/>
                    <a:pt x="277" y="390"/>
                  </a:cubicBezTo>
                  <a:cubicBezTo>
                    <a:pt x="277" y="390"/>
                    <a:pt x="277" y="390"/>
                    <a:pt x="277" y="390"/>
                  </a:cubicBezTo>
                  <a:cubicBezTo>
                    <a:pt x="284" y="389"/>
                    <a:pt x="296" y="387"/>
                    <a:pt x="304" y="385"/>
                  </a:cubicBezTo>
                  <a:cubicBezTo>
                    <a:pt x="319" y="402"/>
                    <a:pt x="319" y="402"/>
                    <a:pt x="319" y="402"/>
                  </a:cubicBezTo>
                  <a:cubicBezTo>
                    <a:pt x="320" y="404"/>
                    <a:pt x="322" y="406"/>
                    <a:pt x="324" y="405"/>
                  </a:cubicBezTo>
                  <a:cubicBezTo>
                    <a:pt x="345" y="397"/>
                    <a:pt x="345" y="397"/>
                    <a:pt x="345" y="397"/>
                  </a:cubicBezTo>
                  <a:cubicBezTo>
                    <a:pt x="347" y="397"/>
                    <a:pt x="348" y="394"/>
                    <a:pt x="347" y="392"/>
                  </a:cubicBezTo>
                  <a:cubicBezTo>
                    <a:pt x="345" y="366"/>
                    <a:pt x="345" y="366"/>
                    <a:pt x="345" y="366"/>
                  </a:cubicBezTo>
                  <a:cubicBezTo>
                    <a:pt x="344" y="365"/>
                    <a:pt x="344" y="365"/>
                    <a:pt x="344" y="365"/>
                  </a:cubicBezTo>
                  <a:cubicBezTo>
                    <a:pt x="345" y="364"/>
                    <a:pt x="346" y="363"/>
                    <a:pt x="347" y="362"/>
                  </a:cubicBezTo>
                  <a:cubicBezTo>
                    <a:pt x="383" y="399"/>
                    <a:pt x="383" y="399"/>
                    <a:pt x="383" y="399"/>
                  </a:cubicBezTo>
                  <a:cubicBezTo>
                    <a:pt x="352" y="424"/>
                    <a:pt x="312" y="439"/>
                    <a:pt x="269" y="438"/>
                  </a:cubicBezTo>
                  <a:cubicBezTo>
                    <a:pt x="222" y="437"/>
                    <a:pt x="180" y="417"/>
                    <a:pt x="150" y="387"/>
                  </a:cubicBezTo>
                  <a:close/>
                  <a:moveTo>
                    <a:pt x="99" y="260"/>
                  </a:moveTo>
                  <a:cubicBezTo>
                    <a:pt x="100" y="217"/>
                    <a:pt x="117" y="178"/>
                    <a:pt x="143" y="148"/>
                  </a:cubicBezTo>
                  <a:cubicBezTo>
                    <a:pt x="166" y="173"/>
                    <a:pt x="166" y="173"/>
                    <a:pt x="166" y="173"/>
                  </a:cubicBezTo>
                  <a:cubicBezTo>
                    <a:pt x="148" y="168"/>
                    <a:pt x="148" y="168"/>
                    <a:pt x="148" y="168"/>
                  </a:cubicBezTo>
                  <a:cubicBezTo>
                    <a:pt x="146" y="167"/>
                    <a:pt x="143" y="168"/>
                    <a:pt x="142" y="169"/>
                  </a:cubicBezTo>
                  <a:cubicBezTo>
                    <a:pt x="132" y="189"/>
                    <a:pt x="132" y="189"/>
                    <a:pt x="132" y="189"/>
                  </a:cubicBezTo>
                  <a:cubicBezTo>
                    <a:pt x="131" y="190"/>
                    <a:pt x="131" y="193"/>
                    <a:pt x="133" y="194"/>
                  </a:cubicBezTo>
                  <a:cubicBezTo>
                    <a:pt x="149" y="209"/>
                    <a:pt x="149" y="209"/>
                    <a:pt x="149" y="209"/>
                  </a:cubicBezTo>
                  <a:cubicBezTo>
                    <a:pt x="145" y="217"/>
                    <a:pt x="142" y="227"/>
                    <a:pt x="140" y="236"/>
                  </a:cubicBezTo>
                  <a:cubicBezTo>
                    <a:pt x="120" y="240"/>
                    <a:pt x="120" y="240"/>
                    <a:pt x="120" y="240"/>
                  </a:cubicBezTo>
                  <a:cubicBezTo>
                    <a:pt x="117" y="240"/>
                    <a:pt x="115" y="241"/>
                    <a:pt x="115" y="244"/>
                  </a:cubicBezTo>
                  <a:cubicBezTo>
                    <a:pt x="113" y="265"/>
                    <a:pt x="113" y="265"/>
                    <a:pt x="113" y="265"/>
                  </a:cubicBezTo>
                  <a:cubicBezTo>
                    <a:pt x="113" y="267"/>
                    <a:pt x="115" y="269"/>
                    <a:pt x="117" y="269"/>
                  </a:cubicBezTo>
                  <a:cubicBezTo>
                    <a:pt x="138" y="277"/>
                    <a:pt x="138" y="277"/>
                    <a:pt x="138" y="277"/>
                  </a:cubicBezTo>
                  <a:cubicBezTo>
                    <a:pt x="139" y="286"/>
                    <a:pt x="141" y="295"/>
                    <a:pt x="144" y="303"/>
                  </a:cubicBezTo>
                  <a:cubicBezTo>
                    <a:pt x="127" y="316"/>
                    <a:pt x="127" y="316"/>
                    <a:pt x="127" y="316"/>
                  </a:cubicBezTo>
                  <a:cubicBezTo>
                    <a:pt x="124" y="317"/>
                    <a:pt x="123" y="320"/>
                    <a:pt x="124" y="321"/>
                  </a:cubicBezTo>
                  <a:cubicBezTo>
                    <a:pt x="132" y="342"/>
                    <a:pt x="132" y="342"/>
                    <a:pt x="132" y="342"/>
                  </a:cubicBezTo>
                  <a:cubicBezTo>
                    <a:pt x="133" y="344"/>
                    <a:pt x="135" y="345"/>
                    <a:pt x="137" y="344"/>
                  </a:cubicBezTo>
                  <a:cubicBezTo>
                    <a:pt x="163" y="341"/>
                    <a:pt x="163" y="341"/>
                    <a:pt x="163" y="341"/>
                  </a:cubicBezTo>
                  <a:cubicBezTo>
                    <a:pt x="164" y="341"/>
                    <a:pt x="164" y="341"/>
                    <a:pt x="164" y="341"/>
                  </a:cubicBezTo>
                  <a:cubicBezTo>
                    <a:pt x="165" y="342"/>
                    <a:pt x="166" y="344"/>
                    <a:pt x="168" y="345"/>
                  </a:cubicBezTo>
                  <a:cubicBezTo>
                    <a:pt x="138" y="374"/>
                    <a:pt x="138" y="374"/>
                    <a:pt x="138" y="374"/>
                  </a:cubicBezTo>
                  <a:cubicBezTo>
                    <a:pt x="113" y="343"/>
                    <a:pt x="98" y="303"/>
                    <a:pt x="99" y="260"/>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95" name="Freeform 93"/>
            <p:cNvSpPr>
              <a:spLocks noEditPoints="1"/>
            </p:cNvSpPr>
            <p:nvPr/>
          </p:nvSpPr>
          <p:spPr bwMode="auto">
            <a:xfrm>
              <a:off x="9250363" y="3276600"/>
              <a:ext cx="687388" cy="674688"/>
            </a:xfrm>
            <a:custGeom>
              <a:avLst/>
              <a:gdLst>
                <a:gd name="T0" fmla="*/ 10 w 517"/>
                <a:gd name="T1" fmla="*/ 326 h 508"/>
                <a:gd name="T2" fmla="*/ 105 w 517"/>
                <a:gd name="T3" fmla="*/ 409 h 508"/>
                <a:gd name="T4" fmla="*/ 174 w 517"/>
                <a:gd name="T5" fmla="*/ 454 h 508"/>
                <a:gd name="T6" fmla="*/ 312 w 517"/>
                <a:gd name="T7" fmla="*/ 505 h 508"/>
                <a:gd name="T8" fmla="*/ 417 w 517"/>
                <a:gd name="T9" fmla="*/ 455 h 508"/>
                <a:gd name="T10" fmla="*/ 457 w 517"/>
                <a:gd name="T11" fmla="*/ 341 h 508"/>
                <a:gd name="T12" fmla="*/ 475 w 517"/>
                <a:gd name="T13" fmla="*/ 271 h 508"/>
                <a:gd name="T14" fmla="*/ 500 w 517"/>
                <a:gd name="T15" fmla="*/ 166 h 508"/>
                <a:gd name="T16" fmla="*/ 432 w 517"/>
                <a:gd name="T17" fmla="*/ 65 h 508"/>
                <a:gd name="T18" fmla="*/ 300 w 517"/>
                <a:gd name="T19" fmla="*/ 43 h 508"/>
                <a:gd name="T20" fmla="*/ 204 w 517"/>
                <a:gd name="T21" fmla="*/ 45 h 508"/>
                <a:gd name="T22" fmla="*/ 84 w 517"/>
                <a:gd name="T23" fmla="*/ 64 h 508"/>
                <a:gd name="T24" fmla="*/ 18 w 517"/>
                <a:gd name="T25" fmla="*/ 158 h 508"/>
                <a:gd name="T26" fmla="*/ 70 w 517"/>
                <a:gd name="T27" fmla="*/ 192 h 508"/>
                <a:gd name="T28" fmla="*/ 77 w 517"/>
                <a:gd name="T29" fmla="*/ 175 h 508"/>
                <a:gd name="T30" fmla="*/ 127 w 517"/>
                <a:gd name="T31" fmla="*/ 365 h 508"/>
                <a:gd name="T32" fmla="*/ 407 w 517"/>
                <a:gd name="T33" fmla="*/ 296 h 508"/>
                <a:gd name="T34" fmla="*/ 428 w 517"/>
                <a:gd name="T35" fmla="*/ 243 h 508"/>
                <a:gd name="T36" fmla="*/ 391 w 517"/>
                <a:gd name="T37" fmla="*/ 163 h 508"/>
                <a:gd name="T38" fmla="*/ 170 w 517"/>
                <a:gd name="T39" fmla="*/ 125 h 508"/>
                <a:gd name="T40" fmla="*/ 240 w 517"/>
                <a:gd name="T41" fmla="*/ 278 h 508"/>
                <a:gd name="T42" fmla="*/ 234 w 517"/>
                <a:gd name="T43" fmla="*/ 236 h 508"/>
                <a:gd name="T44" fmla="*/ 124 w 517"/>
                <a:gd name="T45" fmla="*/ 245 h 508"/>
                <a:gd name="T46" fmla="*/ 98 w 517"/>
                <a:gd name="T47" fmla="*/ 242 h 508"/>
                <a:gd name="T48" fmla="*/ 130 w 517"/>
                <a:gd name="T49" fmla="*/ 141 h 508"/>
                <a:gd name="T50" fmla="*/ 185 w 517"/>
                <a:gd name="T51" fmla="*/ 144 h 508"/>
                <a:gd name="T52" fmla="*/ 275 w 517"/>
                <a:gd name="T53" fmla="*/ 231 h 508"/>
                <a:gd name="T54" fmla="*/ 308 w 517"/>
                <a:gd name="T55" fmla="*/ 111 h 508"/>
                <a:gd name="T56" fmla="*/ 426 w 517"/>
                <a:gd name="T57" fmla="*/ 229 h 508"/>
                <a:gd name="T58" fmla="*/ 398 w 517"/>
                <a:gd name="T59" fmla="*/ 313 h 508"/>
                <a:gd name="T60" fmla="*/ 341 w 517"/>
                <a:gd name="T61" fmla="*/ 348 h 508"/>
                <a:gd name="T62" fmla="*/ 225 w 517"/>
                <a:gd name="T63" fmla="*/ 422 h 508"/>
                <a:gd name="T64" fmla="*/ 162 w 517"/>
                <a:gd name="T65" fmla="*/ 380 h 508"/>
                <a:gd name="T66" fmla="*/ 99 w 517"/>
                <a:gd name="T67" fmla="*/ 318 h 508"/>
                <a:gd name="T68" fmla="*/ 100 w 517"/>
                <a:gd name="T69" fmla="*/ 147 h 508"/>
                <a:gd name="T70" fmla="*/ 132 w 517"/>
                <a:gd name="T71" fmla="*/ 103 h 508"/>
                <a:gd name="T72" fmla="*/ 197 w 517"/>
                <a:gd name="T73" fmla="*/ 73 h 508"/>
                <a:gd name="T74" fmla="*/ 191 w 517"/>
                <a:gd name="T75" fmla="*/ 114 h 508"/>
                <a:gd name="T76" fmla="*/ 232 w 517"/>
                <a:gd name="T77" fmla="*/ 65 h 508"/>
                <a:gd name="T78" fmla="*/ 269 w 517"/>
                <a:gd name="T79" fmla="*/ 103 h 508"/>
                <a:gd name="T80" fmla="*/ 286 w 517"/>
                <a:gd name="T81" fmla="*/ 59 h 508"/>
                <a:gd name="T82" fmla="*/ 356 w 517"/>
                <a:gd name="T83" fmla="*/ 118 h 508"/>
                <a:gd name="T84" fmla="*/ 353 w 517"/>
                <a:gd name="T85" fmla="*/ 87 h 508"/>
                <a:gd name="T86" fmla="*/ 399 w 517"/>
                <a:gd name="T87" fmla="*/ 115 h 508"/>
                <a:gd name="T88" fmla="*/ 435 w 517"/>
                <a:gd name="T89" fmla="*/ 178 h 508"/>
                <a:gd name="T90" fmla="*/ 447 w 517"/>
                <a:gd name="T91" fmla="*/ 192 h 508"/>
                <a:gd name="T92" fmla="*/ 460 w 517"/>
                <a:gd name="T93" fmla="*/ 283 h 508"/>
                <a:gd name="T94" fmla="*/ 442 w 517"/>
                <a:gd name="T95" fmla="*/ 317 h 508"/>
                <a:gd name="T96" fmla="*/ 433 w 517"/>
                <a:gd name="T97" fmla="*/ 352 h 508"/>
                <a:gd name="T98" fmla="*/ 382 w 517"/>
                <a:gd name="T99" fmla="*/ 404 h 508"/>
                <a:gd name="T100" fmla="*/ 372 w 517"/>
                <a:gd name="T101" fmla="*/ 420 h 508"/>
                <a:gd name="T102" fmla="*/ 338 w 517"/>
                <a:gd name="T103" fmla="*/ 404 h 508"/>
                <a:gd name="T104" fmla="*/ 295 w 517"/>
                <a:gd name="T105" fmla="*/ 405 h 508"/>
                <a:gd name="T106" fmla="*/ 287 w 517"/>
                <a:gd name="T107" fmla="*/ 453 h 508"/>
                <a:gd name="T108" fmla="*/ 242 w 517"/>
                <a:gd name="T109" fmla="*/ 425 h 508"/>
                <a:gd name="T110" fmla="*/ 220 w 517"/>
                <a:gd name="T111" fmla="*/ 444 h 508"/>
                <a:gd name="T112" fmla="*/ 196 w 517"/>
                <a:gd name="T113" fmla="*/ 445 h 508"/>
                <a:gd name="T114" fmla="*/ 119 w 517"/>
                <a:gd name="T115" fmla="*/ 397 h 508"/>
                <a:gd name="T116" fmla="*/ 111 w 517"/>
                <a:gd name="T117" fmla="*/ 379 h 508"/>
                <a:gd name="T118" fmla="*/ 77 w 517"/>
                <a:gd name="T119" fmla="*/ 337 h 508"/>
                <a:gd name="T120" fmla="*/ 66 w 517"/>
                <a:gd name="T121" fmla="*/ 265 h 508"/>
                <a:gd name="T122" fmla="*/ 68 w 517"/>
                <a:gd name="T123" fmla="*/ 248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17" h="508">
                  <a:moveTo>
                    <a:pt x="41" y="239"/>
                  </a:moveTo>
                  <a:cubicBezTo>
                    <a:pt x="40" y="245"/>
                    <a:pt x="40" y="252"/>
                    <a:pt x="41" y="259"/>
                  </a:cubicBezTo>
                  <a:cubicBezTo>
                    <a:pt x="0" y="266"/>
                    <a:pt x="0" y="266"/>
                    <a:pt x="0" y="266"/>
                  </a:cubicBezTo>
                  <a:cubicBezTo>
                    <a:pt x="1" y="283"/>
                    <a:pt x="1" y="283"/>
                    <a:pt x="1" y="283"/>
                  </a:cubicBezTo>
                  <a:cubicBezTo>
                    <a:pt x="43" y="285"/>
                    <a:pt x="43" y="285"/>
                    <a:pt x="43" y="285"/>
                  </a:cubicBezTo>
                  <a:cubicBezTo>
                    <a:pt x="44" y="293"/>
                    <a:pt x="45" y="301"/>
                    <a:pt x="47" y="308"/>
                  </a:cubicBezTo>
                  <a:cubicBezTo>
                    <a:pt x="10" y="326"/>
                    <a:pt x="10" y="326"/>
                    <a:pt x="10" y="326"/>
                  </a:cubicBezTo>
                  <a:cubicBezTo>
                    <a:pt x="15" y="342"/>
                    <a:pt x="15" y="342"/>
                    <a:pt x="15" y="342"/>
                  </a:cubicBezTo>
                  <a:cubicBezTo>
                    <a:pt x="55" y="333"/>
                    <a:pt x="55" y="333"/>
                    <a:pt x="55" y="333"/>
                  </a:cubicBezTo>
                  <a:cubicBezTo>
                    <a:pt x="59" y="344"/>
                    <a:pt x="64" y="354"/>
                    <a:pt x="70" y="364"/>
                  </a:cubicBezTo>
                  <a:cubicBezTo>
                    <a:pt x="40" y="391"/>
                    <a:pt x="40" y="391"/>
                    <a:pt x="40" y="391"/>
                  </a:cubicBezTo>
                  <a:cubicBezTo>
                    <a:pt x="49" y="405"/>
                    <a:pt x="49" y="405"/>
                    <a:pt x="49" y="405"/>
                  </a:cubicBezTo>
                  <a:cubicBezTo>
                    <a:pt x="85" y="386"/>
                    <a:pt x="85" y="386"/>
                    <a:pt x="85" y="386"/>
                  </a:cubicBezTo>
                  <a:cubicBezTo>
                    <a:pt x="91" y="394"/>
                    <a:pt x="98" y="402"/>
                    <a:pt x="105" y="409"/>
                  </a:cubicBezTo>
                  <a:cubicBezTo>
                    <a:pt x="82" y="443"/>
                    <a:pt x="82" y="443"/>
                    <a:pt x="82" y="443"/>
                  </a:cubicBezTo>
                  <a:cubicBezTo>
                    <a:pt x="95" y="454"/>
                    <a:pt x="95" y="454"/>
                    <a:pt x="95" y="454"/>
                  </a:cubicBezTo>
                  <a:cubicBezTo>
                    <a:pt x="125" y="426"/>
                    <a:pt x="125" y="426"/>
                    <a:pt x="125" y="426"/>
                  </a:cubicBezTo>
                  <a:cubicBezTo>
                    <a:pt x="133" y="433"/>
                    <a:pt x="141" y="438"/>
                    <a:pt x="150" y="443"/>
                  </a:cubicBezTo>
                  <a:cubicBezTo>
                    <a:pt x="137" y="482"/>
                    <a:pt x="137" y="482"/>
                    <a:pt x="137" y="482"/>
                  </a:cubicBezTo>
                  <a:cubicBezTo>
                    <a:pt x="152" y="488"/>
                    <a:pt x="152" y="488"/>
                    <a:pt x="152" y="488"/>
                  </a:cubicBezTo>
                  <a:cubicBezTo>
                    <a:pt x="174" y="454"/>
                    <a:pt x="174" y="454"/>
                    <a:pt x="174" y="454"/>
                  </a:cubicBezTo>
                  <a:cubicBezTo>
                    <a:pt x="187" y="460"/>
                    <a:pt x="202" y="463"/>
                    <a:pt x="217" y="466"/>
                  </a:cubicBezTo>
                  <a:cubicBezTo>
                    <a:pt x="217" y="504"/>
                    <a:pt x="217" y="504"/>
                    <a:pt x="217" y="504"/>
                  </a:cubicBezTo>
                  <a:cubicBezTo>
                    <a:pt x="233" y="506"/>
                    <a:pt x="233" y="506"/>
                    <a:pt x="233" y="506"/>
                  </a:cubicBezTo>
                  <a:cubicBezTo>
                    <a:pt x="243" y="469"/>
                    <a:pt x="243" y="469"/>
                    <a:pt x="243" y="469"/>
                  </a:cubicBezTo>
                  <a:cubicBezTo>
                    <a:pt x="257" y="470"/>
                    <a:pt x="270" y="472"/>
                    <a:pt x="283" y="470"/>
                  </a:cubicBezTo>
                  <a:cubicBezTo>
                    <a:pt x="295" y="508"/>
                    <a:pt x="295" y="508"/>
                    <a:pt x="295" y="508"/>
                  </a:cubicBezTo>
                  <a:cubicBezTo>
                    <a:pt x="312" y="505"/>
                    <a:pt x="312" y="505"/>
                    <a:pt x="312" y="505"/>
                  </a:cubicBezTo>
                  <a:cubicBezTo>
                    <a:pt x="309" y="466"/>
                    <a:pt x="309" y="466"/>
                    <a:pt x="309" y="466"/>
                  </a:cubicBezTo>
                  <a:cubicBezTo>
                    <a:pt x="319" y="463"/>
                    <a:pt x="329" y="460"/>
                    <a:pt x="339" y="456"/>
                  </a:cubicBezTo>
                  <a:cubicBezTo>
                    <a:pt x="360" y="490"/>
                    <a:pt x="360" y="490"/>
                    <a:pt x="360" y="490"/>
                  </a:cubicBezTo>
                  <a:cubicBezTo>
                    <a:pt x="375" y="482"/>
                    <a:pt x="375" y="482"/>
                    <a:pt x="375" y="482"/>
                  </a:cubicBezTo>
                  <a:cubicBezTo>
                    <a:pt x="362" y="445"/>
                    <a:pt x="362" y="445"/>
                    <a:pt x="362" y="445"/>
                  </a:cubicBezTo>
                  <a:cubicBezTo>
                    <a:pt x="372" y="440"/>
                    <a:pt x="381" y="434"/>
                    <a:pt x="389" y="428"/>
                  </a:cubicBezTo>
                  <a:cubicBezTo>
                    <a:pt x="417" y="455"/>
                    <a:pt x="417" y="455"/>
                    <a:pt x="417" y="455"/>
                  </a:cubicBezTo>
                  <a:cubicBezTo>
                    <a:pt x="431" y="444"/>
                    <a:pt x="431" y="444"/>
                    <a:pt x="431" y="444"/>
                  </a:cubicBezTo>
                  <a:cubicBezTo>
                    <a:pt x="409" y="410"/>
                    <a:pt x="409" y="410"/>
                    <a:pt x="409" y="410"/>
                  </a:cubicBezTo>
                  <a:cubicBezTo>
                    <a:pt x="417" y="403"/>
                    <a:pt x="425" y="394"/>
                    <a:pt x="432" y="385"/>
                  </a:cubicBezTo>
                  <a:cubicBezTo>
                    <a:pt x="468" y="403"/>
                    <a:pt x="468" y="403"/>
                    <a:pt x="468" y="403"/>
                  </a:cubicBezTo>
                  <a:cubicBezTo>
                    <a:pt x="477" y="389"/>
                    <a:pt x="477" y="389"/>
                    <a:pt x="477" y="389"/>
                  </a:cubicBezTo>
                  <a:cubicBezTo>
                    <a:pt x="446" y="363"/>
                    <a:pt x="446" y="363"/>
                    <a:pt x="446" y="363"/>
                  </a:cubicBezTo>
                  <a:cubicBezTo>
                    <a:pt x="450" y="356"/>
                    <a:pt x="454" y="349"/>
                    <a:pt x="457" y="341"/>
                  </a:cubicBezTo>
                  <a:cubicBezTo>
                    <a:pt x="497" y="350"/>
                    <a:pt x="497" y="350"/>
                    <a:pt x="497" y="350"/>
                  </a:cubicBezTo>
                  <a:cubicBezTo>
                    <a:pt x="503" y="334"/>
                    <a:pt x="503" y="334"/>
                    <a:pt x="503" y="334"/>
                  </a:cubicBezTo>
                  <a:cubicBezTo>
                    <a:pt x="466" y="316"/>
                    <a:pt x="466" y="316"/>
                    <a:pt x="466" y="316"/>
                  </a:cubicBezTo>
                  <a:cubicBezTo>
                    <a:pt x="468" y="310"/>
                    <a:pt x="470" y="304"/>
                    <a:pt x="472" y="297"/>
                  </a:cubicBezTo>
                  <a:cubicBezTo>
                    <a:pt x="515" y="298"/>
                    <a:pt x="515" y="298"/>
                    <a:pt x="515" y="298"/>
                  </a:cubicBezTo>
                  <a:cubicBezTo>
                    <a:pt x="517" y="281"/>
                    <a:pt x="517" y="281"/>
                    <a:pt x="517" y="281"/>
                  </a:cubicBezTo>
                  <a:cubicBezTo>
                    <a:pt x="475" y="271"/>
                    <a:pt x="475" y="271"/>
                    <a:pt x="475" y="271"/>
                  </a:cubicBezTo>
                  <a:cubicBezTo>
                    <a:pt x="476" y="264"/>
                    <a:pt x="475" y="257"/>
                    <a:pt x="475" y="250"/>
                  </a:cubicBezTo>
                  <a:cubicBezTo>
                    <a:pt x="515" y="242"/>
                    <a:pt x="515" y="242"/>
                    <a:pt x="515" y="242"/>
                  </a:cubicBezTo>
                  <a:cubicBezTo>
                    <a:pt x="514" y="225"/>
                    <a:pt x="514" y="225"/>
                    <a:pt x="514" y="225"/>
                  </a:cubicBezTo>
                  <a:cubicBezTo>
                    <a:pt x="472" y="223"/>
                    <a:pt x="472" y="223"/>
                    <a:pt x="472" y="223"/>
                  </a:cubicBezTo>
                  <a:cubicBezTo>
                    <a:pt x="471" y="215"/>
                    <a:pt x="470" y="208"/>
                    <a:pt x="468" y="200"/>
                  </a:cubicBezTo>
                  <a:cubicBezTo>
                    <a:pt x="505" y="182"/>
                    <a:pt x="505" y="182"/>
                    <a:pt x="505" y="182"/>
                  </a:cubicBezTo>
                  <a:cubicBezTo>
                    <a:pt x="500" y="166"/>
                    <a:pt x="500" y="166"/>
                    <a:pt x="500" y="166"/>
                  </a:cubicBezTo>
                  <a:cubicBezTo>
                    <a:pt x="459" y="175"/>
                    <a:pt x="459" y="175"/>
                    <a:pt x="459" y="175"/>
                  </a:cubicBezTo>
                  <a:cubicBezTo>
                    <a:pt x="455" y="164"/>
                    <a:pt x="450" y="154"/>
                    <a:pt x="444" y="144"/>
                  </a:cubicBezTo>
                  <a:cubicBezTo>
                    <a:pt x="475" y="117"/>
                    <a:pt x="475" y="117"/>
                    <a:pt x="475" y="117"/>
                  </a:cubicBezTo>
                  <a:cubicBezTo>
                    <a:pt x="465" y="103"/>
                    <a:pt x="465" y="103"/>
                    <a:pt x="465" y="103"/>
                  </a:cubicBezTo>
                  <a:cubicBezTo>
                    <a:pt x="429" y="122"/>
                    <a:pt x="429" y="122"/>
                    <a:pt x="429" y="122"/>
                  </a:cubicBezTo>
                  <a:cubicBezTo>
                    <a:pt x="423" y="114"/>
                    <a:pt x="416" y="106"/>
                    <a:pt x="409" y="99"/>
                  </a:cubicBezTo>
                  <a:cubicBezTo>
                    <a:pt x="432" y="65"/>
                    <a:pt x="432" y="65"/>
                    <a:pt x="432" y="65"/>
                  </a:cubicBezTo>
                  <a:cubicBezTo>
                    <a:pt x="419" y="54"/>
                    <a:pt x="419" y="54"/>
                    <a:pt x="419" y="54"/>
                  </a:cubicBezTo>
                  <a:cubicBezTo>
                    <a:pt x="388" y="82"/>
                    <a:pt x="388" y="82"/>
                    <a:pt x="388" y="82"/>
                  </a:cubicBezTo>
                  <a:cubicBezTo>
                    <a:pt x="381" y="76"/>
                    <a:pt x="372" y="70"/>
                    <a:pt x="363" y="65"/>
                  </a:cubicBezTo>
                  <a:cubicBezTo>
                    <a:pt x="377" y="26"/>
                    <a:pt x="377" y="26"/>
                    <a:pt x="377" y="26"/>
                  </a:cubicBezTo>
                  <a:cubicBezTo>
                    <a:pt x="361" y="19"/>
                    <a:pt x="361" y="19"/>
                    <a:pt x="361" y="19"/>
                  </a:cubicBezTo>
                  <a:cubicBezTo>
                    <a:pt x="339" y="54"/>
                    <a:pt x="339" y="54"/>
                    <a:pt x="339" y="54"/>
                  </a:cubicBezTo>
                  <a:cubicBezTo>
                    <a:pt x="327" y="49"/>
                    <a:pt x="313" y="45"/>
                    <a:pt x="300" y="43"/>
                  </a:cubicBezTo>
                  <a:cubicBezTo>
                    <a:pt x="300" y="2"/>
                    <a:pt x="300" y="2"/>
                    <a:pt x="300" y="2"/>
                  </a:cubicBezTo>
                  <a:cubicBezTo>
                    <a:pt x="284" y="0"/>
                    <a:pt x="284" y="0"/>
                    <a:pt x="284" y="0"/>
                  </a:cubicBezTo>
                  <a:cubicBezTo>
                    <a:pt x="273" y="39"/>
                    <a:pt x="273" y="39"/>
                    <a:pt x="273" y="39"/>
                  </a:cubicBezTo>
                  <a:cubicBezTo>
                    <a:pt x="259" y="38"/>
                    <a:pt x="244" y="38"/>
                    <a:pt x="230" y="40"/>
                  </a:cubicBezTo>
                  <a:cubicBezTo>
                    <a:pt x="218" y="0"/>
                    <a:pt x="218" y="0"/>
                    <a:pt x="218" y="0"/>
                  </a:cubicBezTo>
                  <a:cubicBezTo>
                    <a:pt x="202" y="3"/>
                    <a:pt x="202" y="3"/>
                    <a:pt x="202" y="3"/>
                  </a:cubicBezTo>
                  <a:cubicBezTo>
                    <a:pt x="204" y="45"/>
                    <a:pt x="204" y="45"/>
                    <a:pt x="204" y="45"/>
                  </a:cubicBezTo>
                  <a:cubicBezTo>
                    <a:pt x="194" y="47"/>
                    <a:pt x="185" y="50"/>
                    <a:pt x="176" y="54"/>
                  </a:cubicBezTo>
                  <a:cubicBezTo>
                    <a:pt x="154" y="18"/>
                    <a:pt x="154" y="18"/>
                    <a:pt x="154" y="18"/>
                  </a:cubicBezTo>
                  <a:cubicBezTo>
                    <a:pt x="139" y="26"/>
                    <a:pt x="139" y="26"/>
                    <a:pt x="139" y="26"/>
                  </a:cubicBezTo>
                  <a:cubicBezTo>
                    <a:pt x="152" y="65"/>
                    <a:pt x="152" y="65"/>
                    <a:pt x="152" y="65"/>
                  </a:cubicBezTo>
                  <a:cubicBezTo>
                    <a:pt x="143" y="70"/>
                    <a:pt x="135" y="76"/>
                    <a:pt x="127" y="82"/>
                  </a:cubicBezTo>
                  <a:cubicBezTo>
                    <a:pt x="97" y="53"/>
                    <a:pt x="97" y="53"/>
                    <a:pt x="97" y="53"/>
                  </a:cubicBezTo>
                  <a:cubicBezTo>
                    <a:pt x="84" y="64"/>
                    <a:pt x="84" y="64"/>
                    <a:pt x="84" y="64"/>
                  </a:cubicBezTo>
                  <a:cubicBezTo>
                    <a:pt x="106" y="99"/>
                    <a:pt x="106" y="99"/>
                    <a:pt x="106" y="99"/>
                  </a:cubicBezTo>
                  <a:cubicBezTo>
                    <a:pt x="98" y="107"/>
                    <a:pt x="91" y="115"/>
                    <a:pt x="84" y="124"/>
                  </a:cubicBezTo>
                  <a:cubicBezTo>
                    <a:pt x="47" y="105"/>
                    <a:pt x="47" y="105"/>
                    <a:pt x="47" y="105"/>
                  </a:cubicBezTo>
                  <a:cubicBezTo>
                    <a:pt x="38" y="119"/>
                    <a:pt x="38" y="119"/>
                    <a:pt x="38" y="119"/>
                  </a:cubicBezTo>
                  <a:cubicBezTo>
                    <a:pt x="69" y="147"/>
                    <a:pt x="69" y="147"/>
                    <a:pt x="69" y="147"/>
                  </a:cubicBezTo>
                  <a:cubicBezTo>
                    <a:pt x="66" y="153"/>
                    <a:pt x="62" y="160"/>
                    <a:pt x="59" y="167"/>
                  </a:cubicBezTo>
                  <a:cubicBezTo>
                    <a:pt x="18" y="158"/>
                    <a:pt x="18" y="158"/>
                    <a:pt x="18" y="158"/>
                  </a:cubicBezTo>
                  <a:cubicBezTo>
                    <a:pt x="13" y="174"/>
                    <a:pt x="13" y="174"/>
                    <a:pt x="13" y="174"/>
                  </a:cubicBezTo>
                  <a:cubicBezTo>
                    <a:pt x="49" y="192"/>
                    <a:pt x="49" y="192"/>
                    <a:pt x="49" y="192"/>
                  </a:cubicBezTo>
                  <a:cubicBezTo>
                    <a:pt x="47" y="199"/>
                    <a:pt x="45" y="206"/>
                    <a:pt x="44" y="213"/>
                  </a:cubicBezTo>
                  <a:cubicBezTo>
                    <a:pt x="3" y="212"/>
                    <a:pt x="3" y="212"/>
                    <a:pt x="3" y="212"/>
                  </a:cubicBezTo>
                  <a:cubicBezTo>
                    <a:pt x="1" y="229"/>
                    <a:pt x="1" y="229"/>
                    <a:pt x="1" y="229"/>
                  </a:cubicBezTo>
                  <a:lnTo>
                    <a:pt x="41" y="239"/>
                  </a:lnTo>
                  <a:close/>
                  <a:moveTo>
                    <a:pt x="70" y="192"/>
                  </a:moveTo>
                  <a:cubicBezTo>
                    <a:pt x="76" y="194"/>
                    <a:pt x="76" y="194"/>
                    <a:pt x="76" y="194"/>
                  </a:cubicBezTo>
                  <a:cubicBezTo>
                    <a:pt x="74" y="200"/>
                    <a:pt x="72" y="206"/>
                    <a:pt x="71" y="211"/>
                  </a:cubicBezTo>
                  <a:cubicBezTo>
                    <a:pt x="65" y="210"/>
                    <a:pt x="65" y="210"/>
                    <a:pt x="65" y="210"/>
                  </a:cubicBezTo>
                  <a:cubicBezTo>
                    <a:pt x="67" y="204"/>
                    <a:pt x="68" y="198"/>
                    <a:pt x="70" y="192"/>
                  </a:cubicBezTo>
                  <a:close/>
                  <a:moveTo>
                    <a:pt x="90" y="162"/>
                  </a:moveTo>
                  <a:cubicBezTo>
                    <a:pt x="87" y="167"/>
                    <a:pt x="85" y="172"/>
                    <a:pt x="82" y="178"/>
                  </a:cubicBezTo>
                  <a:cubicBezTo>
                    <a:pt x="77" y="175"/>
                    <a:pt x="77" y="175"/>
                    <a:pt x="77" y="175"/>
                  </a:cubicBezTo>
                  <a:cubicBezTo>
                    <a:pt x="79" y="170"/>
                    <a:pt x="82" y="164"/>
                    <a:pt x="85" y="159"/>
                  </a:cubicBezTo>
                  <a:lnTo>
                    <a:pt x="90" y="162"/>
                  </a:lnTo>
                  <a:close/>
                  <a:moveTo>
                    <a:pt x="127" y="365"/>
                  </a:moveTo>
                  <a:cubicBezTo>
                    <a:pt x="137" y="357"/>
                    <a:pt x="137" y="357"/>
                    <a:pt x="137" y="357"/>
                  </a:cubicBezTo>
                  <a:cubicBezTo>
                    <a:pt x="140" y="361"/>
                    <a:pt x="144" y="365"/>
                    <a:pt x="147" y="368"/>
                  </a:cubicBezTo>
                  <a:cubicBezTo>
                    <a:pt x="141" y="378"/>
                    <a:pt x="141" y="378"/>
                    <a:pt x="141" y="378"/>
                  </a:cubicBezTo>
                  <a:cubicBezTo>
                    <a:pt x="136" y="374"/>
                    <a:pt x="131" y="370"/>
                    <a:pt x="127" y="365"/>
                  </a:cubicBezTo>
                  <a:close/>
                  <a:moveTo>
                    <a:pt x="356" y="368"/>
                  </a:moveTo>
                  <a:cubicBezTo>
                    <a:pt x="362" y="362"/>
                    <a:pt x="376" y="351"/>
                    <a:pt x="381" y="345"/>
                  </a:cubicBezTo>
                  <a:cubicBezTo>
                    <a:pt x="395" y="351"/>
                    <a:pt x="395" y="351"/>
                    <a:pt x="395" y="351"/>
                  </a:cubicBezTo>
                  <a:cubicBezTo>
                    <a:pt x="387" y="363"/>
                    <a:pt x="378" y="373"/>
                    <a:pt x="367" y="382"/>
                  </a:cubicBezTo>
                  <a:lnTo>
                    <a:pt x="356" y="368"/>
                  </a:lnTo>
                  <a:close/>
                  <a:moveTo>
                    <a:pt x="419" y="302"/>
                  </a:moveTo>
                  <a:cubicBezTo>
                    <a:pt x="407" y="296"/>
                    <a:pt x="407" y="296"/>
                    <a:pt x="407" y="296"/>
                  </a:cubicBezTo>
                  <a:cubicBezTo>
                    <a:pt x="408" y="292"/>
                    <a:pt x="411" y="288"/>
                    <a:pt x="412" y="284"/>
                  </a:cubicBezTo>
                  <a:cubicBezTo>
                    <a:pt x="424" y="285"/>
                    <a:pt x="424" y="285"/>
                    <a:pt x="424" y="285"/>
                  </a:cubicBezTo>
                  <a:cubicBezTo>
                    <a:pt x="423" y="291"/>
                    <a:pt x="421" y="296"/>
                    <a:pt x="419" y="302"/>
                  </a:cubicBezTo>
                  <a:close/>
                  <a:moveTo>
                    <a:pt x="411" y="267"/>
                  </a:moveTo>
                  <a:cubicBezTo>
                    <a:pt x="407" y="266"/>
                    <a:pt x="407" y="266"/>
                    <a:pt x="407" y="266"/>
                  </a:cubicBezTo>
                  <a:cubicBezTo>
                    <a:pt x="407" y="261"/>
                    <a:pt x="409" y="252"/>
                    <a:pt x="409" y="248"/>
                  </a:cubicBezTo>
                  <a:cubicBezTo>
                    <a:pt x="428" y="243"/>
                    <a:pt x="428" y="243"/>
                    <a:pt x="428" y="243"/>
                  </a:cubicBezTo>
                  <a:cubicBezTo>
                    <a:pt x="428" y="252"/>
                    <a:pt x="428" y="260"/>
                    <a:pt x="427" y="269"/>
                  </a:cubicBezTo>
                  <a:lnTo>
                    <a:pt x="411" y="267"/>
                  </a:lnTo>
                  <a:close/>
                  <a:moveTo>
                    <a:pt x="397" y="158"/>
                  </a:moveTo>
                  <a:cubicBezTo>
                    <a:pt x="404" y="168"/>
                    <a:pt x="410" y="179"/>
                    <a:pt x="415" y="190"/>
                  </a:cubicBezTo>
                  <a:cubicBezTo>
                    <a:pt x="396" y="195"/>
                    <a:pt x="396" y="195"/>
                    <a:pt x="396" y="195"/>
                  </a:cubicBezTo>
                  <a:cubicBezTo>
                    <a:pt x="393" y="187"/>
                    <a:pt x="388" y="178"/>
                    <a:pt x="384" y="171"/>
                  </a:cubicBezTo>
                  <a:cubicBezTo>
                    <a:pt x="391" y="163"/>
                    <a:pt x="391" y="163"/>
                    <a:pt x="391" y="163"/>
                  </a:cubicBezTo>
                  <a:lnTo>
                    <a:pt x="397" y="158"/>
                  </a:lnTo>
                  <a:close/>
                  <a:moveTo>
                    <a:pt x="368" y="127"/>
                  </a:moveTo>
                  <a:cubicBezTo>
                    <a:pt x="375" y="133"/>
                    <a:pt x="381" y="139"/>
                    <a:pt x="387" y="145"/>
                  </a:cubicBezTo>
                  <a:cubicBezTo>
                    <a:pt x="373" y="156"/>
                    <a:pt x="373" y="156"/>
                    <a:pt x="373" y="156"/>
                  </a:cubicBezTo>
                  <a:cubicBezTo>
                    <a:pt x="368" y="150"/>
                    <a:pt x="364" y="146"/>
                    <a:pt x="358" y="142"/>
                  </a:cubicBezTo>
                  <a:lnTo>
                    <a:pt x="368" y="127"/>
                  </a:lnTo>
                  <a:close/>
                  <a:moveTo>
                    <a:pt x="170" y="125"/>
                  </a:moveTo>
                  <a:cubicBezTo>
                    <a:pt x="161" y="112"/>
                    <a:pt x="161" y="112"/>
                    <a:pt x="161" y="112"/>
                  </a:cubicBezTo>
                  <a:cubicBezTo>
                    <a:pt x="164" y="111"/>
                    <a:pt x="166" y="109"/>
                    <a:pt x="169" y="107"/>
                  </a:cubicBezTo>
                  <a:cubicBezTo>
                    <a:pt x="174" y="122"/>
                    <a:pt x="174" y="122"/>
                    <a:pt x="174" y="122"/>
                  </a:cubicBezTo>
                  <a:cubicBezTo>
                    <a:pt x="173" y="123"/>
                    <a:pt x="172" y="124"/>
                    <a:pt x="170" y="125"/>
                  </a:cubicBezTo>
                  <a:close/>
                  <a:moveTo>
                    <a:pt x="230" y="381"/>
                  </a:moveTo>
                  <a:cubicBezTo>
                    <a:pt x="202" y="375"/>
                    <a:pt x="177" y="361"/>
                    <a:pt x="158" y="341"/>
                  </a:cubicBezTo>
                  <a:cubicBezTo>
                    <a:pt x="240" y="278"/>
                    <a:pt x="240" y="278"/>
                    <a:pt x="240" y="278"/>
                  </a:cubicBezTo>
                  <a:cubicBezTo>
                    <a:pt x="241" y="279"/>
                    <a:pt x="243" y="279"/>
                    <a:pt x="244" y="280"/>
                  </a:cubicBezTo>
                  <a:lnTo>
                    <a:pt x="230" y="381"/>
                  </a:lnTo>
                  <a:close/>
                  <a:moveTo>
                    <a:pt x="234" y="236"/>
                  </a:moveTo>
                  <a:cubicBezTo>
                    <a:pt x="233" y="238"/>
                    <a:pt x="231" y="240"/>
                    <a:pt x="230" y="242"/>
                  </a:cubicBezTo>
                  <a:cubicBezTo>
                    <a:pt x="126" y="229"/>
                    <a:pt x="126" y="229"/>
                    <a:pt x="126" y="229"/>
                  </a:cubicBezTo>
                  <a:cubicBezTo>
                    <a:pt x="132" y="198"/>
                    <a:pt x="149" y="172"/>
                    <a:pt x="171" y="154"/>
                  </a:cubicBezTo>
                  <a:lnTo>
                    <a:pt x="234" y="236"/>
                  </a:lnTo>
                  <a:close/>
                  <a:moveTo>
                    <a:pt x="104" y="226"/>
                  </a:moveTo>
                  <a:cubicBezTo>
                    <a:pt x="88" y="224"/>
                    <a:pt x="88" y="224"/>
                    <a:pt x="88" y="224"/>
                  </a:cubicBezTo>
                  <a:cubicBezTo>
                    <a:pt x="90" y="217"/>
                    <a:pt x="92" y="210"/>
                    <a:pt x="94" y="203"/>
                  </a:cubicBezTo>
                  <a:cubicBezTo>
                    <a:pt x="108" y="210"/>
                    <a:pt x="108" y="210"/>
                    <a:pt x="108" y="210"/>
                  </a:cubicBezTo>
                  <a:cubicBezTo>
                    <a:pt x="107" y="214"/>
                    <a:pt x="105" y="221"/>
                    <a:pt x="104" y="226"/>
                  </a:cubicBezTo>
                  <a:close/>
                  <a:moveTo>
                    <a:pt x="147" y="328"/>
                  </a:moveTo>
                  <a:cubicBezTo>
                    <a:pt x="131" y="305"/>
                    <a:pt x="122" y="276"/>
                    <a:pt x="124" y="245"/>
                  </a:cubicBezTo>
                  <a:cubicBezTo>
                    <a:pt x="228" y="259"/>
                    <a:pt x="228" y="259"/>
                    <a:pt x="228" y="259"/>
                  </a:cubicBezTo>
                  <a:cubicBezTo>
                    <a:pt x="228" y="261"/>
                    <a:pt x="229" y="263"/>
                    <a:pt x="230" y="265"/>
                  </a:cubicBezTo>
                  <a:lnTo>
                    <a:pt x="147" y="328"/>
                  </a:lnTo>
                  <a:close/>
                  <a:moveTo>
                    <a:pt x="98" y="262"/>
                  </a:moveTo>
                  <a:cubicBezTo>
                    <a:pt x="86" y="265"/>
                    <a:pt x="86" y="265"/>
                    <a:pt x="86" y="265"/>
                  </a:cubicBezTo>
                  <a:cubicBezTo>
                    <a:pt x="86" y="257"/>
                    <a:pt x="86" y="249"/>
                    <a:pt x="86" y="240"/>
                  </a:cubicBezTo>
                  <a:cubicBezTo>
                    <a:pt x="98" y="242"/>
                    <a:pt x="98" y="242"/>
                    <a:pt x="98" y="242"/>
                  </a:cubicBezTo>
                  <a:cubicBezTo>
                    <a:pt x="98" y="247"/>
                    <a:pt x="98" y="258"/>
                    <a:pt x="98" y="262"/>
                  </a:cubicBezTo>
                  <a:close/>
                  <a:moveTo>
                    <a:pt x="100" y="189"/>
                  </a:moveTo>
                  <a:cubicBezTo>
                    <a:pt x="105" y="177"/>
                    <a:pt x="112" y="165"/>
                    <a:pt x="119" y="154"/>
                  </a:cubicBezTo>
                  <a:cubicBezTo>
                    <a:pt x="128" y="165"/>
                    <a:pt x="128" y="165"/>
                    <a:pt x="128" y="165"/>
                  </a:cubicBezTo>
                  <a:cubicBezTo>
                    <a:pt x="126" y="170"/>
                    <a:pt x="114" y="186"/>
                    <a:pt x="112" y="192"/>
                  </a:cubicBezTo>
                  <a:lnTo>
                    <a:pt x="100" y="189"/>
                  </a:lnTo>
                  <a:close/>
                  <a:moveTo>
                    <a:pt x="130" y="141"/>
                  </a:moveTo>
                  <a:cubicBezTo>
                    <a:pt x="135" y="135"/>
                    <a:pt x="141" y="129"/>
                    <a:pt x="148" y="123"/>
                  </a:cubicBezTo>
                  <a:cubicBezTo>
                    <a:pt x="157" y="134"/>
                    <a:pt x="157" y="134"/>
                    <a:pt x="157" y="134"/>
                  </a:cubicBezTo>
                  <a:cubicBezTo>
                    <a:pt x="156" y="135"/>
                    <a:pt x="156" y="135"/>
                    <a:pt x="156" y="135"/>
                  </a:cubicBezTo>
                  <a:cubicBezTo>
                    <a:pt x="145" y="145"/>
                    <a:pt x="145" y="145"/>
                    <a:pt x="145" y="145"/>
                  </a:cubicBezTo>
                  <a:cubicBezTo>
                    <a:pt x="140" y="151"/>
                    <a:pt x="142" y="148"/>
                    <a:pt x="141" y="148"/>
                  </a:cubicBezTo>
                  <a:lnTo>
                    <a:pt x="130" y="141"/>
                  </a:lnTo>
                  <a:close/>
                  <a:moveTo>
                    <a:pt x="185" y="144"/>
                  </a:moveTo>
                  <a:cubicBezTo>
                    <a:pt x="208" y="130"/>
                    <a:pt x="236" y="122"/>
                    <a:pt x="264" y="125"/>
                  </a:cubicBezTo>
                  <a:cubicBezTo>
                    <a:pt x="251" y="227"/>
                    <a:pt x="251" y="227"/>
                    <a:pt x="251" y="227"/>
                  </a:cubicBezTo>
                  <a:cubicBezTo>
                    <a:pt x="250" y="227"/>
                    <a:pt x="250" y="227"/>
                    <a:pt x="250" y="227"/>
                  </a:cubicBezTo>
                  <a:cubicBezTo>
                    <a:pt x="249" y="227"/>
                    <a:pt x="249" y="227"/>
                    <a:pt x="249" y="227"/>
                  </a:cubicBezTo>
                  <a:lnTo>
                    <a:pt x="185" y="144"/>
                  </a:lnTo>
                  <a:close/>
                  <a:moveTo>
                    <a:pt x="353" y="171"/>
                  </a:moveTo>
                  <a:cubicBezTo>
                    <a:pt x="275" y="231"/>
                    <a:pt x="275" y="231"/>
                    <a:pt x="275" y="231"/>
                  </a:cubicBezTo>
                  <a:cubicBezTo>
                    <a:pt x="272" y="229"/>
                    <a:pt x="270" y="228"/>
                    <a:pt x="268" y="227"/>
                  </a:cubicBezTo>
                  <a:cubicBezTo>
                    <a:pt x="281" y="127"/>
                    <a:pt x="281" y="127"/>
                    <a:pt x="281" y="127"/>
                  </a:cubicBezTo>
                  <a:cubicBezTo>
                    <a:pt x="310" y="134"/>
                    <a:pt x="335" y="149"/>
                    <a:pt x="353" y="171"/>
                  </a:cubicBezTo>
                  <a:close/>
                  <a:moveTo>
                    <a:pt x="285" y="105"/>
                  </a:moveTo>
                  <a:cubicBezTo>
                    <a:pt x="287" y="86"/>
                    <a:pt x="287" y="86"/>
                    <a:pt x="287" y="86"/>
                  </a:cubicBezTo>
                  <a:cubicBezTo>
                    <a:pt x="297" y="88"/>
                    <a:pt x="307" y="92"/>
                    <a:pt x="317" y="96"/>
                  </a:cubicBezTo>
                  <a:cubicBezTo>
                    <a:pt x="308" y="111"/>
                    <a:pt x="308" y="111"/>
                    <a:pt x="308" y="111"/>
                  </a:cubicBezTo>
                  <a:cubicBezTo>
                    <a:pt x="299" y="108"/>
                    <a:pt x="295" y="107"/>
                    <a:pt x="285" y="105"/>
                  </a:cubicBezTo>
                  <a:close/>
                  <a:moveTo>
                    <a:pt x="363" y="185"/>
                  </a:moveTo>
                  <a:cubicBezTo>
                    <a:pt x="377" y="207"/>
                    <a:pt x="385" y="234"/>
                    <a:pt x="383" y="263"/>
                  </a:cubicBezTo>
                  <a:cubicBezTo>
                    <a:pt x="286" y="250"/>
                    <a:pt x="286" y="250"/>
                    <a:pt x="286" y="250"/>
                  </a:cubicBezTo>
                  <a:cubicBezTo>
                    <a:pt x="286" y="248"/>
                    <a:pt x="286" y="246"/>
                    <a:pt x="285" y="244"/>
                  </a:cubicBezTo>
                  <a:lnTo>
                    <a:pt x="363" y="185"/>
                  </a:lnTo>
                  <a:close/>
                  <a:moveTo>
                    <a:pt x="426" y="229"/>
                  </a:moveTo>
                  <a:cubicBezTo>
                    <a:pt x="406" y="229"/>
                    <a:pt x="406" y="229"/>
                    <a:pt x="406" y="229"/>
                  </a:cubicBezTo>
                  <a:cubicBezTo>
                    <a:pt x="405" y="223"/>
                    <a:pt x="404" y="218"/>
                    <a:pt x="403" y="212"/>
                  </a:cubicBezTo>
                  <a:cubicBezTo>
                    <a:pt x="420" y="203"/>
                    <a:pt x="420" y="203"/>
                    <a:pt x="420" y="203"/>
                  </a:cubicBezTo>
                  <a:cubicBezTo>
                    <a:pt x="423" y="212"/>
                    <a:pt x="425" y="220"/>
                    <a:pt x="426" y="229"/>
                  </a:cubicBezTo>
                  <a:close/>
                  <a:moveTo>
                    <a:pt x="403" y="339"/>
                  </a:moveTo>
                  <a:cubicBezTo>
                    <a:pt x="391" y="329"/>
                    <a:pt x="391" y="329"/>
                    <a:pt x="391" y="329"/>
                  </a:cubicBezTo>
                  <a:cubicBezTo>
                    <a:pt x="393" y="324"/>
                    <a:pt x="396" y="318"/>
                    <a:pt x="398" y="313"/>
                  </a:cubicBezTo>
                  <a:cubicBezTo>
                    <a:pt x="414" y="316"/>
                    <a:pt x="414" y="316"/>
                    <a:pt x="414" y="316"/>
                  </a:cubicBezTo>
                  <a:cubicBezTo>
                    <a:pt x="411" y="324"/>
                    <a:pt x="407" y="331"/>
                    <a:pt x="403" y="339"/>
                  </a:cubicBezTo>
                  <a:close/>
                  <a:moveTo>
                    <a:pt x="341" y="348"/>
                  </a:moveTo>
                  <a:cubicBezTo>
                    <a:pt x="281" y="270"/>
                    <a:pt x="281" y="270"/>
                    <a:pt x="281" y="270"/>
                  </a:cubicBezTo>
                  <a:cubicBezTo>
                    <a:pt x="282" y="269"/>
                    <a:pt x="283" y="268"/>
                    <a:pt x="283" y="267"/>
                  </a:cubicBezTo>
                  <a:cubicBezTo>
                    <a:pt x="380" y="280"/>
                    <a:pt x="380" y="280"/>
                    <a:pt x="380" y="280"/>
                  </a:cubicBezTo>
                  <a:cubicBezTo>
                    <a:pt x="375" y="307"/>
                    <a:pt x="361" y="330"/>
                    <a:pt x="341" y="348"/>
                  </a:cubicBezTo>
                  <a:close/>
                  <a:moveTo>
                    <a:pt x="328" y="359"/>
                  </a:moveTo>
                  <a:cubicBezTo>
                    <a:pt x="305" y="375"/>
                    <a:pt x="277" y="384"/>
                    <a:pt x="247" y="383"/>
                  </a:cubicBezTo>
                  <a:cubicBezTo>
                    <a:pt x="260" y="282"/>
                    <a:pt x="260" y="282"/>
                    <a:pt x="260" y="282"/>
                  </a:cubicBezTo>
                  <a:cubicBezTo>
                    <a:pt x="262" y="282"/>
                    <a:pt x="263" y="282"/>
                    <a:pt x="264" y="281"/>
                  </a:cubicBezTo>
                  <a:cubicBezTo>
                    <a:pt x="266" y="281"/>
                    <a:pt x="267" y="281"/>
                    <a:pt x="268" y="280"/>
                  </a:cubicBezTo>
                  <a:lnTo>
                    <a:pt x="328" y="359"/>
                  </a:lnTo>
                  <a:close/>
                  <a:moveTo>
                    <a:pt x="225" y="422"/>
                  </a:moveTo>
                  <a:cubicBezTo>
                    <a:pt x="212" y="419"/>
                    <a:pt x="201" y="415"/>
                    <a:pt x="190" y="410"/>
                  </a:cubicBezTo>
                  <a:cubicBezTo>
                    <a:pt x="197" y="398"/>
                    <a:pt x="197" y="398"/>
                    <a:pt x="197" y="398"/>
                  </a:cubicBezTo>
                  <a:cubicBezTo>
                    <a:pt x="207" y="401"/>
                    <a:pt x="217" y="402"/>
                    <a:pt x="227" y="404"/>
                  </a:cubicBezTo>
                  <a:lnTo>
                    <a:pt x="225" y="422"/>
                  </a:lnTo>
                  <a:close/>
                  <a:moveTo>
                    <a:pt x="176" y="404"/>
                  </a:moveTo>
                  <a:cubicBezTo>
                    <a:pt x="168" y="399"/>
                    <a:pt x="160" y="394"/>
                    <a:pt x="153" y="389"/>
                  </a:cubicBezTo>
                  <a:cubicBezTo>
                    <a:pt x="162" y="380"/>
                    <a:pt x="162" y="380"/>
                    <a:pt x="162" y="380"/>
                  </a:cubicBezTo>
                  <a:cubicBezTo>
                    <a:pt x="168" y="384"/>
                    <a:pt x="174" y="388"/>
                    <a:pt x="180" y="391"/>
                  </a:cubicBezTo>
                  <a:lnTo>
                    <a:pt x="176" y="404"/>
                  </a:lnTo>
                  <a:close/>
                  <a:moveTo>
                    <a:pt x="99" y="318"/>
                  </a:moveTo>
                  <a:cubicBezTo>
                    <a:pt x="110" y="315"/>
                    <a:pt x="110" y="315"/>
                    <a:pt x="110" y="315"/>
                  </a:cubicBezTo>
                  <a:cubicBezTo>
                    <a:pt x="113" y="323"/>
                    <a:pt x="117" y="330"/>
                    <a:pt x="121" y="337"/>
                  </a:cubicBezTo>
                  <a:cubicBezTo>
                    <a:pt x="113" y="345"/>
                    <a:pt x="113" y="345"/>
                    <a:pt x="113" y="345"/>
                  </a:cubicBezTo>
                  <a:cubicBezTo>
                    <a:pt x="107" y="336"/>
                    <a:pt x="103" y="327"/>
                    <a:pt x="99" y="318"/>
                  </a:cubicBezTo>
                  <a:close/>
                  <a:moveTo>
                    <a:pt x="93" y="303"/>
                  </a:moveTo>
                  <a:cubicBezTo>
                    <a:pt x="91" y="296"/>
                    <a:pt x="90" y="288"/>
                    <a:pt x="88" y="281"/>
                  </a:cubicBezTo>
                  <a:cubicBezTo>
                    <a:pt x="100" y="281"/>
                    <a:pt x="100" y="281"/>
                    <a:pt x="100" y="281"/>
                  </a:cubicBezTo>
                  <a:cubicBezTo>
                    <a:pt x="101" y="286"/>
                    <a:pt x="102" y="292"/>
                    <a:pt x="104" y="297"/>
                  </a:cubicBezTo>
                  <a:lnTo>
                    <a:pt x="93" y="303"/>
                  </a:lnTo>
                  <a:close/>
                  <a:moveTo>
                    <a:pt x="110" y="132"/>
                  </a:moveTo>
                  <a:cubicBezTo>
                    <a:pt x="107" y="137"/>
                    <a:pt x="103" y="142"/>
                    <a:pt x="100" y="147"/>
                  </a:cubicBezTo>
                  <a:cubicBezTo>
                    <a:pt x="95" y="143"/>
                    <a:pt x="95" y="143"/>
                    <a:pt x="95" y="143"/>
                  </a:cubicBezTo>
                  <a:cubicBezTo>
                    <a:pt x="98" y="138"/>
                    <a:pt x="102" y="133"/>
                    <a:pt x="106" y="129"/>
                  </a:cubicBezTo>
                  <a:lnTo>
                    <a:pt x="110" y="132"/>
                  </a:lnTo>
                  <a:close/>
                  <a:moveTo>
                    <a:pt x="135" y="107"/>
                  </a:moveTo>
                  <a:cubicBezTo>
                    <a:pt x="131" y="111"/>
                    <a:pt x="126" y="115"/>
                    <a:pt x="122" y="119"/>
                  </a:cubicBezTo>
                  <a:cubicBezTo>
                    <a:pt x="118" y="115"/>
                    <a:pt x="118" y="115"/>
                    <a:pt x="118" y="115"/>
                  </a:cubicBezTo>
                  <a:cubicBezTo>
                    <a:pt x="122" y="111"/>
                    <a:pt x="127" y="107"/>
                    <a:pt x="132" y="103"/>
                  </a:cubicBezTo>
                  <a:lnTo>
                    <a:pt x="135" y="107"/>
                  </a:lnTo>
                  <a:close/>
                  <a:moveTo>
                    <a:pt x="165" y="87"/>
                  </a:moveTo>
                  <a:cubicBezTo>
                    <a:pt x="160" y="90"/>
                    <a:pt x="155" y="93"/>
                    <a:pt x="150" y="97"/>
                  </a:cubicBezTo>
                  <a:cubicBezTo>
                    <a:pt x="146" y="92"/>
                    <a:pt x="146" y="92"/>
                    <a:pt x="146" y="92"/>
                  </a:cubicBezTo>
                  <a:cubicBezTo>
                    <a:pt x="151" y="88"/>
                    <a:pt x="157" y="85"/>
                    <a:pt x="162" y="82"/>
                  </a:cubicBezTo>
                  <a:lnTo>
                    <a:pt x="165" y="87"/>
                  </a:lnTo>
                  <a:close/>
                  <a:moveTo>
                    <a:pt x="197" y="73"/>
                  </a:moveTo>
                  <a:cubicBezTo>
                    <a:pt x="192" y="75"/>
                    <a:pt x="186" y="77"/>
                    <a:pt x="181" y="79"/>
                  </a:cubicBezTo>
                  <a:cubicBezTo>
                    <a:pt x="178" y="74"/>
                    <a:pt x="178" y="74"/>
                    <a:pt x="178" y="74"/>
                  </a:cubicBezTo>
                  <a:cubicBezTo>
                    <a:pt x="184" y="71"/>
                    <a:pt x="190" y="69"/>
                    <a:pt x="195" y="67"/>
                  </a:cubicBezTo>
                  <a:lnTo>
                    <a:pt x="197" y="73"/>
                  </a:lnTo>
                  <a:close/>
                  <a:moveTo>
                    <a:pt x="213" y="88"/>
                  </a:moveTo>
                  <a:cubicBezTo>
                    <a:pt x="215" y="106"/>
                    <a:pt x="215" y="106"/>
                    <a:pt x="215" y="106"/>
                  </a:cubicBezTo>
                  <a:cubicBezTo>
                    <a:pt x="208" y="108"/>
                    <a:pt x="198" y="111"/>
                    <a:pt x="191" y="114"/>
                  </a:cubicBezTo>
                  <a:cubicBezTo>
                    <a:pt x="182" y="100"/>
                    <a:pt x="182" y="100"/>
                    <a:pt x="182" y="100"/>
                  </a:cubicBezTo>
                  <a:cubicBezTo>
                    <a:pt x="192" y="95"/>
                    <a:pt x="202" y="90"/>
                    <a:pt x="213" y="88"/>
                  </a:cubicBezTo>
                  <a:close/>
                  <a:moveTo>
                    <a:pt x="232" y="65"/>
                  </a:moveTo>
                  <a:cubicBezTo>
                    <a:pt x="226" y="65"/>
                    <a:pt x="220" y="66"/>
                    <a:pt x="215" y="68"/>
                  </a:cubicBezTo>
                  <a:cubicBezTo>
                    <a:pt x="213" y="62"/>
                    <a:pt x="213" y="62"/>
                    <a:pt x="213" y="62"/>
                  </a:cubicBezTo>
                  <a:cubicBezTo>
                    <a:pt x="219" y="61"/>
                    <a:pt x="225" y="59"/>
                    <a:pt x="231" y="59"/>
                  </a:cubicBezTo>
                  <a:lnTo>
                    <a:pt x="232" y="65"/>
                  </a:lnTo>
                  <a:close/>
                  <a:moveTo>
                    <a:pt x="268" y="63"/>
                  </a:moveTo>
                  <a:cubicBezTo>
                    <a:pt x="262" y="63"/>
                    <a:pt x="256" y="63"/>
                    <a:pt x="250" y="63"/>
                  </a:cubicBezTo>
                  <a:cubicBezTo>
                    <a:pt x="249" y="57"/>
                    <a:pt x="249" y="57"/>
                    <a:pt x="249" y="57"/>
                  </a:cubicBezTo>
                  <a:cubicBezTo>
                    <a:pt x="256" y="57"/>
                    <a:pt x="262" y="57"/>
                    <a:pt x="268" y="57"/>
                  </a:cubicBezTo>
                  <a:lnTo>
                    <a:pt x="268" y="63"/>
                  </a:lnTo>
                  <a:close/>
                  <a:moveTo>
                    <a:pt x="272" y="84"/>
                  </a:moveTo>
                  <a:cubicBezTo>
                    <a:pt x="269" y="103"/>
                    <a:pt x="269" y="103"/>
                    <a:pt x="269" y="103"/>
                  </a:cubicBezTo>
                  <a:cubicBezTo>
                    <a:pt x="254" y="102"/>
                    <a:pt x="245" y="100"/>
                    <a:pt x="235" y="102"/>
                  </a:cubicBezTo>
                  <a:cubicBezTo>
                    <a:pt x="228" y="85"/>
                    <a:pt x="228" y="85"/>
                    <a:pt x="228" y="85"/>
                  </a:cubicBezTo>
                  <a:cubicBezTo>
                    <a:pt x="242" y="82"/>
                    <a:pt x="257" y="82"/>
                    <a:pt x="272" y="84"/>
                  </a:cubicBezTo>
                  <a:close/>
                  <a:moveTo>
                    <a:pt x="304" y="62"/>
                  </a:moveTo>
                  <a:cubicBezTo>
                    <a:pt x="303" y="68"/>
                    <a:pt x="303" y="68"/>
                    <a:pt x="303" y="68"/>
                  </a:cubicBezTo>
                  <a:cubicBezTo>
                    <a:pt x="297" y="66"/>
                    <a:pt x="291" y="65"/>
                    <a:pt x="285" y="65"/>
                  </a:cubicBezTo>
                  <a:cubicBezTo>
                    <a:pt x="286" y="59"/>
                    <a:pt x="286" y="59"/>
                    <a:pt x="286" y="59"/>
                  </a:cubicBezTo>
                  <a:cubicBezTo>
                    <a:pt x="292" y="59"/>
                    <a:pt x="298" y="61"/>
                    <a:pt x="304" y="62"/>
                  </a:cubicBezTo>
                  <a:close/>
                  <a:moveTo>
                    <a:pt x="339" y="74"/>
                  </a:moveTo>
                  <a:cubicBezTo>
                    <a:pt x="337" y="79"/>
                    <a:pt x="337" y="79"/>
                    <a:pt x="337" y="79"/>
                  </a:cubicBezTo>
                  <a:cubicBezTo>
                    <a:pt x="331" y="77"/>
                    <a:pt x="326" y="75"/>
                    <a:pt x="320" y="73"/>
                  </a:cubicBezTo>
                  <a:cubicBezTo>
                    <a:pt x="322" y="67"/>
                    <a:pt x="322" y="67"/>
                    <a:pt x="322" y="67"/>
                  </a:cubicBezTo>
                  <a:cubicBezTo>
                    <a:pt x="328" y="69"/>
                    <a:pt x="333" y="71"/>
                    <a:pt x="339" y="74"/>
                  </a:cubicBezTo>
                  <a:close/>
                  <a:moveTo>
                    <a:pt x="356" y="118"/>
                  </a:moveTo>
                  <a:cubicBezTo>
                    <a:pt x="344" y="130"/>
                    <a:pt x="344" y="130"/>
                    <a:pt x="344" y="130"/>
                  </a:cubicBezTo>
                  <a:cubicBezTo>
                    <a:pt x="338" y="126"/>
                    <a:pt x="332" y="122"/>
                    <a:pt x="325" y="119"/>
                  </a:cubicBezTo>
                  <a:cubicBezTo>
                    <a:pt x="330" y="102"/>
                    <a:pt x="330" y="102"/>
                    <a:pt x="330" y="102"/>
                  </a:cubicBezTo>
                  <a:cubicBezTo>
                    <a:pt x="339" y="107"/>
                    <a:pt x="348" y="112"/>
                    <a:pt x="356" y="118"/>
                  </a:cubicBezTo>
                  <a:close/>
                  <a:moveTo>
                    <a:pt x="371" y="91"/>
                  </a:moveTo>
                  <a:cubicBezTo>
                    <a:pt x="368" y="96"/>
                    <a:pt x="368" y="96"/>
                    <a:pt x="368" y="96"/>
                  </a:cubicBezTo>
                  <a:cubicBezTo>
                    <a:pt x="363" y="93"/>
                    <a:pt x="358" y="90"/>
                    <a:pt x="353" y="87"/>
                  </a:cubicBezTo>
                  <a:cubicBezTo>
                    <a:pt x="355" y="82"/>
                    <a:pt x="355" y="82"/>
                    <a:pt x="355" y="82"/>
                  </a:cubicBezTo>
                  <a:cubicBezTo>
                    <a:pt x="361" y="85"/>
                    <a:pt x="366" y="88"/>
                    <a:pt x="371" y="91"/>
                  </a:cubicBezTo>
                  <a:close/>
                  <a:moveTo>
                    <a:pt x="399" y="115"/>
                  </a:moveTo>
                  <a:cubicBezTo>
                    <a:pt x="395" y="119"/>
                    <a:pt x="395" y="119"/>
                    <a:pt x="395" y="119"/>
                  </a:cubicBezTo>
                  <a:cubicBezTo>
                    <a:pt x="391" y="115"/>
                    <a:pt x="386" y="111"/>
                    <a:pt x="382" y="107"/>
                  </a:cubicBezTo>
                  <a:cubicBezTo>
                    <a:pt x="386" y="102"/>
                    <a:pt x="386" y="102"/>
                    <a:pt x="386" y="102"/>
                  </a:cubicBezTo>
                  <a:cubicBezTo>
                    <a:pt x="390" y="106"/>
                    <a:pt x="395" y="111"/>
                    <a:pt x="399" y="115"/>
                  </a:cubicBezTo>
                  <a:close/>
                  <a:moveTo>
                    <a:pt x="423" y="143"/>
                  </a:moveTo>
                  <a:cubicBezTo>
                    <a:pt x="418" y="146"/>
                    <a:pt x="418" y="146"/>
                    <a:pt x="418" y="146"/>
                  </a:cubicBezTo>
                  <a:cubicBezTo>
                    <a:pt x="414" y="142"/>
                    <a:pt x="411" y="137"/>
                    <a:pt x="407" y="132"/>
                  </a:cubicBezTo>
                  <a:cubicBezTo>
                    <a:pt x="412" y="128"/>
                    <a:pt x="412" y="128"/>
                    <a:pt x="412" y="128"/>
                  </a:cubicBezTo>
                  <a:cubicBezTo>
                    <a:pt x="416" y="133"/>
                    <a:pt x="419" y="138"/>
                    <a:pt x="423" y="143"/>
                  </a:cubicBezTo>
                  <a:close/>
                  <a:moveTo>
                    <a:pt x="441" y="175"/>
                  </a:moveTo>
                  <a:cubicBezTo>
                    <a:pt x="435" y="178"/>
                    <a:pt x="435" y="178"/>
                    <a:pt x="435" y="178"/>
                  </a:cubicBezTo>
                  <a:cubicBezTo>
                    <a:pt x="433" y="172"/>
                    <a:pt x="430" y="167"/>
                    <a:pt x="427" y="162"/>
                  </a:cubicBezTo>
                  <a:cubicBezTo>
                    <a:pt x="433" y="159"/>
                    <a:pt x="433" y="159"/>
                    <a:pt x="433" y="159"/>
                  </a:cubicBezTo>
                  <a:cubicBezTo>
                    <a:pt x="435" y="164"/>
                    <a:pt x="438" y="169"/>
                    <a:pt x="441" y="175"/>
                  </a:cubicBezTo>
                  <a:close/>
                  <a:moveTo>
                    <a:pt x="452" y="210"/>
                  </a:moveTo>
                  <a:cubicBezTo>
                    <a:pt x="447" y="211"/>
                    <a:pt x="447" y="211"/>
                    <a:pt x="447" y="211"/>
                  </a:cubicBezTo>
                  <a:cubicBezTo>
                    <a:pt x="445" y="205"/>
                    <a:pt x="444" y="200"/>
                    <a:pt x="442" y="194"/>
                  </a:cubicBezTo>
                  <a:cubicBezTo>
                    <a:pt x="447" y="192"/>
                    <a:pt x="447" y="192"/>
                    <a:pt x="447" y="192"/>
                  </a:cubicBezTo>
                  <a:cubicBezTo>
                    <a:pt x="449" y="198"/>
                    <a:pt x="451" y="204"/>
                    <a:pt x="452" y="210"/>
                  </a:cubicBezTo>
                  <a:close/>
                  <a:moveTo>
                    <a:pt x="458" y="246"/>
                  </a:moveTo>
                  <a:cubicBezTo>
                    <a:pt x="452" y="246"/>
                    <a:pt x="452" y="246"/>
                    <a:pt x="452" y="246"/>
                  </a:cubicBezTo>
                  <a:cubicBezTo>
                    <a:pt x="451" y="241"/>
                    <a:pt x="451" y="235"/>
                    <a:pt x="450" y="229"/>
                  </a:cubicBezTo>
                  <a:cubicBezTo>
                    <a:pt x="456" y="228"/>
                    <a:pt x="456" y="228"/>
                    <a:pt x="456" y="228"/>
                  </a:cubicBezTo>
                  <a:cubicBezTo>
                    <a:pt x="457" y="234"/>
                    <a:pt x="457" y="240"/>
                    <a:pt x="458" y="246"/>
                  </a:cubicBezTo>
                  <a:close/>
                  <a:moveTo>
                    <a:pt x="460" y="283"/>
                  </a:moveTo>
                  <a:cubicBezTo>
                    <a:pt x="460" y="283"/>
                    <a:pt x="460" y="283"/>
                    <a:pt x="460" y="283"/>
                  </a:cubicBezTo>
                  <a:cubicBezTo>
                    <a:pt x="453" y="282"/>
                    <a:pt x="453" y="282"/>
                    <a:pt x="453" y="282"/>
                  </a:cubicBezTo>
                  <a:cubicBezTo>
                    <a:pt x="453" y="276"/>
                    <a:pt x="452" y="270"/>
                    <a:pt x="453" y="264"/>
                  </a:cubicBezTo>
                  <a:cubicBezTo>
                    <a:pt x="460" y="265"/>
                    <a:pt x="460" y="265"/>
                    <a:pt x="460" y="265"/>
                  </a:cubicBezTo>
                  <a:cubicBezTo>
                    <a:pt x="459" y="271"/>
                    <a:pt x="461" y="277"/>
                    <a:pt x="460" y="283"/>
                  </a:cubicBezTo>
                  <a:close/>
                  <a:moveTo>
                    <a:pt x="448" y="319"/>
                  </a:moveTo>
                  <a:cubicBezTo>
                    <a:pt x="442" y="317"/>
                    <a:pt x="442" y="317"/>
                    <a:pt x="442" y="317"/>
                  </a:cubicBezTo>
                  <a:cubicBezTo>
                    <a:pt x="444" y="311"/>
                    <a:pt x="445" y="305"/>
                    <a:pt x="447" y="300"/>
                  </a:cubicBezTo>
                  <a:cubicBezTo>
                    <a:pt x="453" y="301"/>
                    <a:pt x="453" y="301"/>
                    <a:pt x="453" y="301"/>
                  </a:cubicBezTo>
                  <a:cubicBezTo>
                    <a:pt x="451" y="307"/>
                    <a:pt x="450" y="313"/>
                    <a:pt x="448" y="319"/>
                  </a:cubicBezTo>
                  <a:close/>
                  <a:moveTo>
                    <a:pt x="428" y="349"/>
                  </a:moveTo>
                  <a:cubicBezTo>
                    <a:pt x="430" y="344"/>
                    <a:pt x="433" y="339"/>
                    <a:pt x="436" y="333"/>
                  </a:cubicBezTo>
                  <a:cubicBezTo>
                    <a:pt x="441" y="336"/>
                    <a:pt x="441" y="336"/>
                    <a:pt x="441" y="336"/>
                  </a:cubicBezTo>
                  <a:cubicBezTo>
                    <a:pt x="439" y="341"/>
                    <a:pt x="436" y="347"/>
                    <a:pt x="433" y="352"/>
                  </a:cubicBezTo>
                  <a:lnTo>
                    <a:pt x="428" y="349"/>
                  </a:lnTo>
                  <a:close/>
                  <a:moveTo>
                    <a:pt x="408" y="379"/>
                  </a:moveTo>
                  <a:cubicBezTo>
                    <a:pt x="411" y="374"/>
                    <a:pt x="415" y="369"/>
                    <a:pt x="418" y="364"/>
                  </a:cubicBezTo>
                  <a:cubicBezTo>
                    <a:pt x="423" y="368"/>
                    <a:pt x="423" y="368"/>
                    <a:pt x="423" y="368"/>
                  </a:cubicBezTo>
                  <a:cubicBezTo>
                    <a:pt x="420" y="373"/>
                    <a:pt x="416" y="378"/>
                    <a:pt x="412" y="382"/>
                  </a:cubicBezTo>
                  <a:lnTo>
                    <a:pt x="408" y="379"/>
                  </a:lnTo>
                  <a:close/>
                  <a:moveTo>
                    <a:pt x="382" y="404"/>
                  </a:moveTo>
                  <a:cubicBezTo>
                    <a:pt x="387" y="400"/>
                    <a:pt x="391" y="396"/>
                    <a:pt x="396" y="392"/>
                  </a:cubicBezTo>
                  <a:cubicBezTo>
                    <a:pt x="400" y="396"/>
                    <a:pt x="400" y="396"/>
                    <a:pt x="400" y="396"/>
                  </a:cubicBezTo>
                  <a:cubicBezTo>
                    <a:pt x="396" y="400"/>
                    <a:pt x="391" y="405"/>
                    <a:pt x="386" y="408"/>
                  </a:cubicBezTo>
                  <a:lnTo>
                    <a:pt x="382" y="404"/>
                  </a:lnTo>
                  <a:close/>
                  <a:moveTo>
                    <a:pt x="353" y="424"/>
                  </a:moveTo>
                  <a:cubicBezTo>
                    <a:pt x="358" y="421"/>
                    <a:pt x="363" y="418"/>
                    <a:pt x="368" y="415"/>
                  </a:cubicBezTo>
                  <a:cubicBezTo>
                    <a:pt x="372" y="420"/>
                    <a:pt x="372" y="420"/>
                    <a:pt x="372" y="420"/>
                  </a:cubicBezTo>
                  <a:cubicBezTo>
                    <a:pt x="367" y="423"/>
                    <a:pt x="361" y="426"/>
                    <a:pt x="356" y="429"/>
                  </a:cubicBezTo>
                  <a:lnTo>
                    <a:pt x="353" y="424"/>
                  </a:lnTo>
                  <a:close/>
                  <a:moveTo>
                    <a:pt x="338" y="404"/>
                  </a:moveTo>
                  <a:cubicBezTo>
                    <a:pt x="332" y="389"/>
                    <a:pt x="332" y="389"/>
                    <a:pt x="332" y="389"/>
                  </a:cubicBezTo>
                  <a:cubicBezTo>
                    <a:pt x="338" y="385"/>
                    <a:pt x="340" y="384"/>
                    <a:pt x="345" y="380"/>
                  </a:cubicBezTo>
                  <a:cubicBezTo>
                    <a:pt x="354" y="393"/>
                    <a:pt x="354" y="393"/>
                    <a:pt x="354" y="393"/>
                  </a:cubicBezTo>
                  <a:cubicBezTo>
                    <a:pt x="349" y="397"/>
                    <a:pt x="344" y="401"/>
                    <a:pt x="338" y="404"/>
                  </a:cubicBezTo>
                  <a:close/>
                  <a:moveTo>
                    <a:pt x="321" y="439"/>
                  </a:moveTo>
                  <a:cubicBezTo>
                    <a:pt x="326" y="437"/>
                    <a:pt x="332" y="434"/>
                    <a:pt x="337" y="432"/>
                  </a:cubicBezTo>
                  <a:cubicBezTo>
                    <a:pt x="340" y="438"/>
                    <a:pt x="340" y="438"/>
                    <a:pt x="340" y="438"/>
                  </a:cubicBezTo>
                  <a:cubicBezTo>
                    <a:pt x="334" y="440"/>
                    <a:pt x="328" y="442"/>
                    <a:pt x="323" y="444"/>
                  </a:cubicBezTo>
                  <a:lnTo>
                    <a:pt x="321" y="439"/>
                  </a:lnTo>
                  <a:close/>
                  <a:moveTo>
                    <a:pt x="296" y="421"/>
                  </a:moveTo>
                  <a:cubicBezTo>
                    <a:pt x="295" y="405"/>
                    <a:pt x="295" y="405"/>
                    <a:pt x="295" y="405"/>
                  </a:cubicBezTo>
                  <a:cubicBezTo>
                    <a:pt x="302" y="403"/>
                    <a:pt x="309" y="400"/>
                    <a:pt x="315" y="397"/>
                  </a:cubicBezTo>
                  <a:cubicBezTo>
                    <a:pt x="325" y="411"/>
                    <a:pt x="325" y="411"/>
                    <a:pt x="325" y="411"/>
                  </a:cubicBezTo>
                  <a:cubicBezTo>
                    <a:pt x="316" y="415"/>
                    <a:pt x="306" y="419"/>
                    <a:pt x="296" y="421"/>
                  </a:cubicBezTo>
                  <a:close/>
                  <a:moveTo>
                    <a:pt x="286" y="447"/>
                  </a:moveTo>
                  <a:cubicBezTo>
                    <a:pt x="292" y="446"/>
                    <a:pt x="298" y="445"/>
                    <a:pt x="303" y="443"/>
                  </a:cubicBezTo>
                  <a:cubicBezTo>
                    <a:pt x="305" y="449"/>
                    <a:pt x="305" y="449"/>
                    <a:pt x="305" y="449"/>
                  </a:cubicBezTo>
                  <a:cubicBezTo>
                    <a:pt x="299" y="451"/>
                    <a:pt x="293" y="452"/>
                    <a:pt x="287" y="453"/>
                  </a:cubicBezTo>
                  <a:lnTo>
                    <a:pt x="286" y="447"/>
                  </a:lnTo>
                  <a:close/>
                  <a:moveTo>
                    <a:pt x="250" y="448"/>
                  </a:moveTo>
                  <a:cubicBezTo>
                    <a:pt x="256" y="449"/>
                    <a:pt x="262" y="449"/>
                    <a:pt x="268" y="448"/>
                  </a:cubicBezTo>
                  <a:cubicBezTo>
                    <a:pt x="269" y="454"/>
                    <a:pt x="269" y="454"/>
                    <a:pt x="269" y="454"/>
                  </a:cubicBezTo>
                  <a:cubicBezTo>
                    <a:pt x="262" y="455"/>
                    <a:pt x="256" y="455"/>
                    <a:pt x="250" y="454"/>
                  </a:cubicBezTo>
                  <a:lnTo>
                    <a:pt x="250" y="448"/>
                  </a:lnTo>
                  <a:close/>
                  <a:moveTo>
                    <a:pt x="242" y="425"/>
                  </a:moveTo>
                  <a:cubicBezTo>
                    <a:pt x="242" y="422"/>
                    <a:pt x="242" y="422"/>
                    <a:pt x="242" y="422"/>
                  </a:cubicBezTo>
                  <a:cubicBezTo>
                    <a:pt x="244" y="405"/>
                    <a:pt x="244" y="405"/>
                    <a:pt x="244" y="405"/>
                  </a:cubicBezTo>
                  <a:cubicBezTo>
                    <a:pt x="254" y="406"/>
                    <a:pt x="267" y="410"/>
                    <a:pt x="276" y="408"/>
                  </a:cubicBezTo>
                  <a:cubicBezTo>
                    <a:pt x="282" y="424"/>
                    <a:pt x="282" y="424"/>
                    <a:pt x="282" y="424"/>
                  </a:cubicBezTo>
                  <a:cubicBezTo>
                    <a:pt x="269" y="426"/>
                    <a:pt x="255" y="426"/>
                    <a:pt x="242" y="425"/>
                  </a:cubicBezTo>
                  <a:close/>
                  <a:moveTo>
                    <a:pt x="221" y="451"/>
                  </a:moveTo>
                  <a:cubicBezTo>
                    <a:pt x="220" y="444"/>
                    <a:pt x="220" y="444"/>
                    <a:pt x="220" y="444"/>
                  </a:cubicBezTo>
                  <a:cubicBezTo>
                    <a:pt x="226" y="446"/>
                    <a:pt x="233" y="447"/>
                    <a:pt x="243" y="448"/>
                  </a:cubicBezTo>
                  <a:cubicBezTo>
                    <a:pt x="242" y="454"/>
                    <a:pt x="242" y="454"/>
                    <a:pt x="242" y="454"/>
                  </a:cubicBezTo>
                  <a:cubicBezTo>
                    <a:pt x="232" y="453"/>
                    <a:pt x="227" y="452"/>
                    <a:pt x="221" y="451"/>
                  </a:cubicBezTo>
                  <a:close/>
                  <a:moveTo>
                    <a:pt x="179" y="438"/>
                  </a:moveTo>
                  <a:cubicBezTo>
                    <a:pt x="181" y="433"/>
                    <a:pt x="181" y="433"/>
                    <a:pt x="181" y="433"/>
                  </a:cubicBezTo>
                  <a:cubicBezTo>
                    <a:pt x="187" y="435"/>
                    <a:pt x="192" y="437"/>
                    <a:pt x="198" y="439"/>
                  </a:cubicBezTo>
                  <a:cubicBezTo>
                    <a:pt x="196" y="445"/>
                    <a:pt x="196" y="445"/>
                    <a:pt x="196" y="445"/>
                  </a:cubicBezTo>
                  <a:cubicBezTo>
                    <a:pt x="190" y="443"/>
                    <a:pt x="185" y="440"/>
                    <a:pt x="179" y="438"/>
                  </a:cubicBezTo>
                  <a:close/>
                  <a:moveTo>
                    <a:pt x="147" y="420"/>
                  </a:moveTo>
                  <a:cubicBezTo>
                    <a:pt x="150" y="415"/>
                    <a:pt x="150" y="415"/>
                    <a:pt x="150" y="415"/>
                  </a:cubicBezTo>
                  <a:cubicBezTo>
                    <a:pt x="155" y="419"/>
                    <a:pt x="160" y="422"/>
                    <a:pt x="165" y="425"/>
                  </a:cubicBezTo>
                  <a:cubicBezTo>
                    <a:pt x="163" y="430"/>
                    <a:pt x="163" y="430"/>
                    <a:pt x="163" y="430"/>
                  </a:cubicBezTo>
                  <a:cubicBezTo>
                    <a:pt x="157" y="427"/>
                    <a:pt x="152" y="424"/>
                    <a:pt x="147" y="420"/>
                  </a:cubicBezTo>
                  <a:close/>
                  <a:moveTo>
                    <a:pt x="119" y="397"/>
                  </a:moveTo>
                  <a:cubicBezTo>
                    <a:pt x="123" y="393"/>
                    <a:pt x="123" y="393"/>
                    <a:pt x="123" y="393"/>
                  </a:cubicBezTo>
                  <a:cubicBezTo>
                    <a:pt x="127" y="397"/>
                    <a:pt x="131" y="401"/>
                    <a:pt x="136" y="405"/>
                  </a:cubicBezTo>
                  <a:cubicBezTo>
                    <a:pt x="132" y="409"/>
                    <a:pt x="132" y="409"/>
                    <a:pt x="132" y="409"/>
                  </a:cubicBezTo>
                  <a:cubicBezTo>
                    <a:pt x="128" y="405"/>
                    <a:pt x="123" y="401"/>
                    <a:pt x="119" y="397"/>
                  </a:cubicBezTo>
                  <a:close/>
                  <a:moveTo>
                    <a:pt x="95" y="369"/>
                  </a:moveTo>
                  <a:cubicBezTo>
                    <a:pt x="100" y="365"/>
                    <a:pt x="100" y="365"/>
                    <a:pt x="100" y="365"/>
                  </a:cubicBezTo>
                  <a:cubicBezTo>
                    <a:pt x="103" y="370"/>
                    <a:pt x="107" y="375"/>
                    <a:pt x="111" y="379"/>
                  </a:cubicBezTo>
                  <a:cubicBezTo>
                    <a:pt x="106" y="383"/>
                    <a:pt x="106" y="383"/>
                    <a:pt x="106" y="383"/>
                  </a:cubicBezTo>
                  <a:cubicBezTo>
                    <a:pt x="102" y="379"/>
                    <a:pt x="99" y="374"/>
                    <a:pt x="95" y="369"/>
                  </a:cubicBezTo>
                  <a:close/>
                  <a:moveTo>
                    <a:pt x="77" y="337"/>
                  </a:moveTo>
                  <a:cubicBezTo>
                    <a:pt x="83" y="334"/>
                    <a:pt x="83" y="334"/>
                    <a:pt x="83" y="334"/>
                  </a:cubicBezTo>
                  <a:cubicBezTo>
                    <a:pt x="85" y="340"/>
                    <a:pt x="88" y="345"/>
                    <a:pt x="91" y="350"/>
                  </a:cubicBezTo>
                  <a:cubicBezTo>
                    <a:pt x="85" y="353"/>
                    <a:pt x="85" y="353"/>
                    <a:pt x="85" y="353"/>
                  </a:cubicBezTo>
                  <a:cubicBezTo>
                    <a:pt x="82" y="348"/>
                    <a:pt x="80" y="342"/>
                    <a:pt x="77" y="337"/>
                  </a:cubicBezTo>
                  <a:close/>
                  <a:moveTo>
                    <a:pt x="65" y="302"/>
                  </a:moveTo>
                  <a:cubicBezTo>
                    <a:pt x="71" y="301"/>
                    <a:pt x="71" y="301"/>
                    <a:pt x="71" y="301"/>
                  </a:cubicBezTo>
                  <a:cubicBezTo>
                    <a:pt x="72" y="306"/>
                    <a:pt x="74" y="312"/>
                    <a:pt x="76" y="318"/>
                  </a:cubicBezTo>
                  <a:cubicBezTo>
                    <a:pt x="70" y="320"/>
                    <a:pt x="70" y="320"/>
                    <a:pt x="70" y="320"/>
                  </a:cubicBezTo>
                  <a:cubicBezTo>
                    <a:pt x="68" y="314"/>
                    <a:pt x="67" y="308"/>
                    <a:pt x="65" y="302"/>
                  </a:cubicBezTo>
                  <a:close/>
                  <a:moveTo>
                    <a:pt x="60" y="266"/>
                  </a:moveTo>
                  <a:cubicBezTo>
                    <a:pt x="66" y="265"/>
                    <a:pt x="66" y="265"/>
                    <a:pt x="66" y="265"/>
                  </a:cubicBezTo>
                  <a:cubicBezTo>
                    <a:pt x="66" y="271"/>
                    <a:pt x="67" y="277"/>
                    <a:pt x="68" y="283"/>
                  </a:cubicBezTo>
                  <a:cubicBezTo>
                    <a:pt x="62" y="284"/>
                    <a:pt x="62" y="284"/>
                    <a:pt x="62" y="284"/>
                  </a:cubicBezTo>
                  <a:cubicBezTo>
                    <a:pt x="61" y="278"/>
                    <a:pt x="60" y="272"/>
                    <a:pt x="60" y="266"/>
                  </a:cubicBezTo>
                  <a:close/>
                  <a:moveTo>
                    <a:pt x="63" y="221"/>
                  </a:moveTo>
                  <a:cubicBezTo>
                    <a:pt x="73" y="223"/>
                    <a:pt x="73" y="223"/>
                    <a:pt x="73" y="223"/>
                  </a:cubicBezTo>
                  <a:cubicBezTo>
                    <a:pt x="72" y="230"/>
                    <a:pt x="72" y="230"/>
                    <a:pt x="72" y="230"/>
                  </a:cubicBezTo>
                  <a:cubicBezTo>
                    <a:pt x="71" y="236"/>
                    <a:pt x="69" y="242"/>
                    <a:pt x="68" y="248"/>
                  </a:cubicBezTo>
                  <a:cubicBezTo>
                    <a:pt x="60" y="247"/>
                    <a:pt x="60" y="247"/>
                    <a:pt x="60" y="247"/>
                  </a:cubicBezTo>
                  <a:cubicBezTo>
                    <a:pt x="61" y="241"/>
                    <a:pt x="61" y="235"/>
                    <a:pt x="62" y="229"/>
                  </a:cubicBezTo>
                  <a:lnTo>
                    <a:pt x="63" y="221"/>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96" name="Freeform 94"/>
            <p:cNvSpPr>
              <a:spLocks noEditPoints="1"/>
            </p:cNvSpPr>
            <p:nvPr/>
          </p:nvSpPr>
          <p:spPr bwMode="auto">
            <a:xfrm>
              <a:off x="8386763" y="3675063"/>
              <a:ext cx="339725" cy="342900"/>
            </a:xfrm>
            <a:custGeom>
              <a:avLst/>
              <a:gdLst>
                <a:gd name="T0" fmla="*/ 3 w 255"/>
                <a:gd name="T1" fmla="*/ 121 h 258"/>
                <a:gd name="T2" fmla="*/ 7 w 255"/>
                <a:gd name="T3" fmla="*/ 161 h 258"/>
                <a:gd name="T4" fmla="*/ 13 w 255"/>
                <a:gd name="T5" fmla="*/ 185 h 258"/>
                <a:gd name="T6" fmla="*/ 47 w 255"/>
                <a:gd name="T7" fmla="*/ 201 h 258"/>
                <a:gd name="T8" fmla="*/ 40 w 255"/>
                <a:gd name="T9" fmla="*/ 227 h 258"/>
                <a:gd name="T10" fmla="*/ 75 w 255"/>
                <a:gd name="T11" fmla="*/ 223 h 258"/>
                <a:gd name="T12" fmla="*/ 96 w 255"/>
                <a:gd name="T13" fmla="*/ 254 h 258"/>
                <a:gd name="T14" fmla="*/ 128 w 255"/>
                <a:gd name="T15" fmla="*/ 237 h 258"/>
                <a:gd name="T16" fmla="*/ 158 w 255"/>
                <a:gd name="T17" fmla="*/ 250 h 258"/>
                <a:gd name="T18" fmla="*/ 182 w 255"/>
                <a:gd name="T19" fmla="*/ 244 h 258"/>
                <a:gd name="T20" fmla="*/ 194 w 255"/>
                <a:gd name="T21" fmla="*/ 214 h 258"/>
                <a:gd name="T22" fmla="*/ 221 w 255"/>
                <a:gd name="T23" fmla="*/ 218 h 258"/>
                <a:gd name="T24" fmla="*/ 217 w 255"/>
                <a:gd name="T25" fmla="*/ 188 h 258"/>
                <a:gd name="T26" fmla="*/ 250 w 255"/>
                <a:gd name="T27" fmla="*/ 160 h 258"/>
                <a:gd name="T28" fmla="*/ 235 w 255"/>
                <a:gd name="T29" fmla="*/ 129 h 258"/>
                <a:gd name="T30" fmla="*/ 251 w 255"/>
                <a:gd name="T31" fmla="*/ 94 h 258"/>
                <a:gd name="T32" fmla="*/ 221 w 255"/>
                <a:gd name="T33" fmla="*/ 76 h 258"/>
                <a:gd name="T34" fmla="*/ 219 w 255"/>
                <a:gd name="T35" fmla="*/ 37 h 258"/>
                <a:gd name="T36" fmla="*/ 184 w 255"/>
                <a:gd name="T37" fmla="*/ 37 h 258"/>
                <a:gd name="T38" fmla="*/ 159 w 255"/>
                <a:gd name="T39" fmla="*/ 4 h 258"/>
                <a:gd name="T40" fmla="*/ 127 w 255"/>
                <a:gd name="T41" fmla="*/ 21 h 258"/>
                <a:gd name="T42" fmla="*/ 97 w 255"/>
                <a:gd name="T43" fmla="*/ 10 h 258"/>
                <a:gd name="T44" fmla="*/ 74 w 255"/>
                <a:gd name="T45" fmla="*/ 18 h 258"/>
                <a:gd name="T46" fmla="*/ 37 w 255"/>
                <a:gd name="T47" fmla="*/ 40 h 258"/>
                <a:gd name="T48" fmla="*/ 23 w 255"/>
                <a:gd name="T49" fmla="*/ 60 h 258"/>
                <a:gd name="T50" fmla="*/ 8 w 255"/>
                <a:gd name="T51" fmla="*/ 97 h 258"/>
                <a:gd name="T52" fmla="*/ 93 w 255"/>
                <a:gd name="T53" fmla="*/ 120 h 258"/>
                <a:gd name="T54" fmla="*/ 98 w 255"/>
                <a:gd name="T55" fmla="*/ 109 h 258"/>
                <a:gd name="T56" fmla="*/ 102 w 255"/>
                <a:gd name="T57" fmla="*/ 104 h 258"/>
                <a:gd name="T58" fmla="*/ 112 w 255"/>
                <a:gd name="T59" fmla="*/ 98 h 258"/>
                <a:gd name="T60" fmla="*/ 119 w 255"/>
                <a:gd name="T61" fmla="*/ 95 h 258"/>
                <a:gd name="T62" fmla="*/ 127 w 255"/>
                <a:gd name="T63" fmla="*/ 98 h 258"/>
                <a:gd name="T64" fmla="*/ 136 w 255"/>
                <a:gd name="T65" fmla="*/ 94 h 258"/>
                <a:gd name="T66" fmla="*/ 143 w 255"/>
                <a:gd name="T67" fmla="*/ 103 h 258"/>
                <a:gd name="T68" fmla="*/ 153 w 255"/>
                <a:gd name="T69" fmla="*/ 103 h 258"/>
                <a:gd name="T70" fmla="*/ 154 w 255"/>
                <a:gd name="T71" fmla="*/ 114 h 258"/>
                <a:gd name="T72" fmla="*/ 162 w 255"/>
                <a:gd name="T73" fmla="*/ 119 h 258"/>
                <a:gd name="T74" fmla="*/ 158 w 255"/>
                <a:gd name="T75" fmla="*/ 129 h 258"/>
                <a:gd name="T76" fmla="*/ 162 w 255"/>
                <a:gd name="T77" fmla="*/ 138 h 258"/>
                <a:gd name="T78" fmla="*/ 153 w 255"/>
                <a:gd name="T79" fmla="*/ 146 h 258"/>
                <a:gd name="T80" fmla="*/ 154 w 255"/>
                <a:gd name="T81" fmla="*/ 154 h 258"/>
                <a:gd name="T82" fmla="*/ 146 w 255"/>
                <a:gd name="T83" fmla="*/ 153 h 258"/>
                <a:gd name="T84" fmla="*/ 143 w 255"/>
                <a:gd name="T85" fmla="*/ 162 h 258"/>
                <a:gd name="T86" fmla="*/ 136 w 255"/>
                <a:gd name="T87" fmla="*/ 163 h 258"/>
                <a:gd name="T88" fmla="*/ 128 w 255"/>
                <a:gd name="T89" fmla="*/ 160 h 258"/>
                <a:gd name="T90" fmla="*/ 118 w 255"/>
                <a:gd name="T91" fmla="*/ 164 h 258"/>
                <a:gd name="T92" fmla="*/ 112 w 255"/>
                <a:gd name="T93" fmla="*/ 156 h 258"/>
                <a:gd name="T94" fmla="*/ 103 w 255"/>
                <a:gd name="T95" fmla="*/ 157 h 258"/>
                <a:gd name="T96" fmla="*/ 105 w 255"/>
                <a:gd name="T97" fmla="*/ 149 h 258"/>
                <a:gd name="T98" fmla="*/ 95 w 255"/>
                <a:gd name="T99" fmla="*/ 145 h 258"/>
                <a:gd name="T100" fmla="*/ 93 w 255"/>
                <a:gd name="T101" fmla="*/ 138 h 258"/>
                <a:gd name="T102" fmla="*/ 92 w 255"/>
                <a:gd name="T103" fmla="*/ 127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55" h="258">
                  <a:moveTo>
                    <a:pt x="4" y="100"/>
                  </a:moveTo>
                  <a:cubicBezTo>
                    <a:pt x="0" y="118"/>
                    <a:pt x="0" y="118"/>
                    <a:pt x="0" y="118"/>
                  </a:cubicBezTo>
                  <a:cubicBezTo>
                    <a:pt x="0" y="119"/>
                    <a:pt x="1" y="121"/>
                    <a:pt x="3" y="121"/>
                  </a:cubicBezTo>
                  <a:cubicBezTo>
                    <a:pt x="20" y="130"/>
                    <a:pt x="20" y="130"/>
                    <a:pt x="20" y="130"/>
                  </a:cubicBezTo>
                  <a:cubicBezTo>
                    <a:pt x="20" y="137"/>
                    <a:pt x="20" y="145"/>
                    <a:pt x="22" y="152"/>
                  </a:cubicBezTo>
                  <a:cubicBezTo>
                    <a:pt x="7" y="161"/>
                    <a:pt x="7" y="161"/>
                    <a:pt x="7" y="161"/>
                  </a:cubicBezTo>
                  <a:cubicBezTo>
                    <a:pt x="5" y="162"/>
                    <a:pt x="4" y="163"/>
                    <a:pt x="4" y="165"/>
                  </a:cubicBezTo>
                  <a:cubicBezTo>
                    <a:pt x="9" y="183"/>
                    <a:pt x="9" y="183"/>
                    <a:pt x="9" y="183"/>
                  </a:cubicBezTo>
                  <a:cubicBezTo>
                    <a:pt x="9" y="184"/>
                    <a:pt x="11" y="185"/>
                    <a:pt x="13" y="185"/>
                  </a:cubicBezTo>
                  <a:cubicBezTo>
                    <a:pt x="34" y="185"/>
                    <a:pt x="34" y="185"/>
                    <a:pt x="34" y="185"/>
                  </a:cubicBezTo>
                  <a:cubicBezTo>
                    <a:pt x="35" y="185"/>
                    <a:pt x="35" y="185"/>
                    <a:pt x="35" y="185"/>
                  </a:cubicBezTo>
                  <a:cubicBezTo>
                    <a:pt x="39" y="190"/>
                    <a:pt x="43" y="196"/>
                    <a:pt x="47" y="201"/>
                  </a:cubicBezTo>
                  <a:cubicBezTo>
                    <a:pt x="46" y="202"/>
                    <a:pt x="46" y="202"/>
                    <a:pt x="46" y="202"/>
                  </a:cubicBezTo>
                  <a:cubicBezTo>
                    <a:pt x="39" y="223"/>
                    <a:pt x="39" y="223"/>
                    <a:pt x="39" y="223"/>
                  </a:cubicBezTo>
                  <a:cubicBezTo>
                    <a:pt x="38" y="224"/>
                    <a:pt x="39" y="226"/>
                    <a:pt x="40" y="227"/>
                  </a:cubicBezTo>
                  <a:cubicBezTo>
                    <a:pt x="55" y="237"/>
                    <a:pt x="55" y="237"/>
                    <a:pt x="55" y="237"/>
                  </a:cubicBezTo>
                  <a:cubicBezTo>
                    <a:pt x="57" y="238"/>
                    <a:pt x="59" y="237"/>
                    <a:pt x="60" y="236"/>
                  </a:cubicBezTo>
                  <a:cubicBezTo>
                    <a:pt x="75" y="223"/>
                    <a:pt x="75" y="223"/>
                    <a:pt x="75" y="223"/>
                  </a:cubicBezTo>
                  <a:cubicBezTo>
                    <a:pt x="81" y="226"/>
                    <a:pt x="87" y="229"/>
                    <a:pt x="93" y="231"/>
                  </a:cubicBezTo>
                  <a:cubicBezTo>
                    <a:pt x="94" y="249"/>
                    <a:pt x="94" y="249"/>
                    <a:pt x="94" y="249"/>
                  </a:cubicBezTo>
                  <a:cubicBezTo>
                    <a:pt x="94" y="251"/>
                    <a:pt x="94" y="253"/>
                    <a:pt x="96" y="254"/>
                  </a:cubicBezTo>
                  <a:cubicBezTo>
                    <a:pt x="114" y="258"/>
                    <a:pt x="114" y="258"/>
                    <a:pt x="114" y="258"/>
                  </a:cubicBezTo>
                  <a:cubicBezTo>
                    <a:pt x="115" y="258"/>
                    <a:pt x="117" y="257"/>
                    <a:pt x="118" y="255"/>
                  </a:cubicBezTo>
                  <a:cubicBezTo>
                    <a:pt x="128" y="237"/>
                    <a:pt x="128" y="237"/>
                    <a:pt x="128" y="237"/>
                  </a:cubicBezTo>
                  <a:cubicBezTo>
                    <a:pt x="128" y="237"/>
                    <a:pt x="128" y="237"/>
                    <a:pt x="128" y="237"/>
                  </a:cubicBezTo>
                  <a:cubicBezTo>
                    <a:pt x="135" y="236"/>
                    <a:pt x="143" y="236"/>
                    <a:pt x="149" y="234"/>
                  </a:cubicBezTo>
                  <a:cubicBezTo>
                    <a:pt x="158" y="250"/>
                    <a:pt x="158" y="250"/>
                    <a:pt x="158" y="250"/>
                  </a:cubicBezTo>
                  <a:cubicBezTo>
                    <a:pt x="159" y="252"/>
                    <a:pt x="161" y="253"/>
                    <a:pt x="162" y="252"/>
                  </a:cubicBezTo>
                  <a:cubicBezTo>
                    <a:pt x="180" y="248"/>
                    <a:pt x="180" y="248"/>
                    <a:pt x="180" y="248"/>
                  </a:cubicBezTo>
                  <a:cubicBezTo>
                    <a:pt x="182" y="248"/>
                    <a:pt x="183" y="246"/>
                    <a:pt x="182" y="244"/>
                  </a:cubicBezTo>
                  <a:cubicBezTo>
                    <a:pt x="183" y="223"/>
                    <a:pt x="183" y="223"/>
                    <a:pt x="183" y="223"/>
                  </a:cubicBezTo>
                  <a:cubicBezTo>
                    <a:pt x="182" y="221"/>
                    <a:pt x="182" y="221"/>
                    <a:pt x="182" y="221"/>
                  </a:cubicBezTo>
                  <a:cubicBezTo>
                    <a:pt x="186" y="219"/>
                    <a:pt x="190" y="216"/>
                    <a:pt x="194" y="214"/>
                  </a:cubicBezTo>
                  <a:cubicBezTo>
                    <a:pt x="194" y="214"/>
                    <a:pt x="195" y="215"/>
                    <a:pt x="195" y="215"/>
                  </a:cubicBezTo>
                  <a:cubicBezTo>
                    <a:pt x="217" y="219"/>
                    <a:pt x="217" y="219"/>
                    <a:pt x="217" y="219"/>
                  </a:cubicBezTo>
                  <a:cubicBezTo>
                    <a:pt x="218" y="220"/>
                    <a:pt x="220" y="220"/>
                    <a:pt x="221" y="218"/>
                  </a:cubicBezTo>
                  <a:cubicBezTo>
                    <a:pt x="229" y="202"/>
                    <a:pt x="229" y="202"/>
                    <a:pt x="229" y="202"/>
                  </a:cubicBezTo>
                  <a:cubicBezTo>
                    <a:pt x="230" y="200"/>
                    <a:pt x="229" y="198"/>
                    <a:pt x="227" y="198"/>
                  </a:cubicBezTo>
                  <a:cubicBezTo>
                    <a:pt x="217" y="188"/>
                    <a:pt x="217" y="188"/>
                    <a:pt x="217" y="188"/>
                  </a:cubicBezTo>
                  <a:cubicBezTo>
                    <a:pt x="222" y="181"/>
                    <a:pt x="226" y="172"/>
                    <a:pt x="229" y="163"/>
                  </a:cubicBezTo>
                  <a:cubicBezTo>
                    <a:pt x="246" y="162"/>
                    <a:pt x="246" y="162"/>
                    <a:pt x="246" y="162"/>
                  </a:cubicBezTo>
                  <a:cubicBezTo>
                    <a:pt x="248" y="163"/>
                    <a:pt x="250" y="162"/>
                    <a:pt x="250" y="160"/>
                  </a:cubicBezTo>
                  <a:cubicBezTo>
                    <a:pt x="255" y="143"/>
                    <a:pt x="255" y="143"/>
                    <a:pt x="255" y="143"/>
                  </a:cubicBezTo>
                  <a:cubicBezTo>
                    <a:pt x="255" y="141"/>
                    <a:pt x="254" y="139"/>
                    <a:pt x="252" y="139"/>
                  </a:cubicBezTo>
                  <a:cubicBezTo>
                    <a:pt x="235" y="129"/>
                    <a:pt x="235" y="129"/>
                    <a:pt x="235" y="129"/>
                  </a:cubicBezTo>
                  <a:cubicBezTo>
                    <a:pt x="235" y="122"/>
                    <a:pt x="234" y="115"/>
                    <a:pt x="233" y="109"/>
                  </a:cubicBezTo>
                  <a:cubicBezTo>
                    <a:pt x="249" y="98"/>
                    <a:pt x="249" y="98"/>
                    <a:pt x="249" y="98"/>
                  </a:cubicBezTo>
                  <a:cubicBezTo>
                    <a:pt x="251" y="97"/>
                    <a:pt x="252" y="95"/>
                    <a:pt x="251" y="94"/>
                  </a:cubicBezTo>
                  <a:cubicBezTo>
                    <a:pt x="245" y="76"/>
                    <a:pt x="245" y="76"/>
                    <a:pt x="245" y="76"/>
                  </a:cubicBezTo>
                  <a:cubicBezTo>
                    <a:pt x="245" y="75"/>
                    <a:pt x="243" y="74"/>
                    <a:pt x="241" y="75"/>
                  </a:cubicBezTo>
                  <a:cubicBezTo>
                    <a:pt x="221" y="76"/>
                    <a:pt x="221" y="76"/>
                    <a:pt x="221" y="76"/>
                  </a:cubicBezTo>
                  <a:cubicBezTo>
                    <a:pt x="218" y="70"/>
                    <a:pt x="214" y="65"/>
                    <a:pt x="210" y="61"/>
                  </a:cubicBezTo>
                  <a:cubicBezTo>
                    <a:pt x="219" y="42"/>
                    <a:pt x="219" y="42"/>
                    <a:pt x="219" y="42"/>
                  </a:cubicBezTo>
                  <a:cubicBezTo>
                    <a:pt x="221" y="40"/>
                    <a:pt x="221" y="38"/>
                    <a:pt x="219" y="37"/>
                  </a:cubicBezTo>
                  <a:cubicBezTo>
                    <a:pt x="205" y="25"/>
                    <a:pt x="205" y="25"/>
                    <a:pt x="205" y="25"/>
                  </a:cubicBezTo>
                  <a:cubicBezTo>
                    <a:pt x="204" y="24"/>
                    <a:pt x="202" y="24"/>
                    <a:pt x="201" y="26"/>
                  </a:cubicBezTo>
                  <a:cubicBezTo>
                    <a:pt x="184" y="37"/>
                    <a:pt x="184" y="37"/>
                    <a:pt x="184" y="37"/>
                  </a:cubicBezTo>
                  <a:cubicBezTo>
                    <a:pt x="177" y="33"/>
                    <a:pt x="169" y="30"/>
                    <a:pt x="161" y="27"/>
                  </a:cubicBezTo>
                  <a:cubicBezTo>
                    <a:pt x="161" y="9"/>
                    <a:pt x="161" y="9"/>
                    <a:pt x="161" y="9"/>
                  </a:cubicBezTo>
                  <a:cubicBezTo>
                    <a:pt x="161" y="7"/>
                    <a:pt x="160" y="5"/>
                    <a:pt x="159" y="4"/>
                  </a:cubicBezTo>
                  <a:cubicBezTo>
                    <a:pt x="141" y="0"/>
                    <a:pt x="141" y="0"/>
                    <a:pt x="141" y="0"/>
                  </a:cubicBezTo>
                  <a:cubicBezTo>
                    <a:pt x="140" y="0"/>
                    <a:pt x="138" y="1"/>
                    <a:pt x="137" y="3"/>
                  </a:cubicBezTo>
                  <a:cubicBezTo>
                    <a:pt x="127" y="21"/>
                    <a:pt x="127" y="21"/>
                    <a:pt x="127" y="21"/>
                  </a:cubicBezTo>
                  <a:cubicBezTo>
                    <a:pt x="127" y="21"/>
                    <a:pt x="127" y="21"/>
                    <a:pt x="127" y="21"/>
                  </a:cubicBezTo>
                  <a:cubicBezTo>
                    <a:pt x="120" y="21"/>
                    <a:pt x="113" y="22"/>
                    <a:pt x="106" y="23"/>
                  </a:cubicBezTo>
                  <a:cubicBezTo>
                    <a:pt x="97" y="10"/>
                    <a:pt x="97" y="10"/>
                    <a:pt x="97" y="10"/>
                  </a:cubicBezTo>
                  <a:cubicBezTo>
                    <a:pt x="96" y="8"/>
                    <a:pt x="94" y="7"/>
                    <a:pt x="93" y="8"/>
                  </a:cubicBezTo>
                  <a:cubicBezTo>
                    <a:pt x="75" y="14"/>
                    <a:pt x="75" y="14"/>
                    <a:pt x="75" y="14"/>
                  </a:cubicBezTo>
                  <a:cubicBezTo>
                    <a:pt x="74" y="14"/>
                    <a:pt x="73" y="16"/>
                    <a:pt x="74" y="18"/>
                  </a:cubicBezTo>
                  <a:cubicBezTo>
                    <a:pt x="75" y="35"/>
                    <a:pt x="75" y="35"/>
                    <a:pt x="75" y="35"/>
                  </a:cubicBezTo>
                  <a:cubicBezTo>
                    <a:pt x="69" y="38"/>
                    <a:pt x="63" y="42"/>
                    <a:pt x="57" y="47"/>
                  </a:cubicBezTo>
                  <a:cubicBezTo>
                    <a:pt x="37" y="40"/>
                    <a:pt x="37" y="40"/>
                    <a:pt x="37" y="40"/>
                  </a:cubicBezTo>
                  <a:cubicBezTo>
                    <a:pt x="36" y="39"/>
                    <a:pt x="34" y="39"/>
                    <a:pt x="33" y="41"/>
                  </a:cubicBezTo>
                  <a:cubicBezTo>
                    <a:pt x="22" y="56"/>
                    <a:pt x="22" y="56"/>
                    <a:pt x="22" y="56"/>
                  </a:cubicBezTo>
                  <a:cubicBezTo>
                    <a:pt x="21" y="57"/>
                    <a:pt x="22" y="59"/>
                    <a:pt x="23" y="60"/>
                  </a:cubicBezTo>
                  <a:cubicBezTo>
                    <a:pt x="35" y="74"/>
                    <a:pt x="35" y="74"/>
                    <a:pt x="35" y="74"/>
                  </a:cubicBezTo>
                  <a:cubicBezTo>
                    <a:pt x="31" y="81"/>
                    <a:pt x="27" y="88"/>
                    <a:pt x="25" y="96"/>
                  </a:cubicBezTo>
                  <a:cubicBezTo>
                    <a:pt x="8" y="97"/>
                    <a:pt x="8" y="97"/>
                    <a:pt x="8" y="97"/>
                  </a:cubicBezTo>
                  <a:cubicBezTo>
                    <a:pt x="6" y="97"/>
                    <a:pt x="4" y="98"/>
                    <a:pt x="4" y="100"/>
                  </a:cubicBezTo>
                  <a:close/>
                  <a:moveTo>
                    <a:pt x="92" y="121"/>
                  </a:moveTo>
                  <a:cubicBezTo>
                    <a:pt x="93" y="120"/>
                    <a:pt x="93" y="120"/>
                    <a:pt x="93" y="120"/>
                  </a:cubicBezTo>
                  <a:cubicBezTo>
                    <a:pt x="98" y="120"/>
                    <a:pt x="98" y="120"/>
                    <a:pt x="98" y="120"/>
                  </a:cubicBezTo>
                  <a:cubicBezTo>
                    <a:pt x="99" y="117"/>
                    <a:pt x="100" y="115"/>
                    <a:pt x="101" y="113"/>
                  </a:cubicBezTo>
                  <a:cubicBezTo>
                    <a:pt x="98" y="109"/>
                    <a:pt x="98" y="109"/>
                    <a:pt x="98" y="109"/>
                  </a:cubicBezTo>
                  <a:cubicBezTo>
                    <a:pt x="97" y="108"/>
                    <a:pt x="97" y="108"/>
                    <a:pt x="97" y="108"/>
                  </a:cubicBezTo>
                  <a:cubicBezTo>
                    <a:pt x="100" y="104"/>
                    <a:pt x="100" y="104"/>
                    <a:pt x="100" y="104"/>
                  </a:cubicBezTo>
                  <a:cubicBezTo>
                    <a:pt x="102" y="104"/>
                    <a:pt x="102" y="104"/>
                    <a:pt x="102" y="104"/>
                  </a:cubicBezTo>
                  <a:cubicBezTo>
                    <a:pt x="107" y="106"/>
                    <a:pt x="107" y="106"/>
                    <a:pt x="107" y="106"/>
                  </a:cubicBezTo>
                  <a:cubicBezTo>
                    <a:pt x="109" y="104"/>
                    <a:pt x="111" y="103"/>
                    <a:pt x="112" y="102"/>
                  </a:cubicBezTo>
                  <a:cubicBezTo>
                    <a:pt x="112" y="98"/>
                    <a:pt x="112" y="98"/>
                    <a:pt x="112" y="98"/>
                  </a:cubicBezTo>
                  <a:cubicBezTo>
                    <a:pt x="113" y="96"/>
                    <a:pt x="113" y="96"/>
                    <a:pt x="113" y="96"/>
                  </a:cubicBezTo>
                  <a:cubicBezTo>
                    <a:pt x="117" y="95"/>
                    <a:pt x="117" y="95"/>
                    <a:pt x="117" y="95"/>
                  </a:cubicBezTo>
                  <a:cubicBezTo>
                    <a:pt x="119" y="95"/>
                    <a:pt x="119" y="95"/>
                    <a:pt x="119" y="95"/>
                  </a:cubicBezTo>
                  <a:cubicBezTo>
                    <a:pt x="121" y="99"/>
                    <a:pt x="121" y="99"/>
                    <a:pt x="121" y="99"/>
                  </a:cubicBezTo>
                  <a:cubicBezTo>
                    <a:pt x="123" y="99"/>
                    <a:pt x="125" y="98"/>
                    <a:pt x="127" y="98"/>
                  </a:cubicBezTo>
                  <a:cubicBezTo>
                    <a:pt x="127" y="98"/>
                    <a:pt x="127" y="98"/>
                    <a:pt x="127" y="98"/>
                  </a:cubicBezTo>
                  <a:cubicBezTo>
                    <a:pt x="130" y="93"/>
                    <a:pt x="130" y="93"/>
                    <a:pt x="130" y="93"/>
                  </a:cubicBezTo>
                  <a:cubicBezTo>
                    <a:pt x="131" y="92"/>
                    <a:pt x="131" y="92"/>
                    <a:pt x="131" y="92"/>
                  </a:cubicBezTo>
                  <a:cubicBezTo>
                    <a:pt x="136" y="94"/>
                    <a:pt x="136" y="94"/>
                    <a:pt x="136" y="94"/>
                  </a:cubicBezTo>
                  <a:cubicBezTo>
                    <a:pt x="137" y="95"/>
                    <a:pt x="137" y="95"/>
                    <a:pt x="137" y="95"/>
                  </a:cubicBezTo>
                  <a:cubicBezTo>
                    <a:pt x="137" y="100"/>
                    <a:pt x="137" y="100"/>
                    <a:pt x="137" y="100"/>
                  </a:cubicBezTo>
                  <a:cubicBezTo>
                    <a:pt x="139" y="101"/>
                    <a:pt x="141" y="102"/>
                    <a:pt x="143" y="103"/>
                  </a:cubicBezTo>
                  <a:cubicBezTo>
                    <a:pt x="148" y="100"/>
                    <a:pt x="148" y="100"/>
                    <a:pt x="148" y="100"/>
                  </a:cubicBezTo>
                  <a:cubicBezTo>
                    <a:pt x="150" y="100"/>
                    <a:pt x="150" y="100"/>
                    <a:pt x="150" y="100"/>
                  </a:cubicBezTo>
                  <a:cubicBezTo>
                    <a:pt x="153" y="103"/>
                    <a:pt x="153" y="103"/>
                    <a:pt x="153" y="103"/>
                  </a:cubicBezTo>
                  <a:cubicBezTo>
                    <a:pt x="153" y="104"/>
                    <a:pt x="153" y="104"/>
                    <a:pt x="153" y="104"/>
                  </a:cubicBezTo>
                  <a:cubicBezTo>
                    <a:pt x="151" y="110"/>
                    <a:pt x="151" y="110"/>
                    <a:pt x="151" y="110"/>
                  </a:cubicBezTo>
                  <a:cubicBezTo>
                    <a:pt x="152" y="111"/>
                    <a:pt x="153" y="112"/>
                    <a:pt x="154" y="114"/>
                  </a:cubicBezTo>
                  <a:cubicBezTo>
                    <a:pt x="160" y="114"/>
                    <a:pt x="160" y="114"/>
                    <a:pt x="160" y="114"/>
                  </a:cubicBezTo>
                  <a:cubicBezTo>
                    <a:pt x="161" y="114"/>
                    <a:pt x="161" y="114"/>
                    <a:pt x="161" y="114"/>
                  </a:cubicBezTo>
                  <a:cubicBezTo>
                    <a:pt x="162" y="119"/>
                    <a:pt x="162" y="119"/>
                    <a:pt x="162" y="119"/>
                  </a:cubicBezTo>
                  <a:cubicBezTo>
                    <a:pt x="162" y="120"/>
                    <a:pt x="162" y="120"/>
                    <a:pt x="162" y="120"/>
                  </a:cubicBezTo>
                  <a:cubicBezTo>
                    <a:pt x="157" y="123"/>
                    <a:pt x="157" y="123"/>
                    <a:pt x="157" y="123"/>
                  </a:cubicBezTo>
                  <a:cubicBezTo>
                    <a:pt x="158" y="125"/>
                    <a:pt x="158" y="127"/>
                    <a:pt x="158" y="129"/>
                  </a:cubicBezTo>
                  <a:cubicBezTo>
                    <a:pt x="163" y="132"/>
                    <a:pt x="163" y="132"/>
                    <a:pt x="163" y="132"/>
                  </a:cubicBezTo>
                  <a:cubicBezTo>
                    <a:pt x="164" y="133"/>
                    <a:pt x="164" y="133"/>
                    <a:pt x="164" y="133"/>
                  </a:cubicBezTo>
                  <a:cubicBezTo>
                    <a:pt x="162" y="138"/>
                    <a:pt x="162" y="138"/>
                    <a:pt x="162" y="138"/>
                  </a:cubicBezTo>
                  <a:cubicBezTo>
                    <a:pt x="161" y="138"/>
                    <a:pt x="161" y="138"/>
                    <a:pt x="161" y="138"/>
                  </a:cubicBezTo>
                  <a:cubicBezTo>
                    <a:pt x="156" y="139"/>
                    <a:pt x="156" y="139"/>
                    <a:pt x="156" y="139"/>
                  </a:cubicBezTo>
                  <a:cubicBezTo>
                    <a:pt x="155" y="141"/>
                    <a:pt x="154" y="144"/>
                    <a:pt x="153" y="146"/>
                  </a:cubicBezTo>
                  <a:cubicBezTo>
                    <a:pt x="156" y="148"/>
                    <a:pt x="156" y="148"/>
                    <a:pt x="156" y="148"/>
                  </a:cubicBezTo>
                  <a:cubicBezTo>
                    <a:pt x="156" y="150"/>
                    <a:pt x="156" y="150"/>
                    <a:pt x="156" y="150"/>
                  </a:cubicBezTo>
                  <a:cubicBezTo>
                    <a:pt x="154" y="154"/>
                    <a:pt x="154" y="154"/>
                    <a:pt x="154" y="154"/>
                  </a:cubicBezTo>
                  <a:cubicBezTo>
                    <a:pt x="153" y="155"/>
                    <a:pt x="153" y="155"/>
                    <a:pt x="153" y="155"/>
                  </a:cubicBezTo>
                  <a:cubicBezTo>
                    <a:pt x="147" y="154"/>
                    <a:pt x="147" y="154"/>
                    <a:pt x="147" y="154"/>
                  </a:cubicBezTo>
                  <a:cubicBezTo>
                    <a:pt x="146" y="153"/>
                    <a:pt x="146" y="153"/>
                    <a:pt x="146" y="153"/>
                  </a:cubicBezTo>
                  <a:cubicBezTo>
                    <a:pt x="145" y="154"/>
                    <a:pt x="144" y="155"/>
                    <a:pt x="143" y="155"/>
                  </a:cubicBezTo>
                  <a:cubicBezTo>
                    <a:pt x="143" y="156"/>
                    <a:pt x="143" y="156"/>
                    <a:pt x="143" y="156"/>
                  </a:cubicBezTo>
                  <a:cubicBezTo>
                    <a:pt x="143" y="162"/>
                    <a:pt x="143" y="162"/>
                    <a:pt x="143" y="162"/>
                  </a:cubicBezTo>
                  <a:cubicBezTo>
                    <a:pt x="142" y="163"/>
                    <a:pt x="142" y="163"/>
                    <a:pt x="142" y="163"/>
                  </a:cubicBezTo>
                  <a:cubicBezTo>
                    <a:pt x="137" y="164"/>
                    <a:pt x="137" y="164"/>
                    <a:pt x="137" y="164"/>
                  </a:cubicBezTo>
                  <a:cubicBezTo>
                    <a:pt x="136" y="163"/>
                    <a:pt x="136" y="163"/>
                    <a:pt x="136" y="163"/>
                  </a:cubicBezTo>
                  <a:cubicBezTo>
                    <a:pt x="134" y="159"/>
                    <a:pt x="134" y="159"/>
                    <a:pt x="134" y="159"/>
                  </a:cubicBezTo>
                  <a:cubicBezTo>
                    <a:pt x="132" y="159"/>
                    <a:pt x="130" y="160"/>
                    <a:pt x="128" y="160"/>
                  </a:cubicBezTo>
                  <a:cubicBezTo>
                    <a:pt x="128" y="160"/>
                    <a:pt x="128" y="160"/>
                    <a:pt x="128" y="160"/>
                  </a:cubicBezTo>
                  <a:cubicBezTo>
                    <a:pt x="125" y="165"/>
                    <a:pt x="125" y="165"/>
                    <a:pt x="125" y="165"/>
                  </a:cubicBezTo>
                  <a:cubicBezTo>
                    <a:pt x="123" y="166"/>
                    <a:pt x="123" y="166"/>
                    <a:pt x="123" y="166"/>
                  </a:cubicBezTo>
                  <a:cubicBezTo>
                    <a:pt x="118" y="164"/>
                    <a:pt x="118" y="164"/>
                    <a:pt x="118" y="164"/>
                  </a:cubicBezTo>
                  <a:cubicBezTo>
                    <a:pt x="118" y="163"/>
                    <a:pt x="118" y="163"/>
                    <a:pt x="118" y="163"/>
                  </a:cubicBezTo>
                  <a:cubicBezTo>
                    <a:pt x="118" y="158"/>
                    <a:pt x="118" y="158"/>
                    <a:pt x="118" y="158"/>
                  </a:cubicBezTo>
                  <a:cubicBezTo>
                    <a:pt x="116" y="157"/>
                    <a:pt x="114" y="157"/>
                    <a:pt x="112" y="156"/>
                  </a:cubicBezTo>
                  <a:cubicBezTo>
                    <a:pt x="108" y="159"/>
                    <a:pt x="108" y="159"/>
                    <a:pt x="108" y="159"/>
                  </a:cubicBezTo>
                  <a:cubicBezTo>
                    <a:pt x="107" y="160"/>
                    <a:pt x="107" y="160"/>
                    <a:pt x="107" y="160"/>
                  </a:cubicBezTo>
                  <a:cubicBezTo>
                    <a:pt x="103" y="157"/>
                    <a:pt x="103" y="157"/>
                    <a:pt x="103" y="157"/>
                  </a:cubicBezTo>
                  <a:cubicBezTo>
                    <a:pt x="102" y="156"/>
                    <a:pt x="102" y="156"/>
                    <a:pt x="102" y="156"/>
                  </a:cubicBezTo>
                  <a:cubicBezTo>
                    <a:pt x="104" y="150"/>
                    <a:pt x="104" y="150"/>
                    <a:pt x="104" y="150"/>
                  </a:cubicBezTo>
                  <a:cubicBezTo>
                    <a:pt x="105" y="149"/>
                    <a:pt x="105" y="149"/>
                    <a:pt x="105" y="149"/>
                  </a:cubicBezTo>
                  <a:cubicBezTo>
                    <a:pt x="103" y="148"/>
                    <a:pt x="102" y="146"/>
                    <a:pt x="101" y="145"/>
                  </a:cubicBezTo>
                  <a:cubicBezTo>
                    <a:pt x="101" y="145"/>
                    <a:pt x="101" y="145"/>
                    <a:pt x="101" y="145"/>
                  </a:cubicBezTo>
                  <a:cubicBezTo>
                    <a:pt x="95" y="145"/>
                    <a:pt x="95" y="145"/>
                    <a:pt x="95" y="145"/>
                  </a:cubicBezTo>
                  <a:cubicBezTo>
                    <a:pt x="94" y="144"/>
                    <a:pt x="94" y="144"/>
                    <a:pt x="94" y="144"/>
                  </a:cubicBezTo>
                  <a:cubicBezTo>
                    <a:pt x="92" y="139"/>
                    <a:pt x="92" y="139"/>
                    <a:pt x="92" y="139"/>
                  </a:cubicBezTo>
                  <a:cubicBezTo>
                    <a:pt x="93" y="138"/>
                    <a:pt x="93" y="138"/>
                    <a:pt x="93" y="138"/>
                  </a:cubicBezTo>
                  <a:cubicBezTo>
                    <a:pt x="97" y="135"/>
                    <a:pt x="97" y="135"/>
                    <a:pt x="97" y="135"/>
                  </a:cubicBezTo>
                  <a:cubicBezTo>
                    <a:pt x="97" y="133"/>
                    <a:pt x="97" y="131"/>
                    <a:pt x="97" y="129"/>
                  </a:cubicBezTo>
                  <a:cubicBezTo>
                    <a:pt x="92" y="127"/>
                    <a:pt x="92" y="127"/>
                    <a:pt x="92" y="127"/>
                  </a:cubicBezTo>
                  <a:cubicBezTo>
                    <a:pt x="91" y="126"/>
                    <a:pt x="91" y="126"/>
                    <a:pt x="91" y="126"/>
                  </a:cubicBezTo>
                  <a:lnTo>
                    <a:pt x="92" y="121"/>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97" name="Freeform 95"/>
            <p:cNvSpPr>
              <a:spLocks noEditPoints="1"/>
            </p:cNvSpPr>
            <p:nvPr/>
          </p:nvSpPr>
          <p:spPr bwMode="auto">
            <a:xfrm>
              <a:off x="8188326" y="3473450"/>
              <a:ext cx="742950" cy="752475"/>
            </a:xfrm>
            <a:custGeom>
              <a:avLst/>
              <a:gdLst>
                <a:gd name="T0" fmla="*/ 7 w 558"/>
                <a:gd name="T1" fmla="*/ 265 h 565"/>
                <a:gd name="T2" fmla="*/ 49 w 558"/>
                <a:gd name="T3" fmla="*/ 332 h 565"/>
                <a:gd name="T4" fmla="*/ 9 w 558"/>
                <a:gd name="T5" fmla="*/ 361 h 565"/>
                <a:gd name="T6" fmla="*/ 29 w 558"/>
                <a:gd name="T7" fmla="*/ 404 h 565"/>
                <a:gd name="T8" fmla="*/ 78 w 558"/>
                <a:gd name="T9" fmla="*/ 404 h 565"/>
                <a:gd name="T10" fmla="*/ 101 w 558"/>
                <a:gd name="T11" fmla="*/ 442 h 565"/>
                <a:gd name="T12" fmla="*/ 88 w 558"/>
                <a:gd name="T13" fmla="*/ 497 h 565"/>
                <a:gd name="T14" fmla="*/ 132 w 558"/>
                <a:gd name="T15" fmla="*/ 516 h 565"/>
                <a:gd name="T16" fmla="*/ 205 w 558"/>
                <a:gd name="T17" fmla="*/ 505 h 565"/>
                <a:gd name="T18" fmla="*/ 211 w 558"/>
                <a:gd name="T19" fmla="*/ 554 h 565"/>
                <a:gd name="T20" fmla="*/ 258 w 558"/>
                <a:gd name="T21" fmla="*/ 558 h 565"/>
                <a:gd name="T22" fmla="*/ 281 w 558"/>
                <a:gd name="T23" fmla="*/ 517 h 565"/>
                <a:gd name="T24" fmla="*/ 347 w 558"/>
                <a:gd name="T25" fmla="*/ 546 h 565"/>
                <a:gd name="T26" fmla="*/ 394 w 558"/>
                <a:gd name="T27" fmla="*/ 542 h 565"/>
                <a:gd name="T28" fmla="*/ 400 w 558"/>
                <a:gd name="T29" fmla="*/ 486 h 565"/>
                <a:gd name="T30" fmla="*/ 424 w 558"/>
                <a:gd name="T31" fmla="*/ 467 h 565"/>
                <a:gd name="T32" fmla="*/ 473 w 558"/>
                <a:gd name="T33" fmla="*/ 480 h 565"/>
                <a:gd name="T34" fmla="*/ 501 w 558"/>
                <a:gd name="T35" fmla="*/ 441 h 565"/>
                <a:gd name="T36" fmla="*/ 475 w 558"/>
                <a:gd name="T37" fmla="*/ 412 h 565"/>
                <a:gd name="T38" fmla="*/ 538 w 558"/>
                <a:gd name="T39" fmla="*/ 355 h 565"/>
                <a:gd name="T40" fmla="*/ 557 w 558"/>
                <a:gd name="T41" fmla="*/ 312 h 565"/>
                <a:gd name="T42" fmla="*/ 514 w 558"/>
                <a:gd name="T43" fmla="*/ 282 h 565"/>
                <a:gd name="T44" fmla="*/ 544 w 558"/>
                <a:gd name="T45" fmla="*/ 214 h 565"/>
                <a:gd name="T46" fmla="*/ 537 w 558"/>
                <a:gd name="T47" fmla="*/ 167 h 565"/>
                <a:gd name="T48" fmla="*/ 483 w 558"/>
                <a:gd name="T49" fmla="*/ 166 h 565"/>
                <a:gd name="T50" fmla="*/ 480 w 558"/>
                <a:gd name="T51" fmla="*/ 92 h 565"/>
                <a:gd name="T52" fmla="*/ 450 w 558"/>
                <a:gd name="T53" fmla="*/ 56 h 565"/>
                <a:gd name="T54" fmla="*/ 402 w 558"/>
                <a:gd name="T55" fmla="*/ 82 h 565"/>
                <a:gd name="T56" fmla="*/ 353 w 558"/>
                <a:gd name="T57" fmla="*/ 19 h 565"/>
                <a:gd name="T58" fmla="*/ 312 w 558"/>
                <a:gd name="T59" fmla="*/ 1 h 565"/>
                <a:gd name="T60" fmla="*/ 289 w 558"/>
                <a:gd name="T61" fmla="*/ 48 h 565"/>
                <a:gd name="T62" fmla="*/ 239 w 558"/>
                <a:gd name="T63" fmla="*/ 52 h 565"/>
                <a:gd name="T64" fmla="*/ 203 w 558"/>
                <a:gd name="T65" fmla="*/ 17 h 565"/>
                <a:gd name="T66" fmla="*/ 162 w 558"/>
                <a:gd name="T67" fmla="*/ 40 h 565"/>
                <a:gd name="T68" fmla="*/ 126 w 558"/>
                <a:gd name="T69" fmla="*/ 104 h 565"/>
                <a:gd name="T70" fmla="*/ 72 w 558"/>
                <a:gd name="T71" fmla="*/ 90 h 565"/>
                <a:gd name="T72" fmla="*/ 52 w 558"/>
                <a:gd name="T73" fmla="*/ 132 h 565"/>
                <a:gd name="T74" fmla="*/ 55 w 558"/>
                <a:gd name="T75" fmla="*/ 210 h 565"/>
                <a:gd name="T76" fmla="*/ 9 w 558"/>
                <a:gd name="T77" fmla="*/ 218 h 565"/>
                <a:gd name="T78" fmla="*/ 450 w 558"/>
                <a:gd name="T79" fmla="*/ 309 h 565"/>
                <a:gd name="T80" fmla="*/ 474 w 558"/>
                <a:gd name="T81" fmla="*/ 312 h 565"/>
                <a:gd name="T82" fmla="*/ 450 w 558"/>
                <a:gd name="T83" fmla="*/ 309 h 565"/>
                <a:gd name="T84" fmla="*/ 157 w 558"/>
                <a:gd name="T85" fmla="*/ 146 h 565"/>
                <a:gd name="T86" fmla="*/ 177 w 558"/>
                <a:gd name="T87" fmla="*/ 131 h 565"/>
                <a:gd name="T88" fmla="*/ 316 w 558"/>
                <a:gd name="T89" fmla="*/ 104 h 565"/>
                <a:gd name="T90" fmla="*/ 292 w 558"/>
                <a:gd name="T91" fmla="*/ 101 h 565"/>
                <a:gd name="T92" fmla="*/ 316 w 558"/>
                <a:gd name="T93" fmla="*/ 104 h 565"/>
                <a:gd name="T94" fmla="*/ 417 w 558"/>
                <a:gd name="T95" fmla="*/ 181 h 565"/>
                <a:gd name="T96" fmla="*/ 436 w 558"/>
                <a:gd name="T97" fmla="*/ 166 h 565"/>
                <a:gd name="T98" fmla="*/ 384 w 558"/>
                <a:gd name="T99" fmla="*/ 423 h 565"/>
                <a:gd name="T100" fmla="*/ 398 w 558"/>
                <a:gd name="T101" fmla="*/ 442 h 565"/>
                <a:gd name="T102" fmla="*/ 384 w 558"/>
                <a:gd name="T103" fmla="*/ 423 h 565"/>
                <a:gd name="T104" fmla="*/ 256 w 558"/>
                <a:gd name="T105" fmla="*/ 457 h 565"/>
                <a:gd name="T106" fmla="*/ 253 w 558"/>
                <a:gd name="T107" fmla="*/ 481 h 565"/>
                <a:gd name="T108" fmla="*/ 125 w 558"/>
                <a:gd name="T109" fmla="*/ 388 h 565"/>
                <a:gd name="T110" fmla="*/ 139 w 558"/>
                <a:gd name="T111" fmla="*/ 407 h 565"/>
                <a:gd name="T112" fmla="*/ 125 w 558"/>
                <a:gd name="T113" fmla="*/ 388 h 565"/>
                <a:gd name="T114" fmla="*/ 299 w 558"/>
                <a:gd name="T115" fmla="*/ 138 h 565"/>
                <a:gd name="T116" fmla="*/ 260 w 558"/>
                <a:gd name="T117" fmla="*/ 427 h 565"/>
                <a:gd name="T118" fmla="*/ 84 w 558"/>
                <a:gd name="T119" fmla="*/ 259 h 565"/>
                <a:gd name="T120" fmla="*/ 108 w 558"/>
                <a:gd name="T121" fmla="*/ 262 h 565"/>
                <a:gd name="T122" fmla="*/ 84 w 558"/>
                <a:gd name="T123" fmla="*/ 259 h 5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58" h="565">
                  <a:moveTo>
                    <a:pt x="1" y="257"/>
                  </a:moveTo>
                  <a:cubicBezTo>
                    <a:pt x="0" y="261"/>
                    <a:pt x="3" y="264"/>
                    <a:pt x="7" y="265"/>
                  </a:cubicBezTo>
                  <a:cubicBezTo>
                    <a:pt x="44" y="283"/>
                    <a:pt x="44" y="283"/>
                    <a:pt x="44" y="283"/>
                  </a:cubicBezTo>
                  <a:cubicBezTo>
                    <a:pt x="44" y="300"/>
                    <a:pt x="45" y="316"/>
                    <a:pt x="49" y="332"/>
                  </a:cubicBezTo>
                  <a:cubicBezTo>
                    <a:pt x="15" y="352"/>
                    <a:pt x="15" y="352"/>
                    <a:pt x="15" y="352"/>
                  </a:cubicBezTo>
                  <a:cubicBezTo>
                    <a:pt x="11" y="354"/>
                    <a:pt x="8" y="357"/>
                    <a:pt x="9" y="361"/>
                  </a:cubicBezTo>
                  <a:cubicBezTo>
                    <a:pt x="20" y="399"/>
                    <a:pt x="20" y="399"/>
                    <a:pt x="20" y="399"/>
                  </a:cubicBezTo>
                  <a:cubicBezTo>
                    <a:pt x="20" y="403"/>
                    <a:pt x="25" y="405"/>
                    <a:pt x="29" y="404"/>
                  </a:cubicBezTo>
                  <a:cubicBezTo>
                    <a:pt x="75" y="405"/>
                    <a:pt x="75" y="405"/>
                    <a:pt x="75" y="405"/>
                  </a:cubicBezTo>
                  <a:cubicBezTo>
                    <a:pt x="78" y="404"/>
                    <a:pt x="78" y="404"/>
                    <a:pt x="78" y="404"/>
                  </a:cubicBezTo>
                  <a:cubicBezTo>
                    <a:pt x="85" y="416"/>
                    <a:pt x="94" y="428"/>
                    <a:pt x="104" y="439"/>
                  </a:cubicBezTo>
                  <a:cubicBezTo>
                    <a:pt x="101" y="442"/>
                    <a:pt x="101" y="442"/>
                    <a:pt x="101" y="442"/>
                  </a:cubicBezTo>
                  <a:cubicBezTo>
                    <a:pt x="87" y="487"/>
                    <a:pt x="87" y="487"/>
                    <a:pt x="87" y="487"/>
                  </a:cubicBezTo>
                  <a:cubicBezTo>
                    <a:pt x="85" y="490"/>
                    <a:pt x="85" y="495"/>
                    <a:pt x="88" y="497"/>
                  </a:cubicBezTo>
                  <a:cubicBezTo>
                    <a:pt x="122" y="518"/>
                    <a:pt x="122" y="518"/>
                    <a:pt x="122" y="518"/>
                  </a:cubicBezTo>
                  <a:cubicBezTo>
                    <a:pt x="125" y="520"/>
                    <a:pt x="129" y="519"/>
                    <a:pt x="132" y="516"/>
                  </a:cubicBezTo>
                  <a:cubicBezTo>
                    <a:pt x="164" y="487"/>
                    <a:pt x="164" y="487"/>
                    <a:pt x="164" y="487"/>
                  </a:cubicBezTo>
                  <a:cubicBezTo>
                    <a:pt x="177" y="494"/>
                    <a:pt x="190" y="500"/>
                    <a:pt x="205" y="505"/>
                  </a:cubicBezTo>
                  <a:cubicBezTo>
                    <a:pt x="206" y="545"/>
                    <a:pt x="206" y="545"/>
                    <a:pt x="206" y="545"/>
                  </a:cubicBezTo>
                  <a:cubicBezTo>
                    <a:pt x="205" y="549"/>
                    <a:pt x="207" y="553"/>
                    <a:pt x="211" y="554"/>
                  </a:cubicBezTo>
                  <a:cubicBezTo>
                    <a:pt x="249" y="564"/>
                    <a:pt x="249" y="564"/>
                    <a:pt x="249" y="564"/>
                  </a:cubicBezTo>
                  <a:cubicBezTo>
                    <a:pt x="253" y="565"/>
                    <a:pt x="257" y="562"/>
                    <a:pt x="258" y="558"/>
                  </a:cubicBezTo>
                  <a:cubicBezTo>
                    <a:pt x="281" y="517"/>
                    <a:pt x="281" y="517"/>
                    <a:pt x="281" y="517"/>
                  </a:cubicBezTo>
                  <a:cubicBezTo>
                    <a:pt x="281" y="517"/>
                    <a:pt x="281" y="517"/>
                    <a:pt x="281" y="517"/>
                  </a:cubicBezTo>
                  <a:cubicBezTo>
                    <a:pt x="297" y="517"/>
                    <a:pt x="312" y="515"/>
                    <a:pt x="327" y="512"/>
                  </a:cubicBezTo>
                  <a:cubicBezTo>
                    <a:pt x="347" y="546"/>
                    <a:pt x="347" y="546"/>
                    <a:pt x="347" y="546"/>
                  </a:cubicBezTo>
                  <a:cubicBezTo>
                    <a:pt x="348" y="550"/>
                    <a:pt x="352" y="553"/>
                    <a:pt x="355" y="552"/>
                  </a:cubicBezTo>
                  <a:cubicBezTo>
                    <a:pt x="394" y="542"/>
                    <a:pt x="394" y="542"/>
                    <a:pt x="394" y="542"/>
                  </a:cubicBezTo>
                  <a:cubicBezTo>
                    <a:pt x="397" y="541"/>
                    <a:pt x="399" y="537"/>
                    <a:pt x="398" y="533"/>
                  </a:cubicBezTo>
                  <a:cubicBezTo>
                    <a:pt x="400" y="486"/>
                    <a:pt x="400" y="486"/>
                    <a:pt x="400" y="486"/>
                  </a:cubicBezTo>
                  <a:cubicBezTo>
                    <a:pt x="399" y="484"/>
                    <a:pt x="399" y="484"/>
                    <a:pt x="399" y="484"/>
                  </a:cubicBezTo>
                  <a:cubicBezTo>
                    <a:pt x="407" y="479"/>
                    <a:pt x="416" y="473"/>
                    <a:pt x="424" y="467"/>
                  </a:cubicBezTo>
                  <a:cubicBezTo>
                    <a:pt x="424" y="469"/>
                    <a:pt x="426" y="470"/>
                    <a:pt x="427" y="471"/>
                  </a:cubicBezTo>
                  <a:cubicBezTo>
                    <a:pt x="473" y="480"/>
                    <a:pt x="473" y="480"/>
                    <a:pt x="473" y="480"/>
                  </a:cubicBezTo>
                  <a:cubicBezTo>
                    <a:pt x="477" y="481"/>
                    <a:pt x="482" y="480"/>
                    <a:pt x="483" y="477"/>
                  </a:cubicBezTo>
                  <a:cubicBezTo>
                    <a:pt x="501" y="441"/>
                    <a:pt x="501" y="441"/>
                    <a:pt x="501" y="441"/>
                  </a:cubicBezTo>
                  <a:cubicBezTo>
                    <a:pt x="503" y="438"/>
                    <a:pt x="501" y="434"/>
                    <a:pt x="497" y="432"/>
                  </a:cubicBezTo>
                  <a:cubicBezTo>
                    <a:pt x="475" y="412"/>
                    <a:pt x="475" y="412"/>
                    <a:pt x="475" y="412"/>
                  </a:cubicBezTo>
                  <a:cubicBezTo>
                    <a:pt x="486" y="395"/>
                    <a:pt x="495" y="376"/>
                    <a:pt x="501" y="356"/>
                  </a:cubicBezTo>
                  <a:cubicBezTo>
                    <a:pt x="538" y="355"/>
                    <a:pt x="538" y="355"/>
                    <a:pt x="538" y="355"/>
                  </a:cubicBezTo>
                  <a:cubicBezTo>
                    <a:pt x="542" y="356"/>
                    <a:pt x="546" y="354"/>
                    <a:pt x="547" y="350"/>
                  </a:cubicBezTo>
                  <a:cubicBezTo>
                    <a:pt x="557" y="312"/>
                    <a:pt x="557" y="312"/>
                    <a:pt x="557" y="312"/>
                  </a:cubicBezTo>
                  <a:cubicBezTo>
                    <a:pt x="558" y="308"/>
                    <a:pt x="555" y="304"/>
                    <a:pt x="551" y="303"/>
                  </a:cubicBezTo>
                  <a:cubicBezTo>
                    <a:pt x="514" y="282"/>
                    <a:pt x="514" y="282"/>
                    <a:pt x="514" y="282"/>
                  </a:cubicBezTo>
                  <a:cubicBezTo>
                    <a:pt x="514" y="267"/>
                    <a:pt x="512" y="252"/>
                    <a:pt x="509" y="238"/>
                  </a:cubicBezTo>
                  <a:cubicBezTo>
                    <a:pt x="544" y="214"/>
                    <a:pt x="544" y="214"/>
                    <a:pt x="544" y="214"/>
                  </a:cubicBezTo>
                  <a:cubicBezTo>
                    <a:pt x="548" y="212"/>
                    <a:pt x="551" y="209"/>
                    <a:pt x="549" y="205"/>
                  </a:cubicBezTo>
                  <a:cubicBezTo>
                    <a:pt x="537" y="167"/>
                    <a:pt x="537" y="167"/>
                    <a:pt x="537" y="167"/>
                  </a:cubicBezTo>
                  <a:cubicBezTo>
                    <a:pt x="535" y="164"/>
                    <a:pt x="531" y="162"/>
                    <a:pt x="527" y="163"/>
                  </a:cubicBezTo>
                  <a:cubicBezTo>
                    <a:pt x="483" y="166"/>
                    <a:pt x="483" y="166"/>
                    <a:pt x="483" y="166"/>
                  </a:cubicBezTo>
                  <a:cubicBezTo>
                    <a:pt x="476" y="154"/>
                    <a:pt x="469" y="143"/>
                    <a:pt x="460" y="133"/>
                  </a:cubicBezTo>
                  <a:cubicBezTo>
                    <a:pt x="480" y="92"/>
                    <a:pt x="480" y="92"/>
                    <a:pt x="480" y="92"/>
                  </a:cubicBezTo>
                  <a:cubicBezTo>
                    <a:pt x="482" y="89"/>
                    <a:pt x="482" y="84"/>
                    <a:pt x="479" y="82"/>
                  </a:cubicBezTo>
                  <a:cubicBezTo>
                    <a:pt x="450" y="56"/>
                    <a:pt x="450" y="56"/>
                    <a:pt x="450" y="56"/>
                  </a:cubicBezTo>
                  <a:cubicBezTo>
                    <a:pt x="447" y="53"/>
                    <a:pt x="442" y="54"/>
                    <a:pt x="439" y="57"/>
                  </a:cubicBezTo>
                  <a:cubicBezTo>
                    <a:pt x="402" y="82"/>
                    <a:pt x="402" y="82"/>
                    <a:pt x="402" y="82"/>
                  </a:cubicBezTo>
                  <a:cubicBezTo>
                    <a:pt x="387" y="73"/>
                    <a:pt x="371" y="65"/>
                    <a:pt x="354" y="59"/>
                  </a:cubicBezTo>
                  <a:cubicBezTo>
                    <a:pt x="353" y="19"/>
                    <a:pt x="353" y="19"/>
                    <a:pt x="353" y="19"/>
                  </a:cubicBezTo>
                  <a:cubicBezTo>
                    <a:pt x="354" y="15"/>
                    <a:pt x="353" y="11"/>
                    <a:pt x="349" y="10"/>
                  </a:cubicBezTo>
                  <a:cubicBezTo>
                    <a:pt x="312" y="1"/>
                    <a:pt x="312" y="1"/>
                    <a:pt x="312" y="1"/>
                  </a:cubicBezTo>
                  <a:cubicBezTo>
                    <a:pt x="308" y="0"/>
                    <a:pt x="308" y="3"/>
                    <a:pt x="307" y="7"/>
                  </a:cubicBezTo>
                  <a:cubicBezTo>
                    <a:pt x="289" y="48"/>
                    <a:pt x="289" y="48"/>
                    <a:pt x="289" y="48"/>
                  </a:cubicBezTo>
                  <a:cubicBezTo>
                    <a:pt x="289" y="48"/>
                    <a:pt x="289" y="48"/>
                    <a:pt x="289" y="48"/>
                  </a:cubicBezTo>
                  <a:cubicBezTo>
                    <a:pt x="279" y="49"/>
                    <a:pt x="253" y="49"/>
                    <a:pt x="239" y="52"/>
                  </a:cubicBezTo>
                  <a:cubicBezTo>
                    <a:pt x="212" y="22"/>
                    <a:pt x="212" y="22"/>
                    <a:pt x="212" y="22"/>
                  </a:cubicBezTo>
                  <a:cubicBezTo>
                    <a:pt x="210" y="18"/>
                    <a:pt x="206" y="16"/>
                    <a:pt x="203" y="17"/>
                  </a:cubicBezTo>
                  <a:cubicBezTo>
                    <a:pt x="165" y="31"/>
                    <a:pt x="165" y="31"/>
                    <a:pt x="165" y="31"/>
                  </a:cubicBezTo>
                  <a:cubicBezTo>
                    <a:pt x="162" y="32"/>
                    <a:pt x="160" y="36"/>
                    <a:pt x="162" y="40"/>
                  </a:cubicBezTo>
                  <a:cubicBezTo>
                    <a:pt x="164" y="77"/>
                    <a:pt x="164" y="77"/>
                    <a:pt x="164" y="77"/>
                  </a:cubicBezTo>
                  <a:cubicBezTo>
                    <a:pt x="151" y="84"/>
                    <a:pt x="138" y="93"/>
                    <a:pt x="126" y="104"/>
                  </a:cubicBezTo>
                  <a:cubicBezTo>
                    <a:pt x="83" y="88"/>
                    <a:pt x="83" y="88"/>
                    <a:pt x="83" y="88"/>
                  </a:cubicBezTo>
                  <a:cubicBezTo>
                    <a:pt x="79" y="86"/>
                    <a:pt x="75" y="86"/>
                    <a:pt x="72" y="90"/>
                  </a:cubicBezTo>
                  <a:cubicBezTo>
                    <a:pt x="50" y="122"/>
                    <a:pt x="50" y="122"/>
                    <a:pt x="50" y="122"/>
                  </a:cubicBezTo>
                  <a:cubicBezTo>
                    <a:pt x="47" y="125"/>
                    <a:pt x="48" y="129"/>
                    <a:pt x="52" y="132"/>
                  </a:cubicBezTo>
                  <a:cubicBezTo>
                    <a:pt x="76" y="162"/>
                    <a:pt x="76" y="162"/>
                    <a:pt x="76" y="162"/>
                  </a:cubicBezTo>
                  <a:cubicBezTo>
                    <a:pt x="68" y="177"/>
                    <a:pt x="61" y="193"/>
                    <a:pt x="55" y="210"/>
                  </a:cubicBezTo>
                  <a:cubicBezTo>
                    <a:pt x="17" y="213"/>
                    <a:pt x="17" y="213"/>
                    <a:pt x="17" y="213"/>
                  </a:cubicBezTo>
                  <a:cubicBezTo>
                    <a:pt x="13" y="212"/>
                    <a:pt x="9" y="214"/>
                    <a:pt x="9" y="218"/>
                  </a:cubicBezTo>
                  <a:lnTo>
                    <a:pt x="1" y="257"/>
                  </a:lnTo>
                  <a:close/>
                  <a:moveTo>
                    <a:pt x="450" y="309"/>
                  </a:moveTo>
                  <a:cubicBezTo>
                    <a:pt x="451" y="302"/>
                    <a:pt x="457" y="297"/>
                    <a:pt x="464" y="298"/>
                  </a:cubicBezTo>
                  <a:cubicBezTo>
                    <a:pt x="471" y="299"/>
                    <a:pt x="475" y="305"/>
                    <a:pt x="474" y="312"/>
                  </a:cubicBezTo>
                  <a:cubicBezTo>
                    <a:pt x="473" y="319"/>
                    <a:pt x="467" y="323"/>
                    <a:pt x="461" y="322"/>
                  </a:cubicBezTo>
                  <a:cubicBezTo>
                    <a:pt x="454" y="321"/>
                    <a:pt x="450" y="315"/>
                    <a:pt x="450" y="309"/>
                  </a:cubicBezTo>
                  <a:close/>
                  <a:moveTo>
                    <a:pt x="174" y="148"/>
                  </a:moveTo>
                  <a:cubicBezTo>
                    <a:pt x="169" y="152"/>
                    <a:pt x="161" y="151"/>
                    <a:pt x="157" y="146"/>
                  </a:cubicBezTo>
                  <a:cubicBezTo>
                    <a:pt x="153" y="140"/>
                    <a:pt x="154" y="133"/>
                    <a:pt x="160" y="129"/>
                  </a:cubicBezTo>
                  <a:cubicBezTo>
                    <a:pt x="165" y="125"/>
                    <a:pt x="173" y="126"/>
                    <a:pt x="177" y="131"/>
                  </a:cubicBezTo>
                  <a:cubicBezTo>
                    <a:pt x="181" y="136"/>
                    <a:pt x="180" y="144"/>
                    <a:pt x="174" y="148"/>
                  </a:cubicBezTo>
                  <a:close/>
                  <a:moveTo>
                    <a:pt x="316" y="104"/>
                  </a:moveTo>
                  <a:cubicBezTo>
                    <a:pt x="315" y="110"/>
                    <a:pt x="309" y="115"/>
                    <a:pt x="302" y="114"/>
                  </a:cubicBezTo>
                  <a:cubicBezTo>
                    <a:pt x="296" y="113"/>
                    <a:pt x="291" y="107"/>
                    <a:pt x="292" y="101"/>
                  </a:cubicBezTo>
                  <a:cubicBezTo>
                    <a:pt x="293" y="94"/>
                    <a:pt x="299" y="89"/>
                    <a:pt x="305" y="90"/>
                  </a:cubicBezTo>
                  <a:cubicBezTo>
                    <a:pt x="312" y="91"/>
                    <a:pt x="317" y="97"/>
                    <a:pt x="316" y="104"/>
                  </a:cubicBezTo>
                  <a:close/>
                  <a:moveTo>
                    <a:pt x="434" y="183"/>
                  </a:moveTo>
                  <a:cubicBezTo>
                    <a:pt x="428" y="187"/>
                    <a:pt x="421" y="186"/>
                    <a:pt x="417" y="181"/>
                  </a:cubicBezTo>
                  <a:cubicBezTo>
                    <a:pt x="413" y="175"/>
                    <a:pt x="414" y="168"/>
                    <a:pt x="419" y="164"/>
                  </a:cubicBezTo>
                  <a:cubicBezTo>
                    <a:pt x="424" y="160"/>
                    <a:pt x="432" y="161"/>
                    <a:pt x="436" y="166"/>
                  </a:cubicBezTo>
                  <a:cubicBezTo>
                    <a:pt x="440" y="171"/>
                    <a:pt x="439" y="179"/>
                    <a:pt x="434" y="183"/>
                  </a:cubicBezTo>
                  <a:close/>
                  <a:moveTo>
                    <a:pt x="384" y="423"/>
                  </a:moveTo>
                  <a:cubicBezTo>
                    <a:pt x="389" y="419"/>
                    <a:pt x="397" y="420"/>
                    <a:pt x="401" y="425"/>
                  </a:cubicBezTo>
                  <a:cubicBezTo>
                    <a:pt x="405" y="431"/>
                    <a:pt x="404" y="438"/>
                    <a:pt x="398" y="442"/>
                  </a:cubicBezTo>
                  <a:cubicBezTo>
                    <a:pt x="393" y="446"/>
                    <a:pt x="386" y="445"/>
                    <a:pt x="382" y="440"/>
                  </a:cubicBezTo>
                  <a:cubicBezTo>
                    <a:pt x="377" y="435"/>
                    <a:pt x="379" y="427"/>
                    <a:pt x="384" y="423"/>
                  </a:cubicBezTo>
                  <a:close/>
                  <a:moveTo>
                    <a:pt x="242" y="467"/>
                  </a:moveTo>
                  <a:cubicBezTo>
                    <a:pt x="243" y="461"/>
                    <a:pt x="249" y="456"/>
                    <a:pt x="256" y="457"/>
                  </a:cubicBezTo>
                  <a:cubicBezTo>
                    <a:pt x="262" y="458"/>
                    <a:pt x="267" y="464"/>
                    <a:pt x="266" y="470"/>
                  </a:cubicBezTo>
                  <a:cubicBezTo>
                    <a:pt x="265" y="477"/>
                    <a:pt x="259" y="482"/>
                    <a:pt x="253" y="481"/>
                  </a:cubicBezTo>
                  <a:cubicBezTo>
                    <a:pt x="246" y="480"/>
                    <a:pt x="241" y="474"/>
                    <a:pt x="242" y="467"/>
                  </a:cubicBezTo>
                  <a:close/>
                  <a:moveTo>
                    <a:pt x="125" y="388"/>
                  </a:moveTo>
                  <a:cubicBezTo>
                    <a:pt x="130" y="384"/>
                    <a:pt x="137" y="385"/>
                    <a:pt x="141" y="390"/>
                  </a:cubicBezTo>
                  <a:cubicBezTo>
                    <a:pt x="145" y="396"/>
                    <a:pt x="144" y="403"/>
                    <a:pt x="139" y="407"/>
                  </a:cubicBezTo>
                  <a:cubicBezTo>
                    <a:pt x="134" y="411"/>
                    <a:pt x="126" y="410"/>
                    <a:pt x="122" y="405"/>
                  </a:cubicBezTo>
                  <a:cubicBezTo>
                    <a:pt x="118" y="400"/>
                    <a:pt x="119" y="392"/>
                    <a:pt x="125" y="388"/>
                  </a:cubicBezTo>
                  <a:close/>
                  <a:moveTo>
                    <a:pt x="135" y="263"/>
                  </a:moveTo>
                  <a:cubicBezTo>
                    <a:pt x="146" y="183"/>
                    <a:pt x="219" y="127"/>
                    <a:pt x="299" y="138"/>
                  </a:cubicBezTo>
                  <a:cubicBezTo>
                    <a:pt x="379" y="148"/>
                    <a:pt x="435" y="222"/>
                    <a:pt x="424" y="302"/>
                  </a:cubicBezTo>
                  <a:cubicBezTo>
                    <a:pt x="413" y="381"/>
                    <a:pt x="340" y="437"/>
                    <a:pt x="260" y="427"/>
                  </a:cubicBezTo>
                  <a:cubicBezTo>
                    <a:pt x="180" y="416"/>
                    <a:pt x="124" y="342"/>
                    <a:pt x="135" y="263"/>
                  </a:cubicBezTo>
                  <a:close/>
                  <a:moveTo>
                    <a:pt x="84" y="259"/>
                  </a:moveTo>
                  <a:cubicBezTo>
                    <a:pt x="85" y="252"/>
                    <a:pt x="91" y="248"/>
                    <a:pt x="97" y="249"/>
                  </a:cubicBezTo>
                  <a:cubicBezTo>
                    <a:pt x="104" y="250"/>
                    <a:pt x="109" y="256"/>
                    <a:pt x="108" y="262"/>
                  </a:cubicBezTo>
                  <a:cubicBezTo>
                    <a:pt x="107" y="269"/>
                    <a:pt x="101" y="273"/>
                    <a:pt x="94" y="273"/>
                  </a:cubicBezTo>
                  <a:cubicBezTo>
                    <a:pt x="88" y="272"/>
                    <a:pt x="83" y="266"/>
                    <a:pt x="84" y="259"/>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98" name="Oval 96"/>
            <p:cNvSpPr>
              <a:spLocks noChangeArrowheads="1"/>
            </p:cNvSpPr>
            <p:nvPr/>
          </p:nvSpPr>
          <p:spPr bwMode="auto">
            <a:xfrm>
              <a:off x="10272713" y="3540125"/>
              <a:ext cx="230188" cy="230188"/>
            </a:xfrm>
            <a:prstGeom prst="ellipse">
              <a:avLst/>
            </a:pr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99" name="Freeform 97"/>
            <p:cNvSpPr>
              <a:spLocks/>
            </p:cNvSpPr>
            <p:nvPr/>
          </p:nvSpPr>
          <p:spPr bwMode="auto">
            <a:xfrm>
              <a:off x="9975851" y="3568700"/>
              <a:ext cx="661988" cy="1193800"/>
            </a:xfrm>
            <a:custGeom>
              <a:avLst/>
              <a:gdLst>
                <a:gd name="T0" fmla="*/ 12 w 498"/>
                <a:gd name="T1" fmla="*/ 62 h 898"/>
                <a:gd name="T2" fmla="*/ 112 w 498"/>
                <a:gd name="T3" fmla="*/ 186 h 898"/>
                <a:gd name="T4" fmla="*/ 126 w 498"/>
                <a:gd name="T5" fmla="*/ 196 h 898"/>
                <a:gd name="T6" fmla="*/ 129 w 498"/>
                <a:gd name="T7" fmla="*/ 197 h 898"/>
                <a:gd name="T8" fmla="*/ 219 w 498"/>
                <a:gd name="T9" fmla="*/ 233 h 898"/>
                <a:gd name="T10" fmla="*/ 231 w 498"/>
                <a:gd name="T11" fmla="*/ 239 h 898"/>
                <a:gd name="T12" fmla="*/ 300 w 498"/>
                <a:gd name="T13" fmla="*/ 468 h 898"/>
                <a:gd name="T14" fmla="*/ 226 w 498"/>
                <a:gd name="T15" fmla="*/ 611 h 898"/>
                <a:gd name="T16" fmla="*/ 225 w 498"/>
                <a:gd name="T17" fmla="*/ 613 h 898"/>
                <a:gd name="T18" fmla="*/ 220 w 498"/>
                <a:gd name="T19" fmla="*/ 628 h 898"/>
                <a:gd name="T20" fmla="*/ 196 w 498"/>
                <a:gd name="T21" fmla="*/ 844 h 898"/>
                <a:gd name="T22" fmla="*/ 235 w 498"/>
                <a:gd name="T23" fmla="*/ 893 h 898"/>
                <a:gd name="T24" fmla="*/ 283 w 498"/>
                <a:gd name="T25" fmla="*/ 856 h 898"/>
                <a:gd name="T26" fmla="*/ 316 w 498"/>
                <a:gd name="T27" fmla="*/ 652 h 898"/>
                <a:gd name="T28" fmla="*/ 347 w 498"/>
                <a:gd name="T29" fmla="*/ 599 h 898"/>
                <a:gd name="T30" fmla="*/ 349 w 498"/>
                <a:gd name="T31" fmla="*/ 651 h 898"/>
                <a:gd name="T32" fmla="*/ 349 w 498"/>
                <a:gd name="T33" fmla="*/ 654 h 898"/>
                <a:gd name="T34" fmla="*/ 350 w 498"/>
                <a:gd name="T35" fmla="*/ 663 h 898"/>
                <a:gd name="T36" fmla="*/ 408 w 498"/>
                <a:gd name="T37" fmla="*/ 862 h 898"/>
                <a:gd name="T38" fmla="*/ 463 w 498"/>
                <a:gd name="T39" fmla="*/ 891 h 898"/>
                <a:gd name="T40" fmla="*/ 493 w 498"/>
                <a:gd name="T41" fmla="*/ 839 h 898"/>
                <a:gd name="T42" fmla="*/ 447 w 498"/>
                <a:gd name="T43" fmla="*/ 646 h 898"/>
                <a:gd name="T44" fmla="*/ 455 w 498"/>
                <a:gd name="T45" fmla="*/ 486 h 898"/>
                <a:gd name="T46" fmla="*/ 448 w 498"/>
                <a:gd name="T47" fmla="*/ 434 h 898"/>
                <a:gd name="T48" fmla="*/ 401 w 498"/>
                <a:gd name="T49" fmla="*/ 253 h 898"/>
                <a:gd name="T50" fmla="*/ 325 w 498"/>
                <a:gd name="T51" fmla="*/ 183 h 898"/>
                <a:gd name="T52" fmla="*/ 249 w 498"/>
                <a:gd name="T53" fmla="*/ 156 h 898"/>
                <a:gd name="T54" fmla="*/ 164 w 498"/>
                <a:gd name="T55" fmla="*/ 126 h 898"/>
                <a:gd name="T56" fmla="*/ 66 w 498"/>
                <a:gd name="T57" fmla="*/ 16 h 898"/>
                <a:gd name="T58" fmla="*/ 16 w 498"/>
                <a:gd name="T59" fmla="*/ 13 h 898"/>
                <a:gd name="T60" fmla="*/ 12 w 498"/>
                <a:gd name="T61" fmla="*/ 62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98" h="898">
                  <a:moveTo>
                    <a:pt x="12" y="62"/>
                  </a:moveTo>
                  <a:cubicBezTo>
                    <a:pt x="112" y="186"/>
                    <a:pt x="112" y="186"/>
                    <a:pt x="112" y="186"/>
                  </a:cubicBezTo>
                  <a:cubicBezTo>
                    <a:pt x="116" y="191"/>
                    <a:pt x="121" y="194"/>
                    <a:pt x="126" y="196"/>
                  </a:cubicBezTo>
                  <a:cubicBezTo>
                    <a:pt x="129" y="197"/>
                    <a:pt x="129" y="197"/>
                    <a:pt x="129" y="197"/>
                  </a:cubicBezTo>
                  <a:cubicBezTo>
                    <a:pt x="159" y="209"/>
                    <a:pt x="188" y="221"/>
                    <a:pt x="219" y="233"/>
                  </a:cubicBezTo>
                  <a:cubicBezTo>
                    <a:pt x="231" y="239"/>
                    <a:pt x="231" y="239"/>
                    <a:pt x="231" y="239"/>
                  </a:cubicBezTo>
                  <a:cubicBezTo>
                    <a:pt x="300" y="468"/>
                    <a:pt x="300" y="468"/>
                    <a:pt x="300" y="468"/>
                  </a:cubicBezTo>
                  <a:cubicBezTo>
                    <a:pt x="226" y="611"/>
                    <a:pt x="226" y="611"/>
                    <a:pt x="226" y="611"/>
                  </a:cubicBezTo>
                  <a:cubicBezTo>
                    <a:pt x="225" y="613"/>
                    <a:pt x="225" y="613"/>
                    <a:pt x="225" y="613"/>
                  </a:cubicBezTo>
                  <a:cubicBezTo>
                    <a:pt x="222" y="618"/>
                    <a:pt x="221" y="623"/>
                    <a:pt x="220" y="628"/>
                  </a:cubicBezTo>
                  <a:cubicBezTo>
                    <a:pt x="196" y="844"/>
                    <a:pt x="196" y="844"/>
                    <a:pt x="196" y="844"/>
                  </a:cubicBezTo>
                  <a:cubicBezTo>
                    <a:pt x="194" y="869"/>
                    <a:pt x="211" y="890"/>
                    <a:pt x="235" y="893"/>
                  </a:cubicBezTo>
                  <a:cubicBezTo>
                    <a:pt x="259" y="896"/>
                    <a:pt x="280" y="879"/>
                    <a:pt x="283" y="856"/>
                  </a:cubicBezTo>
                  <a:cubicBezTo>
                    <a:pt x="316" y="652"/>
                    <a:pt x="316" y="652"/>
                    <a:pt x="316" y="652"/>
                  </a:cubicBezTo>
                  <a:cubicBezTo>
                    <a:pt x="347" y="599"/>
                    <a:pt x="347" y="599"/>
                    <a:pt x="347" y="599"/>
                  </a:cubicBezTo>
                  <a:cubicBezTo>
                    <a:pt x="349" y="651"/>
                    <a:pt x="349" y="651"/>
                    <a:pt x="349" y="651"/>
                  </a:cubicBezTo>
                  <a:cubicBezTo>
                    <a:pt x="349" y="654"/>
                    <a:pt x="349" y="654"/>
                    <a:pt x="349" y="654"/>
                  </a:cubicBezTo>
                  <a:cubicBezTo>
                    <a:pt x="349" y="657"/>
                    <a:pt x="349" y="660"/>
                    <a:pt x="350" y="663"/>
                  </a:cubicBezTo>
                  <a:cubicBezTo>
                    <a:pt x="408" y="862"/>
                    <a:pt x="408" y="862"/>
                    <a:pt x="408" y="862"/>
                  </a:cubicBezTo>
                  <a:cubicBezTo>
                    <a:pt x="415" y="885"/>
                    <a:pt x="439" y="898"/>
                    <a:pt x="463" y="891"/>
                  </a:cubicBezTo>
                  <a:cubicBezTo>
                    <a:pt x="485" y="885"/>
                    <a:pt x="498" y="862"/>
                    <a:pt x="493" y="839"/>
                  </a:cubicBezTo>
                  <a:cubicBezTo>
                    <a:pt x="447" y="646"/>
                    <a:pt x="447" y="646"/>
                    <a:pt x="447" y="646"/>
                  </a:cubicBezTo>
                  <a:cubicBezTo>
                    <a:pt x="455" y="486"/>
                    <a:pt x="455" y="486"/>
                    <a:pt x="455" y="486"/>
                  </a:cubicBezTo>
                  <a:cubicBezTo>
                    <a:pt x="455" y="478"/>
                    <a:pt x="452" y="449"/>
                    <a:pt x="448" y="434"/>
                  </a:cubicBezTo>
                  <a:cubicBezTo>
                    <a:pt x="401" y="253"/>
                    <a:pt x="401" y="253"/>
                    <a:pt x="401" y="253"/>
                  </a:cubicBezTo>
                  <a:cubicBezTo>
                    <a:pt x="388" y="209"/>
                    <a:pt x="363" y="195"/>
                    <a:pt x="325" y="183"/>
                  </a:cubicBezTo>
                  <a:cubicBezTo>
                    <a:pt x="249" y="156"/>
                    <a:pt x="249" y="156"/>
                    <a:pt x="249" y="156"/>
                  </a:cubicBezTo>
                  <a:cubicBezTo>
                    <a:pt x="221" y="146"/>
                    <a:pt x="193" y="136"/>
                    <a:pt x="164" y="126"/>
                  </a:cubicBezTo>
                  <a:cubicBezTo>
                    <a:pt x="66" y="16"/>
                    <a:pt x="66" y="16"/>
                    <a:pt x="66" y="16"/>
                  </a:cubicBezTo>
                  <a:cubicBezTo>
                    <a:pt x="53" y="1"/>
                    <a:pt x="31" y="0"/>
                    <a:pt x="16" y="13"/>
                  </a:cubicBezTo>
                  <a:cubicBezTo>
                    <a:pt x="2" y="26"/>
                    <a:pt x="0" y="47"/>
                    <a:pt x="12" y="62"/>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00" name="Oval 98"/>
            <p:cNvSpPr>
              <a:spLocks noChangeArrowheads="1"/>
            </p:cNvSpPr>
            <p:nvPr/>
          </p:nvSpPr>
          <p:spPr bwMode="auto">
            <a:xfrm>
              <a:off x="7883526" y="2947988"/>
              <a:ext cx="230188" cy="230188"/>
            </a:xfrm>
            <a:prstGeom prst="ellipse">
              <a:avLst/>
            </a:pr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01" name="Freeform 99"/>
            <p:cNvSpPr>
              <a:spLocks/>
            </p:cNvSpPr>
            <p:nvPr/>
          </p:nvSpPr>
          <p:spPr bwMode="auto">
            <a:xfrm>
              <a:off x="7748588" y="2976563"/>
              <a:ext cx="663575" cy="1195388"/>
            </a:xfrm>
            <a:custGeom>
              <a:avLst/>
              <a:gdLst>
                <a:gd name="T0" fmla="*/ 482 w 498"/>
                <a:gd name="T1" fmla="*/ 13 h 899"/>
                <a:gd name="T2" fmla="*/ 432 w 498"/>
                <a:gd name="T3" fmla="*/ 16 h 899"/>
                <a:gd name="T4" fmla="*/ 334 w 498"/>
                <a:gd name="T5" fmla="*/ 127 h 899"/>
                <a:gd name="T6" fmla="*/ 249 w 498"/>
                <a:gd name="T7" fmla="*/ 156 h 899"/>
                <a:gd name="T8" fmla="*/ 173 w 498"/>
                <a:gd name="T9" fmla="*/ 183 h 899"/>
                <a:gd name="T10" fmla="*/ 97 w 498"/>
                <a:gd name="T11" fmla="*/ 254 h 899"/>
                <a:gd name="T12" fmla="*/ 50 w 498"/>
                <a:gd name="T13" fmla="*/ 435 h 899"/>
                <a:gd name="T14" fmla="*/ 43 w 498"/>
                <a:gd name="T15" fmla="*/ 486 h 899"/>
                <a:gd name="T16" fmla="*/ 51 w 498"/>
                <a:gd name="T17" fmla="*/ 646 h 899"/>
                <a:gd name="T18" fmla="*/ 5 w 498"/>
                <a:gd name="T19" fmla="*/ 839 h 899"/>
                <a:gd name="T20" fmla="*/ 36 w 498"/>
                <a:gd name="T21" fmla="*/ 892 h 899"/>
                <a:gd name="T22" fmla="*/ 90 w 498"/>
                <a:gd name="T23" fmla="*/ 862 h 899"/>
                <a:gd name="T24" fmla="*/ 148 w 498"/>
                <a:gd name="T25" fmla="*/ 664 h 899"/>
                <a:gd name="T26" fmla="*/ 150 w 498"/>
                <a:gd name="T27" fmla="*/ 654 h 899"/>
                <a:gd name="T28" fmla="*/ 150 w 498"/>
                <a:gd name="T29" fmla="*/ 651 h 899"/>
                <a:gd name="T30" fmla="*/ 151 w 498"/>
                <a:gd name="T31" fmla="*/ 599 h 899"/>
                <a:gd name="T32" fmla="*/ 182 w 498"/>
                <a:gd name="T33" fmla="*/ 652 h 899"/>
                <a:gd name="T34" fmla="*/ 215 w 498"/>
                <a:gd name="T35" fmla="*/ 856 h 899"/>
                <a:gd name="T36" fmla="*/ 263 w 498"/>
                <a:gd name="T37" fmla="*/ 893 h 899"/>
                <a:gd name="T38" fmla="*/ 302 w 498"/>
                <a:gd name="T39" fmla="*/ 845 h 899"/>
                <a:gd name="T40" fmla="*/ 278 w 498"/>
                <a:gd name="T41" fmla="*/ 628 h 899"/>
                <a:gd name="T42" fmla="*/ 273 w 498"/>
                <a:gd name="T43" fmla="*/ 613 h 899"/>
                <a:gd name="T44" fmla="*/ 272 w 498"/>
                <a:gd name="T45" fmla="*/ 611 h 899"/>
                <a:gd name="T46" fmla="*/ 198 w 498"/>
                <a:gd name="T47" fmla="*/ 469 h 899"/>
                <a:gd name="T48" fmla="*/ 267 w 498"/>
                <a:gd name="T49" fmla="*/ 239 h 899"/>
                <a:gd name="T50" fmla="*/ 280 w 498"/>
                <a:gd name="T51" fmla="*/ 234 h 899"/>
                <a:gd name="T52" fmla="*/ 370 w 498"/>
                <a:gd name="T53" fmla="*/ 197 h 899"/>
                <a:gd name="T54" fmla="*/ 372 w 498"/>
                <a:gd name="T55" fmla="*/ 197 h 899"/>
                <a:gd name="T56" fmla="*/ 386 w 498"/>
                <a:gd name="T57" fmla="*/ 186 h 899"/>
                <a:gd name="T58" fmla="*/ 486 w 498"/>
                <a:gd name="T59" fmla="*/ 62 h 899"/>
                <a:gd name="T60" fmla="*/ 482 w 498"/>
                <a:gd name="T61" fmla="*/ 13 h 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98" h="899">
                  <a:moveTo>
                    <a:pt x="482" y="13"/>
                  </a:moveTo>
                  <a:cubicBezTo>
                    <a:pt x="468" y="0"/>
                    <a:pt x="445" y="2"/>
                    <a:pt x="432" y="16"/>
                  </a:cubicBezTo>
                  <a:cubicBezTo>
                    <a:pt x="334" y="127"/>
                    <a:pt x="334" y="127"/>
                    <a:pt x="334" y="127"/>
                  </a:cubicBezTo>
                  <a:cubicBezTo>
                    <a:pt x="306" y="136"/>
                    <a:pt x="277" y="146"/>
                    <a:pt x="249" y="156"/>
                  </a:cubicBezTo>
                  <a:cubicBezTo>
                    <a:pt x="173" y="183"/>
                    <a:pt x="173" y="183"/>
                    <a:pt x="173" y="183"/>
                  </a:cubicBezTo>
                  <a:cubicBezTo>
                    <a:pt x="135" y="195"/>
                    <a:pt x="110" y="210"/>
                    <a:pt x="97" y="254"/>
                  </a:cubicBezTo>
                  <a:cubicBezTo>
                    <a:pt x="50" y="435"/>
                    <a:pt x="50" y="435"/>
                    <a:pt x="50" y="435"/>
                  </a:cubicBezTo>
                  <a:cubicBezTo>
                    <a:pt x="46" y="449"/>
                    <a:pt x="43" y="478"/>
                    <a:pt x="43" y="486"/>
                  </a:cubicBezTo>
                  <a:cubicBezTo>
                    <a:pt x="51" y="646"/>
                    <a:pt x="51" y="646"/>
                    <a:pt x="51" y="646"/>
                  </a:cubicBezTo>
                  <a:cubicBezTo>
                    <a:pt x="5" y="839"/>
                    <a:pt x="5" y="839"/>
                    <a:pt x="5" y="839"/>
                  </a:cubicBezTo>
                  <a:cubicBezTo>
                    <a:pt x="0" y="862"/>
                    <a:pt x="13" y="885"/>
                    <a:pt x="36" y="892"/>
                  </a:cubicBezTo>
                  <a:cubicBezTo>
                    <a:pt x="59" y="899"/>
                    <a:pt x="83" y="885"/>
                    <a:pt x="90" y="862"/>
                  </a:cubicBezTo>
                  <a:cubicBezTo>
                    <a:pt x="148" y="664"/>
                    <a:pt x="148" y="664"/>
                    <a:pt x="148" y="664"/>
                  </a:cubicBezTo>
                  <a:cubicBezTo>
                    <a:pt x="149" y="661"/>
                    <a:pt x="149" y="657"/>
                    <a:pt x="150" y="654"/>
                  </a:cubicBezTo>
                  <a:cubicBezTo>
                    <a:pt x="150" y="651"/>
                    <a:pt x="150" y="651"/>
                    <a:pt x="150" y="651"/>
                  </a:cubicBezTo>
                  <a:cubicBezTo>
                    <a:pt x="151" y="599"/>
                    <a:pt x="151" y="599"/>
                    <a:pt x="151" y="599"/>
                  </a:cubicBezTo>
                  <a:cubicBezTo>
                    <a:pt x="182" y="652"/>
                    <a:pt x="182" y="652"/>
                    <a:pt x="182" y="652"/>
                  </a:cubicBezTo>
                  <a:cubicBezTo>
                    <a:pt x="215" y="856"/>
                    <a:pt x="215" y="856"/>
                    <a:pt x="215" y="856"/>
                  </a:cubicBezTo>
                  <a:cubicBezTo>
                    <a:pt x="218" y="879"/>
                    <a:pt x="240" y="896"/>
                    <a:pt x="263" y="893"/>
                  </a:cubicBezTo>
                  <a:cubicBezTo>
                    <a:pt x="287" y="891"/>
                    <a:pt x="305" y="869"/>
                    <a:pt x="302" y="845"/>
                  </a:cubicBezTo>
                  <a:cubicBezTo>
                    <a:pt x="278" y="628"/>
                    <a:pt x="278" y="628"/>
                    <a:pt x="278" y="628"/>
                  </a:cubicBezTo>
                  <a:cubicBezTo>
                    <a:pt x="277" y="623"/>
                    <a:pt x="276" y="618"/>
                    <a:pt x="273" y="613"/>
                  </a:cubicBezTo>
                  <a:cubicBezTo>
                    <a:pt x="272" y="611"/>
                    <a:pt x="272" y="611"/>
                    <a:pt x="272" y="611"/>
                  </a:cubicBezTo>
                  <a:cubicBezTo>
                    <a:pt x="198" y="469"/>
                    <a:pt x="198" y="469"/>
                    <a:pt x="198" y="469"/>
                  </a:cubicBezTo>
                  <a:cubicBezTo>
                    <a:pt x="267" y="239"/>
                    <a:pt x="267" y="239"/>
                    <a:pt x="267" y="239"/>
                  </a:cubicBezTo>
                  <a:cubicBezTo>
                    <a:pt x="280" y="234"/>
                    <a:pt x="280" y="234"/>
                    <a:pt x="280" y="234"/>
                  </a:cubicBezTo>
                  <a:cubicBezTo>
                    <a:pt x="310" y="221"/>
                    <a:pt x="340" y="210"/>
                    <a:pt x="370" y="197"/>
                  </a:cubicBezTo>
                  <a:cubicBezTo>
                    <a:pt x="372" y="197"/>
                    <a:pt x="372" y="197"/>
                    <a:pt x="372" y="197"/>
                  </a:cubicBezTo>
                  <a:cubicBezTo>
                    <a:pt x="377" y="194"/>
                    <a:pt x="382" y="191"/>
                    <a:pt x="386" y="186"/>
                  </a:cubicBezTo>
                  <a:cubicBezTo>
                    <a:pt x="486" y="62"/>
                    <a:pt x="486" y="62"/>
                    <a:pt x="486" y="62"/>
                  </a:cubicBezTo>
                  <a:cubicBezTo>
                    <a:pt x="498" y="47"/>
                    <a:pt x="496" y="26"/>
                    <a:pt x="482" y="13"/>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02" name="Freeform 100"/>
            <p:cNvSpPr>
              <a:spLocks noEditPoints="1"/>
            </p:cNvSpPr>
            <p:nvPr/>
          </p:nvSpPr>
          <p:spPr bwMode="auto">
            <a:xfrm>
              <a:off x="7626351" y="4151313"/>
              <a:ext cx="669925" cy="669925"/>
            </a:xfrm>
            <a:custGeom>
              <a:avLst/>
              <a:gdLst>
                <a:gd name="T0" fmla="*/ 0 w 504"/>
                <a:gd name="T1" fmla="*/ 246 h 504"/>
                <a:gd name="T2" fmla="*/ 5 w 504"/>
                <a:gd name="T3" fmla="*/ 302 h 504"/>
                <a:gd name="T4" fmla="*/ 70 w 504"/>
                <a:gd name="T5" fmla="*/ 304 h 504"/>
                <a:gd name="T6" fmla="*/ 105 w 504"/>
                <a:gd name="T7" fmla="*/ 372 h 504"/>
                <a:gd name="T8" fmla="*/ 70 w 504"/>
                <a:gd name="T9" fmla="*/ 426 h 504"/>
                <a:gd name="T10" fmla="*/ 113 w 504"/>
                <a:gd name="T11" fmla="*/ 462 h 504"/>
                <a:gd name="T12" fmla="*/ 160 w 504"/>
                <a:gd name="T13" fmla="*/ 418 h 504"/>
                <a:gd name="T14" fmla="*/ 233 w 504"/>
                <a:gd name="T15" fmla="*/ 441 h 504"/>
                <a:gd name="T16" fmla="*/ 246 w 504"/>
                <a:gd name="T17" fmla="*/ 504 h 504"/>
                <a:gd name="T18" fmla="*/ 302 w 504"/>
                <a:gd name="T19" fmla="*/ 499 h 504"/>
                <a:gd name="T20" fmla="*/ 304 w 504"/>
                <a:gd name="T21" fmla="*/ 434 h 504"/>
                <a:gd name="T22" fmla="*/ 372 w 504"/>
                <a:gd name="T23" fmla="*/ 399 h 504"/>
                <a:gd name="T24" fmla="*/ 426 w 504"/>
                <a:gd name="T25" fmla="*/ 434 h 504"/>
                <a:gd name="T26" fmla="*/ 462 w 504"/>
                <a:gd name="T27" fmla="*/ 392 h 504"/>
                <a:gd name="T28" fmla="*/ 418 w 504"/>
                <a:gd name="T29" fmla="*/ 344 h 504"/>
                <a:gd name="T30" fmla="*/ 441 w 504"/>
                <a:gd name="T31" fmla="*/ 272 h 504"/>
                <a:gd name="T32" fmla="*/ 504 w 504"/>
                <a:gd name="T33" fmla="*/ 258 h 504"/>
                <a:gd name="T34" fmla="*/ 499 w 504"/>
                <a:gd name="T35" fmla="*/ 203 h 504"/>
                <a:gd name="T36" fmla="*/ 435 w 504"/>
                <a:gd name="T37" fmla="*/ 200 h 504"/>
                <a:gd name="T38" fmla="*/ 399 w 504"/>
                <a:gd name="T39" fmla="*/ 132 h 504"/>
                <a:gd name="T40" fmla="*/ 434 w 504"/>
                <a:gd name="T41" fmla="*/ 78 h 504"/>
                <a:gd name="T42" fmla="*/ 392 w 504"/>
                <a:gd name="T43" fmla="*/ 42 h 504"/>
                <a:gd name="T44" fmla="*/ 345 w 504"/>
                <a:gd name="T45" fmla="*/ 86 h 504"/>
                <a:gd name="T46" fmla="*/ 272 w 504"/>
                <a:gd name="T47" fmla="*/ 63 h 504"/>
                <a:gd name="T48" fmla="*/ 258 w 504"/>
                <a:gd name="T49" fmla="*/ 0 h 504"/>
                <a:gd name="T50" fmla="*/ 203 w 504"/>
                <a:gd name="T51" fmla="*/ 5 h 504"/>
                <a:gd name="T52" fmla="*/ 200 w 504"/>
                <a:gd name="T53" fmla="*/ 70 h 504"/>
                <a:gd name="T54" fmla="*/ 133 w 504"/>
                <a:gd name="T55" fmla="*/ 105 h 504"/>
                <a:gd name="T56" fmla="*/ 78 w 504"/>
                <a:gd name="T57" fmla="*/ 70 h 504"/>
                <a:gd name="T58" fmla="*/ 42 w 504"/>
                <a:gd name="T59" fmla="*/ 112 h 504"/>
                <a:gd name="T60" fmla="*/ 86 w 504"/>
                <a:gd name="T61" fmla="*/ 160 h 504"/>
                <a:gd name="T62" fmla="*/ 64 w 504"/>
                <a:gd name="T63" fmla="*/ 233 h 504"/>
                <a:gd name="T64" fmla="*/ 0 w 504"/>
                <a:gd name="T65" fmla="*/ 246 h 504"/>
                <a:gd name="T66" fmla="*/ 246 w 504"/>
                <a:gd name="T67" fmla="*/ 176 h 504"/>
                <a:gd name="T68" fmla="*/ 328 w 504"/>
                <a:gd name="T69" fmla="*/ 245 h 504"/>
                <a:gd name="T70" fmla="*/ 259 w 504"/>
                <a:gd name="T71" fmla="*/ 328 h 504"/>
                <a:gd name="T72" fmla="*/ 176 w 504"/>
                <a:gd name="T73" fmla="*/ 259 h 504"/>
                <a:gd name="T74" fmla="*/ 246 w 504"/>
                <a:gd name="T75" fmla="*/ 176 h 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04" h="504">
                  <a:moveTo>
                    <a:pt x="0" y="246"/>
                  </a:moveTo>
                  <a:cubicBezTo>
                    <a:pt x="5" y="302"/>
                    <a:pt x="5" y="302"/>
                    <a:pt x="5" y="302"/>
                  </a:cubicBezTo>
                  <a:cubicBezTo>
                    <a:pt x="70" y="304"/>
                    <a:pt x="70" y="304"/>
                    <a:pt x="70" y="304"/>
                  </a:cubicBezTo>
                  <a:cubicBezTo>
                    <a:pt x="77" y="329"/>
                    <a:pt x="89" y="352"/>
                    <a:pt x="105" y="372"/>
                  </a:cubicBezTo>
                  <a:cubicBezTo>
                    <a:pt x="70" y="426"/>
                    <a:pt x="70" y="426"/>
                    <a:pt x="70" y="426"/>
                  </a:cubicBezTo>
                  <a:cubicBezTo>
                    <a:pt x="113" y="462"/>
                    <a:pt x="113" y="462"/>
                    <a:pt x="113" y="462"/>
                  </a:cubicBezTo>
                  <a:cubicBezTo>
                    <a:pt x="160" y="418"/>
                    <a:pt x="160" y="418"/>
                    <a:pt x="160" y="418"/>
                  </a:cubicBezTo>
                  <a:cubicBezTo>
                    <a:pt x="182" y="430"/>
                    <a:pt x="207" y="438"/>
                    <a:pt x="233" y="441"/>
                  </a:cubicBezTo>
                  <a:cubicBezTo>
                    <a:pt x="246" y="504"/>
                    <a:pt x="246" y="504"/>
                    <a:pt x="246" y="504"/>
                  </a:cubicBezTo>
                  <a:cubicBezTo>
                    <a:pt x="302" y="499"/>
                    <a:pt x="302" y="499"/>
                    <a:pt x="302" y="499"/>
                  </a:cubicBezTo>
                  <a:cubicBezTo>
                    <a:pt x="304" y="434"/>
                    <a:pt x="304" y="434"/>
                    <a:pt x="304" y="434"/>
                  </a:cubicBezTo>
                  <a:cubicBezTo>
                    <a:pt x="329" y="427"/>
                    <a:pt x="352" y="415"/>
                    <a:pt x="372" y="399"/>
                  </a:cubicBezTo>
                  <a:cubicBezTo>
                    <a:pt x="426" y="434"/>
                    <a:pt x="426" y="434"/>
                    <a:pt x="426" y="434"/>
                  </a:cubicBezTo>
                  <a:cubicBezTo>
                    <a:pt x="462" y="392"/>
                    <a:pt x="462" y="392"/>
                    <a:pt x="462" y="392"/>
                  </a:cubicBezTo>
                  <a:cubicBezTo>
                    <a:pt x="418" y="344"/>
                    <a:pt x="418" y="344"/>
                    <a:pt x="418" y="344"/>
                  </a:cubicBezTo>
                  <a:cubicBezTo>
                    <a:pt x="430" y="322"/>
                    <a:pt x="438" y="298"/>
                    <a:pt x="441" y="272"/>
                  </a:cubicBezTo>
                  <a:cubicBezTo>
                    <a:pt x="504" y="258"/>
                    <a:pt x="504" y="258"/>
                    <a:pt x="504" y="258"/>
                  </a:cubicBezTo>
                  <a:cubicBezTo>
                    <a:pt x="499" y="203"/>
                    <a:pt x="499" y="203"/>
                    <a:pt x="499" y="203"/>
                  </a:cubicBezTo>
                  <a:cubicBezTo>
                    <a:pt x="435" y="200"/>
                    <a:pt x="435" y="200"/>
                    <a:pt x="435" y="200"/>
                  </a:cubicBezTo>
                  <a:cubicBezTo>
                    <a:pt x="427" y="175"/>
                    <a:pt x="415" y="152"/>
                    <a:pt x="399" y="132"/>
                  </a:cubicBezTo>
                  <a:cubicBezTo>
                    <a:pt x="434" y="78"/>
                    <a:pt x="434" y="78"/>
                    <a:pt x="434" y="78"/>
                  </a:cubicBezTo>
                  <a:cubicBezTo>
                    <a:pt x="392" y="42"/>
                    <a:pt x="392" y="42"/>
                    <a:pt x="392" y="42"/>
                  </a:cubicBezTo>
                  <a:cubicBezTo>
                    <a:pt x="345" y="86"/>
                    <a:pt x="345" y="86"/>
                    <a:pt x="345" y="86"/>
                  </a:cubicBezTo>
                  <a:cubicBezTo>
                    <a:pt x="322" y="74"/>
                    <a:pt x="298" y="66"/>
                    <a:pt x="272" y="63"/>
                  </a:cubicBezTo>
                  <a:cubicBezTo>
                    <a:pt x="258" y="0"/>
                    <a:pt x="258" y="0"/>
                    <a:pt x="258" y="0"/>
                  </a:cubicBezTo>
                  <a:cubicBezTo>
                    <a:pt x="203" y="5"/>
                    <a:pt x="203" y="5"/>
                    <a:pt x="203" y="5"/>
                  </a:cubicBezTo>
                  <a:cubicBezTo>
                    <a:pt x="200" y="70"/>
                    <a:pt x="200" y="70"/>
                    <a:pt x="200" y="70"/>
                  </a:cubicBezTo>
                  <a:cubicBezTo>
                    <a:pt x="175" y="77"/>
                    <a:pt x="152" y="89"/>
                    <a:pt x="133" y="105"/>
                  </a:cubicBezTo>
                  <a:cubicBezTo>
                    <a:pt x="78" y="70"/>
                    <a:pt x="78" y="70"/>
                    <a:pt x="78" y="70"/>
                  </a:cubicBezTo>
                  <a:cubicBezTo>
                    <a:pt x="42" y="112"/>
                    <a:pt x="42" y="112"/>
                    <a:pt x="42" y="112"/>
                  </a:cubicBezTo>
                  <a:cubicBezTo>
                    <a:pt x="86" y="160"/>
                    <a:pt x="86" y="160"/>
                    <a:pt x="86" y="160"/>
                  </a:cubicBezTo>
                  <a:cubicBezTo>
                    <a:pt x="74" y="182"/>
                    <a:pt x="66" y="207"/>
                    <a:pt x="64" y="233"/>
                  </a:cubicBezTo>
                  <a:lnTo>
                    <a:pt x="0" y="246"/>
                  </a:lnTo>
                  <a:close/>
                  <a:moveTo>
                    <a:pt x="246" y="176"/>
                  </a:moveTo>
                  <a:cubicBezTo>
                    <a:pt x="288" y="172"/>
                    <a:pt x="325" y="203"/>
                    <a:pt x="328" y="245"/>
                  </a:cubicBezTo>
                  <a:cubicBezTo>
                    <a:pt x="332" y="287"/>
                    <a:pt x="301" y="324"/>
                    <a:pt x="259" y="328"/>
                  </a:cubicBezTo>
                  <a:cubicBezTo>
                    <a:pt x="217" y="332"/>
                    <a:pt x="180" y="301"/>
                    <a:pt x="176" y="259"/>
                  </a:cubicBezTo>
                  <a:cubicBezTo>
                    <a:pt x="173" y="217"/>
                    <a:pt x="204" y="180"/>
                    <a:pt x="246" y="176"/>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03" name="Freeform 101"/>
            <p:cNvSpPr>
              <a:spLocks noEditPoints="1"/>
            </p:cNvSpPr>
            <p:nvPr/>
          </p:nvSpPr>
          <p:spPr bwMode="auto">
            <a:xfrm>
              <a:off x="7016751" y="4597400"/>
              <a:ext cx="427038" cy="433388"/>
            </a:xfrm>
            <a:custGeom>
              <a:avLst/>
              <a:gdLst>
                <a:gd name="T0" fmla="*/ 4 w 321"/>
                <a:gd name="T1" fmla="*/ 153 h 325"/>
                <a:gd name="T2" fmla="*/ 8 w 321"/>
                <a:gd name="T3" fmla="*/ 203 h 325"/>
                <a:gd name="T4" fmla="*/ 16 w 321"/>
                <a:gd name="T5" fmla="*/ 233 h 325"/>
                <a:gd name="T6" fmla="*/ 60 w 321"/>
                <a:gd name="T7" fmla="*/ 253 h 325"/>
                <a:gd name="T8" fmla="*/ 51 w 321"/>
                <a:gd name="T9" fmla="*/ 286 h 325"/>
                <a:gd name="T10" fmla="*/ 94 w 321"/>
                <a:gd name="T11" fmla="*/ 281 h 325"/>
                <a:gd name="T12" fmla="*/ 121 w 321"/>
                <a:gd name="T13" fmla="*/ 319 h 325"/>
                <a:gd name="T14" fmla="*/ 161 w 321"/>
                <a:gd name="T15" fmla="*/ 298 h 325"/>
                <a:gd name="T16" fmla="*/ 199 w 321"/>
                <a:gd name="T17" fmla="*/ 315 h 325"/>
                <a:gd name="T18" fmla="*/ 229 w 321"/>
                <a:gd name="T19" fmla="*/ 307 h 325"/>
                <a:gd name="T20" fmla="*/ 243 w 321"/>
                <a:gd name="T21" fmla="*/ 269 h 325"/>
                <a:gd name="T22" fmla="*/ 278 w 321"/>
                <a:gd name="T23" fmla="*/ 275 h 325"/>
                <a:gd name="T24" fmla="*/ 273 w 321"/>
                <a:gd name="T25" fmla="*/ 237 h 325"/>
                <a:gd name="T26" fmla="*/ 315 w 321"/>
                <a:gd name="T27" fmla="*/ 202 h 325"/>
                <a:gd name="T28" fmla="*/ 295 w 321"/>
                <a:gd name="T29" fmla="*/ 163 h 325"/>
                <a:gd name="T30" fmla="*/ 316 w 321"/>
                <a:gd name="T31" fmla="*/ 118 h 325"/>
                <a:gd name="T32" fmla="*/ 278 w 321"/>
                <a:gd name="T33" fmla="*/ 96 h 325"/>
                <a:gd name="T34" fmla="*/ 276 w 321"/>
                <a:gd name="T35" fmla="*/ 48 h 325"/>
                <a:gd name="T36" fmla="*/ 231 w 321"/>
                <a:gd name="T37" fmla="*/ 48 h 325"/>
                <a:gd name="T38" fmla="*/ 200 w 321"/>
                <a:gd name="T39" fmla="*/ 6 h 325"/>
                <a:gd name="T40" fmla="*/ 159 w 321"/>
                <a:gd name="T41" fmla="*/ 27 h 325"/>
                <a:gd name="T42" fmla="*/ 122 w 321"/>
                <a:gd name="T43" fmla="*/ 13 h 325"/>
                <a:gd name="T44" fmla="*/ 93 w 321"/>
                <a:gd name="T45" fmla="*/ 24 h 325"/>
                <a:gd name="T46" fmla="*/ 47 w 321"/>
                <a:gd name="T47" fmla="*/ 51 h 325"/>
                <a:gd name="T48" fmla="*/ 30 w 321"/>
                <a:gd name="T49" fmla="*/ 76 h 325"/>
                <a:gd name="T50" fmla="*/ 10 w 321"/>
                <a:gd name="T51" fmla="*/ 123 h 325"/>
                <a:gd name="T52" fmla="*/ 117 w 321"/>
                <a:gd name="T53" fmla="*/ 152 h 325"/>
                <a:gd name="T54" fmla="*/ 123 w 321"/>
                <a:gd name="T55" fmla="*/ 138 h 325"/>
                <a:gd name="T56" fmla="*/ 128 w 321"/>
                <a:gd name="T57" fmla="*/ 131 h 325"/>
                <a:gd name="T58" fmla="*/ 141 w 321"/>
                <a:gd name="T59" fmla="*/ 123 h 325"/>
                <a:gd name="T60" fmla="*/ 149 w 321"/>
                <a:gd name="T61" fmla="*/ 120 h 325"/>
                <a:gd name="T62" fmla="*/ 160 w 321"/>
                <a:gd name="T63" fmla="*/ 124 h 325"/>
                <a:gd name="T64" fmla="*/ 171 w 321"/>
                <a:gd name="T65" fmla="*/ 118 h 325"/>
                <a:gd name="T66" fmla="*/ 180 w 321"/>
                <a:gd name="T67" fmla="*/ 130 h 325"/>
                <a:gd name="T68" fmla="*/ 193 w 321"/>
                <a:gd name="T69" fmla="*/ 130 h 325"/>
                <a:gd name="T70" fmla="*/ 193 w 321"/>
                <a:gd name="T71" fmla="*/ 144 h 325"/>
                <a:gd name="T72" fmla="*/ 204 w 321"/>
                <a:gd name="T73" fmla="*/ 150 h 325"/>
                <a:gd name="T74" fmla="*/ 199 w 321"/>
                <a:gd name="T75" fmla="*/ 163 h 325"/>
                <a:gd name="T76" fmla="*/ 204 w 321"/>
                <a:gd name="T77" fmla="*/ 174 h 325"/>
                <a:gd name="T78" fmla="*/ 192 w 321"/>
                <a:gd name="T79" fmla="*/ 184 h 325"/>
                <a:gd name="T80" fmla="*/ 194 w 321"/>
                <a:gd name="T81" fmla="*/ 195 h 325"/>
                <a:gd name="T82" fmla="*/ 184 w 321"/>
                <a:gd name="T83" fmla="*/ 193 h 325"/>
                <a:gd name="T84" fmla="*/ 180 w 321"/>
                <a:gd name="T85" fmla="*/ 204 h 325"/>
                <a:gd name="T86" fmla="*/ 171 w 321"/>
                <a:gd name="T87" fmla="*/ 206 h 325"/>
                <a:gd name="T88" fmla="*/ 160 w 321"/>
                <a:gd name="T89" fmla="*/ 201 h 325"/>
                <a:gd name="T90" fmla="*/ 149 w 321"/>
                <a:gd name="T91" fmla="*/ 207 h 325"/>
                <a:gd name="T92" fmla="*/ 141 w 321"/>
                <a:gd name="T93" fmla="*/ 196 h 325"/>
                <a:gd name="T94" fmla="*/ 129 w 321"/>
                <a:gd name="T95" fmla="*/ 198 h 325"/>
                <a:gd name="T96" fmla="*/ 132 w 321"/>
                <a:gd name="T97" fmla="*/ 188 h 325"/>
                <a:gd name="T98" fmla="*/ 119 w 321"/>
                <a:gd name="T99" fmla="*/ 183 h 325"/>
                <a:gd name="T100" fmla="*/ 117 w 321"/>
                <a:gd name="T101" fmla="*/ 174 h 325"/>
                <a:gd name="T102" fmla="*/ 116 w 321"/>
                <a:gd name="T103" fmla="*/ 160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21" h="325">
                  <a:moveTo>
                    <a:pt x="5" y="126"/>
                  </a:moveTo>
                  <a:cubicBezTo>
                    <a:pt x="1" y="148"/>
                    <a:pt x="1" y="148"/>
                    <a:pt x="1" y="148"/>
                  </a:cubicBezTo>
                  <a:cubicBezTo>
                    <a:pt x="0" y="151"/>
                    <a:pt x="2" y="153"/>
                    <a:pt x="4" y="153"/>
                  </a:cubicBezTo>
                  <a:cubicBezTo>
                    <a:pt x="25" y="164"/>
                    <a:pt x="25" y="164"/>
                    <a:pt x="25" y="164"/>
                  </a:cubicBezTo>
                  <a:cubicBezTo>
                    <a:pt x="25" y="173"/>
                    <a:pt x="26" y="182"/>
                    <a:pt x="28" y="192"/>
                  </a:cubicBezTo>
                  <a:cubicBezTo>
                    <a:pt x="8" y="203"/>
                    <a:pt x="8" y="203"/>
                    <a:pt x="8" y="203"/>
                  </a:cubicBezTo>
                  <a:cubicBezTo>
                    <a:pt x="6" y="204"/>
                    <a:pt x="5" y="206"/>
                    <a:pt x="5" y="208"/>
                  </a:cubicBezTo>
                  <a:cubicBezTo>
                    <a:pt x="11" y="230"/>
                    <a:pt x="11" y="230"/>
                    <a:pt x="11" y="230"/>
                  </a:cubicBezTo>
                  <a:cubicBezTo>
                    <a:pt x="12" y="232"/>
                    <a:pt x="14" y="233"/>
                    <a:pt x="16" y="233"/>
                  </a:cubicBezTo>
                  <a:cubicBezTo>
                    <a:pt x="43" y="233"/>
                    <a:pt x="43" y="233"/>
                    <a:pt x="43" y="233"/>
                  </a:cubicBezTo>
                  <a:cubicBezTo>
                    <a:pt x="44" y="233"/>
                    <a:pt x="44" y="233"/>
                    <a:pt x="44" y="233"/>
                  </a:cubicBezTo>
                  <a:cubicBezTo>
                    <a:pt x="49" y="240"/>
                    <a:pt x="54" y="247"/>
                    <a:pt x="60" y="253"/>
                  </a:cubicBezTo>
                  <a:cubicBezTo>
                    <a:pt x="58" y="255"/>
                    <a:pt x="58" y="255"/>
                    <a:pt x="58" y="255"/>
                  </a:cubicBezTo>
                  <a:cubicBezTo>
                    <a:pt x="50" y="280"/>
                    <a:pt x="50" y="280"/>
                    <a:pt x="50" y="280"/>
                  </a:cubicBezTo>
                  <a:cubicBezTo>
                    <a:pt x="48" y="282"/>
                    <a:pt x="49" y="285"/>
                    <a:pt x="51" y="286"/>
                  </a:cubicBezTo>
                  <a:cubicBezTo>
                    <a:pt x="70" y="299"/>
                    <a:pt x="70" y="299"/>
                    <a:pt x="70" y="299"/>
                  </a:cubicBezTo>
                  <a:cubicBezTo>
                    <a:pt x="72" y="300"/>
                    <a:pt x="74" y="299"/>
                    <a:pt x="76" y="297"/>
                  </a:cubicBezTo>
                  <a:cubicBezTo>
                    <a:pt x="94" y="281"/>
                    <a:pt x="94" y="281"/>
                    <a:pt x="94" y="281"/>
                  </a:cubicBezTo>
                  <a:cubicBezTo>
                    <a:pt x="101" y="285"/>
                    <a:pt x="109" y="288"/>
                    <a:pt x="117" y="291"/>
                  </a:cubicBezTo>
                  <a:cubicBezTo>
                    <a:pt x="118" y="314"/>
                    <a:pt x="118" y="314"/>
                    <a:pt x="118" y="314"/>
                  </a:cubicBezTo>
                  <a:cubicBezTo>
                    <a:pt x="118" y="317"/>
                    <a:pt x="119" y="319"/>
                    <a:pt x="121" y="319"/>
                  </a:cubicBezTo>
                  <a:cubicBezTo>
                    <a:pt x="143" y="325"/>
                    <a:pt x="143" y="325"/>
                    <a:pt x="143" y="325"/>
                  </a:cubicBezTo>
                  <a:cubicBezTo>
                    <a:pt x="145" y="325"/>
                    <a:pt x="147" y="324"/>
                    <a:pt x="148" y="322"/>
                  </a:cubicBezTo>
                  <a:cubicBezTo>
                    <a:pt x="161" y="298"/>
                    <a:pt x="161" y="298"/>
                    <a:pt x="161" y="298"/>
                  </a:cubicBezTo>
                  <a:cubicBezTo>
                    <a:pt x="161" y="298"/>
                    <a:pt x="161" y="298"/>
                    <a:pt x="161" y="298"/>
                  </a:cubicBezTo>
                  <a:cubicBezTo>
                    <a:pt x="170" y="298"/>
                    <a:pt x="179" y="297"/>
                    <a:pt x="188" y="295"/>
                  </a:cubicBezTo>
                  <a:cubicBezTo>
                    <a:pt x="199" y="315"/>
                    <a:pt x="199" y="315"/>
                    <a:pt x="199" y="315"/>
                  </a:cubicBezTo>
                  <a:cubicBezTo>
                    <a:pt x="200" y="317"/>
                    <a:pt x="202" y="319"/>
                    <a:pt x="204" y="318"/>
                  </a:cubicBezTo>
                  <a:cubicBezTo>
                    <a:pt x="226" y="312"/>
                    <a:pt x="226" y="312"/>
                    <a:pt x="226" y="312"/>
                  </a:cubicBezTo>
                  <a:cubicBezTo>
                    <a:pt x="228" y="312"/>
                    <a:pt x="230" y="310"/>
                    <a:pt x="229" y="307"/>
                  </a:cubicBezTo>
                  <a:cubicBezTo>
                    <a:pt x="230" y="280"/>
                    <a:pt x="230" y="280"/>
                    <a:pt x="230" y="280"/>
                  </a:cubicBezTo>
                  <a:cubicBezTo>
                    <a:pt x="229" y="279"/>
                    <a:pt x="229" y="279"/>
                    <a:pt x="229" y="279"/>
                  </a:cubicBezTo>
                  <a:cubicBezTo>
                    <a:pt x="234" y="276"/>
                    <a:pt x="239" y="273"/>
                    <a:pt x="243" y="269"/>
                  </a:cubicBezTo>
                  <a:cubicBezTo>
                    <a:pt x="244" y="270"/>
                    <a:pt x="245" y="271"/>
                    <a:pt x="246" y="271"/>
                  </a:cubicBezTo>
                  <a:cubicBezTo>
                    <a:pt x="272" y="276"/>
                    <a:pt x="272" y="276"/>
                    <a:pt x="272" y="276"/>
                  </a:cubicBezTo>
                  <a:cubicBezTo>
                    <a:pt x="274" y="277"/>
                    <a:pt x="277" y="277"/>
                    <a:pt x="278" y="275"/>
                  </a:cubicBezTo>
                  <a:cubicBezTo>
                    <a:pt x="288" y="254"/>
                    <a:pt x="288" y="254"/>
                    <a:pt x="288" y="254"/>
                  </a:cubicBezTo>
                  <a:cubicBezTo>
                    <a:pt x="289" y="252"/>
                    <a:pt x="288" y="250"/>
                    <a:pt x="286" y="249"/>
                  </a:cubicBezTo>
                  <a:cubicBezTo>
                    <a:pt x="273" y="237"/>
                    <a:pt x="273" y="237"/>
                    <a:pt x="273" y="237"/>
                  </a:cubicBezTo>
                  <a:cubicBezTo>
                    <a:pt x="279" y="228"/>
                    <a:pt x="284" y="217"/>
                    <a:pt x="288" y="205"/>
                  </a:cubicBezTo>
                  <a:cubicBezTo>
                    <a:pt x="310" y="205"/>
                    <a:pt x="310" y="205"/>
                    <a:pt x="310" y="205"/>
                  </a:cubicBezTo>
                  <a:cubicBezTo>
                    <a:pt x="312" y="205"/>
                    <a:pt x="314" y="204"/>
                    <a:pt x="315" y="202"/>
                  </a:cubicBezTo>
                  <a:cubicBezTo>
                    <a:pt x="320" y="180"/>
                    <a:pt x="320" y="180"/>
                    <a:pt x="320" y="180"/>
                  </a:cubicBezTo>
                  <a:cubicBezTo>
                    <a:pt x="321" y="178"/>
                    <a:pt x="319" y="176"/>
                    <a:pt x="317" y="175"/>
                  </a:cubicBezTo>
                  <a:cubicBezTo>
                    <a:pt x="295" y="163"/>
                    <a:pt x="295" y="163"/>
                    <a:pt x="295" y="163"/>
                  </a:cubicBezTo>
                  <a:cubicBezTo>
                    <a:pt x="295" y="154"/>
                    <a:pt x="294" y="146"/>
                    <a:pt x="293" y="137"/>
                  </a:cubicBezTo>
                  <a:cubicBezTo>
                    <a:pt x="313" y="124"/>
                    <a:pt x="313" y="124"/>
                    <a:pt x="313" y="124"/>
                  </a:cubicBezTo>
                  <a:cubicBezTo>
                    <a:pt x="315" y="123"/>
                    <a:pt x="317" y="120"/>
                    <a:pt x="316" y="118"/>
                  </a:cubicBezTo>
                  <a:cubicBezTo>
                    <a:pt x="308" y="97"/>
                    <a:pt x="308" y="97"/>
                    <a:pt x="308" y="97"/>
                  </a:cubicBezTo>
                  <a:cubicBezTo>
                    <a:pt x="308" y="95"/>
                    <a:pt x="305" y="94"/>
                    <a:pt x="303" y="95"/>
                  </a:cubicBezTo>
                  <a:cubicBezTo>
                    <a:pt x="278" y="96"/>
                    <a:pt x="278" y="96"/>
                    <a:pt x="278" y="96"/>
                  </a:cubicBezTo>
                  <a:cubicBezTo>
                    <a:pt x="274" y="89"/>
                    <a:pt x="270" y="83"/>
                    <a:pt x="265" y="77"/>
                  </a:cubicBezTo>
                  <a:cubicBezTo>
                    <a:pt x="276" y="53"/>
                    <a:pt x="276" y="53"/>
                    <a:pt x="276" y="53"/>
                  </a:cubicBezTo>
                  <a:cubicBezTo>
                    <a:pt x="277" y="52"/>
                    <a:pt x="277" y="49"/>
                    <a:pt x="276" y="48"/>
                  </a:cubicBezTo>
                  <a:cubicBezTo>
                    <a:pt x="258" y="33"/>
                    <a:pt x="258" y="33"/>
                    <a:pt x="258" y="33"/>
                  </a:cubicBezTo>
                  <a:cubicBezTo>
                    <a:pt x="257" y="31"/>
                    <a:pt x="254" y="32"/>
                    <a:pt x="253" y="33"/>
                  </a:cubicBezTo>
                  <a:cubicBezTo>
                    <a:pt x="231" y="48"/>
                    <a:pt x="231" y="48"/>
                    <a:pt x="231" y="48"/>
                  </a:cubicBezTo>
                  <a:cubicBezTo>
                    <a:pt x="222" y="42"/>
                    <a:pt x="213" y="38"/>
                    <a:pt x="203" y="35"/>
                  </a:cubicBezTo>
                  <a:cubicBezTo>
                    <a:pt x="202" y="12"/>
                    <a:pt x="202" y="12"/>
                    <a:pt x="202" y="12"/>
                  </a:cubicBezTo>
                  <a:cubicBezTo>
                    <a:pt x="203" y="9"/>
                    <a:pt x="202" y="7"/>
                    <a:pt x="200" y="6"/>
                  </a:cubicBezTo>
                  <a:cubicBezTo>
                    <a:pt x="178" y="1"/>
                    <a:pt x="178" y="1"/>
                    <a:pt x="178" y="1"/>
                  </a:cubicBezTo>
                  <a:cubicBezTo>
                    <a:pt x="175" y="0"/>
                    <a:pt x="173" y="2"/>
                    <a:pt x="173" y="4"/>
                  </a:cubicBezTo>
                  <a:cubicBezTo>
                    <a:pt x="159" y="27"/>
                    <a:pt x="159" y="27"/>
                    <a:pt x="159" y="27"/>
                  </a:cubicBezTo>
                  <a:cubicBezTo>
                    <a:pt x="159" y="27"/>
                    <a:pt x="159" y="27"/>
                    <a:pt x="159" y="27"/>
                  </a:cubicBezTo>
                  <a:cubicBezTo>
                    <a:pt x="151" y="28"/>
                    <a:pt x="142" y="28"/>
                    <a:pt x="134" y="30"/>
                  </a:cubicBezTo>
                  <a:cubicBezTo>
                    <a:pt x="122" y="13"/>
                    <a:pt x="122" y="13"/>
                    <a:pt x="122" y="13"/>
                  </a:cubicBezTo>
                  <a:cubicBezTo>
                    <a:pt x="121" y="11"/>
                    <a:pt x="119" y="10"/>
                    <a:pt x="117" y="11"/>
                  </a:cubicBezTo>
                  <a:cubicBezTo>
                    <a:pt x="95" y="18"/>
                    <a:pt x="95" y="18"/>
                    <a:pt x="95" y="18"/>
                  </a:cubicBezTo>
                  <a:cubicBezTo>
                    <a:pt x="93" y="19"/>
                    <a:pt x="92" y="21"/>
                    <a:pt x="93" y="24"/>
                  </a:cubicBezTo>
                  <a:cubicBezTo>
                    <a:pt x="94" y="45"/>
                    <a:pt x="94" y="45"/>
                    <a:pt x="94" y="45"/>
                  </a:cubicBezTo>
                  <a:cubicBezTo>
                    <a:pt x="86" y="49"/>
                    <a:pt x="79" y="54"/>
                    <a:pt x="72" y="60"/>
                  </a:cubicBezTo>
                  <a:cubicBezTo>
                    <a:pt x="47" y="51"/>
                    <a:pt x="47" y="51"/>
                    <a:pt x="47" y="51"/>
                  </a:cubicBezTo>
                  <a:cubicBezTo>
                    <a:pt x="45" y="50"/>
                    <a:pt x="43" y="50"/>
                    <a:pt x="41" y="52"/>
                  </a:cubicBezTo>
                  <a:cubicBezTo>
                    <a:pt x="28" y="71"/>
                    <a:pt x="28" y="71"/>
                    <a:pt x="28" y="71"/>
                  </a:cubicBezTo>
                  <a:cubicBezTo>
                    <a:pt x="27" y="72"/>
                    <a:pt x="28" y="75"/>
                    <a:pt x="30" y="76"/>
                  </a:cubicBezTo>
                  <a:cubicBezTo>
                    <a:pt x="44" y="94"/>
                    <a:pt x="44" y="94"/>
                    <a:pt x="44" y="94"/>
                  </a:cubicBezTo>
                  <a:cubicBezTo>
                    <a:pt x="39" y="102"/>
                    <a:pt x="35" y="111"/>
                    <a:pt x="32" y="121"/>
                  </a:cubicBezTo>
                  <a:cubicBezTo>
                    <a:pt x="10" y="123"/>
                    <a:pt x="10" y="123"/>
                    <a:pt x="10" y="123"/>
                  </a:cubicBezTo>
                  <a:cubicBezTo>
                    <a:pt x="7" y="123"/>
                    <a:pt x="5" y="124"/>
                    <a:pt x="5" y="126"/>
                  </a:cubicBezTo>
                  <a:close/>
                  <a:moveTo>
                    <a:pt x="116" y="152"/>
                  </a:moveTo>
                  <a:cubicBezTo>
                    <a:pt x="117" y="152"/>
                    <a:pt x="117" y="152"/>
                    <a:pt x="117" y="152"/>
                  </a:cubicBezTo>
                  <a:cubicBezTo>
                    <a:pt x="124" y="151"/>
                    <a:pt x="124" y="151"/>
                    <a:pt x="124" y="151"/>
                  </a:cubicBezTo>
                  <a:cubicBezTo>
                    <a:pt x="124" y="148"/>
                    <a:pt x="126" y="146"/>
                    <a:pt x="127" y="143"/>
                  </a:cubicBezTo>
                  <a:cubicBezTo>
                    <a:pt x="123" y="138"/>
                    <a:pt x="123" y="138"/>
                    <a:pt x="123" y="138"/>
                  </a:cubicBezTo>
                  <a:cubicBezTo>
                    <a:pt x="123" y="137"/>
                    <a:pt x="123" y="137"/>
                    <a:pt x="123" y="137"/>
                  </a:cubicBezTo>
                  <a:cubicBezTo>
                    <a:pt x="126" y="131"/>
                    <a:pt x="126" y="131"/>
                    <a:pt x="126" y="131"/>
                  </a:cubicBezTo>
                  <a:cubicBezTo>
                    <a:pt x="128" y="131"/>
                    <a:pt x="128" y="131"/>
                    <a:pt x="128" y="131"/>
                  </a:cubicBezTo>
                  <a:cubicBezTo>
                    <a:pt x="135" y="134"/>
                    <a:pt x="135" y="134"/>
                    <a:pt x="135" y="134"/>
                  </a:cubicBezTo>
                  <a:cubicBezTo>
                    <a:pt x="137" y="132"/>
                    <a:pt x="139" y="130"/>
                    <a:pt x="141" y="129"/>
                  </a:cubicBezTo>
                  <a:cubicBezTo>
                    <a:pt x="141" y="123"/>
                    <a:pt x="141" y="123"/>
                    <a:pt x="141" y="123"/>
                  </a:cubicBezTo>
                  <a:cubicBezTo>
                    <a:pt x="142" y="122"/>
                    <a:pt x="142" y="122"/>
                    <a:pt x="142" y="122"/>
                  </a:cubicBezTo>
                  <a:cubicBezTo>
                    <a:pt x="148" y="120"/>
                    <a:pt x="148" y="120"/>
                    <a:pt x="148" y="120"/>
                  </a:cubicBezTo>
                  <a:cubicBezTo>
                    <a:pt x="149" y="120"/>
                    <a:pt x="149" y="120"/>
                    <a:pt x="149" y="120"/>
                  </a:cubicBezTo>
                  <a:cubicBezTo>
                    <a:pt x="153" y="125"/>
                    <a:pt x="153" y="125"/>
                    <a:pt x="153" y="125"/>
                  </a:cubicBezTo>
                  <a:cubicBezTo>
                    <a:pt x="155" y="125"/>
                    <a:pt x="157" y="124"/>
                    <a:pt x="160" y="124"/>
                  </a:cubicBezTo>
                  <a:cubicBezTo>
                    <a:pt x="160" y="124"/>
                    <a:pt x="160" y="124"/>
                    <a:pt x="160" y="124"/>
                  </a:cubicBezTo>
                  <a:cubicBezTo>
                    <a:pt x="164" y="118"/>
                    <a:pt x="164" y="118"/>
                    <a:pt x="164" y="118"/>
                  </a:cubicBezTo>
                  <a:cubicBezTo>
                    <a:pt x="165" y="117"/>
                    <a:pt x="165" y="117"/>
                    <a:pt x="165" y="117"/>
                  </a:cubicBezTo>
                  <a:cubicBezTo>
                    <a:pt x="171" y="118"/>
                    <a:pt x="171" y="118"/>
                    <a:pt x="171" y="118"/>
                  </a:cubicBezTo>
                  <a:cubicBezTo>
                    <a:pt x="172" y="120"/>
                    <a:pt x="172" y="120"/>
                    <a:pt x="172" y="120"/>
                  </a:cubicBezTo>
                  <a:cubicBezTo>
                    <a:pt x="172" y="126"/>
                    <a:pt x="172" y="126"/>
                    <a:pt x="172" y="126"/>
                  </a:cubicBezTo>
                  <a:cubicBezTo>
                    <a:pt x="175" y="127"/>
                    <a:pt x="178" y="129"/>
                    <a:pt x="180" y="130"/>
                  </a:cubicBezTo>
                  <a:cubicBezTo>
                    <a:pt x="186" y="126"/>
                    <a:pt x="186" y="126"/>
                    <a:pt x="186" y="126"/>
                  </a:cubicBezTo>
                  <a:cubicBezTo>
                    <a:pt x="188" y="126"/>
                    <a:pt x="188" y="126"/>
                    <a:pt x="188" y="126"/>
                  </a:cubicBezTo>
                  <a:cubicBezTo>
                    <a:pt x="193" y="130"/>
                    <a:pt x="193" y="130"/>
                    <a:pt x="193" y="130"/>
                  </a:cubicBezTo>
                  <a:cubicBezTo>
                    <a:pt x="193" y="132"/>
                    <a:pt x="193" y="132"/>
                    <a:pt x="193" y="132"/>
                  </a:cubicBezTo>
                  <a:cubicBezTo>
                    <a:pt x="190" y="138"/>
                    <a:pt x="190" y="138"/>
                    <a:pt x="190" y="138"/>
                  </a:cubicBezTo>
                  <a:cubicBezTo>
                    <a:pt x="191" y="140"/>
                    <a:pt x="192" y="142"/>
                    <a:pt x="193" y="144"/>
                  </a:cubicBezTo>
                  <a:cubicBezTo>
                    <a:pt x="201" y="143"/>
                    <a:pt x="201" y="143"/>
                    <a:pt x="201" y="143"/>
                  </a:cubicBezTo>
                  <a:cubicBezTo>
                    <a:pt x="202" y="144"/>
                    <a:pt x="202" y="144"/>
                    <a:pt x="202" y="144"/>
                  </a:cubicBezTo>
                  <a:cubicBezTo>
                    <a:pt x="204" y="150"/>
                    <a:pt x="204" y="150"/>
                    <a:pt x="204" y="150"/>
                  </a:cubicBezTo>
                  <a:cubicBezTo>
                    <a:pt x="204" y="152"/>
                    <a:pt x="204" y="152"/>
                    <a:pt x="204" y="152"/>
                  </a:cubicBezTo>
                  <a:cubicBezTo>
                    <a:pt x="198" y="156"/>
                    <a:pt x="198" y="156"/>
                    <a:pt x="198" y="156"/>
                  </a:cubicBezTo>
                  <a:cubicBezTo>
                    <a:pt x="198" y="158"/>
                    <a:pt x="199" y="160"/>
                    <a:pt x="199" y="163"/>
                  </a:cubicBezTo>
                  <a:cubicBezTo>
                    <a:pt x="205" y="166"/>
                    <a:pt x="205" y="166"/>
                    <a:pt x="205" y="166"/>
                  </a:cubicBezTo>
                  <a:cubicBezTo>
                    <a:pt x="206" y="168"/>
                    <a:pt x="206" y="168"/>
                    <a:pt x="206" y="168"/>
                  </a:cubicBezTo>
                  <a:cubicBezTo>
                    <a:pt x="204" y="174"/>
                    <a:pt x="204" y="174"/>
                    <a:pt x="204" y="174"/>
                  </a:cubicBezTo>
                  <a:cubicBezTo>
                    <a:pt x="203" y="175"/>
                    <a:pt x="203" y="175"/>
                    <a:pt x="203" y="175"/>
                  </a:cubicBezTo>
                  <a:cubicBezTo>
                    <a:pt x="197" y="175"/>
                    <a:pt x="197" y="175"/>
                    <a:pt x="197" y="175"/>
                  </a:cubicBezTo>
                  <a:cubicBezTo>
                    <a:pt x="195" y="178"/>
                    <a:pt x="194" y="181"/>
                    <a:pt x="192" y="184"/>
                  </a:cubicBezTo>
                  <a:cubicBezTo>
                    <a:pt x="196" y="187"/>
                    <a:pt x="196" y="187"/>
                    <a:pt x="196" y="187"/>
                  </a:cubicBezTo>
                  <a:cubicBezTo>
                    <a:pt x="196" y="189"/>
                    <a:pt x="196" y="189"/>
                    <a:pt x="196" y="189"/>
                  </a:cubicBezTo>
                  <a:cubicBezTo>
                    <a:pt x="194" y="195"/>
                    <a:pt x="194" y="195"/>
                    <a:pt x="194" y="195"/>
                  </a:cubicBezTo>
                  <a:cubicBezTo>
                    <a:pt x="192" y="195"/>
                    <a:pt x="192" y="195"/>
                    <a:pt x="192" y="195"/>
                  </a:cubicBezTo>
                  <a:cubicBezTo>
                    <a:pt x="184" y="194"/>
                    <a:pt x="184" y="194"/>
                    <a:pt x="184" y="194"/>
                  </a:cubicBezTo>
                  <a:cubicBezTo>
                    <a:pt x="184" y="193"/>
                    <a:pt x="184" y="193"/>
                    <a:pt x="184" y="193"/>
                  </a:cubicBezTo>
                  <a:cubicBezTo>
                    <a:pt x="182" y="194"/>
                    <a:pt x="181" y="195"/>
                    <a:pt x="180" y="196"/>
                  </a:cubicBezTo>
                  <a:cubicBezTo>
                    <a:pt x="180" y="196"/>
                    <a:pt x="180" y="196"/>
                    <a:pt x="180" y="196"/>
                  </a:cubicBezTo>
                  <a:cubicBezTo>
                    <a:pt x="180" y="204"/>
                    <a:pt x="180" y="204"/>
                    <a:pt x="180" y="204"/>
                  </a:cubicBezTo>
                  <a:cubicBezTo>
                    <a:pt x="179" y="205"/>
                    <a:pt x="179" y="205"/>
                    <a:pt x="179" y="205"/>
                  </a:cubicBezTo>
                  <a:cubicBezTo>
                    <a:pt x="173" y="207"/>
                    <a:pt x="173" y="207"/>
                    <a:pt x="173" y="207"/>
                  </a:cubicBezTo>
                  <a:cubicBezTo>
                    <a:pt x="171" y="206"/>
                    <a:pt x="171" y="206"/>
                    <a:pt x="171" y="206"/>
                  </a:cubicBezTo>
                  <a:cubicBezTo>
                    <a:pt x="168" y="200"/>
                    <a:pt x="168" y="200"/>
                    <a:pt x="168" y="200"/>
                  </a:cubicBezTo>
                  <a:cubicBezTo>
                    <a:pt x="166" y="201"/>
                    <a:pt x="163" y="201"/>
                    <a:pt x="160" y="201"/>
                  </a:cubicBezTo>
                  <a:cubicBezTo>
                    <a:pt x="160" y="201"/>
                    <a:pt x="160" y="201"/>
                    <a:pt x="160" y="201"/>
                  </a:cubicBezTo>
                  <a:cubicBezTo>
                    <a:pt x="157" y="208"/>
                    <a:pt x="157" y="208"/>
                    <a:pt x="157" y="208"/>
                  </a:cubicBezTo>
                  <a:cubicBezTo>
                    <a:pt x="155" y="209"/>
                    <a:pt x="155" y="209"/>
                    <a:pt x="155" y="209"/>
                  </a:cubicBezTo>
                  <a:cubicBezTo>
                    <a:pt x="149" y="207"/>
                    <a:pt x="149" y="207"/>
                    <a:pt x="149" y="207"/>
                  </a:cubicBezTo>
                  <a:cubicBezTo>
                    <a:pt x="148" y="206"/>
                    <a:pt x="148" y="206"/>
                    <a:pt x="148" y="206"/>
                  </a:cubicBezTo>
                  <a:cubicBezTo>
                    <a:pt x="148" y="199"/>
                    <a:pt x="148" y="199"/>
                    <a:pt x="148" y="199"/>
                  </a:cubicBezTo>
                  <a:cubicBezTo>
                    <a:pt x="146" y="198"/>
                    <a:pt x="143" y="197"/>
                    <a:pt x="141" y="196"/>
                  </a:cubicBezTo>
                  <a:cubicBezTo>
                    <a:pt x="136" y="201"/>
                    <a:pt x="136" y="201"/>
                    <a:pt x="136" y="201"/>
                  </a:cubicBezTo>
                  <a:cubicBezTo>
                    <a:pt x="134" y="201"/>
                    <a:pt x="134" y="201"/>
                    <a:pt x="134" y="201"/>
                  </a:cubicBezTo>
                  <a:cubicBezTo>
                    <a:pt x="129" y="198"/>
                    <a:pt x="129" y="198"/>
                    <a:pt x="129" y="198"/>
                  </a:cubicBezTo>
                  <a:cubicBezTo>
                    <a:pt x="129" y="196"/>
                    <a:pt x="129" y="196"/>
                    <a:pt x="129" y="196"/>
                  </a:cubicBezTo>
                  <a:cubicBezTo>
                    <a:pt x="131" y="189"/>
                    <a:pt x="131" y="189"/>
                    <a:pt x="131" y="189"/>
                  </a:cubicBezTo>
                  <a:cubicBezTo>
                    <a:pt x="132" y="188"/>
                    <a:pt x="132" y="188"/>
                    <a:pt x="132" y="188"/>
                  </a:cubicBezTo>
                  <a:cubicBezTo>
                    <a:pt x="130" y="187"/>
                    <a:pt x="129" y="185"/>
                    <a:pt x="127" y="183"/>
                  </a:cubicBezTo>
                  <a:cubicBezTo>
                    <a:pt x="127" y="183"/>
                    <a:pt x="127" y="183"/>
                    <a:pt x="127" y="183"/>
                  </a:cubicBezTo>
                  <a:cubicBezTo>
                    <a:pt x="119" y="183"/>
                    <a:pt x="119" y="183"/>
                    <a:pt x="119" y="183"/>
                  </a:cubicBezTo>
                  <a:cubicBezTo>
                    <a:pt x="118" y="182"/>
                    <a:pt x="118" y="182"/>
                    <a:pt x="118" y="182"/>
                  </a:cubicBezTo>
                  <a:cubicBezTo>
                    <a:pt x="116" y="176"/>
                    <a:pt x="116" y="176"/>
                    <a:pt x="116" y="176"/>
                  </a:cubicBezTo>
                  <a:cubicBezTo>
                    <a:pt x="117" y="174"/>
                    <a:pt x="117" y="174"/>
                    <a:pt x="117" y="174"/>
                  </a:cubicBezTo>
                  <a:cubicBezTo>
                    <a:pt x="123" y="171"/>
                    <a:pt x="123" y="171"/>
                    <a:pt x="123" y="171"/>
                  </a:cubicBezTo>
                  <a:cubicBezTo>
                    <a:pt x="122" y="168"/>
                    <a:pt x="122" y="166"/>
                    <a:pt x="122" y="163"/>
                  </a:cubicBezTo>
                  <a:cubicBezTo>
                    <a:pt x="116" y="160"/>
                    <a:pt x="116" y="160"/>
                    <a:pt x="116" y="160"/>
                  </a:cubicBezTo>
                  <a:cubicBezTo>
                    <a:pt x="115" y="159"/>
                    <a:pt x="115" y="159"/>
                    <a:pt x="115" y="159"/>
                  </a:cubicBezTo>
                  <a:lnTo>
                    <a:pt x="116" y="152"/>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04" name="Freeform 102"/>
            <p:cNvSpPr>
              <a:spLocks noEditPoints="1"/>
            </p:cNvSpPr>
            <p:nvPr/>
          </p:nvSpPr>
          <p:spPr bwMode="auto">
            <a:xfrm>
              <a:off x="6769101" y="4346575"/>
              <a:ext cx="930275" cy="944563"/>
            </a:xfrm>
            <a:custGeom>
              <a:avLst/>
              <a:gdLst>
                <a:gd name="T0" fmla="*/ 8 w 700"/>
                <a:gd name="T1" fmla="*/ 333 h 710"/>
                <a:gd name="T2" fmla="*/ 60 w 700"/>
                <a:gd name="T3" fmla="*/ 417 h 710"/>
                <a:gd name="T4" fmla="*/ 11 w 700"/>
                <a:gd name="T5" fmla="*/ 453 h 710"/>
                <a:gd name="T6" fmla="*/ 35 w 700"/>
                <a:gd name="T7" fmla="*/ 507 h 710"/>
                <a:gd name="T8" fmla="*/ 97 w 700"/>
                <a:gd name="T9" fmla="*/ 507 h 710"/>
                <a:gd name="T10" fmla="*/ 125 w 700"/>
                <a:gd name="T11" fmla="*/ 555 h 710"/>
                <a:gd name="T12" fmla="*/ 110 w 700"/>
                <a:gd name="T13" fmla="*/ 624 h 710"/>
                <a:gd name="T14" fmla="*/ 164 w 700"/>
                <a:gd name="T15" fmla="*/ 648 h 710"/>
                <a:gd name="T16" fmla="*/ 256 w 700"/>
                <a:gd name="T17" fmla="*/ 634 h 710"/>
                <a:gd name="T18" fmla="*/ 264 w 700"/>
                <a:gd name="T19" fmla="*/ 696 h 710"/>
                <a:gd name="T20" fmla="*/ 323 w 700"/>
                <a:gd name="T21" fmla="*/ 701 h 710"/>
                <a:gd name="T22" fmla="*/ 352 w 700"/>
                <a:gd name="T23" fmla="*/ 650 h 710"/>
                <a:gd name="T24" fmla="*/ 435 w 700"/>
                <a:gd name="T25" fmla="*/ 686 h 710"/>
                <a:gd name="T26" fmla="*/ 494 w 700"/>
                <a:gd name="T27" fmla="*/ 681 h 710"/>
                <a:gd name="T28" fmla="*/ 501 w 700"/>
                <a:gd name="T29" fmla="*/ 611 h 710"/>
                <a:gd name="T30" fmla="*/ 531 w 700"/>
                <a:gd name="T31" fmla="*/ 587 h 710"/>
                <a:gd name="T32" fmla="*/ 594 w 700"/>
                <a:gd name="T33" fmla="*/ 603 h 710"/>
                <a:gd name="T34" fmla="*/ 628 w 700"/>
                <a:gd name="T35" fmla="*/ 554 h 710"/>
                <a:gd name="T36" fmla="*/ 595 w 700"/>
                <a:gd name="T37" fmla="*/ 517 h 710"/>
                <a:gd name="T38" fmla="*/ 675 w 700"/>
                <a:gd name="T39" fmla="*/ 446 h 710"/>
                <a:gd name="T40" fmla="*/ 699 w 700"/>
                <a:gd name="T41" fmla="*/ 392 h 710"/>
                <a:gd name="T42" fmla="*/ 644 w 700"/>
                <a:gd name="T43" fmla="*/ 354 h 710"/>
                <a:gd name="T44" fmla="*/ 683 w 700"/>
                <a:gd name="T45" fmla="*/ 269 h 710"/>
                <a:gd name="T46" fmla="*/ 673 w 700"/>
                <a:gd name="T47" fmla="*/ 210 h 710"/>
                <a:gd name="T48" fmla="*/ 606 w 700"/>
                <a:gd name="T49" fmla="*/ 208 h 710"/>
                <a:gd name="T50" fmla="*/ 602 w 700"/>
                <a:gd name="T51" fmla="*/ 116 h 710"/>
                <a:gd name="T52" fmla="*/ 564 w 700"/>
                <a:gd name="T53" fmla="*/ 70 h 710"/>
                <a:gd name="T54" fmla="*/ 504 w 700"/>
                <a:gd name="T55" fmla="*/ 103 h 710"/>
                <a:gd name="T56" fmla="*/ 442 w 700"/>
                <a:gd name="T57" fmla="*/ 24 h 710"/>
                <a:gd name="T58" fmla="*/ 391 w 700"/>
                <a:gd name="T59" fmla="*/ 1 h 710"/>
                <a:gd name="T60" fmla="*/ 362 w 700"/>
                <a:gd name="T61" fmla="*/ 61 h 710"/>
                <a:gd name="T62" fmla="*/ 299 w 700"/>
                <a:gd name="T63" fmla="*/ 66 h 710"/>
                <a:gd name="T64" fmla="*/ 254 w 700"/>
                <a:gd name="T65" fmla="*/ 22 h 710"/>
                <a:gd name="T66" fmla="*/ 202 w 700"/>
                <a:gd name="T67" fmla="*/ 51 h 710"/>
                <a:gd name="T68" fmla="*/ 157 w 700"/>
                <a:gd name="T69" fmla="*/ 130 h 710"/>
                <a:gd name="T70" fmla="*/ 90 w 700"/>
                <a:gd name="T71" fmla="*/ 113 h 710"/>
                <a:gd name="T72" fmla="*/ 64 w 700"/>
                <a:gd name="T73" fmla="*/ 166 h 710"/>
                <a:gd name="T74" fmla="*/ 68 w 700"/>
                <a:gd name="T75" fmla="*/ 263 h 710"/>
                <a:gd name="T76" fmla="*/ 10 w 700"/>
                <a:gd name="T77" fmla="*/ 274 h 710"/>
                <a:gd name="T78" fmla="*/ 565 w 700"/>
                <a:gd name="T79" fmla="*/ 388 h 710"/>
                <a:gd name="T80" fmla="*/ 595 w 700"/>
                <a:gd name="T81" fmla="*/ 392 h 710"/>
                <a:gd name="T82" fmla="*/ 565 w 700"/>
                <a:gd name="T83" fmla="*/ 388 h 710"/>
                <a:gd name="T84" fmla="*/ 197 w 700"/>
                <a:gd name="T85" fmla="*/ 183 h 710"/>
                <a:gd name="T86" fmla="*/ 221 w 700"/>
                <a:gd name="T87" fmla="*/ 165 h 710"/>
                <a:gd name="T88" fmla="*/ 396 w 700"/>
                <a:gd name="T89" fmla="*/ 130 h 710"/>
                <a:gd name="T90" fmla="*/ 366 w 700"/>
                <a:gd name="T91" fmla="*/ 126 h 710"/>
                <a:gd name="T92" fmla="*/ 396 w 700"/>
                <a:gd name="T93" fmla="*/ 130 h 710"/>
                <a:gd name="T94" fmla="*/ 522 w 700"/>
                <a:gd name="T95" fmla="*/ 227 h 710"/>
                <a:gd name="T96" fmla="*/ 547 w 700"/>
                <a:gd name="T97" fmla="*/ 209 h 710"/>
                <a:gd name="T98" fmla="*/ 481 w 700"/>
                <a:gd name="T99" fmla="*/ 532 h 710"/>
                <a:gd name="T100" fmla="*/ 500 w 700"/>
                <a:gd name="T101" fmla="*/ 556 h 710"/>
                <a:gd name="T102" fmla="*/ 481 w 700"/>
                <a:gd name="T103" fmla="*/ 532 h 710"/>
                <a:gd name="T104" fmla="*/ 320 w 700"/>
                <a:gd name="T105" fmla="*/ 574 h 710"/>
                <a:gd name="T106" fmla="*/ 316 w 700"/>
                <a:gd name="T107" fmla="*/ 604 h 710"/>
                <a:gd name="T108" fmla="*/ 155 w 700"/>
                <a:gd name="T109" fmla="*/ 487 h 710"/>
                <a:gd name="T110" fmla="*/ 174 w 700"/>
                <a:gd name="T111" fmla="*/ 512 h 710"/>
                <a:gd name="T112" fmla="*/ 155 w 700"/>
                <a:gd name="T113" fmla="*/ 487 h 710"/>
                <a:gd name="T114" fmla="*/ 375 w 700"/>
                <a:gd name="T115" fmla="*/ 173 h 710"/>
                <a:gd name="T116" fmla="*/ 326 w 700"/>
                <a:gd name="T117" fmla="*/ 536 h 710"/>
                <a:gd name="T118" fmla="*/ 104 w 700"/>
                <a:gd name="T119" fmla="*/ 326 h 710"/>
                <a:gd name="T120" fmla="*/ 134 w 700"/>
                <a:gd name="T121" fmla="*/ 330 h 710"/>
                <a:gd name="T122" fmla="*/ 104 w 700"/>
                <a:gd name="T123" fmla="*/ 326 h 7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00" h="710">
                  <a:moveTo>
                    <a:pt x="1" y="323"/>
                  </a:moveTo>
                  <a:cubicBezTo>
                    <a:pt x="0" y="328"/>
                    <a:pt x="3" y="332"/>
                    <a:pt x="8" y="333"/>
                  </a:cubicBezTo>
                  <a:cubicBezTo>
                    <a:pt x="54" y="356"/>
                    <a:pt x="54" y="356"/>
                    <a:pt x="54" y="356"/>
                  </a:cubicBezTo>
                  <a:cubicBezTo>
                    <a:pt x="54" y="377"/>
                    <a:pt x="56" y="397"/>
                    <a:pt x="60" y="417"/>
                  </a:cubicBezTo>
                  <a:cubicBezTo>
                    <a:pt x="18" y="443"/>
                    <a:pt x="18" y="443"/>
                    <a:pt x="18" y="443"/>
                  </a:cubicBezTo>
                  <a:cubicBezTo>
                    <a:pt x="13" y="444"/>
                    <a:pt x="9" y="449"/>
                    <a:pt x="11" y="453"/>
                  </a:cubicBezTo>
                  <a:cubicBezTo>
                    <a:pt x="24" y="502"/>
                    <a:pt x="24" y="502"/>
                    <a:pt x="24" y="502"/>
                  </a:cubicBezTo>
                  <a:cubicBezTo>
                    <a:pt x="25" y="506"/>
                    <a:pt x="30" y="509"/>
                    <a:pt x="35" y="507"/>
                  </a:cubicBezTo>
                  <a:cubicBezTo>
                    <a:pt x="94" y="508"/>
                    <a:pt x="94" y="508"/>
                    <a:pt x="94" y="508"/>
                  </a:cubicBezTo>
                  <a:cubicBezTo>
                    <a:pt x="97" y="507"/>
                    <a:pt x="97" y="507"/>
                    <a:pt x="97" y="507"/>
                  </a:cubicBezTo>
                  <a:cubicBezTo>
                    <a:pt x="106" y="523"/>
                    <a:pt x="117" y="538"/>
                    <a:pt x="130" y="552"/>
                  </a:cubicBezTo>
                  <a:cubicBezTo>
                    <a:pt x="125" y="555"/>
                    <a:pt x="125" y="555"/>
                    <a:pt x="125" y="555"/>
                  </a:cubicBezTo>
                  <a:cubicBezTo>
                    <a:pt x="108" y="611"/>
                    <a:pt x="108" y="611"/>
                    <a:pt x="108" y="611"/>
                  </a:cubicBezTo>
                  <a:cubicBezTo>
                    <a:pt x="105" y="616"/>
                    <a:pt x="106" y="622"/>
                    <a:pt x="110" y="624"/>
                  </a:cubicBezTo>
                  <a:cubicBezTo>
                    <a:pt x="152" y="651"/>
                    <a:pt x="152" y="651"/>
                    <a:pt x="152" y="651"/>
                  </a:cubicBezTo>
                  <a:cubicBezTo>
                    <a:pt x="156" y="654"/>
                    <a:pt x="161" y="652"/>
                    <a:pt x="164" y="648"/>
                  </a:cubicBezTo>
                  <a:cubicBezTo>
                    <a:pt x="205" y="612"/>
                    <a:pt x="205" y="612"/>
                    <a:pt x="205" y="612"/>
                  </a:cubicBezTo>
                  <a:cubicBezTo>
                    <a:pt x="221" y="621"/>
                    <a:pt x="238" y="628"/>
                    <a:pt x="256" y="634"/>
                  </a:cubicBezTo>
                  <a:cubicBezTo>
                    <a:pt x="258" y="685"/>
                    <a:pt x="258" y="685"/>
                    <a:pt x="258" y="685"/>
                  </a:cubicBezTo>
                  <a:cubicBezTo>
                    <a:pt x="256" y="690"/>
                    <a:pt x="259" y="695"/>
                    <a:pt x="264" y="696"/>
                  </a:cubicBezTo>
                  <a:cubicBezTo>
                    <a:pt x="312" y="708"/>
                    <a:pt x="312" y="708"/>
                    <a:pt x="312" y="708"/>
                  </a:cubicBezTo>
                  <a:cubicBezTo>
                    <a:pt x="317" y="710"/>
                    <a:pt x="321" y="706"/>
                    <a:pt x="323" y="701"/>
                  </a:cubicBezTo>
                  <a:cubicBezTo>
                    <a:pt x="352" y="650"/>
                    <a:pt x="352" y="650"/>
                    <a:pt x="352" y="650"/>
                  </a:cubicBezTo>
                  <a:cubicBezTo>
                    <a:pt x="352" y="650"/>
                    <a:pt x="352" y="650"/>
                    <a:pt x="352" y="650"/>
                  </a:cubicBezTo>
                  <a:cubicBezTo>
                    <a:pt x="372" y="649"/>
                    <a:pt x="391" y="647"/>
                    <a:pt x="410" y="643"/>
                  </a:cubicBezTo>
                  <a:cubicBezTo>
                    <a:pt x="435" y="686"/>
                    <a:pt x="435" y="686"/>
                    <a:pt x="435" y="686"/>
                  </a:cubicBezTo>
                  <a:cubicBezTo>
                    <a:pt x="436" y="691"/>
                    <a:pt x="441" y="695"/>
                    <a:pt x="445" y="693"/>
                  </a:cubicBezTo>
                  <a:cubicBezTo>
                    <a:pt x="494" y="681"/>
                    <a:pt x="494" y="681"/>
                    <a:pt x="494" y="681"/>
                  </a:cubicBezTo>
                  <a:cubicBezTo>
                    <a:pt x="498" y="680"/>
                    <a:pt x="501" y="675"/>
                    <a:pt x="499" y="670"/>
                  </a:cubicBezTo>
                  <a:cubicBezTo>
                    <a:pt x="501" y="611"/>
                    <a:pt x="501" y="611"/>
                    <a:pt x="501" y="611"/>
                  </a:cubicBezTo>
                  <a:cubicBezTo>
                    <a:pt x="500" y="608"/>
                    <a:pt x="500" y="608"/>
                    <a:pt x="500" y="608"/>
                  </a:cubicBezTo>
                  <a:cubicBezTo>
                    <a:pt x="511" y="601"/>
                    <a:pt x="521" y="594"/>
                    <a:pt x="531" y="587"/>
                  </a:cubicBezTo>
                  <a:cubicBezTo>
                    <a:pt x="532" y="589"/>
                    <a:pt x="534" y="591"/>
                    <a:pt x="536" y="592"/>
                  </a:cubicBezTo>
                  <a:cubicBezTo>
                    <a:pt x="594" y="603"/>
                    <a:pt x="594" y="603"/>
                    <a:pt x="594" y="603"/>
                  </a:cubicBezTo>
                  <a:cubicBezTo>
                    <a:pt x="599" y="605"/>
                    <a:pt x="604" y="603"/>
                    <a:pt x="606" y="599"/>
                  </a:cubicBezTo>
                  <a:cubicBezTo>
                    <a:pt x="628" y="554"/>
                    <a:pt x="628" y="554"/>
                    <a:pt x="628" y="554"/>
                  </a:cubicBezTo>
                  <a:cubicBezTo>
                    <a:pt x="630" y="550"/>
                    <a:pt x="628" y="545"/>
                    <a:pt x="623" y="543"/>
                  </a:cubicBezTo>
                  <a:cubicBezTo>
                    <a:pt x="595" y="517"/>
                    <a:pt x="595" y="517"/>
                    <a:pt x="595" y="517"/>
                  </a:cubicBezTo>
                  <a:cubicBezTo>
                    <a:pt x="609" y="496"/>
                    <a:pt x="621" y="473"/>
                    <a:pt x="629" y="447"/>
                  </a:cubicBezTo>
                  <a:cubicBezTo>
                    <a:pt x="675" y="446"/>
                    <a:pt x="675" y="446"/>
                    <a:pt x="675" y="446"/>
                  </a:cubicBezTo>
                  <a:cubicBezTo>
                    <a:pt x="681" y="447"/>
                    <a:pt x="686" y="445"/>
                    <a:pt x="687" y="440"/>
                  </a:cubicBezTo>
                  <a:cubicBezTo>
                    <a:pt x="699" y="392"/>
                    <a:pt x="699" y="392"/>
                    <a:pt x="699" y="392"/>
                  </a:cubicBezTo>
                  <a:cubicBezTo>
                    <a:pt x="700" y="387"/>
                    <a:pt x="697" y="382"/>
                    <a:pt x="692" y="381"/>
                  </a:cubicBezTo>
                  <a:cubicBezTo>
                    <a:pt x="644" y="354"/>
                    <a:pt x="644" y="354"/>
                    <a:pt x="644" y="354"/>
                  </a:cubicBezTo>
                  <a:cubicBezTo>
                    <a:pt x="644" y="335"/>
                    <a:pt x="642" y="317"/>
                    <a:pt x="639" y="299"/>
                  </a:cubicBezTo>
                  <a:cubicBezTo>
                    <a:pt x="683" y="269"/>
                    <a:pt x="683" y="269"/>
                    <a:pt x="683" y="269"/>
                  </a:cubicBezTo>
                  <a:cubicBezTo>
                    <a:pt x="688" y="267"/>
                    <a:pt x="691" y="262"/>
                    <a:pt x="689" y="258"/>
                  </a:cubicBezTo>
                  <a:cubicBezTo>
                    <a:pt x="673" y="210"/>
                    <a:pt x="673" y="210"/>
                    <a:pt x="673" y="210"/>
                  </a:cubicBezTo>
                  <a:cubicBezTo>
                    <a:pt x="672" y="206"/>
                    <a:pt x="666" y="204"/>
                    <a:pt x="661" y="205"/>
                  </a:cubicBezTo>
                  <a:cubicBezTo>
                    <a:pt x="606" y="208"/>
                    <a:pt x="606" y="208"/>
                    <a:pt x="606" y="208"/>
                  </a:cubicBezTo>
                  <a:cubicBezTo>
                    <a:pt x="597" y="194"/>
                    <a:pt x="588" y="180"/>
                    <a:pt x="577" y="167"/>
                  </a:cubicBezTo>
                  <a:cubicBezTo>
                    <a:pt x="602" y="116"/>
                    <a:pt x="602" y="116"/>
                    <a:pt x="602" y="116"/>
                  </a:cubicBezTo>
                  <a:cubicBezTo>
                    <a:pt x="605" y="112"/>
                    <a:pt x="605" y="106"/>
                    <a:pt x="601" y="103"/>
                  </a:cubicBezTo>
                  <a:cubicBezTo>
                    <a:pt x="564" y="70"/>
                    <a:pt x="564" y="70"/>
                    <a:pt x="564" y="70"/>
                  </a:cubicBezTo>
                  <a:cubicBezTo>
                    <a:pt x="560" y="67"/>
                    <a:pt x="555" y="68"/>
                    <a:pt x="551" y="72"/>
                  </a:cubicBezTo>
                  <a:cubicBezTo>
                    <a:pt x="504" y="103"/>
                    <a:pt x="504" y="103"/>
                    <a:pt x="504" y="103"/>
                  </a:cubicBezTo>
                  <a:cubicBezTo>
                    <a:pt x="485" y="91"/>
                    <a:pt x="465" y="82"/>
                    <a:pt x="443" y="75"/>
                  </a:cubicBezTo>
                  <a:cubicBezTo>
                    <a:pt x="442" y="24"/>
                    <a:pt x="442" y="24"/>
                    <a:pt x="442" y="24"/>
                  </a:cubicBezTo>
                  <a:cubicBezTo>
                    <a:pt x="444" y="19"/>
                    <a:pt x="442" y="14"/>
                    <a:pt x="438" y="13"/>
                  </a:cubicBezTo>
                  <a:cubicBezTo>
                    <a:pt x="391" y="1"/>
                    <a:pt x="391" y="1"/>
                    <a:pt x="391" y="1"/>
                  </a:cubicBezTo>
                  <a:cubicBezTo>
                    <a:pt x="386" y="0"/>
                    <a:pt x="385" y="4"/>
                    <a:pt x="384" y="9"/>
                  </a:cubicBezTo>
                  <a:cubicBezTo>
                    <a:pt x="362" y="61"/>
                    <a:pt x="362" y="61"/>
                    <a:pt x="362" y="61"/>
                  </a:cubicBezTo>
                  <a:cubicBezTo>
                    <a:pt x="362" y="61"/>
                    <a:pt x="362" y="61"/>
                    <a:pt x="362" y="61"/>
                  </a:cubicBezTo>
                  <a:cubicBezTo>
                    <a:pt x="349" y="62"/>
                    <a:pt x="317" y="62"/>
                    <a:pt x="299" y="66"/>
                  </a:cubicBezTo>
                  <a:cubicBezTo>
                    <a:pt x="265" y="28"/>
                    <a:pt x="265" y="28"/>
                    <a:pt x="265" y="28"/>
                  </a:cubicBezTo>
                  <a:cubicBezTo>
                    <a:pt x="263" y="23"/>
                    <a:pt x="258" y="20"/>
                    <a:pt x="254" y="22"/>
                  </a:cubicBezTo>
                  <a:cubicBezTo>
                    <a:pt x="207" y="39"/>
                    <a:pt x="207" y="39"/>
                    <a:pt x="207" y="39"/>
                  </a:cubicBezTo>
                  <a:cubicBezTo>
                    <a:pt x="203" y="40"/>
                    <a:pt x="200" y="46"/>
                    <a:pt x="202" y="51"/>
                  </a:cubicBezTo>
                  <a:cubicBezTo>
                    <a:pt x="205" y="96"/>
                    <a:pt x="205" y="96"/>
                    <a:pt x="205" y="96"/>
                  </a:cubicBezTo>
                  <a:cubicBezTo>
                    <a:pt x="188" y="106"/>
                    <a:pt x="172" y="117"/>
                    <a:pt x="157" y="130"/>
                  </a:cubicBezTo>
                  <a:cubicBezTo>
                    <a:pt x="103" y="111"/>
                    <a:pt x="103" y="111"/>
                    <a:pt x="103" y="111"/>
                  </a:cubicBezTo>
                  <a:cubicBezTo>
                    <a:pt x="98" y="108"/>
                    <a:pt x="93" y="109"/>
                    <a:pt x="90" y="113"/>
                  </a:cubicBezTo>
                  <a:cubicBezTo>
                    <a:pt x="61" y="153"/>
                    <a:pt x="61" y="153"/>
                    <a:pt x="61" y="153"/>
                  </a:cubicBezTo>
                  <a:cubicBezTo>
                    <a:pt x="59" y="157"/>
                    <a:pt x="60" y="163"/>
                    <a:pt x="64" y="166"/>
                  </a:cubicBezTo>
                  <a:cubicBezTo>
                    <a:pt x="95" y="204"/>
                    <a:pt x="95" y="204"/>
                    <a:pt x="95" y="204"/>
                  </a:cubicBezTo>
                  <a:cubicBezTo>
                    <a:pt x="84" y="222"/>
                    <a:pt x="75" y="242"/>
                    <a:pt x="68" y="263"/>
                  </a:cubicBezTo>
                  <a:cubicBezTo>
                    <a:pt x="21" y="268"/>
                    <a:pt x="21" y="268"/>
                    <a:pt x="21" y="268"/>
                  </a:cubicBezTo>
                  <a:cubicBezTo>
                    <a:pt x="16" y="267"/>
                    <a:pt x="11" y="269"/>
                    <a:pt x="10" y="274"/>
                  </a:cubicBezTo>
                  <a:lnTo>
                    <a:pt x="1" y="323"/>
                  </a:lnTo>
                  <a:close/>
                  <a:moveTo>
                    <a:pt x="565" y="388"/>
                  </a:moveTo>
                  <a:cubicBezTo>
                    <a:pt x="566" y="380"/>
                    <a:pt x="574" y="374"/>
                    <a:pt x="582" y="375"/>
                  </a:cubicBezTo>
                  <a:cubicBezTo>
                    <a:pt x="590" y="376"/>
                    <a:pt x="596" y="384"/>
                    <a:pt x="595" y="392"/>
                  </a:cubicBezTo>
                  <a:cubicBezTo>
                    <a:pt x="594" y="400"/>
                    <a:pt x="586" y="406"/>
                    <a:pt x="578" y="405"/>
                  </a:cubicBezTo>
                  <a:cubicBezTo>
                    <a:pt x="570" y="404"/>
                    <a:pt x="564" y="396"/>
                    <a:pt x="565" y="388"/>
                  </a:cubicBezTo>
                  <a:close/>
                  <a:moveTo>
                    <a:pt x="218" y="186"/>
                  </a:moveTo>
                  <a:cubicBezTo>
                    <a:pt x="211" y="191"/>
                    <a:pt x="202" y="190"/>
                    <a:pt x="197" y="183"/>
                  </a:cubicBezTo>
                  <a:cubicBezTo>
                    <a:pt x="192" y="176"/>
                    <a:pt x="193" y="167"/>
                    <a:pt x="200" y="162"/>
                  </a:cubicBezTo>
                  <a:cubicBezTo>
                    <a:pt x="206" y="157"/>
                    <a:pt x="216" y="158"/>
                    <a:pt x="221" y="165"/>
                  </a:cubicBezTo>
                  <a:cubicBezTo>
                    <a:pt x="226" y="171"/>
                    <a:pt x="225" y="181"/>
                    <a:pt x="218" y="186"/>
                  </a:cubicBezTo>
                  <a:close/>
                  <a:moveTo>
                    <a:pt x="396" y="130"/>
                  </a:moveTo>
                  <a:cubicBezTo>
                    <a:pt x="395" y="139"/>
                    <a:pt x="387" y="145"/>
                    <a:pt x="379" y="143"/>
                  </a:cubicBezTo>
                  <a:cubicBezTo>
                    <a:pt x="370" y="142"/>
                    <a:pt x="365" y="135"/>
                    <a:pt x="366" y="126"/>
                  </a:cubicBezTo>
                  <a:cubicBezTo>
                    <a:pt x="367" y="118"/>
                    <a:pt x="374" y="112"/>
                    <a:pt x="383" y="113"/>
                  </a:cubicBezTo>
                  <a:cubicBezTo>
                    <a:pt x="391" y="115"/>
                    <a:pt x="397" y="122"/>
                    <a:pt x="396" y="130"/>
                  </a:cubicBezTo>
                  <a:close/>
                  <a:moveTo>
                    <a:pt x="544" y="230"/>
                  </a:moveTo>
                  <a:cubicBezTo>
                    <a:pt x="537" y="235"/>
                    <a:pt x="527" y="234"/>
                    <a:pt x="522" y="227"/>
                  </a:cubicBezTo>
                  <a:cubicBezTo>
                    <a:pt x="517" y="220"/>
                    <a:pt x="519" y="211"/>
                    <a:pt x="525" y="206"/>
                  </a:cubicBezTo>
                  <a:cubicBezTo>
                    <a:pt x="532" y="201"/>
                    <a:pt x="541" y="202"/>
                    <a:pt x="547" y="209"/>
                  </a:cubicBezTo>
                  <a:cubicBezTo>
                    <a:pt x="552" y="215"/>
                    <a:pt x="550" y="225"/>
                    <a:pt x="544" y="230"/>
                  </a:cubicBezTo>
                  <a:close/>
                  <a:moveTo>
                    <a:pt x="481" y="532"/>
                  </a:moveTo>
                  <a:cubicBezTo>
                    <a:pt x="488" y="527"/>
                    <a:pt x="497" y="528"/>
                    <a:pt x="502" y="534"/>
                  </a:cubicBezTo>
                  <a:cubicBezTo>
                    <a:pt x="507" y="541"/>
                    <a:pt x="506" y="551"/>
                    <a:pt x="500" y="556"/>
                  </a:cubicBezTo>
                  <a:cubicBezTo>
                    <a:pt x="493" y="561"/>
                    <a:pt x="483" y="559"/>
                    <a:pt x="478" y="553"/>
                  </a:cubicBezTo>
                  <a:cubicBezTo>
                    <a:pt x="473" y="546"/>
                    <a:pt x="475" y="537"/>
                    <a:pt x="481" y="532"/>
                  </a:cubicBezTo>
                  <a:close/>
                  <a:moveTo>
                    <a:pt x="303" y="587"/>
                  </a:moveTo>
                  <a:cubicBezTo>
                    <a:pt x="304" y="579"/>
                    <a:pt x="312" y="573"/>
                    <a:pt x="320" y="574"/>
                  </a:cubicBezTo>
                  <a:cubicBezTo>
                    <a:pt x="329" y="575"/>
                    <a:pt x="334" y="583"/>
                    <a:pt x="333" y="591"/>
                  </a:cubicBezTo>
                  <a:cubicBezTo>
                    <a:pt x="332" y="599"/>
                    <a:pt x="325" y="605"/>
                    <a:pt x="316" y="604"/>
                  </a:cubicBezTo>
                  <a:cubicBezTo>
                    <a:pt x="308" y="603"/>
                    <a:pt x="302" y="595"/>
                    <a:pt x="303" y="587"/>
                  </a:cubicBezTo>
                  <a:close/>
                  <a:moveTo>
                    <a:pt x="155" y="487"/>
                  </a:moveTo>
                  <a:cubicBezTo>
                    <a:pt x="162" y="482"/>
                    <a:pt x="172" y="484"/>
                    <a:pt x="177" y="490"/>
                  </a:cubicBezTo>
                  <a:cubicBezTo>
                    <a:pt x="182" y="497"/>
                    <a:pt x="180" y="507"/>
                    <a:pt x="174" y="512"/>
                  </a:cubicBezTo>
                  <a:cubicBezTo>
                    <a:pt x="167" y="517"/>
                    <a:pt x="158" y="515"/>
                    <a:pt x="153" y="509"/>
                  </a:cubicBezTo>
                  <a:cubicBezTo>
                    <a:pt x="148" y="502"/>
                    <a:pt x="149" y="493"/>
                    <a:pt x="155" y="487"/>
                  </a:cubicBezTo>
                  <a:close/>
                  <a:moveTo>
                    <a:pt x="169" y="330"/>
                  </a:moveTo>
                  <a:cubicBezTo>
                    <a:pt x="182" y="230"/>
                    <a:pt x="274" y="160"/>
                    <a:pt x="375" y="173"/>
                  </a:cubicBezTo>
                  <a:cubicBezTo>
                    <a:pt x="475" y="187"/>
                    <a:pt x="545" y="279"/>
                    <a:pt x="532" y="379"/>
                  </a:cubicBezTo>
                  <a:cubicBezTo>
                    <a:pt x="518" y="479"/>
                    <a:pt x="426" y="550"/>
                    <a:pt x="326" y="536"/>
                  </a:cubicBezTo>
                  <a:cubicBezTo>
                    <a:pt x="225" y="522"/>
                    <a:pt x="155" y="430"/>
                    <a:pt x="169" y="330"/>
                  </a:cubicBezTo>
                  <a:close/>
                  <a:moveTo>
                    <a:pt x="104" y="326"/>
                  </a:moveTo>
                  <a:cubicBezTo>
                    <a:pt x="105" y="317"/>
                    <a:pt x="113" y="311"/>
                    <a:pt x="121" y="313"/>
                  </a:cubicBezTo>
                  <a:cubicBezTo>
                    <a:pt x="130" y="314"/>
                    <a:pt x="135" y="321"/>
                    <a:pt x="134" y="330"/>
                  </a:cubicBezTo>
                  <a:cubicBezTo>
                    <a:pt x="133" y="338"/>
                    <a:pt x="125" y="344"/>
                    <a:pt x="117" y="343"/>
                  </a:cubicBezTo>
                  <a:cubicBezTo>
                    <a:pt x="109" y="341"/>
                    <a:pt x="103" y="334"/>
                    <a:pt x="104" y="326"/>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305" name="thoughts_family_blue"/>
          <p:cNvGrpSpPr/>
          <p:nvPr userDrawn="1"/>
        </p:nvGrpSpPr>
        <p:grpSpPr>
          <a:xfrm>
            <a:off x="8136551" y="1853382"/>
            <a:ext cx="876503" cy="1118953"/>
            <a:chOff x="7642226" y="3595687"/>
            <a:chExt cx="2117725" cy="2703514"/>
          </a:xfrm>
        </p:grpSpPr>
        <p:sp>
          <p:nvSpPr>
            <p:cNvPr id="306" name="Freeform 106"/>
            <p:cNvSpPr>
              <a:spLocks noEditPoints="1"/>
            </p:cNvSpPr>
            <p:nvPr/>
          </p:nvSpPr>
          <p:spPr bwMode="auto">
            <a:xfrm>
              <a:off x="9269413" y="4692650"/>
              <a:ext cx="133350" cy="133350"/>
            </a:xfrm>
            <a:custGeom>
              <a:avLst/>
              <a:gdLst>
                <a:gd name="T0" fmla="*/ 119 w 119"/>
                <a:gd name="T1" fmla="*/ 59 h 119"/>
                <a:gd name="T2" fmla="*/ 59 w 119"/>
                <a:gd name="T3" fmla="*/ 119 h 119"/>
                <a:gd name="T4" fmla="*/ 0 w 119"/>
                <a:gd name="T5" fmla="*/ 59 h 119"/>
                <a:gd name="T6" fmla="*/ 59 w 119"/>
                <a:gd name="T7" fmla="*/ 0 h 119"/>
                <a:gd name="T8" fmla="*/ 119 w 119"/>
                <a:gd name="T9" fmla="*/ 59 h 119"/>
                <a:gd name="T10" fmla="*/ 119 w 119"/>
                <a:gd name="T11" fmla="*/ 59 h 119"/>
                <a:gd name="T12" fmla="*/ 119 w 119"/>
                <a:gd name="T13" fmla="*/ 59 h 119"/>
              </a:gdLst>
              <a:ahLst/>
              <a:cxnLst>
                <a:cxn ang="0">
                  <a:pos x="T0" y="T1"/>
                </a:cxn>
                <a:cxn ang="0">
                  <a:pos x="T2" y="T3"/>
                </a:cxn>
                <a:cxn ang="0">
                  <a:pos x="T4" y="T5"/>
                </a:cxn>
                <a:cxn ang="0">
                  <a:pos x="T6" y="T7"/>
                </a:cxn>
                <a:cxn ang="0">
                  <a:pos x="T8" y="T9"/>
                </a:cxn>
                <a:cxn ang="0">
                  <a:pos x="T10" y="T11"/>
                </a:cxn>
                <a:cxn ang="0">
                  <a:pos x="T12" y="T13"/>
                </a:cxn>
              </a:cxnLst>
              <a:rect l="0" t="0" r="r" b="b"/>
              <a:pathLst>
                <a:path w="119" h="119">
                  <a:moveTo>
                    <a:pt x="119" y="59"/>
                  </a:moveTo>
                  <a:cubicBezTo>
                    <a:pt x="119" y="92"/>
                    <a:pt x="92" y="119"/>
                    <a:pt x="59" y="119"/>
                  </a:cubicBezTo>
                  <a:cubicBezTo>
                    <a:pt x="26" y="119"/>
                    <a:pt x="0" y="92"/>
                    <a:pt x="0" y="59"/>
                  </a:cubicBezTo>
                  <a:cubicBezTo>
                    <a:pt x="0" y="26"/>
                    <a:pt x="26" y="0"/>
                    <a:pt x="59" y="0"/>
                  </a:cubicBezTo>
                  <a:cubicBezTo>
                    <a:pt x="92" y="0"/>
                    <a:pt x="119" y="26"/>
                    <a:pt x="119" y="59"/>
                  </a:cubicBezTo>
                  <a:close/>
                  <a:moveTo>
                    <a:pt x="119" y="59"/>
                  </a:moveTo>
                  <a:cubicBezTo>
                    <a:pt x="119" y="59"/>
                    <a:pt x="119" y="59"/>
                    <a:pt x="119" y="59"/>
                  </a:cubicBezTo>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07" name="Freeform 107"/>
            <p:cNvSpPr>
              <a:spLocks noEditPoints="1"/>
            </p:cNvSpPr>
            <p:nvPr/>
          </p:nvSpPr>
          <p:spPr bwMode="auto">
            <a:xfrm>
              <a:off x="9188451" y="4799013"/>
              <a:ext cx="80963" cy="80963"/>
            </a:xfrm>
            <a:custGeom>
              <a:avLst/>
              <a:gdLst>
                <a:gd name="T0" fmla="*/ 72 w 72"/>
                <a:gd name="T1" fmla="*/ 36 h 71"/>
                <a:gd name="T2" fmla="*/ 36 w 72"/>
                <a:gd name="T3" fmla="*/ 71 h 71"/>
                <a:gd name="T4" fmla="*/ 0 w 72"/>
                <a:gd name="T5" fmla="*/ 36 h 71"/>
                <a:gd name="T6" fmla="*/ 36 w 72"/>
                <a:gd name="T7" fmla="*/ 0 h 71"/>
                <a:gd name="T8" fmla="*/ 72 w 72"/>
                <a:gd name="T9" fmla="*/ 36 h 71"/>
                <a:gd name="T10" fmla="*/ 72 w 72"/>
                <a:gd name="T11" fmla="*/ 36 h 71"/>
                <a:gd name="T12" fmla="*/ 72 w 72"/>
                <a:gd name="T13" fmla="*/ 36 h 71"/>
              </a:gdLst>
              <a:ahLst/>
              <a:cxnLst>
                <a:cxn ang="0">
                  <a:pos x="T0" y="T1"/>
                </a:cxn>
                <a:cxn ang="0">
                  <a:pos x="T2" y="T3"/>
                </a:cxn>
                <a:cxn ang="0">
                  <a:pos x="T4" y="T5"/>
                </a:cxn>
                <a:cxn ang="0">
                  <a:pos x="T6" y="T7"/>
                </a:cxn>
                <a:cxn ang="0">
                  <a:pos x="T8" y="T9"/>
                </a:cxn>
                <a:cxn ang="0">
                  <a:pos x="T10" y="T11"/>
                </a:cxn>
                <a:cxn ang="0">
                  <a:pos x="T12" y="T13"/>
                </a:cxn>
              </a:cxnLst>
              <a:rect l="0" t="0" r="r" b="b"/>
              <a:pathLst>
                <a:path w="72" h="71">
                  <a:moveTo>
                    <a:pt x="72" y="36"/>
                  </a:moveTo>
                  <a:cubicBezTo>
                    <a:pt x="72" y="55"/>
                    <a:pt x="55" y="71"/>
                    <a:pt x="36" y="71"/>
                  </a:cubicBezTo>
                  <a:cubicBezTo>
                    <a:pt x="16" y="71"/>
                    <a:pt x="0" y="55"/>
                    <a:pt x="0" y="36"/>
                  </a:cubicBezTo>
                  <a:cubicBezTo>
                    <a:pt x="0" y="16"/>
                    <a:pt x="16" y="0"/>
                    <a:pt x="36" y="0"/>
                  </a:cubicBezTo>
                  <a:cubicBezTo>
                    <a:pt x="55" y="0"/>
                    <a:pt x="72" y="16"/>
                    <a:pt x="72" y="36"/>
                  </a:cubicBezTo>
                  <a:close/>
                  <a:moveTo>
                    <a:pt x="72" y="36"/>
                  </a:moveTo>
                  <a:cubicBezTo>
                    <a:pt x="72" y="36"/>
                    <a:pt x="72" y="36"/>
                    <a:pt x="72" y="36"/>
                  </a:cubicBezTo>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08" name="Line 108"/>
            <p:cNvSpPr>
              <a:spLocks noChangeShapeType="1"/>
            </p:cNvSpPr>
            <p:nvPr/>
          </p:nvSpPr>
          <p:spPr bwMode="auto">
            <a:xfrm>
              <a:off x="9421813" y="4029075"/>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09" name="Line 109"/>
            <p:cNvSpPr>
              <a:spLocks noChangeShapeType="1"/>
            </p:cNvSpPr>
            <p:nvPr/>
          </p:nvSpPr>
          <p:spPr bwMode="auto">
            <a:xfrm>
              <a:off x="9421813" y="4029075"/>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10" name="Freeform 110"/>
            <p:cNvSpPr>
              <a:spLocks/>
            </p:cNvSpPr>
            <p:nvPr/>
          </p:nvSpPr>
          <p:spPr bwMode="auto">
            <a:xfrm>
              <a:off x="8986838" y="4119563"/>
              <a:ext cx="773113" cy="576263"/>
            </a:xfrm>
            <a:custGeom>
              <a:avLst/>
              <a:gdLst>
                <a:gd name="T0" fmla="*/ 594 w 688"/>
                <a:gd name="T1" fmla="*/ 175 h 513"/>
                <a:gd name="T2" fmla="*/ 448 w 688"/>
                <a:gd name="T3" fmla="*/ 19 h 513"/>
                <a:gd name="T4" fmla="*/ 354 w 688"/>
                <a:gd name="T5" fmla="*/ 61 h 513"/>
                <a:gd name="T6" fmla="*/ 251 w 688"/>
                <a:gd name="T7" fmla="*/ 0 h 513"/>
                <a:gd name="T8" fmla="*/ 123 w 688"/>
                <a:gd name="T9" fmla="*/ 124 h 513"/>
                <a:gd name="T10" fmla="*/ 0 w 688"/>
                <a:gd name="T11" fmla="*/ 280 h 513"/>
                <a:gd name="T12" fmla="*/ 132 w 688"/>
                <a:gd name="T13" fmla="*/ 438 h 513"/>
                <a:gd name="T14" fmla="*/ 176 w 688"/>
                <a:gd name="T15" fmla="*/ 429 h 513"/>
                <a:gd name="T16" fmla="*/ 282 w 688"/>
                <a:gd name="T17" fmla="*/ 494 h 513"/>
                <a:gd name="T18" fmla="*/ 354 w 688"/>
                <a:gd name="T19" fmla="*/ 468 h 513"/>
                <a:gd name="T20" fmla="*/ 445 w 688"/>
                <a:gd name="T21" fmla="*/ 513 h 513"/>
                <a:gd name="T22" fmla="*/ 564 w 688"/>
                <a:gd name="T23" fmla="*/ 422 h 513"/>
                <a:gd name="T24" fmla="*/ 584 w 688"/>
                <a:gd name="T25" fmla="*/ 424 h 513"/>
                <a:gd name="T26" fmla="*/ 688 w 688"/>
                <a:gd name="T27" fmla="*/ 299 h 513"/>
                <a:gd name="T28" fmla="*/ 594 w 688"/>
                <a:gd name="T29" fmla="*/ 175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8" h="513">
                  <a:moveTo>
                    <a:pt x="594" y="175"/>
                  </a:moveTo>
                  <a:cubicBezTo>
                    <a:pt x="584" y="87"/>
                    <a:pt x="523" y="19"/>
                    <a:pt x="448" y="19"/>
                  </a:cubicBezTo>
                  <a:cubicBezTo>
                    <a:pt x="412" y="19"/>
                    <a:pt x="379" y="36"/>
                    <a:pt x="354" y="61"/>
                  </a:cubicBezTo>
                  <a:cubicBezTo>
                    <a:pt x="330" y="24"/>
                    <a:pt x="293" y="0"/>
                    <a:pt x="251" y="0"/>
                  </a:cubicBezTo>
                  <a:cubicBezTo>
                    <a:pt x="188" y="0"/>
                    <a:pt x="136" y="53"/>
                    <a:pt x="123" y="124"/>
                  </a:cubicBezTo>
                  <a:cubicBezTo>
                    <a:pt x="54" y="129"/>
                    <a:pt x="0" y="197"/>
                    <a:pt x="0" y="280"/>
                  </a:cubicBezTo>
                  <a:cubicBezTo>
                    <a:pt x="0" y="368"/>
                    <a:pt x="59" y="438"/>
                    <a:pt x="132" y="438"/>
                  </a:cubicBezTo>
                  <a:cubicBezTo>
                    <a:pt x="147" y="438"/>
                    <a:pt x="162" y="435"/>
                    <a:pt x="176" y="429"/>
                  </a:cubicBezTo>
                  <a:cubicBezTo>
                    <a:pt x="200" y="468"/>
                    <a:pt x="238" y="494"/>
                    <a:pt x="282" y="494"/>
                  </a:cubicBezTo>
                  <a:cubicBezTo>
                    <a:pt x="308" y="494"/>
                    <a:pt x="333" y="484"/>
                    <a:pt x="354" y="468"/>
                  </a:cubicBezTo>
                  <a:cubicBezTo>
                    <a:pt x="378" y="496"/>
                    <a:pt x="410" y="513"/>
                    <a:pt x="445" y="513"/>
                  </a:cubicBezTo>
                  <a:cubicBezTo>
                    <a:pt x="498" y="513"/>
                    <a:pt x="543" y="475"/>
                    <a:pt x="564" y="422"/>
                  </a:cubicBezTo>
                  <a:cubicBezTo>
                    <a:pt x="570" y="424"/>
                    <a:pt x="577" y="424"/>
                    <a:pt x="584" y="424"/>
                  </a:cubicBezTo>
                  <a:cubicBezTo>
                    <a:pt x="641" y="424"/>
                    <a:pt x="688" y="368"/>
                    <a:pt x="688" y="299"/>
                  </a:cubicBezTo>
                  <a:cubicBezTo>
                    <a:pt x="688" y="234"/>
                    <a:pt x="646" y="181"/>
                    <a:pt x="594" y="175"/>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11" name="Freeform 111"/>
            <p:cNvSpPr>
              <a:spLocks noEditPoints="1"/>
            </p:cNvSpPr>
            <p:nvPr/>
          </p:nvSpPr>
          <p:spPr bwMode="auto">
            <a:xfrm>
              <a:off x="8120063" y="4811713"/>
              <a:ext cx="153988" cy="152400"/>
            </a:xfrm>
            <a:custGeom>
              <a:avLst/>
              <a:gdLst>
                <a:gd name="T0" fmla="*/ 6 w 136"/>
                <a:gd name="T1" fmla="*/ 78 h 135"/>
                <a:gd name="T2" fmla="*/ 58 w 136"/>
                <a:gd name="T3" fmla="*/ 5 h 135"/>
                <a:gd name="T4" fmla="*/ 130 w 136"/>
                <a:gd name="T5" fmla="*/ 57 h 135"/>
                <a:gd name="T6" fmla="*/ 79 w 136"/>
                <a:gd name="T7" fmla="*/ 129 h 135"/>
                <a:gd name="T8" fmla="*/ 6 w 136"/>
                <a:gd name="T9" fmla="*/ 78 h 135"/>
                <a:gd name="T10" fmla="*/ 6 w 136"/>
                <a:gd name="T11" fmla="*/ 78 h 135"/>
                <a:gd name="T12" fmla="*/ 6 w 136"/>
                <a:gd name="T13" fmla="*/ 78 h 135"/>
              </a:gdLst>
              <a:ahLst/>
              <a:cxnLst>
                <a:cxn ang="0">
                  <a:pos x="T0" y="T1"/>
                </a:cxn>
                <a:cxn ang="0">
                  <a:pos x="T2" y="T3"/>
                </a:cxn>
                <a:cxn ang="0">
                  <a:pos x="T4" y="T5"/>
                </a:cxn>
                <a:cxn ang="0">
                  <a:pos x="T6" y="T7"/>
                </a:cxn>
                <a:cxn ang="0">
                  <a:pos x="T8" y="T9"/>
                </a:cxn>
                <a:cxn ang="0">
                  <a:pos x="T10" y="T11"/>
                </a:cxn>
                <a:cxn ang="0">
                  <a:pos x="T12" y="T13"/>
                </a:cxn>
              </a:cxnLst>
              <a:rect l="0" t="0" r="r" b="b"/>
              <a:pathLst>
                <a:path w="136" h="135">
                  <a:moveTo>
                    <a:pt x="6" y="78"/>
                  </a:moveTo>
                  <a:cubicBezTo>
                    <a:pt x="0" y="44"/>
                    <a:pt x="24" y="11"/>
                    <a:pt x="58" y="5"/>
                  </a:cubicBezTo>
                  <a:cubicBezTo>
                    <a:pt x="92" y="0"/>
                    <a:pt x="124" y="23"/>
                    <a:pt x="130" y="57"/>
                  </a:cubicBezTo>
                  <a:cubicBezTo>
                    <a:pt x="136" y="91"/>
                    <a:pt x="113" y="124"/>
                    <a:pt x="79" y="129"/>
                  </a:cubicBezTo>
                  <a:cubicBezTo>
                    <a:pt x="44" y="135"/>
                    <a:pt x="12" y="112"/>
                    <a:pt x="6" y="78"/>
                  </a:cubicBezTo>
                  <a:close/>
                  <a:moveTo>
                    <a:pt x="6" y="78"/>
                  </a:moveTo>
                  <a:cubicBezTo>
                    <a:pt x="6" y="78"/>
                    <a:pt x="6" y="78"/>
                    <a:pt x="6" y="78"/>
                  </a:cubicBezTo>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12" name="Freeform 112"/>
            <p:cNvSpPr>
              <a:spLocks/>
            </p:cNvSpPr>
            <p:nvPr/>
          </p:nvSpPr>
          <p:spPr bwMode="auto">
            <a:xfrm>
              <a:off x="9375776" y="4310063"/>
              <a:ext cx="22225" cy="50800"/>
            </a:xfrm>
            <a:custGeom>
              <a:avLst/>
              <a:gdLst>
                <a:gd name="T0" fmla="*/ 20 w 20"/>
                <a:gd name="T1" fmla="*/ 44 h 45"/>
                <a:gd name="T2" fmla="*/ 19 w 20"/>
                <a:gd name="T3" fmla="*/ 0 h 45"/>
                <a:gd name="T4" fmla="*/ 0 w 20"/>
                <a:gd name="T5" fmla="*/ 19 h 45"/>
                <a:gd name="T6" fmla="*/ 8 w 20"/>
                <a:gd name="T7" fmla="*/ 27 h 45"/>
                <a:gd name="T8" fmla="*/ 20 w 20"/>
                <a:gd name="T9" fmla="*/ 45 h 45"/>
                <a:gd name="T10" fmla="*/ 20 w 20"/>
                <a:gd name="T11" fmla="*/ 44 h 45"/>
              </a:gdLst>
              <a:ahLst/>
              <a:cxnLst>
                <a:cxn ang="0">
                  <a:pos x="T0" y="T1"/>
                </a:cxn>
                <a:cxn ang="0">
                  <a:pos x="T2" y="T3"/>
                </a:cxn>
                <a:cxn ang="0">
                  <a:pos x="T4" y="T5"/>
                </a:cxn>
                <a:cxn ang="0">
                  <a:pos x="T6" y="T7"/>
                </a:cxn>
                <a:cxn ang="0">
                  <a:pos x="T8" y="T9"/>
                </a:cxn>
                <a:cxn ang="0">
                  <a:pos x="T10" y="T11"/>
                </a:cxn>
              </a:cxnLst>
              <a:rect l="0" t="0" r="r" b="b"/>
              <a:pathLst>
                <a:path w="20" h="45">
                  <a:moveTo>
                    <a:pt x="20" y="44"/>
                  </a:moveTo>
                  <a:cubicBezTo>
                    <a:pt x="19" y="0"/>
                    <a:pt x="19" y="0"/>
                    <a:pt x="19" y="0"/>
                  </a:cubicBezTo>
                  <a:cubicBezTo>
                    <a:pt x="14" y="5"/>
                    <a:pt x="7" y="12"/>
                    <a:pt x="0" y="19"/>
                  </a:cubicBezTo>
                  <a:cubicBezTo>
                    <a:pt x="3" y="21"/>
                    <a:pt x="6" y="24"/>
                    <a:pt x="8" y="27"/>
                  </a:cubicBezTo>
                  <a:cubicBezTo>
                    <a:pt x="12" y="32"/>
                    <a:pt x="16" y="38"/>
                    <a:pt x="20" y="45"/>
                  </a:cubicBezTo>
                  <a:lnTo>
                    <a:pt x="20" y="4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13" name="Freeform 113"/>
            <p:cNvSpPr>
              <a:spLocks/>
            </p:cNvSpPr>
            <p:nvPr/>
          </p:nvSpPr>
          <p:spPr bwMode="auto">
            <a:xfrm>
              <a:off x="7642226" y="4210050"/>
              <a:ext cx="820738" cy="619125"/>
            </a:xfrm>
            <a:custGeom>
              <a:avLst/>
              <a:gdLst>
                <a:gd name="T0" fmla="*/ 727 w 730"/>
                <a:gd name="T1" fmla="*/ 289 h 551"/>
                <a:gd name="T2" fmla="*/ 593 w 730"/>
                <a:gd name="T3" fmla="*/ 128 h 551"/>
                <a:gd name="T4" fmla="*/ 454 w 730"/>
                <a:gd name="T5" fmla="*/ 2 h 551"/>
                <a:gd name="T6" fmla="*/ 347 w 730"/>
                <a:gd name="T7" fmla="*/ 70 h 551"/>
                <a:gd name="T8" fmla="*/ 247 w 730"/>
                <a:gd name="T9" fmla="*/ 29 h 551"/>
                <a:gd name="T10" fmla="*/ 98 w 730"/>
                <a:gd name="T11" fmla="*/ 197 h 551"/>
                <a:gd name="T12" fmla="*/ 2 w 730"/>
                <a:gd name="T13" fmla="*/ 331 h 551"/>
                <a:gd name="T14" fmla="*/ 116 w 730"/>
                <a:gd name="T15" fmla="*/ 460 h 551"/>
                <a:gd name="T16" fmla="*/ 137 w 730"/>
                <a:gd name="T17" fmla="*/ 457 h 551"/>
                <a:gd name="T18" fmla="*/ 265 w 730"/>
                <a:gd name="T19" fmla="*/ 549 h 551"/>
                <a:gd name="T20" fmla="*/ 360 w 730"/>
                <a:gd name="T21" fmla="*/ 499 h 551"/>
                <a:gd name="T22" fmla="*/ 437 w 730"/>
                <a:gd name="T23" fmla="*/ 524 h 551"/>
                <a:gd name="T24" fmla="*/ 547 w 730"/>
                <a:gd name="T25" fmla="*/ 452 h 551"/>
                <a:gd name="T26" fmla="*/ 594 w 730"/>
                <a:gd name="T27" fmla="*/ 460 h 551"/>
                <a:gd name="T28" fmla="*/ 727 w 730"/>
                <a:gd name="T29" fmla="*/ 289 h 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30" h="551">
                  <a:moveTo>
                    <a:pt x="727" y="289"/>
                  </a:moveTo>
                  <a:cubicBezTo>
                    <a:pt x="724" y="201"/>
                    <a:pt x="665" y="132"/>
                    <a:pt x="593" y="128"/>
                  </a:cubicBezTo>
                  <a:cubicBezTo>
                    <a:pt x="577" y="54"/>
                    <a:pt x="520" y="0"/>
                    <a:pt x="454" y="2"/>
                  </a:cubicBezTo>
                  <a:cubicBezTo>
                    <a:pt x="410" y="3"/>
                    <a:pt x="371" y="30"/>
                    <a:pt x="347" y="70"/>
                  </a:cubicBezTo>
                  <a:cubicBezTo>
                    <a:pt x="319" y="43"/>
                    <a:pt x="285" y="28"/>
                    <a:pt x="247" y="29"/>
                  </a:cubicBezTo>
                  <a:cubicBezTo>
                    <a:pt x="167" y="31"/>
                    <a:pt x="105" y="105"/>
                    <a:pt x="98" y="197"/>
                  </a:cubicBezTo>
                  <a:cubicBezTo>
                    <a:pt x="42" y="206"/>
                    <a:pt x="0" y="263"/>
                    <a:pt x="2" y="331"/>
                  </a:cubicBezTo>
                  <a:cubicBezTo>
                    <a:pt x="5" y="404"/>
                    <a:pt x="56" y="462"/>
                    <a:pt x="116" y="460"/>
                  </a:cubicBezTo>
                  <a:cubicBezTo>
                    <a:pt x="124" y="460"/>
                    <a:pt x="131" y="459"/>
                    <a:pt x="137" y="457"/>
                  </a:cubicBezTo>
                  <a:cubicBezTo>
                    <a:pt x="161" y="513"/>
                    <a:pt x="210" y="551"/>
                    <a:pt x="265" y="549"/>
                  </a:cubicBezTo>
                  <a:cubicBezTo>
                    <a:pt x="303" y="548"/>
                    <a:pt x="336" y="529"/>
                    <a:pt x="360" y="499"/>
                  </a:cubicBezTo>
                  <a:cubicBezTo>
                    <a:pt x="383" y="515"/>
                    <a:pt x="409" y="525"/>
                    <a:pt x="437" y="524"/>
                  </a:cubicBezTo>
                  <a:cubicBezTo>
                    <a:pt x="484" y="523"/>
                    <a:pt x="523" y="494"/>
                    <a:pt x="547" y="452"/>
                  </a:cubicBezTo>
                  <a:cubicBezTo>
                    <a:pt x="562" y="457"/>
                    <a:pt x="577" y="461"/>
                    <a:pt x="594" y="460"/>
                  </a:cubicBezTo>
                  <a:cubicBezTo>
                    <a:pt x="670" y="458"/>
                    <a:pt x="730" y="381"/>
                    <a:pt x="727" y="289"/>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14" name="Freeform 114"/>
            <p:cNvSpPr>
              <a:spLocks/>
            </p:cNvSpPr>
            <p:nvPr/>
          </p:nvSpPr>
          <p:spPr bwMode="auto">
            <a:xfrm>
              <a:off x="9402763" y="4197350"/>
              <a:ext cx="65088" cy="68263"/>
            </a:xfrm>
            <a:custGeom>
              <a:avLst/>
              <a:gdLst>
                <a:gd name="T0" fmla="*/ 28 w 58"/>
                <a:gd name="T1" fmla="*/ 0 h 61"/>
                <a:gd name="T2" fmla="*/ 57 w 58"/>
                <a:gd name="T3" fmla="*/ 30 h 61"/>
                <a:gd name="T4" fmla="*/ 29 w 58"/>
                <a:gd name="T5" fmla="*/ 61 h 61"/>
                <a:gd name="T6" fmla="*/ 0 w 58"/>
                <a:gd name="T7" fmla="*/ 31 h 61"/>
                <a:gd name="T8" fmla="*/ 28 w 58"/>
                <a:gd name="T9" fmla="*/ 0 h 61"/>
              </a:gdLst>
              <a:ahLst/>
              <a:cxnLst>
                <a:cxn ang="0">
                  <a:pos x="T0" y="T1"/>
                </a:cxn>
                <a:cxn ang="0">
                  <a:pos x="T2" y="T3"/>
                </a:cxn>
                <a:cxn ang="0">
                  <a:pos x="T4" y="T5"/>
                </a:cxn>
                <a:cxn ang="0">
                  <a:pos x="T6" y="T7"/>
                </a:cxn>
                <a:cxn ang="0">
                  <a:pos x="T8" y="T9"/>
                </a:cxn>
              </a:cxnLst>
              <a:rect l="0" t="0" r="r" b="b"/>
              <a:pathLst>
                <a:path w="58" h="61">
                  <a:moveTo>
                    <a:pt x="28" y="0"/>
                  </a:moveTo>
                  <a:cubicBezTo>
                    <a:pt x="44" y="0"/>
                    <a:pt x="57" y="13"/>
                    <a:pt x="57" y="30"/>
                  </a:cubicBezTo>
                  <a:cubicBezTo>
                    <a:pt x="58" y="47"/>
                    <a:pt x="45" y="60"/>
                    <a:pt x="29" y="61"/>
                  </a:cubicBezTo>
                  <a:cubicBezTo>
                    <a:pt x="13" y="61"/>
                    <a:pt x="0" y="47"/>
                    <a:pt x="0" y="31"/>
                  </a:cubicBezTo>
                  <a:cubicBezTo>
                    <a:pt x="0" y="14"/>
                    <a:pt x="13" y="1"/>
                    <a:pt x="28" y="0"/>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15" name="Freeform 115"/>
            <p:cNvSpPr>
              <a:spLocks/>
            </p:cNvSpPr>
            <p:nvPr/>
          </p:nvSpPr>
          <p:spPr bwMode="auto">
            <a:xfrm>
              <a:off x="9283701" y="4257675"/>
              <a:ext cx="76200" cy="76200"/>
            </a:xfrm>
            <a:custGeom>
              <a:avLst/>
              <a:gdLst>
                <a:gd name="T0" fmla="*/ 3 w 68"/>
                <a:gd name="T1" fmla="*/ 28 h 67"/>
                <a:gd name="T2" fmla="*/ 41 w 68"/>
                <a:gd name="T3" fmla="*/ 4 h 67"/>
                <a:gd name="T4" fmla="*/ 65 w 68"/>
                <a:gd name="T5" fmla="*/ 41 h 67"/>
                <a:gd name="T6" fmla="*/ 56 w 68"/>
                <a:gd name="T7" fmla="*/ 56 h 67"/>
                <a:gd name="T8" fmla="*/ 27 w 68"/>
                <a:gd name="T9" fmla="*/ 65 h 67"/>
                <a:gd name="T10" fmla="*/ 15 w 68"/>
                <a:gd name="T11" fmla="*/ 59 h 67"/>
                <a:gd name="T12" fmla="*/ 15 w 68"/>
                <a:gd name="T13" fmla="*/ 59 h 67"/>
                <a:gd name="T14" fmla="*/ 12 w 68"/>
                <a:gd name="T15" fmla="*/ 57 h 67"/>
                <a:gd name="T16" fmla="*/ 3 w 68"/>
                <a:gd name="T17" fmla="*/ 28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 h="67">
                  <a:moveTo>
                    <a:pt x="3" y="28"/>
                  </a:moveTo>
                  <a:cubicBezTo>
                    <a:pt x="7" y="11"/>
                    <a:pt x="24" y="0"/>
                    <a:pt x="41" y="4"/>
                  </a:cubicBezTo>
                  <a:cubicBezTo>
                    <a:pt x="58" y="7"/>
                    <a:pt x="68" y="24"/>
                    <a:pt x="65" y="41"/>
                  </a:cubicBezTo>
                  <a:cubicBezTo>
                    <a:pt x="63" y="47"/>
                    <a:pt x="60" y="52"/>
                    <a:pt x="56" y="56"/>
                  </a:cubicBezTo>
                  <a:cubicBezTo>
                    <a:pt x="49" y="64"/>
                    <a:pt x="38" y="67"/>
                    <a:pt x="27" y="65"/>
                  </a:cubicBezTo>
                  <a:cubicBezTo>
                    <a:pt x="22" y="64"/>
                    <a:pt x="18" y="62"/>
                    <a:pt x="15" y="59"/>
                  </a:cubicBezTo>
                  <a:cubicBezTo>
                    <a:pt x="15" y="59"/>
                    <a:pt x="15" y="59"/>
                    <a:pt x="15" y="59"/>
                  </a:cubicBezTo>
                  <a:cubicBezTo>
                    <a:pt x="14" y="59"/>
                    <a:pt x="13" y="58"/>
                    <a:pt x="12" y="57"/>
                  </a:cubicBezTo>
                  <a:cubicBezTo>
                    <a:pt x="4" y="50"/>
                    <a:pt x="0" y="39"/>
                    <a:pt x="3" y="28"/>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16" name="Freeform 116"/>
            <p:cNvSpPr>
              <a:spLocks/>
            </p:cNvSpPr>
            <p:nvPr/>
          </p:nvSpPr>
          <p:spPr bwMode="auto">
            <a:xfrm>
              <a:off x="9207501" y="4273550"/>
              <a:ext cx="300038" cy="328613"/>
            </a:xfrm>
            <a:custGeom>
              <a:avLst/>
              <a:gdLst>
                <a:gd name="T0" fmla="*/ 256 w 267"/>
                <a:gd name="T1" fmla="*/ 127 h 293"/>
                <a:gd name="T2" fmla="*/ 246 w 267"/>
                <a:gd name="T3" fmla="*/ 116 h 293"/>
                <a:gd name="T4" fmla="*/ 237 w 267"/>
                <a:gd name="T5" fmla="*/ 32 h 293"/>
                <a:gd name="T6" fmla="*/ 238 w 267"/>
                <a:gd name="T7" fmla="*/ 101 h 293"/>
                <a:gd name="T8" fmla="*/ 224 w 267"/>
                <a:gd name="T9" fmla="*/ 249 h 293"/>
                <a:gd name="T10" fmla="*/ 207 w 267"/>
                <a:gd name="T11" fmla="*/ 112 h 293"/>
                <a:gd name="T12" fmla="*/ 202 w 267"/>
                <a:gd name="T13" fmla="*/ 233 h 293"/>
                <a:gd name="T14" fmla="*/ 171 w 267"/>
                <a:gd name="T15" fmla="*/ 233 h 293"/>
                <a:gd name="T16" fmla="*/ 162 w 267"/>
                <a:gd name="T17" fmla="*/ 132 h 293"/>
                <a:gd name="T18" fmla="*/ 140 w 267"/>
                <a:gd name="T19" fmla="*/ 73 h 293"/>
                <a:gd name="T20" fmla="*/ 141 w 267"/>
                <a:gd name="T21" fmla="*/ 148 h 293"/>
                <a:gd name="T22" fmla="*/ 134 w 267"/>
                <a:gd name="T23" fmla="*/ 292 h 293"/>
                <a:gd name="T24" fmla="*/ 108 w 267"/>
                <a:gd name="T25" fmla="*/ 159 h 293"/>
                <a:gd name="T26" fmla="*/ 97 w 267"/>
                <a:gd name="T27" fmla="*/ 174 h 293"/>
                <a:gd name="T28" fmla="*/ 76 w 267"/>
                <a:gd name="T29" fmla="*/ 292 h 293"/>
                <a:gd name="T30" fmla="*/ 65 w 267"/>
                <a:gd name="T31" fmla="*/ 149 h 293"/>
                <a:gd name="T32" fmla="*/ 64 w 267"/>
                <a:gd name="T33" fmla="*/ 68 h 293"/>
                <a:gd name="T34" fmla="*/ 38 w 267"/>
                <a:gd name="T35" fmla="*/ 110 h 293"/>
                <a:gd name="T36" fmla="*/ 46 w 267"/>
                <a:gd name="T37" fmla="*/ 139 h 293"/>
                <a:gd name="T38" fmla="*/ 37 w 267"/>
                <a:gd name="T39" fmla="*/ 126 h 293"/>
                <a:gd name="T40" fmla="*/ 26 w 267"/>
                <a:gd name="T41" fmla="*/ 134 h 293"/>
                <a:gd name="T42" fmla="*/ 13 w 267"/>
                <a:gd name="T43" fmla="*/ 133 h 293"/>
                <a:gd name="T44" fmla="*/ 8 w 267"/>
                <a:gd name="T45" fmla="*/ 291 h 293"/>
                <a:gd name="T46" fmla="*/ 0 w 267"/>
                <a:gd name="T47" fmla="*/ 133 h 293"/>
                <a:gd name="T48" fmla="*/ 25 w 267"/>
                <a:gd name="T49" fmla="*/ 79 h 293"/>
                <a:gd name="T50" fmla="*/ 71 w 267"/>
                <a:gd name="T51" fmla="*/ 44 h 293"/>
                <a:gd name="T52" fmla="*/ 76 w 267"/>
                <a:gd name="T53" fmla="*/ 43 h 293"/>
                <a:gd name="T54" fmla="*/ 87 w 267"/>
                <a:gd name="T55" fmla="*/ 51 h 293"/>
                <a:gd name="T56" fmla="*/ 102 w 267"/>
                <a:gd name="T57" fmla="*/ 54 h 293"/>
                <a:gd name="T58" fmla="*/ 129 w 267"/>
                <a:gd name="T59" fmla="*/ 42 h 293"/>
                <a:gd name="T60" fmla="*/ 171 w 267"/>
                <a:gd name="T61" fmla="*/ 4 h 293"/>
                <a:gd name="T62" fmla="*/ 227 w 267"/>
                <a:gd name="T63" fmla="*/ 0 h 293"/>
                <a:gd name="T64" fmla="*/ 238 w 267"/>
                <a:gd name="T65" fmla="*/ 3 h 293"/>
                <a:gd name="T66" fmla="*/ 267 w 267"/>
                <a:gd name="T67" fmla="*/ 92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67" h="293">
                  <a:moveTo>
                    <a:pt x="266" y="117"/>
                  </a:moveTo>
                  <a:cubicBezTo>
                    <a:pt x="266" y="123"/>
                    <a:pt x="262" y="127"/>
                    <a:pt x="256" y="127"/>
                  </a:cubicBezTo>
                  <a:cubicBezTo>
                    <a:pt x="256" y="127"/>
                    <a:pt x="256" y="127"/>
                    <a:pt x="256" y="127"/>
                  </a:cubicBezTo>
                  <a:cubicBezTo>
                    <a:pt x="250" y="127"/>
                    <a:pt x="246" y="122"/>
                    <a:pt x="246" y="116"/>
                  </a:cubicBezTo>
                  <a:cubicBezTo>
                    <a:pt x="247" y="107"/>
                    <a:pt x="247" y="99"/>
                    <a:pt x="247" y="92"/>
                  </a:cubicBezTo>
                  <a:cubicBezTo>
                    <a:pt x="246" y="60"/>
                    <a:pt x="242" y="41"/>
                    <a:pt x="237" y="32"/>
                  </a:cubicBezTo>
                  <a:cubicBezTo>
                    <a:pt x="238" y="76"/>
                    <a:pt x="238" y="76"/>
                    <a:pt x="238" y="76"/>
                  </a:cubicBezTo>
                  <a:cubicBezTo>
                    <a:pt x="238" y="101"/>
                    <a:pt x="238" y="101"/>
                    <a:pt x="238" y="101"/>
                  </a:cubicBezTo>
                  <a:cubicBezTo>
                    <a:pt x="239" y="232"/>
                    <a:pt x="239" y="232"/>
                    <a:pt x="239" y="232"/>
                  </a:cubicBezTo>
                  <a:cubicBezTo>
                    <a:pt x="240" y="242"/>
                    <a:pt x="233" y="249"/>
                    <a:pt x="224" y="249"/>
                  </a:cubicBezTo>
                  <a:cubicBezTo>
                    <a:pt x="215" y="249"/>
                    <a:pt x="208" y="242"/>
                    <a:pt x="208" y="233"/>
                  </a:cubicBezTo>
                  <a:cubicBezTo>
                    <a:pt x="207" y="112"/>
                    <a:pt x="207" y="112"/>
                    <a:pt x="207" y="112"/>
                  </a:cubicBezTo>
                  <a:cubicBezTo>
                    <a:pt x="201" y="112"/>
                    <a:pt x="201" y="112"/>
                    <a:pt x="201" y="112"/>
                  </a:cubicBezTo>
                  <a:cubicBezTo>
                    <a:pt x="202" y="233"/>
                    <a:pt x="202" y="233"/>
                    <a:pt x="202" y="233"/>
                  </a:cubicBezTo>
                  <a:cubicBezTo>
                    <a:pt x="202" y="242"/>
                    <a:pt x="195" y="250"/>
                    <a:pt x="187" y="250"/>
                  </a:cubicBezTo>
                  <a:cubicBezTo>
                    <a:pt x="178" y="250"/>
                    <a:pt x="171" y="242"/>
                    <a:pt x="171" y="233"/>
                  </a:cubicBezTo>
                  <a:cubicBezTo>
                    <a:pt x="170" y="141"/>
                    <a:pt x="170" y="141"/>
                    <a:pt x="170" y="141"/>
                  </a:cubicBezTo>
                  <a:cubicBezTo>
                    <a:pt x="166" y="140"/>
                    <a:pt x="162" y="137"/>
                    <a:pt x="162" y="132"/>
                  </a:cubicBezTo>
                  <a:cubicBezTo>
                    <a:pt x="158" y="102"/>
                    <a:pt x="150" y="85"/>
                    <a:pt x="142" y="76"/>
                  </a:cubicBezTo>
                  <a:cubicBezTo>
                    <a:pt x="142" y="75"/>
                    <a:pt x="141" y="74"/>
                    <a:pt x="140" y="73"/>
                  </a:cubicBezTo>
                  <a:cubicBezTo>
                    <a:pt x="141" y="148"/>
                    <a:pt x="141" y="148"/>
                    <a:pt x="141" y="148"/>
                  </a:cubicBezTo>
                  <a:cubicBezTo>
                    <a:pt x="141" y="148"/>
                    <a:pt x="141" y="148"/>
                    <a:pt x="141" y="148"/>
                  </a:cubicBezTo>
                  <a:cubicBezTo>
                    <a:pt x="145" y="166"/>
                    <a:pt x="151" y="204"/>
                    <a:pt x="151" y="274"/>
                  </a:cubicBezTo>
                  <a:cubicBezTo>
                    <a:pt x="152" y="284"/>
                    <a:pt x="144" y="292"/>
                    <a:pt x="134" y="292"/>
                  </a:cubicBezTo>
                  <a:cubicBezTo>
                    <a:pt x="125" y="292"/>
                    <a:pt x="117" y="284"/>
                    <a:pt x="117" y="275"/>
                  </a:cubicBezTo>
                  <a:cubicBezTo>
                    <a:pt x="116" y="212"/>
                    <a:pt x="111" y="176"/>
                    <a:pt x="108" y="159"/>
                  </a:cubicBezTo>
                  <a:cubicBezTo>
                    <a:pt x="99" y="160"/>
                    <a:pt x="99" y="160"/>
                    <a:pt x="99" y="160"/>
                  </a:cubicBezTo>
                  <a:cubicBezTo>
                    <a:pt x="98" y="163"/>
                    <a:pt x="98" y="168"/>
                    <a:pt x="97" y="174"/>
                  </a:cubicBezTo>
                  <a:cubicBezTo>
                    <a:pt x="95" y="194"/>
                    <a:pt x="93" y="226"/>
                    <a:pt x="93" y="275"/>
                  </a:cubicBezTo>
                  <a:cubicBezTo>
                    <a:pt x="93" y="284"/>
                    <a:pt x="86" y="292"/>
                    <a:pt x="76" y="292"/>
                  </a:cubicBezTo>
                  <a:cubicBezTo>
                    <a:pt x="66" y="293"/>
                    <a:pt x="58" y="285"/>
                    <a:pt x="58" y="275"/>
                  </a:cubicBezTo>
                  <a:cubicBezTo>
                    <a:pt x="57" y="205"/>
                    <a:pt x="62" y="167"/>
                    <a:pt x="65" y="149"/>
                  </a:cubicBezTo>
                  <a:cubicBezTo>
                    <a:pt x="65" y="149"/>
                    <a:pt x="65" y="149"/>
                    <a:pt x="65" y="149"/>
                  </a:cubicBezTo>
                  <a:cubicBezTo>
                    <a:pt x="64" y="68"/>
                    <a:pt x="64" y="68"/>
                    <a:pt x="64" y="68"/>
                  </a:cubicBezTo>
                  <a:cubicBezTo>
                    <a:pt x="58" y="71"/>
                    <a:pt x="50" y="77"/>
                    <a:pt x="44" y="89"/>
                  </a:cubicBezTo>
                  <a:cubicBezTo>
                    <a:pt x="42" y="94"/>
                    <a:pt x="39" y="101"/>
                    <a:pt x="38" y="110"/>
                  </a:cubicBezTo>
                  <a:cubicBezTo>
                    <a:pt x="46" y="114"/>
                    <a:pt x="52" y="123"/>
                    <a:pt x="52" y="132"/>
                  </a:cubicBezTo>
                  <a:cubicBezTo>
                    <a:pt x="52" y="136"/>
                    <a:pt x="49" y="139"/>
                    <a:pt x="46" y="139"/>
                  </a:cubicBezTo>
                  <a:cubicBezTo>
                    <a:pt x="42" y="139"/>
                    <a:pt x="39" y="136"/>
                    <a:pt x="39" y="133"/>
                  </a:cubicBezTo>
                  <a:cubicBezTo>
                    <a:pt x="39" y="130"/>
                    <a:pt x="38" y="128"/>
                    <a:pt x="37" y="126"/>
                  </a:cubicBezTo>
                  <a:cubicBezTo>
                    <a:pt x="35" y="130"/>
                    <a:pt x="31" y="133"/>
                    <a:pt x="27" y="134"/>
                  </a:cubicBezTo>
                  <a:cubicBezTo>
                    <a:pt x="26" y="134"/>
                    <a:pt x="26" y="134"/>
                    <a:pt x="26" y="134"/>
                  </a:cubicBezTo>
                  <a:cubicBezTo>
                    <a:pt x="21" y="133"/>
                    <a:pt x="17" y="130"/>
                    <a:pt x="16" y="125"/>
                  </a:cubicBezTo>
                  <a:cubicBezTo>
                    <a:pt x="14" y="127"/>
                    <a:pt x="13" y="130"/>
                    <a:pt x="13" y="133"/>
                  </a:cubicBezTo>
                  <a:cubicBezTo>
                    <a:pt x="15" y="284"/>
                    <a:pt x="15" y="284"/>
                    <a:pt x="15" y="284"/>
                  </a:cubicBezTo>
                  <a:cubicBezTo>
                    <a:pt x="15" y="288"/>
                    <a:pt x="12" y="291"/>
                    <a:pt x="8" y="291"/>
                  </a:cubicBezTo>
                  <a:cubicBezTo>
                    <a:pt x="5" y="291"/>
                    <a:pt x="2" y="288"/>
                    <a:pt x="2" y="285"/>
                  </a:cubicBezTo>
                  <a:cubicBezTo>
                    <a:pt x="0" y="133"/>
                    <a:pt x="0" y="133"/>
                    <a:pt x="0" y="133"/>
                  </a:cubicBezTo>
                  <a:cubicBezTo>
                    <a:pt x="0" y="122"/>
                    <a:pt x="7" y="112"/>
                    <a:pt x="17" y="109"/>
                  </a:cubicBezTo>
                  <a:cubicBezTo>
                    <a:pt x="18" y="97"/>
                    <a:pt x="21" y="87"/>
                    <a:pt x="25" y="79"/>
                  </a:cubicBezTo>
                  <a:cubicBezTo>
                    <a:pt x="30" y="68"/>
                    <a:pt x="38" y="60"/>
                    <a:pt x="45" y="55"/>
                  </a:cubicBezTo>
                  <a:cubicBezTo>
                    <a:pt x="56" y="47"/>
                    <a:pt x="66" y="45"/>
                    <a:pt x="71" y="44"/>
                  </a:cubicBezTo>
                  <a:cubicBezTo>
                    <a:pt x="72" y="43"/>
                    <a:pt x="74" y="43"/>
                    <a:pt x="75" y="43"/>
                  </a:cubicBezTo>
                  <a:cubicBezTo>
                    <a:pt x="76" y="43"/>
                    <a:pt x="76" y="43"/>
                    <a:pt x="76" y="43"/>
                  </a:cubicBezTo>
                  <a:cubicBezTo>
                    <a:pt x="76" y="43"/>
                    <a:pt x="76" y="43"/>
                    <a:pt x="76" y="43"/>
                  </a:cubicBezTo>
                  <a:cubicBezTo>
                    <a:pt x="79" y="46"/>
                    <a:pt x="83" y="49"/>
                    <a:pt x="87" y="51"/>
                  </a:cubicBezTo>
                  <a:cubicBezTo>
                    <a:pt x="89" y="52"/>
                    <a:pt x="92" y="53"/>
                    <a:pt x="94" y="54"/>
                  </a:cubicBezTo>
                  <a:cubicBezTo>
                    <a:pt x="97" y="54"/>
                    <a:pt x="100" y="54"/>
                    <a:pt x="102" y="54"/>
                  </a:cubicBezTo>
                  <a:cubicBezTo>
                    <a:pt x="112" y="54"/>
                    <a:pt x="122" y="50"/>
                    <a:pt x="128" y="42"/>
                  </a:cubicBezTo>
                  <a:cubicBezTo>
                    <a:pt x="129" y="42"/>
                    <a:pt x="129" y="42"/>
                    <a:pt x="129" y="42"/>
                  </a:cubicBezTo>
                  <a:cubicBezTo>
                    <a:pt x="129" y="42"/>
                    <a:pt x="129" y="42"/>
                    <a:pt x="129" y="42"/>
                  </a:cubicBezTo>
                  <a:cubicBezTo>
                    <a:pt x="149" y="22"/>
                    <a:pt x="165" y="8"/>
                    <a:pt x="171" y="4"/>
                  </a:cubicBezTo>
                  <a:cubicBezTo>
                    <a:pt x="172" y="2"/>
                    <a:pt x="175" y="0"/>
                    <a:pt x="178" y="0"/>
                  </a:cubicBezTo>
                  <a:cubicBezTo>
                    <a:pt x="227" y="0"/>
                    <a:pt x="227" y="0"/>
                    <a:pt x="227" y="0"/>
                  </a:cubicBezTo>
                  <a:cubicBezTo>
                    <a:pt x="227" y="0"/>
                    <a:pt x="227" y="0"/>
                    <a:pt x="227" y="0"/>
                  </a:cubicBezTo>
                  <a:cubicBezTo>
                    <a:pt x="230" y="0"/>
                    <a:pt x="233" y="0"/>
                    <a:pt x="238" y="3"/>
                  </a:cubicBezTo>
                  <a:cubicBezTo>
                    <a:pt x="245" y="6"/>
                    <a:pt x="252" y="14"/>
                    <a:pt x="257" y="28"/>
                  </a:cubicBezTo>
                  <a:cubicBezTo>
                    <a:pt x="263" y="41"/>
                    <a:pt x="266" y="61"/>
                    <a:pt x="267" y="92"/>
                  </a:cubicBezTo>
                  <a:cubicBezTo>
                    <a:pt x="267" y="99"/>
                    <a:pt x="267" y="108"/>
                    <a:pt x="266" y="117"/>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17" name="Freeform 117"/>
            <p:cNvSpPr>
              <a:spLocks noEditPoints="1"/>
            </p:cNvSpPr>
            <p:nvPr/>
          </p:nvSpPr>
          <p:spPr bwMode="auto">
            <a:xfrm>
              <a:off x="8589963" y="4357688"/>
              <a:ext cx="100013" cy="98425"/>
            </a:xfrm>
            <a:custGeom>
              <a:avLst/>
              <a:gdLst>
                <a:gd name="T0" fmla="*/ 88 w 88"/>
                <a:gd name="T1" fmla="*/ 44 h 87"/>
                <a:gd name="T2" fmla="*/ 44 w 88"/>
                <a:gd name="T3" fmla="*/ 87 h 87"/>
                <a:gd name="T4" fmla="*/ 0 w 88"/>
                <a:gd name="T5" fmla="*/ 44 h 87"/>
                <a:gd name="T6" fmla="*/ 44 w 88"/>
                <a:gd name="T7" fmla="*/ 0 h 87"/>
                <a:gd name="T8" fmla="*/ 88 w 88"/>
                <a:gd name="T9" fmla="*/ 44 h 87"/>
                <a:gd name="T10" fmla="*/ 88 w 88"/>
                <a:gd name="T11" fmla="*/ 44 h 87"/>
                <a:gd name="T12" fmla="*/ 88 w 88"/>
                <a:gd name="T13" fmla="*/ 44 h 87"/>
              </a:gdLst>
              <a:ahLst/>
              <a:cxnLst>
                <a:cxn ang="0">
                  <a:pos x="T0" y="T1"/>
                </a:cxn>
                <a:cxn ang="0">
                  <a:pos x="T2" y="T3"/>
                </a:cxn>
                <a:cxn ang="0">
                  <a:pos x="T4" y="T5"/>
                </a:cxn>
                <a:cxn ang="0">
                  <a:pos x="T6" y="T7"/>
                </a:cxn>
                <a:cxn ang="0">
                  <a:pos x="T8" y="T9"/>
                </a:cxn>
                <a:cxn ang="0">
                  <a:pos x="T10" y="T11"/>
                </a:cxn>
                <a:cxn ang="0">
                  <a:pos x="T12" y="T13"/>
                </a:cxn>
              </a:cxnLst>
              <a:rect l="0" t="0" r="r" b="b"/>
              <a:pathLst>
                <a:path w="88" h="87">
                  <a:moveTo>
                    <a:pt x="88" y="44"/>
                  </a:moveTo>
                  <a:cubicBezTo>
                    <a:pt x="88" y="68"/>
                    <a:pt x="68" y="87"/>
                    <a:pt x="44" y="87"/>
                  </a:cubicBezTo>
                  <a:cubicBezTo>
                    <a:pt x="20" y="87"/>
                    <a:pt x="0" y="68"/>
                    <a:pt x="0" y="44"/>
                  </a:cubicBezTo>
                  <a:cubicBezTo>
                    <a:pt x="0" y="20"/>
                    <a:pt x="20" y="0"/>
                    <a:pt x="44" y="0"/>
                  </a:cubicBezTo>
                  <a:cubicBezTo>
                    <a:pt x="68" y="0"/>
                    <a:pt x="88" y="20"/>
                    <a:pt x="88" y="44"/>
                  </a:cubicBezTo>
                  <a:close/>
                  <a:moveTo>
                    <a:pt x="88" y="44"/>
                  </a:moveTo>
                  <a:cubicBezTo>
                    <a:pt x="88" y="44"/>
                    <a:pt x="88" y="44"/>
                    <a:pt x="88" y="44"/>
                  </a:cubicBezTo>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18" name="Freeform 118"/>
            <p:cNvSpPr>
              <a:spLocks noEditPoints="1"/>
            </p:cNvSpPr>
            <p:nvPr/>
          </p:nvSpPr>
          <p:spPr bwMode="auto">
            <a:xfrm>
              <a:off x="8621713" y="4198938"/>
              <a:ext cx="134938" cy="134938"/>
            </a:xfrm>
            <a:custGeom>
              <a:avLst/>
              <a:gdLst>
                <a:gd name="T0" fmla="*/ 120 w 120"/>
                <a:gd name="T1" fmla="*/ 60 h 120"/>
                <a:gd name="T2" fmla="*/ 60 w 120"/>
                <a:gd name="T3" fmla="*/ 120 h 120"/>
                <a:gd name="T4" fmla="*/ 0 w 120"/>
                <a:gd name="T5" fmla="*/ 60 h 120"/>
                <a:gd name="T6" fmla="*/ 60 w 120"/>
                <a:gd name="T7" fmla="*/ 0 h 120"/>
                <a:gd name="T8" fmla="*/ 120 w 120"/>
                <a:gd name="T9" fmla="*/ 60 h 120"/>
                <a:gd name="T10" fmla="*/ 120 w 120"/>
                <a:gd name="T11" fmla="*/ 60 h 120"/>
                <a:gd name="T12" fmla="*/ 120 w 120"/>
                <a:gd name="T13" fmla="*/ 60 h 120"/>
              </a:gdLst>
              <a:ahLst/>
              <a:cxnLst>
                <a:cxn ang="0">
                  <a:pos x="T0" y="T1"/>
                </a:cxn>
                <a:cxn ang="0">
                  <a:pos x="T2" y="T3"/>
                </a:cxn>
                <a:cxn ang="0">
                  <a:pos x="T4" y="T5"/>
                </a:cxn>
                <a:cxn ang="0">
                  <a:pos x="T6" y="T7"/>
                </a:cxn>
                <a:cxn ang="0">
                  <a:pos x="T8" y="T9"/>
                </a:cxn>
                <a:cxn ang="0">
                  <a:pos x="T10" y="T11"/>
                </a:cxn>
                <a:cxn ang="0">
                  <a:pos x="T12" y="T13"/>
                </a:cxn>
              </a:cxnLst>
              <a:rect l="0" t="0" r="r" b="b"/>
              <a:pathLst>
                <a:path w="120" h="120">
                  <a:moveTo>
                    <a:pt x="120" y="60"/>
                  </a:moveTo>
                  <a:cubicBezTo>
                    <a:pt x="120" y="94"/>
                    <a:pt x="93" y="120"/>
                    <a:pt x="60" y="120"/>
                  </a:cubicBezTo>
                  <a:cubicBezTo>
                    <a:pt x="27" y="120"/>
                    <a:pt x="0" y="94"/>
                    <a:pt x="0" y="60"/>
                  </a:cubicBezTo>
                  <a:cubicBezTo>
                    <a:pt x="0" y="27"/>
                    <a:pt x="27" y="0"/>
                    <a:pt x="60" y="0"/>
                  </a:cubicBezTo>
                  <a:cubicBezTo>
                    <a:pt x="93" y="0"/>
                    <a:pt x="120" y="27"/>
                    <a:pt x="120" y="60"/>
                  </a:cubicBezTo>
                  <a:close/>
                  <a:moveTo>
                    <a:pt x="120" y="60"/>
                  </a:moveTo>
                  <a:cubicBezTo>
                    <a:pt x="120" y="60"/>
                    <a:pt x="120" y="60"/>
                    <a:pt x="120" y="60"/>
                  </a:cubicBezTo>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19" name="Freeform 119"/>
            <p:cNvSpPr>
              <a:spLocks/>
            </p:cNvSpPr>
            <p:nvPr/>
          </p:nvSpPr>
          <p:spPr bwMode="auto">
            <a:xfrm>
              <a:off x="8315326" y="3595687"/>
              <a:ext cx="796925" cy="571500"/>
            </a:xfrm>
            <a:custGeom>
              <a:avLst/>
              <a:gdLst>
                <a:gd name="T0" fmla="*/ 592 w 708"/>
                <a:gd name="T1" fmla="*/ 143 h 508"/>
                <a:gd name="T2" fmla="*/ 475 w 708"/>
                <a:gd name="T3" fmla="*/ 6 h 508"/>
                <a:gd name="T4" fmla="*/ 365 w 708"/>
                <a:gd name="T5" fmla="*/ 58 h 508"/>
                <a:gd name="T6" fmla="*/ 275 w 708"/>
                <a:gd name="T7" fmla="*/ 7 h 508"/>
                <a:gd name="T8" fmla="*/ 113 w 708"/>
                <a:gd name="T9" fmla="*/ 150 h 508"/>
                <a:gd name="T10" fmla="*/ 7 w 708"/>
                <a:gd name="T11" fmla="*/ 266 h 508"/>
                <a:gd name="T12" fmla="*/ 100 w 708"/>
                <a:gd name="T13" fmla="*/ 402 h 508"/>
                <a:gd name="T14" fmla="*/ 120 w 708"/>
                <a:gd name="T15" fmla="*/ 402 h 508"/>
                <a:gd name="T16" fmla="*/ 231 w 708"/>
                <a:gd name="T17" fmla="*/ 504 h 508"/>
                <a:gd name="T18" fmla="*/ 327 w 708"/>
                <a:gd name="T19" fmla="*/ 468 h 508"/>
                <a:gd name="T20" fmla="*/ 397 w 708"/>
                <a:gd name="T21" fmla="*/ 501 h 508"/>
                <a:gd name="T22" fmla="*/ 510 w 708"/>
                <a:gd name="T23" fmla="*/ 445 h 508"/>
                <a:gd name="T24" fmla="*/ 553 w 708"/>
                <a:gd name="T25" fmla="*/ 459 h 508"/>
                <a:gd name="T26" fmla="*/ 701 w 708"/>
                <a:gd name="T27" fmla="*/ 312 h 508"/>
                <a:gd name="T28" fmla="*/ 592 w 708"/>
                <a:gd name="T29" fmla="*/ 143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08" h="508">
                  <a:moveTo>
                    <a:pt x="592" y="143"/>
                  </a:moveTo>
                  <a:cubicBezTo>
                    <a:pt x="586" y="70"/>
                    <a:pt x="538" y="12"/>
                    <a:pt x="475" y="6"/>
                  </a:cubicBezTo>
                  <a:cubicBezTo>
                    <a:pt x="433" y="2"/>
                    <a:pt x="393" y="23"/>
                    <a:pt x="365" y="58"/>
                  </a:cubicBezTo>
                  <a:cubicBezTo>
                    <a:pt x="342" y="30"/>
                    <a:pt x="311" y="11"/>
                    <a:pt x="275" y="7"/>
                  </a:cubicBezTo>
                  <a:cubicBezTo>
                    <a:pt x="199" y="0"/>
                    <a:pt x="131" y="63"/>
                    <a:pt x="113" y="150"/>
                  </a:cubicBezTo>
                  <a:cubicBezTo>
                    <a:pt x="60" y="151"/>
                    <a:pt x="13" y="201"/>
                    <a:pt x="7" y="266"/>
                  </a:cubicBezTo>
                  <a:cubicBezTo>
                    <a:pt x="0" y="336"/>
                    <a:pt x="42" y="397"/>
                    <a:pt x="100" y="402"/>
                  </a:cubicBezTo>
                  <a:cubicBezTo>
                    <a:pt x="107" y="403"/>
                    <a:pt x="113" y="403"/>
                    <a:pt x="120" y="402"/>
                  </a:cubicBezTo>
                  <a:cubicBezTo>
                    <a:pt x="136" y="458"/>
                    <a:pt x="178" y="499"/>
                    <a:pt x="231" y="504"/>
                  </a:cubicBezTo>
                  <a:cubicBezTo>
                    <a:pt x="266" y="508"/>
                    <a:pt x="300" y="493"/>
                    <a:pt x="327" y="468"/>
                  </a:cubicBezTo>
                  <a:cubicBezTo>
                    <a:pt x="346" y="486"/>
                    <a:pt x="370" y="498"/>
                    <a:pt x="397" y="501"/>
                  </a:cubicBezTo>
                  <a:cubicBezTo>
                    <a:pt x="441" y="505"/>
                    <a:pt x="482" y="483"/>
                    <a:pt x="510" y="445"/>
                  </a:cubicBezTo>
                  <a:cubicBezTo>
                    <a:pt x="523" y="452"/>
                    <a:pt x="538" y="458"/>
                    <a:pt x="553" y="459"/>
                  </a:cubicBezTo>
                  <a:cubicBezTo>
                    <a:pt x="626" y="466"/>
                    <a:pt x="692" y="400"/>
                    <a:pt x="701" y="312"/>
                  </a:cubicBezTo>
                  <a:cubicBezTo>
                    <a:pt x="708" y="228"/>
                    <a:pt x="660" y="155"/>
                    <a:pt x="592" y="143"/>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20" name="Freeform 120"/>
            <p:cNvSpPr>
              <a:spLocks noEditPoints="1"/>
            </p:cNvSpPr>
            <p:nvPr/>
          </p:nvSpPr>
          <p:spPr bwMode="auto">
            <a:xfrm>
              <a:off x="8250238" y="4945063"/>
              <a:ext cx="90488" cy="90488"/>
            </a:xfrm>
            <a:custGeom>
              <a:avLst/>
              <a:gdLst>
                <a:gd name="T0" fmla="*/ 3 w 81"/>
                <a:gd name="T1" fmla="*/ 47 h 81"/>
                <a:gd name="T2" fmla="*/ 34 w 81"/>
                <a:gd name="T3" fmla="*/ 3 h 81"/>
                <a:gd name="T4" fmla="*/ 78 w 81"/>
                <a:gd name="T5" fmla="*/ 34 h 81"/>
                <a:gd name="T6" fmla="*/ 47 w 81"/>
                <a:gd name="T7" fmla="*/ 78 h 81"/>
                <a:gd name="T8" fmla="*/ 3 w 81"/>
                <a:gd name="T9" fmla="*/ 47 h 81"/>
                <a:gd name="T10" fmla="*/ 3 w 81"/>
                <a:gd name="T11" fmla="*/ 47 h 81"/>
                <a:gd name="T12" fmla="*/ 3 w 81"/>
                <a:gd name="T13" fmla="*/ 47 h 81"/>
              </a:gdLst>
              <a:ahLst/>
              <a:cxnLst>
                <a:cxn ang="0">
                  <a:pos x="T0" y="T1"/>
                </a:cxn>
                <a:cxn ang="0">
                  <a:pos x="T2" y="T3"/>
                </a:cxn>
                <a:cxn ang="0">
                  <a:pos x="T4" y="T5"/>
                </a:cxn>
                <a:cxn ang="0">
                  <a:pos x="T6" y="T7"/>
                </a:cxn>
                <a:cxn ang="0">
                  <a:pos x="T8" y="T9"/>
                </a:cxn>
                <a:cxn ang="0">
                  <a:pos x="T10" y="T11"/>
                </a:cxn>
                <a:cxn ang="0">
                  <a:pos x="T12" y="T13"/>
                </a:cxn>
              </a:cxnLst>
              <a:rect l="0" t="0" r="r" b="b"/>
              <a:pathLst>
                <a:path w="81" h="81">
                  <a:moveTo>
                    <a:pt x="3" y="47"/>
                  </a:moveTo>
                  <a:cubicBezTo>
                    <a:pt x="0" y="26"/>
                    <a:pt x="14" y="7"/>
                    <a:pt x="34" y="3"/>
                  </a:cubicBezTo>
                  <a:cubicBezTo>
                    <a:pt x="55" y="0"/>
                    <a:pt x="74" y="14"/>
                    <a:pt x="78" y="34"/>
                  </a:cubicBezTo>
                  <a:cubicBezTo>
                    <a:pt x="81" y="55"/>
                    <a:pt x="67" y="74"/>
                    <a:pt x="47" y="78"/>
                  </a:cubicBezTo>
                  <a:cubicBezTo>
                    <a:pt x="26" y="81"/>
                    <a:pt x="7" y="67"/>
                    <a:pt x="3" y="47"/>
                  </a:cubicBezTo>
                  <a:close/>
                  <a:moveTo>
                    <a:pt x="3" y="47"/>
                  </a:moveTo>
                  <a:cubicBezTo>
                    <a:pt x="3" y="47"/>
                    <a:pt x="3" y="47"/>
                    <a:pt x="3" y="47"/>
                  </a:cubicBezTo>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21" name="Freeform 121"/>
            <p:cNvSpPr>
              <a:spLocks noEditPoints="1"/>
            </p:cNvSpPr>
            <p:nvPr/>
          </p:nvSpPr>
          <p:spPr bwMode="auto">
            <a:xfrm>
              <a:off x="8529638" y="4525963"/>
              <a:ext cx="365125" cy="342900"/>
            </a:xfrm>
            <a:custGeom>
              <a:avLst/>
              <a:gdLst>
                <a:gd name="T0" fmla="*/ 66 w 325"/>
                <a:gd name="T1" fmla="*/ 293 h 305"/>
                <a:gd name="T2" fmla="*/ 78 w 325"/>
                <a:gd name="T3" fmla="*/ 287 h 305"/>
                <a:gd name="T4" fmla="*/ 139 w 325"/>
                <a:gd name="T5" fmla="*/ 240 h 305"/>
                <a:gd name="T6" fmla="*/ 218 w 325"/>
                <a:gd name="T7" fmla="*/ 292 h 305"/>
                <a:gd name="T8" fmla="*/ 235 w 325"/>
                <a:gd name="T9" fmla="*/ 301 h 305"/>
                <a:gd name="T10" fmla="*/ 241 w 325"/>
                <a:gd name="T11" fmla="*/ 305 h 305"/>
                <a:gd name="T12" fmla="*/ 325 w 325"/>
                <a:gd name="T13" fmla="*/ 163 h 305"/>
                <a:gd name="T14" fmla="*/ 163 w 325"/>
                <a:gd name="T15" fmla="*/ 0 h 305"/>
                <a:gd name="T16" fmla="*/ 0 w 325"/>
                <a:gd name="T17" fmla="*/ 163 h 305"/>
                <a:gd name="T18" fmla="*/ 66 w 325"/>
                <a:gd name="T19" fmla="*/ 293 h 305"/>
                <a:gd name="T20" fmla="*/ 66 w 325"/>
                <a:gd name="T21" fmla="*/ 293 h 305"/>
                <a:gd name="T22" fmla="*/ 66 w 325"/>
                <a:gd name="T23" fmla="*/ 293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5" h="305">
                  <a:moveTo>
                    <a:pt x="66" y="293"/>
                  </a:moveTo>
                  <a:cubicBezTo>
                    <a:pt x="78" y="287"/>
                    <a:pt x="78" y="287"/>
                    <a:pt x="78" y="287"/>
                  </a:cubicBezTo>
                  <a:cubicBezTo>
                    <a:pt x="88" y="261"/>
                    <a:pt x="111" y="243"/>
                    <a:pt x="139" y="240"/>
                  </a:cubicBezTo>
                  <a:cubicBezTo>
                    <a:pt x="183" y="235"/>
                    <a:pt x="210" y="267"/>
                    <a:pt x="218" y="292"/>
                  </a:cubicBezTo>
                  <a:cubicBezTo>
                    <a:pt x="235" y="301"/>
                    <a:pt x="235" y="301"/>
                    <a:pt x="235" y="301"/>
                  </a:cubicBezTo>
                  <a:cubicBezTo>
                    <a:pt x="237" y="303"/>
                    <a:pt x="239" y="304"/>
                    <a:pt x="241" y="305"/>
                  </a:cubicBezTo>
                  <a:cubicBezTo>
                    <a:pt x="291" y="277"/>
                    <a:pt x="325" y="224"/>
                    <a:pt x="325" y="163"/>
                  </a:cubicBezTo>
                  <a:cubicBezTo>
                    <a:pt x="325" y="73"/>
                    <a:pt x="252" y="0"/>
                    <a:pt x="163" y="0"/>
                  </a:cubicBezTo>
                  <a:cubicBezTo>
                    <a:pt x="73" y="0"/>
                    <a:pt x="0" y="73"/>
                    <a:pt x="0" y="163"/>
                  </a:cubicBezTo>
                  <a:cubicBezTo>
                    <a:pt x="0" y="216"/>
                    <a:pt x="26" y="264"/>
                    <a:pt x="66" y="293"/>
                  </a:cubicBezTo>
                  <a:close/>
                  <a:moveTo>
                    <a:pt x="66" y="293"/>
                  </a:moveTo>
                  <a:cubicBezTo>
                    <a:pt x="66" y="293"/>
                    <a:pt x="66" y="293"/>
                    <a:pt x="66" y="293"/>
                  </a:cubicBezTo>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22" name="Freeform 122"/>
            <p:cNvSpPr>
              <a:spLocks noEditPoints="1"/>
            </p:cNvSpPr>
            <p:nvPr/>
          </p:nvSpPr>
          <p:spPr bwMode="auto">
            <a:xfrm>
              <a:off x="8412163" y="4806950"/>
              <a:ext cx="354013" cy="431800"/>
            </a:xfrm>
            <a:custGeom>
              <a:avLst/>
              <a:gdLst>
                <a:gd name="T0" fmla="*/ 123 w 315"/>
                <a:gd name="T1" fmla="*/ 384 h 384"/>
                <a:gd name="T2" fmla="*/ 312 w 315"/>
                <a:gd name="T3" fmla="*/ 77 h 384"/>
                <a:gd name="T4" fmla="*/ 313 w 315"/>
                <a:gd name="T5" fmla="*/ 51 h 384"/>
                <a:gd name="T6" fmla="*/ 265 w 315"/>
                <a:gd name="T7" fmla="*/ 2 h 384"/>
                <a:gd name="T8" fmla="*/ 252 w 315"/>
                <a:gd name="T9" fmla="*/ 0 h 384"/>
                <a:gd name="T10" fmla="*/ 245 w 315"/>
                <a:gd name="T11" fmla="*/ 1 h 384"/>
                <a:gd name="T12" fmla="*/ 191 w 315"/>
                <a:gd name="T13" fmla="*/ 48 h 384"/>
                <a:gd name="T14" fmla="*/ 123 w 315"/>
                <a:gd name="T15" fmla="*/ 242 h 384"/>
                <a:gd name="T16" fmla="*/ 103 w 315"/>
                <a:gd name="T17" fmla="*/ 241 h 384"/>
                <a:gd name="T18" fmla="*/ 168 w 315"/>
                <a:gd name="T19" fmla="*/ 57 h 384"/>
                <a:gd name="T20" fmla="*/ 93 w 315"/>
                <a:gd name="T21" fmla="*/ 122 h 384"/>
                <a:gd name="T22" fmla="*/ 26 w 315"/>
                <a:gd name="T23" fmla="*/ 332 h 384"/>
                <a:gd name="T24" fmla="*/ 123 w 315"/>
                <a:gd name="T25" fmla="*/ 384 h 384"/>
                <a:gd name="T26" fmla="*/ 123 w 315"/>
                <a:gd name="T27" fmla="*/ 384 h 384"/>
                <a:gd name="T28" fmla="*/ 123 w 315"/>
                <a:gd name="T29" fmla="*/ 384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15" h="384">
                  <a:moveTo>
                    <a:pt x="123" y="384"/>
                  </a:moveTo>
                  <a:cubicBezTo>
                    <a:pt x="201" y="384"/>
                    <a:pt x="264" y="281"/>
                    <a:pt x="312" y="77"/>
                  </a:cubicBezTo>
                  <a:cubicBezTo>
                    <a:pt x="315" y="66"/>
                    <a:pt x="314" y="56"/>
                    <a:pt x="313" y="51"/>
                  </a:cubicBezTo>
                  <a:cubicBezTo>
                    <a:pt x="309" y="28"/>
                    <a:pt x="290" y="8"/>
                    <a:pt x="265" y="2"/>
                  </a:cubicBezTo>
                  <a:cubicBezTo>
                    <a:pt x="264" y="2"/>
                    <a:pt x="258" y="0"/>
                    <a:pt x="252" y="0"/>
                  </a:cubicBezTo>
                  <a:cubicBezTo>
                    <a:pt x="250" y="0"/>
                    <a:pt x="247" y="1"/>
                    <a:pt x="245" y="1"/>
                  </a:cubicBezTo>
                  <a:cubicBezTo>
                    <a:pt x="219" y="4"/>
                    <a:pt x="197" y="22"/>
                    <a:pt x="191" y="48"/>
                  </a:cubicBezTo>
                  <a:cubicBezTo>
                    <a:pt x="173" y="124"/>
                    <a:pt x="132" y="223"/>
                    <a:pt x="123" y="242"/>
                  </a:cubicBezTo>
                  <a:cubicBezTo>
                    <a:pt x="115" y="260"/>
                    <a:pt x="97" y="252"/>
                    <a:pt x="103" y="241"/>
                  </a:cubicBezTo>
                  <a:cubicBezTo>
                    <a:pt x="109" y="231"/>
                    <a:pt x="148" y="139"/>
                    <a:pt x="168" y="57"/>
                  </a:cubicBezTo>
                  <a:cubicBezTo>
                    <a:pt x="139" y="73"/>
                    <a:pt x="112" y="97"/>
                    <a:pt x="93" y="122"/>
                  </a:cubicBezTo>
                  <a:cubicBezTo>
                    <a:pt x="57" y="171"/>
                    <a:pt x="0" y="264"/>
                    <a:pt x="26" y="332"/>
                  </a:cubicBezTo>
                  <a:cubicBezTo>
                    <a:pt x="48" y="376"/>
                    <a:pt x="103" y="384"/>
                    <a:pt x="123" y="384"/>
                  </a:cubicBezTo>
                  <a:close/>
                  <a:moveTo>
                    <a:pt x="123" y="384"/>
                  </a:moveTo>
                  <a:cubicBezTo>
                    <a:pt x="123" y="384"/>
                    <a:pt x="123" y="384"/>
                    <a:pt x="123" y="384"/>
                  </a:cubicBezTo>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23" name="Freeform 123"/>
            <p:cNvSpPr>
              <a:spLocks/>
            </p:cNvSpPr>
            <p:nvPr/>
          </p:nvSpPr>
          <p:spPr bwMode="auto">
            <a:xfrm>
              <a:off x="8497888" y="4875213"/>
              <a:ext cx="528638" cy="1423988"/>
            </a:xfrm>
            <a:custGeom>
              <a:avLst/>
              <a:gdLst>
                <a:gd name="T0" fmla="*/ 274 w 470"/>
                <a:gd name="T1" fmla="*/ 12 h 1267"/>
                <a:gd name="T2" fmla="*/ 253 w 470"/>
                <a:gd name="T3" fmla="*/ 0 h 1267"/>
                <a:gd name="T4" fmla="*/ 251 w 470"/>
                <a:gd name="T5" fmla="*/ 20 h 1267"/>
                <a:gd name="T6" fmla="*/ 43 w 470"/>
                <a:gd name="T7" fmla="*/ 343 h 1267"/>
                <a:gd name="T8" fmla="*/ 0 w 470"/>
                <a:gd name="T9" fmla="*/ 337 h 1267"/>
                <a:gd name="T10" fmla="*/ 0 w 470"/>
                <a:gd name="T11" fmla="*/ 412 h 1267"/>
                <a:gd name="T12" fmla="*/ 0 w 470"/>
                <a:gd name="T13" fmla="*/ 457 h 1267"/>
                <a:gd name="T14" fmla="*/ 0 w 470"/>
                <a:gd name="T15" fmla="*/ 1197 h 1267"/>
                <a:gd name="T16" fmla="*/ 71 w 470"/>
                <a:gd name="T17" fmla="*/ 1267 h 1267"/>
                <a:gd name="T18" fmla="*/ 142 w 470"/>
                <a:gd name="T19" fmla="*/ 1197 h 1267"/>
                <a:gd name="T20" fmla="*/ 142 w 470"/>
                <a:gd name="T21" fmla="*/ 731 h 1267"/>
                <a:gd name="T22" fmla="*/ 166 w 470"/>
                <a:gd name="T23" fmla="*/ 708 h 1267"/>
                <a:gd name="T24" fmla="*/ 190 w 470"/>
                <a:gd name="T25" fmla="*/ 731 h 1267"/>
                <a:gd name="T26" fmla="*/ 190 w 470"/>
                <a:gd name="T27" fmla="*/ 1197 h 1267"/>
                <a:gd name="T28" fmla="*/ 261 w 470"/>
                <a:gd name="T29" fmla="*/ 1267 h 1267"/>
                <a:gd name="T30" fmla="*/ 332 w 470"/>
                <a:gd name="T31" fmla="*/ 1197 h 1267"/>
                <a:gd name="T32" fmla="*/ 332 w 470"/>
                <a:gd name="T33" fmla="*/ 412 h 1267"/>
                <a:gd name="T34" fmla="*/ 332 w 470"/>
                <a:gd name="T35" fmla="*/ 412 h 1267"/>
                <a:gd name="T36" fmla="*/ 332 w 470"/>
                <a:gd name="T37" fmla="*/ 391 h 1267"/>
                <a:gd name="T38" fmla="*/ 288 w 470"/>
                <a:gd name="T39" fmla="*/ 395 h 1267"/>
                <a:gd name="T40" fmla="*/ 207 w 470"/>
                <a:gd name="T41" fmla="*/ 323 h 1267"/>
                <a:gd name="T42" fmla="*/ 275 w 470"/>
                <a:gd name="T43" fmla="*/ 243 h 1267"/>
                <a:gd name="T44" fmla="*/ 321 w 470"/>
                <a:gd name="T45" fmla="*/ 233 h 1267"/>
                <a:gd name="T46" fmla="*/ 325 w 470"/>
                <a:gd name="T47" fmla="*/ 248 h 1267"/>
                <a:gd name="T48" fmla="*/ 282 w 470"/>
                <a:gd name="T49" fmla="*/ 257 h 1267"/>
                <a:gd name="T50" fmla="*/ 225 w 470"/>
                <a:gd name="T51" fmla="*/ 323 h 1267"/>
                <a:gd name="T52" fmla="*/ 293 w 470"/>
                <a:gd name="T53" fmla="*/ 380 h 1267"/>
                <a:gd name="T54" fmla="*/ 448 w 470"/>
                <a:gd name="T55" fmla="*/ 276 h 1267"/>
                <a:gd name="T56" fmla="*/ 274 w 470"/>
                <a:gd name="T57" fmla="*/ 12 h 1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70" h="1267">
                  <a:moveTo>
                    <a:pt x="274" y="12"/>
                  </a:moveTo>
                  <a:cubicBezTo>
                    <a:pt x="271" y="10"/>
                    <a:pt x="257" y="3"/>
                    <a:pt x="253" y="0"/>
                  </a:cubicBezTo>
                  <a:cubicBezTo>
                    <a:pt x="254" y="5"/>
                    <a:pt x="253" y="14"/>
                    <a:pt x="251" y="20"/>
                  </a:cubicBezTo>
                  <a:cubicBezTo>
                    <a:pt x="200" y="238"/>
                    <a:pt x="132" y="344"/>
                    <a:pt x="43" y="343"/>
                  </a:cubicBezTo>
                  <a:cubicBezTo>
                    <a:pt x="23" y="343"/>
                    <a:pt x="6" y="339"/>
                    <a:pt x="0" y="337"/>
                  </a:cubicBezTo>
                  <a:cubicBezTo>
                    <a:pt x="0" y="412"/>
                    <a:pt x="0" y="412"/>
                    <a:pt x="0" y="412"/>
                  </a:cubicBezTo>
                  <a:cubicBezTo>
                    <a:pt x="0" y="457"/>
                    <a:pt x="0" y="457"/>
                    <a:pt x="0" y="457"/>
                  </a:cubicBezTo>
                  <a:cubicBezTo>
                    <a:pt x="0" y="1197"/>
                    <a:pt x="0" y="1197"/>
                    <a:pt x="0" y="1197"/>
                  </a:cubicBezTo>
                  <a:cubicBezTo>
                    <a:pt x="0" y="1236"/>
                    <a:pt x="32" y="1267"/>
                    <a:pt x="71" y="1267"/>
                  </a:cubicBezTo>
                  <a:cubicBezTo>
                    <a:pt x="110" y="1267"/>
                    <a:pt x="142" y="1236"/>
                    <a:pt x="142" y="1197"/>
                  </a:cubicBezTo>
                  <a:cubicBezTo>
                    <a:pt x="142" y="731"/>
                    <a:pt x="142" y="731"/>
                    <a:pt x="142" y="731"/>
                  </a:cubicBezTo>
                  <a:cubicBezTo>
                    <a:pt x="142" y="718"/>
                    <a:pt x="153" y="708"/>
                    <a:pt x="166" y="708"/>
                  </a:cubicBezTo>
                  <a:cubicBezTo>
                    <a:pt x="179" y="708"/>
                    <a:pt x="190" y="718"/>
                    <a:pt x="190" y="731"/>
                  </a:cubicBezTo>
                  <a:cubicBezTo>
                    <a:pt x="190" y="1197"/>
                    <a:pt x="190" y="1197"/>
                    <a:pt x="190" y="1197"/>
                  </a:cubicBezTo>
                  <a:cubicBezTo>
                    <a:pt x="190" y="1236"/>
                    <a:pt x="222" y="1267"/>
                    <a:pt x="261" y="1267"/>
                  </a:cubicBezTo>
                  <a:cubicBezTo>
                    <a:pt x="300" y="1267"/>
                    <a:pt x="332" y="1236"/>
                    <a:pt x="332" y="1197"/>
                  </a:cubicBezTo>
                  <a:cubicBezTo>
                    <a:pt x="332" y="412"/>
                    <a:pt x="332" y="412"/>
                    <a:pt x="332" y="412"/>
                  </a:cubicBezTo>
                  <a:cubicBezTo>
                    <a:pt x="332" y="412"/>
                    <a:pt x="332" y="412"/>
                    <a:pt x="332" y="412"/>
                  </a:cubicBezTo>
                  <a:cubicBezTo>
                    <a:pt x="332" y="391"/>
                    <a:pt x="332" y="391"/>
                    <a:pt x="332" y="391"/>
                  </a:cubicBezTo>
                  <a:cubicBezTo>
                    <a:pt x="319" y="394"/>
                    <a:pt x="307" y="394"/>
                    <a:pt x="288" y="395"/>
                  </a:cubicBezTo>
                  <a:cubicBezTo>
                    <a:pt x="243" y="395"/>
                    <a:pt x="211" y="362"/>
                    <a:pt x="207" y="323"/>
                  </a:cubicBezTo>
                  <a:cubicBezTo>
                    <a:pt x="204" y="282"/>
                    <a:pt x="234" y="247"/>
                    <a:pt x="275" y="243"/>
                  </a:cubicBezTo>
                  <a:cubicBezTo>
                    <a:pt x="298" y="242"/>
                    <a:pt x="305" y="240"/>
                    <a:pt x="321" y="233"/>
                  </a:cubicBezTo>
                  <a:cubicBezTo>
                    <a:pt x="325" y="248"/>
                    <a:pt x="325" y="248"/>
                    <a:pt x="325" y="248"/>
                  </a:cubicBezTo>
                  <a:cubicBezTo>
                    <a:pt x="325" y="248"/>
                    <a:pt x="311" y="255"/>
                    <a:pt x="282" y="257"/>
                  </a:cubicBezTo>
                  <a:cubicBezTo>
                    <a:pt x="248" y="260"/>
                    <a:pt x="222" y="288"/>
                    <a:pt x="225" y="323"/>
                  </a:cubicBezTo>
                  <a:cubicBezTo>
                    <a:pt x="228" y="356"/>
                    <a:pt x="256" y="380"/>
                    <a:pt x="293" y="380"/>
                  </a:cubicBezTo>
                  <a:cubicBezTo>
                    <a:pt x="408" y="371"/>
                    <a:pt x="439" y="311"/>
                    <a:pt x="448" y="276"/>
                  </a:cubicBezTo>
                  <a:cubicBezTo>
                    <a:pt x="470" y="183"/>
                    <a:pt x="377" y="76"/>
                    <a:pt x="274" y="12"/>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24" name="Freeform 124"/>
            <p:cNvSpPr>
              <a:spLocks/>
            </p:cNvSpPr>
            <p:nvPr/>
          </p:nvSpPr>
          <p:spPr bwMode="auto">
            <a:xfrm>
              <a:off x="7947026" y="4414838"/>
              <a:ext cx="179388" cy="306388"/>
            </a:xfrm>
            <a:custGeom>
              <a:avLst/>
              <a:gdLst>
                <a:gd name="T0" fmla="*/ 90 w 159"/>
                <a:gd name="T1" fmla="*/ 211 h 274"/>
                <a:gd name="T2" fmla="*/ 90 w 159"/>
                <a:gd name="T3" fmla="*/ 199 h 274"/>
                <a:gd name="T4" fmla="*/ 86 w 159"/>
                <a:gd name="T5" fmla="*/ 192 h 274"/>
                <a:gd name="T6" fmla="*/ 86 w 159"/>
                <a:gd name="T7" fmla="*/ 150 h 274"/>
                <a:gd name="T8" fmla="*/ 93 w 159"/>
                <a:gd name="T9" fmla="*/ 142 h 274"/>
                <a:gd name="T10" fmla="*/ 104 w 159"/>
                <a:gd name="T11" fmla="*/ 142 h 274"/>
                <a:gd name="T12" fmla="*/ 104 w 159"/>
                <a:gd name="T13" fmla="*/ 135 h 274"/>
                <a:gd name="T14" fmla="*/ 113 w 159"/>
                <a:gd name="T15" fmla="*/ 125 h 274"/>
                <a:gd name="T16" fmla="*/ 113 w 159"/>
                <a:gd name="T17" fmla="*/ 36 h 274"/>
                <a:gd name="T18" fmla="*/ 116 w 159"/>
                <a:gd name="T19" fmla="*/ 42 h 274"/>
                <a:gd name="T20" fmla="*/ 123 w 159"/>
                <a:gd name="T21" fmla="*/ 102 h 274"/>
                <a:gd name="T22" fmla="*/ 123 w 159"/>
                <a:gd name="T23" fmla="*/ 125 h 274"/>
                <a:gd name="T24" fmla="*/ 123 w 159"/>
                <a:gd name="T25" fmla="*/ 128 h 274"/>
                <a:gd name="T26" fmla="*/ 114 w 159"/>
                <a:gd name="T27" fmla="*/ 128 h 274"/>
                <a:gd name="T28" fmla="*/ 107 w 159"/>
                <a:gd name="T29" fmla="*/ 135 h 274"/>
                <a:gd name="T30" fmla="*/ 107 w 159"/>
                <a:gd name="T31" fmla="*/ 142 h 274"/>
                <a:gd name="T32" fmla="*/ 113 w 159"/>
                <a:gd name="T33" fmla="*/ 142 h 274"/>
                <a:gd name="T34" fmla="*/ 113 w 159"/>
                <a:gd name="T35" fmla="*/ 135 h 274"/>
                <a:gd name="T36" fmla="*/ 114 w 159"/>
                <a:gd name="T37" fmla="*/ 134 h 274"/>
                <a:gd name="T38" fmla="*/ 124 w 159"/>
                <a:gd name="T39" fmla="*/ 134 h 274"/>
                <a:gd name="T40" fmla="*/ 125 w 159"/>
                <a:gd name="T41" fmla="*/ 137 h 274"/>
                <a:gd name="T42" fmla="*/ 134 w 159"/>
                <a:gd name="T43" fmla="*/ 141 h 274"/>
                <a:gd name="T44" fmla="*/ 134 w 159"/>
                <a:gd name="T45" fmla="*/ 141 h 274"/>
                <a:gd name="T46" fmla="*/ 143 w 159"/>
                <a:gd name="T47" fmla="*/ 137 h 274"/>
                <a:gd name="T48" fmla="*/ 145 w 159"/>
                <a:gd name="T49" fmla="*/ 134 h 274"/>
                <a:gd name="T50" fmla="*/ 151 w 159"/>
                <a:gd name="T51" fmla="*/ 134 h 274"/>
                <a:gd name="T52" fmla="*/ 153 w 159"/>
                <a:gd name="T53" fmla="*/ 135 h 274"/>
                <a:gd name="T54" fmla="*/ 153 w 159"/>
                <a:gd name="T55" fmla="*/ 142 h 274"/>
                <a:gd name="T56" fmla="*/ 159 w 159"/>
                <a:gd name="T57" fmla="*/ 142 h 274"/>
                <a:gd name="T58" fmla="*/ 159 w 159"/>
                <a:gd name="T59" fmla="*/ 135 h 274"/>
                <a:gd name="T60" fmla="*/ 151 w 159"/>
                <a:gd name="T61" fmla="*/ 128 h 274"/>
                <a:gd name="T62" fmla="*/ 146 w 159"/>
                <a:gd name="T63" fmla="*/ 128 h 274"/>
                <a:gd name="T64" fmla="*/ 146 w 159"/>
                <a:gd name="T65" fmla="*/ 125 h 274"/>
                <a:gd name="T66" fmla="*/ 147 w 159"/>
                <a:gd name="T67" fmla="*/ 102 h 274"/>
                <a:gd name="T68" fmla="*/ 130 w 159"/>
                <a:gd name="T69" fmla="*/ 18 h 274"/>
                <a:gd name="T70" fmla="*/ 114 w 159"/>
                <a:gd name="T71" fmla="*/ 3 h 274"/>
                <a:gd name="T72" fmla="*/ 105 w 159"/>
                <a:gd name="T73" fmla="*/ 1 h 274"/>
                <a:gd name="T74" fmla="*/ 102 w 159"/>
                <a:gd name="T75" fmla="*/ 0 h 274"/>
                <a:gd name="T76" fmla="*/ 45 w 159"/>
                <a:gd name="T77" fmla="*/ 0 h 274"/>
                <a:gd name="T78" fmla="*/ 41 w 159"/>
                <a:gd name="T79" fmla="*/ 1 h 274"/>
                <a:gd name="T80" fmla="*/ 32 w 159"/>
                <a:gd name="T81" fmla="*/ 3 h 274"/>
                <a:gd name="T82" fmla="*/ 10 w 159"/>
                <a:gd name="T83" fmla="*/ 31 h 274"/>
                <a:gd name="T84" fmla="*/ 0 w 159"/>
                <a:gd name="T85" fmla="*/ 102 h 274"/>
                <a:gd name="T86" fmla="*/ 1 w 159"/>
                <a:gd name="T87" fmla="*/ 130 h 274"/>
                <a:gd name="T88" fmla="*/ 12 w 159"/>
                <a:gd name="T89" fmla="*/ 141 h 274"/>
                <a:gd name="T90" fmla="*/ 13 w 159"/>
                <a:gd name="T91" fmla="*/ 141 h 274"/>
                <a:gd name="T92" fmla="*/ 24 w 159"/>
                <a:gd name="T93" fmla="*/ 129 h 274"/>
                <a:gd name="T94" fmla="*/ 23 w 159"/>
                <a:gd name="T95" fmla="*/ 102 h 274"/>
                <a:gd name="T96" fmla="*/ 34 w 159"/>
                <a:gd name="T97" fmla="*/ 36 h 274"/>
                <a:gd name="T98" fmla="*/ 34 w 159"/>
                <a:gd name="T99" fmla="*/ 256 h 274"/>
                <a:gd name="T100" fmla="*/ 52 w 159"/>
                <a:gd name="T101" fmla="*/ 274 h 274"/>
                <a:gd name="T102" fmla="*/ 70 w 159"/>
                <a:gd name="T103" fmla="*/ 256 h 274"/>
                <a:gd name="T104" fmla="*/ 70 w 159"/>
                <a:gd name="T105" fmla="*/ 123 h 274"/>
                <a:gd name="T106" fmla="*/ 77 w 159"/>
                <a:gd name="T107" fmla="*/ 123 h 274"/>
                <a:gd name="T108" fmla="*/ 77 w 159"/>
                <a:gd name="T109" fmla="*/ 256 h 274"/>
                <a:gd name="T110" fmla="*/ 95 w 159"/>
                <a:gd name="T111" fmla="*/ 274 h 274"/>
                <a:gd name="T112" fmla="*/ 113 w 159"/>
                <a:gd name="T113" fmla="*/ 256 h 274"/>
                <a:gd name="T114" fmla="*/ 113 w 159"/>
                <a:gd name="T115" fmla="*/ 219 h 274"/>
                <a:gd name="T116" fmla="*/ 98 w 159"/>
                <a:gd name="T117" fmla="*/ 219 h 274"/>
                <a:gd name="T118" fmla="*/ 90 w 159"/>
                <a:gd name="T119" fmla="*/ 211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59" h="274">
                  <a:moveTo>
                    <a:pt x="90" y="211"/>
                  </a:moveTo>
                  <a:cubicBezTo>
                    <a:pt x="90" y="199"/>
                    <a:pt x="90" y="199"/>
                    <a:pt x="90" y="199"/>
                  </a:cubicBezTo>
                  <a:cubicBezTo>
                    <a:pt x="88" y="198"/>
                    <a:pt x="86" y="195"/>
                    <a:pt x="86" y="192"/>
                  </a:cubicBezTo>
                  <a:cubicBezTo>
                    <a:pt x="86" y="150"/>
                    <a:pt x="86" y="150"/>
                    <a:pt x="86" y="150"/>
                  </a:cubicBezTo>
                  <a:cubicBezTo>
                    <a:pt x="86" y="146"/>
                    <a:pt x="89" y="142"/>
                    <a:pt x="93" y="142"/>
                  </a:cubicBezTo>
                  <a:cubicBezTo>
                    <a:pt x="104" y="142"/>
                    <a:pt x="104" y="142"/>
                    <a:pt x="104" y="142"/>
                  </a:cubicBezTo>
                  <a:cubicBezTo>
                    <a:pt x="104" y="135"/>
                    <a:pt x="104" y="135"/>
                    <a:pt x="104" y="135"/>
                  </a:cubicBezTo>
                  <a:cubicBezTo>
                    <a:pt x="104" y="130"/>
                    <a:pt x="108" y="126"/>
                    <a:pt x="113" y="125"/>
                  </a:cubicBezTo>
                  <a:cubicBezTo>
                    <a:pt x="113" y="36"/>
                    <a:pt x="113" y="36"/>
                    <a:pt x="113" y="36"/>
                  </a:cubicBezTo>
                  <a:cubicBezTo>
                    <a:pt x="114" y="38"/>
                    <a:pt x="115" y="40"/>
                    <a:pt x="116" y="42"/>
                  </a:cubicBezTo>
                  <a:cubicBezTo>
                    <a:pt x="120" y="54"/>
                    <a:pt x="123" y="72"/>
                    <a:pt x="123" y="102"/>
                  </a:cubicBezTo>
                  <a:cubicBezTo>
                    <a:pt x="123" y="109"/>
                    <a:pt x="123" y="117"/>
                    <a:pt x="123" y="125"/>
                  </a:cubicBezTo>
                  <a:cubicBezTo>
                    <a:pt x="123" y="126"/>
                    <a:pt x="123" y="127"/>
                    <a:pt x="123" y="128"/>
                  </a:cubicBezTo>
                  <a:cubicBezTo>
                    <a:pt x="114" y="128"/>
                    <a:pt x="114" y="128"/>
                    <a:pt x="114" y="128"/>
                  </a:cubicBezTo>
                  <a:cubicBezTo>
                    <a:pt x="110" y="128"/>
                    <a:pt x="107" y="131"/>
                    <a:pt x="107" y="135"/>
                  </a:cubicBezTo>
                  <a:cubicBezTo>
                    <a:pt x="107" y="142"/>
                    <a:pt x="107" y="142"/>
                    <a:pt x="107" y="142"/>
                  </a:cubicBezTo>
                  <a:cubicBezTo>
                    <a:pt x="113" y="142"/>
                    <a:pt x="113" y="142"/>
                    <a:pt x="113" y="142"/>
                  </a:cubicBezTo>
                  <a:cubicBezTo>
                    <a:pt x="113" y="135"/>
                    <a:pt x="113" y="135"/>
                    <a:pt x="113" y="135"/>
                  </a:cubicBezTo>
                  <a:cubicBezTo>
                    <a:pt x="113" y="135"/>
                    <a:pt x="113" y="134"/>
                    <a:pt x="114" y="134"/>
                  </a:cubicBezTo>
                  <a:cubicBezTo>
                    <a:pt x="124" y="134"/>
                    <a:pt x="124" y="134"/>
                    <a:pt x="124" y="134"/>
                  </a:cubicBezTo>
                  <a:cubicBezTo>
                    <a:pt x="124" y="135"/>
                    <a:pt x="125" y="136"/>
                    <a:pt x="125" y="137"/>
                  </a:cubicBezTo>
                  <a:cubicBezTo>
                    <a:pt x="127" y="139"/>
                    <a:pt x="130" y="141"/>
                    <a:pt x="134" y="141"/>
                  </a:cubicBezTo>
                  <a:cubicBezTo>
                    <a:pt x="134" y="141"/>
                    <a:pt x="134" y="141"/>
                    <a:pt x="134" y="141"/>
                  </a:cubicBezTo>
                  <a:cubicBezTo>
                    <a:pt x="138" y="141"/>
                    <a:pt x="141" y="139"/>
                    <a:pt x="143" y="137"/>
                  </a:cubicBezTo>
                  <a:cubicBezTo>
                    <a:pt x="144" y="136"/>
                    <a:pt x="145" y="135"/>
                    <a:pt x="145" y="134"/>
                  </a:cubicBezTo>
                  <a:cubicBezTo>
                    <a:pt x="151" y="134"/>
                    <a:pt x="151" y="134"/>
                    <a:pt x="151" y="134"/>
                  </a:cubicBezTo>
                  <a:cubicBezTo>
                    <a:pt x="152" y="134"/>
                    <a:pt x="153" y="135"/>
                    <a:pt x="153" y="135"/>
                  </a:cubicBezTo>
                  <a:cubicBezTo>
                    <a:pt x="153" y="142"/>
                    <a:pt x="153" y="142"/>
                    <a:pt x="153" y="142"/>
                  </a:cubicBezTo>
                  <a:cubicBezTo>
                    <a:pt x="159" y="142"/>
                    <a:pt x="159" y="142"/>
                    <a:pt x="159" y="142"/>
                  </a:cubicBezTo>
                  <a:cubicBezTo>
                    <a:pt x="159" y="135"/>
                    <a:pt x="159" y="135"/>
                    <a:pt x="159" y="135"/>
                  </a:cubicBezTo>
                  <a:cubicBezTo>
                    <a:pt x="159" y="131"/>
                    <a:pt x="156" y="128"/>
                    <a:pt x="151" y="128"/>
                  </a:cubicBezTo>
                  <a:cubicBezTo>
                    <a:pt x="146" y="128"/>
                    <a:pt x="146" y="128"/>
                    <a:pt x="146" y="128"/>
                  </a:cubicBezTo>
                  <a:cubicBezTo>
                    <a:pt x="146" y="127"/>
                    <a:pt x="146" y="126"/>
                    <a:pt x="146" y="125"/>
                  </a:cubicBezTo>
                  <a:cubicBezTo>
                    <a:pt x="147" y="117"/>
                    <a:pt x="147" y="109"/>
                    <a:pt x="147" y="102"/>
                  </a:cubicBezTo>
                  <a:cubicBezTo>
                    <a:pt x="147" y="57"/>
                    <a:pt x="140" y="33"/>
                    <a:pt x="130" y="18"/>
                  </a:cubicBezTo>
                  <a:cubicBezTo>
                    <a:pt x="125" y="11"/>
                    <a:pt x="120" y="6"/>
                    <a:pt x="114" y="3"/>
                  </a:cubicBezTo>
                  <a:cubicBezTo>
                    <a:pt x="111" y="2"/>
                    <a:pt x="108" y="1"/>
                    <a:pt x="105" y="1"/>
                  </a:cubicBezTo>
                  <a:cubicBezTo>
                    <a:pt x="104" y="0"/>
                    <a:pt x="103" y="0"/>
                    <a:pt x="102" y="0"/>
                  </a:cubicBezTo>
                  <a:cubicBezTo>
                    <a:pt x="45" y="0"/>
                    <a:pt x="45" y="0"/>
                    <a:pt x="45" y="0"/>
                  </a:cubicBezTo>
                  <a:cubicBezTo>
                    <a:pt x="44" y="0"/>
                    <a:pt x="43" y="0"/>
                    <a:pt x="41" y="1"/>
                  </a:cubicBezTo>
                  <a:cubicBezTo>
                    <a:pt x="39" y="1"/>
                    <a:pt x="36" y="2"/>
                    <a:pt x="32" y="3"/>
                  </a:cubicBezTo>
                  <a:cubicBezTo>
                    <a:pt x="24" y="7"/>
                    <a:pt x="16" y="16"/>
                    <a:pt x="10" y="31"/>
                  </a:cubicBezTo>
                  <a:cubicBezTo>
                    <a:pt x="4" y="46"/>
                    <a:pt x="0" y="68"/>
                    <a:pt x="0" y="102"/>
                  </a:cubicBezTo>
                  <a:cubicBezTo>
                    <a:pt x="0" y="110"/>
                    <a:pt x="0" y="120"/>
                    <a:pt x="1" y="130"/>
                  </a:cubicBezTo>
                  <a:cubicBezTo>
                    <a:pt x="1" y="136"/>
                    <a:pt x="6" y="141"/>
                    <a:pt x="12" y="141"/>
                  </a:cubicBezTo>
                  <a:cubicBezTo>
                    <a:pt x="13" y="141"/>
                    <a:pt x="13" y="141"/>
                    <a:pt x="13" y="141"/>
                  </a:cubicBezTo>
                  <a:cubicBezTo>
                    <a:pt x="20" y="141"/>
                    <a:pt x="25" y="135"/>
                    <a:pt x="24" y="129"/>
                  </a:cubicBezTo>
                  <a:cubicBezTo>
                    <a:pt x="24" y="119"/>
                    <a:pt x="23" y="110"/>
                    <a:pt x="23" y="102"/>
                  </a:cubicBezTo>
                  <a:cubicBezTo>
                    <a:pt x="23" y="66"/>
                    <a:pt x="29" y="46"/>
                    <a:pt x="34" y="36"/>
                  </a:cubicBezTo>
                  <a:cubicBezTo>
                    <a:pt x="34" y="256"/>
                    <a:pt x="34" y="256"/>
                    <a:pt x="34" y="256"/>
                  </a:cubicBezTo>
                  <a:cubicBezTo>
                    <a:pt x="34" y="266"/>
                    <a:pt x="42" y="274"/>
                    <a:pt x="52" y="274"/>
                  </a:cubicBezTo>
                  <a:cubicBezTo>
                    <a:pt x="62" y="274"/>
                    <a:pt x="70" y="266"/>
                    <a:pt x="70" y="256"/>
                  </a:cubicBezTo>
                  <a:cubicBezTo>
                    <a:pt x="70" y="123"/>
                    <a:pt x="70" y="123"/>
                    <a:pt x="70" y="123"/>
                  </a:cubicBezTo>
                  <a:cubicBezTo>
                    <a:pt x="77" y="123"/>
                    <a:pt x="77" y="123"/>
                    <a:pt x="77" y="123"/>
                  </a:cubicBezTo>
                  <a:cubicBezTo>
                    <a:pt x="77" y="256"/>
                    <a:pt x="77" y="256"/>
                    <a:pt x="77" y="256"/>
                  </a:cubicBezTo>
                  <a:cubicBezTo>
                    <a:pt x="77" y="266"/>
                    <a:pt x="85" y="274"/>
                    <a:pt x="95" y="274"/>
                  </a:cubicBezTo>
                  <a:cubicBezTo>
                    <a:pt x="105" y="274"/>
                    <a:pt x="113" y="266"/>
                    <a:pt x="113" y="256"/>
                  </a:cubicBezTo>
                  <a:cubicBezTo>
                    <a:pt x="113" y="219"/>
                    <a:pt x="113" y="219"/>
                    <a:pt x="113" y="219"/>
                  </a:cubicBezTo>
                  <a:cubicBezTo>
                    <a:pt x="98" y="219"/>
                    <a:pt x="98" y="219"/>
                    <a:pt x="98" y="219"/>
                  </a:cubicBezTo>
                  <a:cubicBezTo>
                    <a:pt x="94" y="219"/>
                    <a:pt x="90" y="216"/>
                    <a:pt x="90" y="211"/>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25" name="Freeform 125"/>
            <p:cNvSpPr>
              <a:spLocks/>
            </p:cNvSpPr>
            <p:nvPr/>
          </p:nvSpPr>
          <p:spPr bwMode="auto">
            <a:xfrm>
              <a:off x="8020051" y="4425950"/>
              <a:ext cx="19050" cy="15875"/>
            </a:xfrm>
            <a:custGeom>
              <a:avLst/>
              <a:gdLst>
                <a:gd name="T0" fmla="*/ 3 w 17"/>
                <a:gd name="T1" fmla="*/ 0 h 15"/>
                <a:gd name="T2" fmla="*/ 8 w 17"/>
                <a:gd name="T3" fmla="*/ 0 h 15"/>
                <a:gd name="T4" fmla="*/ 14 w 17"/>
                <a:gd name="T5" fmla="*/ 0 h 15"/>
                <a:gd name="T6" fmla="*/ 17 w 17"/>
                <a:gd name="T7" fmla="*/ 11 h 15"/>
                <a:gd name="T8" fmla="*/ 16 w 17"/>
                <a:gd name="T9" fmla="*/ 12 h 15"/>
                <a:gd name="T10" fmla="*/ 8 w 17"/>
                <a:gd name="T11" fmla="*/ 15 h 15"/>
                <a:gd name="T12" fmla="*/ 0 w 17"/>
                <a:gd name="T13" fmla="*/ 12 h 15"/>
                <a:gd name="T14" fmla="*/ 0 w 17"/>
                <a:gd name="T15" fmla="*/ 11 h 15"/>
                <a:gd name="T16" fmla="*/ 3 w 17"/>
                <a:gd name="T17"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5">
                  <a:moveTo>
                    <a:pt x="3" y="0"/>
                  </a:moveTo>
                  <a:cubicBezTo>
                    <a:pt x="8" y="0"/>
                    <a:pt x="8" y="0"/>
                    <a:pt x="8" y="0"/>
                  </a:cubicBezTo>
                  <a:cubicBezTo>
                    <a:pt x="14" y="0"/>
                    <a:pt x="14" y="0"/>
                    <a:pt x="14" y="0"/>
                  </a:cubicBezTo>
                  <a:cubicBezTo>
                    <a:pt x="17" y="11"/>
                    <a:pt x="17" y="11"/>
                    <a:pt x="17" y="11"/>
                  </a:cubicBezTo>
                  <a:cubicBezTo>
                    <a:pt x="16" y="12"/>
                    <a:pt x="16" y="12"/>
                    <a:pt x="16" y="12"/>
                  </a:cubicBezTo>
                  <a:cubicBezTo>
                    <a:pt x="14" y="14"/>
                    <a:pt x="11" y="15"/>
                    <a:pt x="8" y="15"/>
                  </a:cubicBezTo>
                  <a:cubicBezTo>
                    <a:pt x="6" y="15"/>
                    <a:pt x="3" y="14"/>
                    <a:pt x="0" y="12"/>
                  </a:cubicBezTo>
                  <a:cubicBezTo>
                    <a:pt x="0" y="11"/>
                    <a:pt x="0" y="11"/>
                    <a:pt x="0" y="11"/>
                  </a:cubicBezTo>
                  <a:lnTo>
                    <a:pt x="3"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26" name="Freeform 126"/>
            <p:cNvSpPr>
              <a:spLocks/>
            </p:cNvSpPr>
            <p:nvPr/>
          </p:nvSpPr>
          <p:spPr bwMode="auto">
            <a:xfrm>
              <a:off x="8013701" y="4445000"/>
              <a:ext cx="31750" cy="87313"/>
            </a:xfrm>
            <a:custGeom>
              <a:avLst/>
              <a:gdLst>
                <a:gd name="T0" fmla="*/ 14 w 28"/>
                <a:gd name="T1" fmla="*/ 77 h 77"/>
                <a:gd name="T2" fmla="*/ 0 w 28"/>
                <a:gd name="T3" fmla="*/ 59 h 77"/>
                <a:gd name="T4" fmla="*/ 8 w 28"/>
                <a:gd name="T5" fmla="*/ 0 h 77"/>
                <a:gd name="T6" fmla="*/ 14 w 28"/>
                <a:gd name="T7" fmla="*/ 1 h 77"/>
                <a:gd name="T8" fmla="*/ 14 w 28"/>
                <a:gd name="T9" fmla="*/ 1 h 77"/>
                <a:gd name="T10" fmla="*/ 14 w 28"/>
                <a:gd name="T11" fmla="*/ 1 h 77"/>
                <a:gd name="T12" fmla="*/ 20 w 28"/>
                <a:gd name="T13" fmla="*/ 0 h 77"/>
                <a:gd name="T14" fmla="*/ 28 w 28"/>
                <a:gd name="T15" fmla="*/ 59 h 77"/>
                <a:gd name="T16" fmla="*/ 14 w 28"/>
                <a:gd name="T17"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77">
                  <a:moveTo>
                    <a:pt x="14" y="77"/>
                  </a:moveTo>
                  <a:cubicBezTo>
                    <a:pt x="0" y="59"/>
                    <a:pt x="0" y="59"/>
                    <a:pt x="0" y="59"/>
                  </a:cubicBezTo>
                  <a:cubicBezTo>
                    <a:pt x="8" y="0"/>
                    <a:pt x="8" y="0"/>
                    <a:pt x="8" y="0"/>
                  </a:cubicBezTo>
                  <a:cubicBezTo>
                    <a:pt x="10" y="1"/>
                    <a:pt x="12" y="1"/>
                    <a:pt x="14" y="1"/>
                  </a:cubicBezTo>
                  <a:cubicBezTo>
                    <a:pt x="14" y="1"/>
                    <a:pt x="14" y="1"/>
                    <a:pt x="14" y="1"/>
                  </a:cubicBezTo>
                  <a:cubicBezTo>
                    <a:pt x="14" y="1"/>
                    <a:pt x="14" y="1"/>
                    <a:pt x="14" y="1"/>
                  </a:cubicBezTo>
                  <a:cubicBezTo>
                    <a:pt x="16" y="1"/>
                    <a:pt x="18" y="1"/>
                    <a:pt x="20" y="0"/>
                  </a:cubicBezTo>
                  <a:cubicBezTo>
                    <a:pt x="28" y="59"/>
                    <a:pt x="28" y="59"/>
                    <a:pt x="28" y="59"/>
                  </a:cubicBezTo>
                  <a:lnTo>
                    <a:pt x="14" y="77"/>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27" name="Oval 127"/>
            <p:cNvSpPr>
              <a:spLocks noChangeArrowheads="1"/>
            </p:cNvSpPr>
            <p:nvPr/>
          </p:nvSpPr>
          <p:spPr bwMode="auto">
            <a:xfrm>
              <a:off x="7993063" y="4329113"/>
              <a:ext cx="74613" cy="76200"/>
            </a:xfrm>
            <a:prstGeom prst="ellipse">
              <a:avLst/>
            </a:pr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28" name="Freeform 128"/>
            <p:cNvSpPr>
              <a:spLocks/>
            </p:cNvSpPr>
            <p:nvPr/>
          </p:nvSpPr>
          <p:spPr bwMode="auto">
            <a:xfrm>
              <a:off x="8051801" y="4638675"/>
              <a:ext cx="88900" cy="17463"/>
            </a:xfrm>
            <a:custGeom>
              <a:avLst/>
              <a:gdLst>
                <a:gd name="T0" fmla="*/ 48 w 79"/>
                <a:gd name="T1" fmla="*/ 0 h 16"/>
                <a:gd name="T2" fmla="*/ 48 w 79"/>
                <a:gd name="T3" fmla="*/ 5 h 16"/>
                <a:gd name="T4" fmla="*/ 33 w 79"/>
                <a:gd name="T5" fmla="*/ 5 h 16"/>
                <a:gd name="T6" fmla="*/ 33 w 79"/>
                <a:gd name="T7" fmla="*/ 0 h 16"/>
                <a:gd name="T8" fmla="*/ 0 w 79"/>
                <a:gd name="T9" fmla="*/ 0 h 16"/>
                <a:gd name="T10" fmla="*/ 0 w 79"/>
                <a:gd name="T11" fmla="*/ 11 h 16"/>
                <a:gd name="T12" fmla="*/ 5 w 79"/>
                <a:gd name="T13" fmla="*/ 16 h 16"/>
                <a:gd name="T14" fmla="*/ 75 w 79"/>
                <a:gd name="T15" fmla="*/ 16 h 16"/>
                <a:gd name="T16" fmla="*/ 79 w 79"/>
                <a:gd name="T17" fmla="*/ 11 h 16"/>
                <a:gd name="T18" fmla="*/ 79 w 79"/>
                <a:gd name="T19" fmla="*/ 0 h 16"/>
                <a:gd name="T20" fmla="*/ 48 w 79"/>
                <a:gd name="T21"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9" h="16">
                  <a:moveTo>
                    <a:pt x="48" y="0"/>
                  </a:moveTo>
                  <a:cubicBezTo>
                    <a:pt x="48" y="5"/>
                    <a:pt x="48" y="5"/>
                    <a:pt x="48" y="5"/>
                  </a:cubicBezTo>
                  <a:cubicBezTo>
                    <a:pt x="33" y="5"/>
                    <a:pt x="33" y="5"/>
                    <a:pt x="33" y="5"/>
                  </a:cubicBezTo>
                  <a:cubicBezTo>
                    <a:pt x="33" y="0"/>
                    <a:pt x="33" y="0"/>
                    <a:pt x="33" y="0"/>
                  </a:cubicBezTo>
                  <a:cubicBezTo>
                    <a:pt x="0" y="0"/>
                    <a:pt x="0" y="0"/>
                    <a:pt x="0" y="0"/>
                  </a:cubicBezTo>
                  <a:cubicBezTo>
                    <a:pt x="0" y="11"/>
                    <a:pt x="0" y="11"/>
                    <a:pt x="0" y="11"/>
                  </a:cubicBezTo>
                  <a:cubicBezTo>
                    <a:pt x="0" y="14"/>
                    <a:pt x="2" y="16"/>
                    <a:pt x="5" y="16"/>
                  </a:cubicBezTo>
                  <a:cubicBezTo>
                    <a:pt x="75" y="16"/>
                    <a:pt x="75" y="16"/>
                    <a:pt x="75" y="16"/>
                  </a:cubicBezTo>
                  <a:cubicBezTo>
                    <a:pt x="77" y="16"/>
                    <a:pt x="79" y="14"/>
                    <a:pt x="79" y="11"/>
                  </a:cubicBezTo>
                  <a:cubicBezTo>
                    <a:pt x="79" y="0"/>
                    <a:pt x="79" y="0"/>
                    <a:pt x="79" y="0"/>
                  </a:cubicBezTo>
                  <a:lnTo>
                    <a:pt x="48"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29" name="Freeform 129"/>
            <p:cNvSpPr>
              <a:spLocks/>
            </p:cNvSpPr>
            <p:nvPr/>
          </p:nvSpPr>
          <p:spPr bwMode="auto">
            <a:xfrm>
              <a:off x="8047038" y="4576763"/>
              <a:ext cx="100013" cy="58738"/>
            </a:xfrm>
            <a:custGeom>
              <a:avLst/>
              <a:gdLst>
                <a:gd name="T0" fmla="*/ 84 w 88"/>
                <a:gd name="T1" fmla="*/ 0 h 52"/>
                <a:gd name="T2" fmla="*/ 4 w 88"/>
                <a:gd name="T3" fmla="*/ 0 h 52"/>
                <a:gd name="T4" fmla="*/ 0 w 88"/>
                <a:gd name="T5" fmla="*/ 5 h 52"/>
                <a:gd name="T6" fmla="*/ 0 w 88"/>
                <a:gd name="T7" fmla="*/ 47 h 52"/>
                <a:gd name="T8" fmla="*/ 4 w 88"/>
                <a:gd name="T9" fmla="*/ 52 h 52"/>
                <a:gd name="T10" fmla="*/ 37 w 88"/>
                <a:gd name="T11" fmla="*/ 52 h 52"/>
                <a:gd name="T12" fmla="*/ 37 w 88"/>
                <a:gd name="T13" fmla="*/ 46 h 52"/>
                <a:gd name="T14" fmla="*/ 52 w 88"/>
                <a:gd name="T15" fmla="*/ 46 h 52"/>
                <a:gd name="T16" fmla="*/ 52 w 88"/>
                <a:gd name="T17" fmla="*/ 52 h 52"/>
                <a:gd name="T18" fmla="*/ 84 w 88"/>
                <a:gd name="T19" fmla="*/ 52 h 52"/>
                <a:gd name="T20" fmla="*/ 88 w 88"/>
                <a:gd name="T21" fmla="*/ 47 h 52"/>
                <a:gd name="T22" fmla="*/ 88 w 88"/>
                <a:gd name="T23" fmla="*/ 5 h 52"/>
                <a:gd name="T24" fmla="*/ 84 w 88"/>
                <a:gd name="T25"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8" h="52">
                  <a:moveTo>
                    <a:pt x="84" y="0"/>
                  </a:moveTo>
                  <a:cubicBezTo>
                    <a:pt x="4" y="0"/>
                    <a:pt x="4" y="0"/>
                    <a:pt x="4" y="0"/>
                  </a:cubicBezTo>
                  <a:cubicBezTo>
                    <a:pt x="2" y="0"/>
                    <a:pt x="0" y="2"/>
                    <a:pt x="0" y="5"/>
                  </a:cubicBezTo>
                  <a:cubicBezTo>
                    <a:pt x="0" y="47"/>
                    <a:pt x="0" y="47"/>
                    <a:pt x="0" y="47"/>
                  </a:cubicBezTo>
                  <a:cubicBezTo>
                    <a:pt x="0" y="50"/>
                    <a:pt x="2" y="52"/>
                    <a:pt x="4" y="52"/>
                  </a:cubicBezTo>
                  <a:cubicBezTo>
                    <a:pt x="37" y="52"/>
                    <a:pt x="37" y="52"/>
                    <a:pt x="37" y="52"/>
                  </a:cubicBezTo>
                  <a:cubicBezTo>
                    <a:pt x="37" y="46"/>
                    <a:pt x="37" y="46"/>
                    <a:pt x="37" y="46"/>
                  </a:cubicBezTo>
                  <a:cubicBezTo>
                    <a:pt x="52" y="46"/>
                    <a:pt x="52" y="46"/>
                    <a:pt x="52" y="46"/>
                  </a:cubicBezTo>
                  <a:cubicBezTo>
                    <a:pt x="52" y="52"/>
                    <a:pt x="52" y="52"/>
                    <a:pt x="52" y="52"/>
                  </a:cubicBezTo>
                  <a:cubicBezTo>
                    <a:pt x="84" y="52"/>
                    <a:pt x="84" y="52"/>
                    <a:pt x="84" y="52"/>
                  </a:cubicBezTo>
                  <a:cubicBezTo>
                    <a:pt x="86" y="52"/>
                    <a:pt x="88" y="50"/>
                    <a:pt x="88" y="47"/>
                  </a:cubicBezTo>
                  <a:cubicBezTo>
                    <a:pt x="88" y="5"/>
                    <a:pt x="88" y="5"/>
                    <a:pt x="88" y="5"/>
                  </a:cubicBezTo>
                  <a:cubicBezTo>
                    <a:pt x="88" y="2"/>
                    <a:pt x="86" y="0"/>
                    <a:pt x="84" y="0"/>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30" name="Rectangle 130"/>
            <p:cNvSpPr>
              <a:spLocks noChangeArrowheads="1"/>
            </p:cNvSpPr>
            <p:nvPr/>
          </p:nvSpPr>
          <p:spPr bwMode="auto">
            <a:xfrm>
              <a:off x="8093076" y="4632325"/>
              <a:ext cx="9525" cy="9525"/>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31" name="Oval 131"/>
            <p:cNvSpPr>
              <a:spLocks noChangeArrowheads="1"/>
            </p:cNvSpPr>
            <p:nvPr/>
          </p:nvSpPr>
          <p:spPr bwMode="auto">
            <a:xfrm>
              <a:off x="8807451" y="3894138"/>
              <a:ext cx="47625" cy="46038"/>
            </a:xfrm>
            <a:prstGeom prst="ellipse">
              <a:avLst/>
            </a:pr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32" name="Freeform 132"/>
            <p:cNvSpPr>
              <a:spLocks/>
            </p:cNvSpPr>
            <p:nvPr/>
          </p:nvSpPr>
          <p:spPr bwMode="auto">
            <a:xfrm>
              <a:off x="8639176" y="3684588"/>
              <a:ext cx="76200" cy="76200"/>
            </a:xfrm>
            <a:custGeom>
              <a:avLst/>
              <a:gdLst>
                <a:gd name="T0" fmla="*/ 17 w 68"/>
                <a:gd name="T1" fmla="*/ 5 h 68"/>
                <a:gd name="T2" fmla="*/ 34 w 68"/>
                <a:gd name="T3" fmla="*/ 0 h 68"/>
                <a:gd name="T4" fmla="*/ 68 w 68"/>
                <a:gd name="T5" fmla="*/ 34 h 68"/>
                <a:gd name="T6" fmla="*/ 51 w 68"/>
                <a:gd name="T7" fmla="*/ 63 h 68"/>
                <a:gd name="T8" fmla="*/ 34 w 68"/>
                <a:gd name="T9" fmla="*/ 68 h 68"/>
                <a:gd name="T10" fmla="*/ 0 w 68"/>
                <a:gd name="T11" fmla="*/ 34 h 68"/>
                <a:gd name="T12" fmla="*/ 17 w 68"/>
                <a:gd name="T13" fmla="*/ 5 h 68"/>
              </a:gdLst>
              <a:ahLst/>
              <a:cxnLst>
                <a:cxn ang="0">
                  <a:pos x="T0" y="T1"/>
                </a:cxn>
                <a:cxn ang="0">
                  <a:pos x="T2" y="T3"/>
                </a:cxn>
                <a:cxn ang="0">
                  <a:pos x="T4" y="T5"/>
                </a:cxn>
                <a:cxn ang="0">
                  <a:pos x="T6" y="T7"/>
                </a:cxn>
                <a:cxn ang="0">
                  <a:pos x="T8" y="T9"/>
                </a:cxn>
                <a:cxn ang="0">
                  <a:pos x="T10" y="T11"/>
                </a:cxn>
                <a:cxn ang="0">
                  <a:pos x="T12" y="T13"/>
                </a:cxn>
              </a:cxnLst>
              <a:rect l="0" t="0" r="r" b="b"/>
              <a:pathLst>
                <a:path w="68" h="68">
                  <a:moveTo>
                    <a:pt x="17" y="5"/>
                  </a:moveTo>
                  <a:cubicBezTo>
                    <a:pt x="22" y="2"/>
                    <a:pt x="28" y="0"/>
                    <a:pt x="34" y="0"/>
                  </a:cubicBezTo>
                  <a:cubicBezTo>
                    <a:pt x="53" y="0"/>
                    <a:pt x="68" y="15"/>
                    <a:pt x="68" y="34"/>
                  </a:cubicBezTo>
                  <a:cubicBezTo>
                    <a:pt x="68" y="46"/>
                    <a:pt x="61" y="57"/>
                    <a:pt x="51" y="63"/>
                  </a:cubicBezTo>
                  <a:cubicBezTo>
                    <a:pt x="46" y="66"/>
                    <a:pt x="40" y="68"/>
                    <a:pt x="34" y="68"/>
                  </a:cubicBezTo>
                  <a:cubicBezTo>
                    <a:pt x="15" y="68"/>
                    <a:pt x="0" y="53"/>
                    <a:pt x="0" y="34"/>
                  </a:cubicBezTo>
                  <a:cubicBezTo>
                    <a:pt x="0" y="22"/>
                    <a:pt x="7" y="11"/>
                    <a:pt x="17" y="5"/>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33" name="Freeform 133"/>
            <p:cNvSpPr>
              <a:spLocks/>
            </p:cNvSpPr>
            <p:nvPr/>
          </p:nvSpPr>
          <p:spPr bwMode="auto">
            <a:xfrm>
              <a:off x="8586788" y="3770313"/>
              <a:ext cx="182563" cy="319088"/>
            </a:xfrm>
            <a:custGeom>
              <a:avLst/>
              <a:gdLst>
                <a:gd name="T0" fmla="*/ 151 w 162"/>
                <a:gd name="T1" fmla="*/ 133 h 284"/>
                <a:gd name="T2" fmla="*/ 132 w 162"/>
                <a:gd name="T3" fmla="*/ 123 h 284"/>
                <a:gd name="T4" fmla="*/ 129 w 162"/>
                <a:gd name="T5" fmla="*/ 116 h 284"/>
                <a:gd name="T6" fmla="*/ 120 w 162"/>
                <a:gd name="T7" fmla="*/ 57 h 284"/>
                <a:gd name="T8" fmla="*/ 121 w 162"/>
                <a:gd name="T9" fmla="*/ 185 h 284"/>
                <a:gd name="T10" fmla="*/ 122 w 162"/>
                <a:gd name="T11" fmla="*/ 263 h 284"/>
                <a:gd name="T12" fmla="*/ 119 w 162"/>
                <a:gd name="T13" fmla="*/ 274 h 284"/>
                <a:gd name="T14" fmla="*/ 103 w 162"/>
                <a:gd name="T15" fmla="*/ 284 h 284"/>
                <a:gd name="T16" fmla="*/ 85 w 162"/>
                <a:gd name="T17" fmla="*/ 264 h 284"/>
                <a:gd name="T18" fmla="*/ 85 w 162"/>
                <a:gd name="T19" fmla="*/ 135 h 284"/>
                <a:gd name="T20" fmla="*/ 75 w 162"/>
                <a:gd name="T21" fmla="*/ 135 h 284"/>
                <a:gd name="T22" fmla="*/ 75 w 162"/>
                <a:gd name="T23" fmla="*/ 263 h 284"/>
                <a:gd name="T24" fmla="*/ 74 w 162"/>
                <a:gd name="T25" fmla="*/ 270 h 284"/>
                <a:gd name="T26" fmla="*/ 57 w 162"/>
                <a:gd name="T27" fmla="*/ 284 h 284"/>
                <a:gd name="T28" fmla="*/ 57 w 162"/>
                <a:gd name="T29" fmla="*/ 284 h 284"/>
                <a:gd name="T30" fmla="*/ 39 w 162"/>
                <a:gd name="T31" fmla="*/ 264 h 284"/>
                <a:gd name="T32" fmla="*/ 40 w 162"/>
                <a:gd name="T33" fmla="*/ 189 h 284"/>
                <a:gd name="T34" fmla="*/ 41 w 162"/>
                <a:gd name="T35" fmla="*/ 57 h 284"/>
                <a:gd name="T36" fmla="*/ 33 w 162"/>
                <a:gd name="T37" fmla="*/ 115 h 284"/>
                <a:gd name="T38" fmla="*/ 31 w 162"/>
                <a:gd name="T39" fmla="*/ 123 h 284"/>
                <a:gd name="T40" fmla="*/ 12 w 162"/>
                <a:gd name="T41" fmla="*/ 132 h 284"/>
                <a:gd name="T42" fmla="*/ 3 w 162"/>
                <a:gd name="T43" fmla="*/ 112 h 284"/>
                <a:gd name="T44" fmla="*/ 22 w 162"/>
                <a:gd name="T45" fmla="*/ 18 h 284"/>
                <a:gd name="T46" fmla="*/ 41 w 162"/>
                <a:gd name="T47" fmla="*/ 1 h 284"/>
                <a:gd name="T48" fmla="*/ 72 w 162"/>
                <a:gd name="T49" fmla="*/ 1 h 284"/>
                <a:gd name="T50" fmla="*/ 72 w 162"/>
                <a:gd name="T51" fmla="*/ 1 h 284"/>
                <a:gd name="T52" fmla="*/ 72 w 162"/>
                <a:gd name="T53" fmla="*/ 1 h 284"/>
                <a:gd name="T54" fmla="*/ 91 w 162"/>
                <a:gd name="T55" fmla="*/ 1 h 284"/>
                <a:gd name="T56" fmla="*/ 119 w 162"/>
                <a:gd name="T57" fmla="*/ 2 h 284"/>
                <a:gd name="T58" fmla="*/ 138 w 162"/>
                <a:gd name="T59" fmla="*/ 18 h 284"/>
                <a:gd name="T60" fmla="*/ 159 w 162"/>
                <a:gd name="T61" fmla="*/ 112 h 284"/>
                <a:gd name="T62" fmla="*/ 151 w 162"/>
                <a:gd name="T63" fmla="*/ 133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2" h="284">
                  <a:moveTo>
                    <a:pt x="151" y="133"/>
                  </a:moveTo>
                  <a:cubicBezTo>
                    <a:pt x="143" y="136"/>
                    <a:pt x="135" y="131"/>
                    <a:pt x="132" y="123"/>
                  </a:cubicBezTo>
                  <a:cubicBezTo>
                    <a:pt x="129" y="116"/>
                    <a:pt x="129" y="116"/>
                    <a:pt x="129" y="116"/>
                  </a:cubicBezTo>
                  <a:cubicBezTo>
                    <a:pt x="120" y="57"/>
                    <a:pt x="120" y="57"/>
                    <a:pt x="120" y="57"/>
                  </a:cubicBezTo>
                  <a:cubicBezTo>
                    <a:pt x="121" y="185"/>
                    <a:pt x="121" y="185"/>
                    <a:pt x="121" y="185"/>
                  </a:cubicBezTo>
                  <a:cubicBezTo>
                    <a:pt x="122" y="263"/>
                    <a:pt x="122" y="263"/>
                    <a:pt x="122" y="263"/>
                  </a:cubicBezTo>
                  <a:cubicBezTo>
                    <a:pt x="122" y="267"/>
                    <a:pt x="121" y="271"/>
                    <a:pt x="119" y="274"/>
                  </a:cubicBezTo>
                  <a:cubicBezTo>
                    <a:pt x="116" y="280"/>
                    <a:pt x="110" y="284"/>
                    <a:pt x="103" y="284"/>
                  </a:cubicBezTo>
                  <a:cubicBezTo>
                    <a:pt x="93" y="284"/>
                    <a:pt x="85" y="275"/>
                    <a:pt x="85" y="264"/>
                  </a:cubicBezTo>
                  <a:cubicBezTo>
                    <a:pt x="85" y="135"/>
                    <a:pt x="85" y="135"/>
                    <a:pt x="85" y="135"/>
                  </a:cubicBezTo>
                  <a:cubicBezTo>
                    <a:pt x="75" y="135"/>
                    <a:pt x="75" y="135"/>
                    <a:pt x="75" y="135"/>
                  </a:cubicBezTo>
                  <a:cubicBezTo>
                    <a:pt x="75" y="263"/>
                    <a:pt x="75" y="263"/>
                    <a:pt x="75" y="263"/>
                  </a:cubicBezTo>
                  <a:cubicBezTo>
                    <a:pt x="75" y="266"/>
                    <a:pt x="75" y="268"/>
                    <a:pt x="74" y="270"/>
                  </a:cubicBezTo>
                  <a:cubicBezTo>
                    <a:pt x="71" y="278"/>
                    <a:pt x="65" y="284"/>
                    <a:pt x="57" y="284"/>
                  </a:cubicBezTo>
                  <a:cubicBezTo>
                    <a:pt x="57" y="284"/>
                    <a:pt x="57" y="284"/>
                    <a:pt x="57" y="284"/>
                  </a:cubicBezTo>
                  <a:cubicBezTo>
                    <a:pt x="47" y="284"/>
                    <a:pt x="39" y="275"/>
                    <a:pt x="39" y="264"/>
                  </a:cubicBezTo>
                  <a:cubicBezTo>
                    <a:pt x="40" y="189"/>
                    <a:pt x="40" y="189"/>
                    <a:pt x="40" y="189"/>
                  </a:cubicBezTo>
                  <a:cubicBezTo>
                    <a:pt x="41" y="57"/>
                    <a:pt x="41" y="57"/>
                    <a:pt x="41" y="57"/>
                  </a:cubicBezTo>
                  <a:cubicBezTo>
                    <a:pt x="33" y="115"/>
                    <a:pt x="33" y="115"/>
                    <a:pt x="33" y="115"/>
                  </a:cubicBezTo>
                  <a:cubicBezTo>
                    <a:pt x="31" y="123"/>
                    <a:pt x="31" y="123"/>
                    <a:pt x="31" y="123"/>
                  </a:cubicBezTo>
                  <a:cubicBezTo>
                    <a:pt x="28" y="131"/>
                    <a:pt x="19" y="135"/>
                    <a:pt x="12" y="132"/>
                  </a:cubicBezTo>
                  <a:cubicBezTo>
                    <a:pt x="4" y="129"/>
                    <a:pt x="0" y="120"/>
                    <a:pt x="3" y="112"/>
                  </a:cubicBezTo>
                  <a:cubicBezTo>
                    <a:pt x="22" y="18"/>
                    <a:pt x="22" y="18"/>
                    <a:pt x="22" y="18"/>
                  </a:cubicBezTo>
                  <a:cubicBezTo>
                    <a:pt x="25" y="11"/>
                    <a:pt x="34" y="0"/>
                    <a:pt x="41" y="1"/>
                  </a:cubicBezTo>
                  <a:cubicBezTo>
                    <a:pt x="50" y="0"/>
                    <a:pt x="69" y="1"/>
                    <a:pt x="72" y="1"/>
                  </a:cubicBezTo>
                  <a:cubicBezTo>
                    <a:pt x="72" y="1"/>
                    <a:pt x="72" y="1"/>
                    <a:pt x="72" y="1"/>
                  </a:cubicBezTo>
                  <a:cubicBezTo>
                    <a:pt x="72" y="1"/>
                    <a:pt x="72" y="1"/>
                    <a:pt x="72" y="1"/>
                  </a:cubicBezTo>
                  <a:cubicBezTo>
                    <a:pt x="91" y="1"/>
                    <a:pt x="91" y="1"/>
                    <a:pt x="91" y="1"/>
                  </a:cubicBezTo>
                  <a:cubicBezTo>
                    <a:pt x="98" y="1"/>
                    <a:pt x="112" y="1"/>
                    <a:pt x="119" y="2"/>
                  </a:cubicBezTo>
                  <a:cubicBezTo>
                    <a:pt x="126" y="1"/>
                    <a:pt x="136" y="11"/>
                    <a:pt x="138" y="18"/>
                  </a:cubicBezTo>
                  <a:cubicBezTo>
                    <a:pt x="159" y="112"/>
                    <a:pt x="159" y="112"/>
                    <a:pt x="159" y="112"/>
                  </a:cubicBezTo>
                  <a:cubicBezTo>
                    <a:pt x="162" y="120"/>
                    <a:pt x="158" y="129"/>
                    <a:pt x="151" y="133"/>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34" name="Freeform 134"/>
            <p:cNvSpPr>
              <a:spLocks/>
            </p:cNvSpPr>
            <p:nvPr/>
          </p:nvSpPr>
          <p:spPr bwMode="auto">
            <a:xfrm>
              <a:off x="8759826" y="3921125"/>
              <a:ext cx="133350" cy="161925"/>
            </a:xfrm>
            <a:custGeom>
              <a:avLst/>
              <a:gdLst>
                <a:gd name="T0" fmla="*/ 99 w 119"/>
                <a:gd name="T1" fmla="*/ 69 h 145"/>
                <a:gd name="T2" fmla="*/ 83 w 119"/>
                <a:gd name="T3" fmla="*/ 50 h 145"/>
                <a:gd name="T4" fmla="*/ 100 w 119"/>
                <a:gd name="T5" fmla="*/ 96 h 145"/>
                <a:gd name="T6" fmla="*/ 84 w 119"/>
                <a:gd name="T7" fmla="*/ 97 h 145"/>
                <a:gd name="T8" fmla="*/ 84 w 119"/>
                <a:gd name="T9" fmla="*/ 135 h 145"/>
                <a:gd name="T10" fmla="*/ 75 w 119"/>
                <a:gd name="T11" fmla="*/ 145 h 145"/>
                <a:gd name="T12" fmla="*/ 66 w 119"/>
                <a:gd name="T13" fmla="*/ 135 h 145"/>
                <a:gd name="T14" fmla="*/ 66 w 119"/>
                <a:gd name="T15" fmla="*/ 97 h 145"/>
                <a:gd name="T16" fmla="*/ 60 w 119"/>
                <a:gd name="T17" fmla="*/ 97 h 145"/>
                <a:gd name="T18" fmla="*/ 60 w 119"/>
                <a:gd name="T19" fmla="*/ 135 h 145"/>
                <a:gd name="T20" fmla="*/ 51 w 119"/>
                <a:gd name="T21" fmla="*/ 145 h 145"/>
                <a:gd name="T22" fmla="*/ 51 w 119"/>
                <a:gd name="T23" fmla="*/ 145 h 145"/>
                <a:gd name="T24" fmla="*/ 42 w 119"/>
                <a:gd name="T25" fmla="*/ 135 h 145"/>
                <a:gd name="T26" fmla="*/ 42 w 119"/>
                <a:gd name="T27" fmla="*/ 97 h 145"/>
                <a:gd name="T28" fmla="*/ 26 w 119"/>
                <a:gd name="T29" fmla="*/ 96 h 145"/>
                <a:gd name="T30" fmla="*/ 43 w 119"/>
                <a:gd name="T31" fmla="*/ 50 h 145"/>
                <a:gd name="T32" fmla="*/ 43 w 119"/>
                <a:gd name="T33" fmla="*/ 40 h 145"/>
                <a:gd name="T34" fmla="*/ 12 w 119"/>
                <a:gd name="T35" fmla="*/ 23 h 145"/>
                <a:gd name="T36" fmla="*/ 21 w 119"/>
                <a:gd name="T37" fmla="*/ 6 h 145"/>
                <a:gd name="T38" fmla="*/ 50 w 119"/>
                <a:gd name="T39" fmla="*/ 23 h 145"/>
                <a:gd name="T40" fmla="*/ 50 w 119"/>
                <a:gd name="T41" fmla="*/ 23 h 145"/>
                <a:gd name="T42" fmla="*/ 76 w 119"/>
                <a:gd name="T43" fmla="*/ 23 h 145"/>
                <a:gd name="T44" fmla="*/ 85 w 119"/>
                <a:gd name="T45" fmla="*/ 26 h 145"/>
                <a:gd name="T46" fmla="*/ 112 w 119"/>
                <a:gd name="T47" fmla="*/ 60 h 145"/>
                <a:gd name="T48" fmla="*/ 99 w 119"/>
                <a:gd name="T49" fmla="*/ 69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9" h="145">
                  <a:moveTo>
                    <a:pt x="99" y="69"/>
                  </a:moveTo>
                  <a:cubicBezTo>
                    <a:pt x="83" y="50"/>
                    <a:pt x="83" y="50"/>
                    <a:pt x="83" y="50"/>
                  </a:cubicBezTo>
                  <a:cubicBezTo>
                    <a:pt x="100" y="96"/>
                    <a:pt x="100" y="96"/>
                    <a:pt x="100" y="96"/>
                  </a:cubicBezTo>
                  <a:cubicBezTo>
                    <a:pt x="84" y="97"/>
                    <a:pt x="84" y="97"/>
                    <a:pt x="84" y="97"/>
                  </a:cubicBezTo>
                  <a:cubicBezTo>
                    <a:pt x="84" y="135"/>
                    <a:pt x="84" y="135"/>
                    <a:pt x="84" y="135"/>
                  </a:cubicBezTo>
                  <a:cubicBezTo>
                    <a:pt x="84" y="141"/>
                    <a:pt x="80" y="145"/>
                    <a:pt x="75" y="145"/>
                  </a:cubicBezTo>
                  <a:cubicBezTo>
                    <a:pt x="70" y="145"/>
                    <a:pt x="66" y="141"/>
                    <a:pt x="66" y="135"/>
                  </a:cubicBezTo>
                  <a:cubicBezTo>
                    <a:pt x="66" y="97"/>
                    <a:pt x="66" y="97"/>
                    <a:pt x="66" y="97"/>
                  </a:cubicBezTo>
                  <a:cubicBezTo>
                    <a:pt x="60" y="97"/>
                    <a:pt x="60" y="97"/>
                    <a:pt x="60" y="97"/>
                  </a:cubicBezTo>
                  <a:cubicBezTo>
                    <a:pt x="60" y="135"/>
                    <a:pt x="60" y="135"/>
                    <a:pt x="60" y="135"/>
                  </a:cubicBezTo>
                  <a:cubicBezTo>
                    <a:pt x="60" y="141"/>
                    <a:pt x="56" y="145"/>
                    <a:pt x="51" y="145"/>
                  </a:cubicBezTo>
                  <a:cubicBezTo>
                    <a:pt x="51" y="145"/>
                    <a:pt x="51" y="145"/>
                    <a:pt x="51" y="145"/>
                  </a:cubicBezTo>
                  <a:cubicBezTo>
                    <a:pt x="46" y="145"/>
                    <a:pt x="42" y="141"/>
                    <a:pt x="42" y="135"/>
                  </a:cubicBezTo>
                  <a:cubicBezTo>
                    <a:pt x="42" y="97"/>
                    <a:pt x="42" y="97"/>
                    <a:pt x="42" y="97"/>
                  </a:cubicBezTo>
                  <a:cubicBezTo>
                    <a:pt x="26" y="96"/>
                    <a:pt x="26" y="96"/>
                    <a:pt x="26" y="96"/>
                  </a:cubicBezTo>
                  <a:cubicBezTo>
                    <a:pt x="43" y="50"/>
                    <a:pt x="43" y="50"/>
                    <a:pt x="43" y="50"/>
                  </a:cubicBezTo>
                  <a:cubicBezTo>
                    <a:pt x="43" y="40"/>
                    <a:pt x="43" y="40"/>
                    <a:pt x="43" y="40"/>
                  </a:cubicBezTo>
                  <a:cubicBezTo>
                    <a:pt x="12" y="23"/>
                    <a:pt x="12" y="23"/>
                    <a:pt x="12" y="23"/>
                  </a:cubicBezTo>
                  <a:cubicBezTo>
                    <a:pt x="0" y="15"/>
                    <a:pt x="9" y="0"/>
                    <a:pt x="21" y="6"/>
                  </a:cubicBezTo>
                  <a:cubicBezTo>
                    <a:pt x="30" y="12"/>
                    <a:pt x="40" y="17"/>
                    <a:pt x="50" y="23"/>
                  </a:cubicBezTo>
                  <a:cubicBezTo>
                    <a:pt x="50" y="23"/>
                    <a:pt x="50" y="23"/>
                    <a:pt x="50" y="23"/>
                  </a:cubicBezTo>
                  <a:cubicBezTo>
                    <a:pt x="76" y="23"/>
                    <a:pt x="76" y="23"/>
                    <a:pt x="76" y="23"/>
                  </a:cubicBezTo>
                  <a:cubicBezTo>
                    <a:pt x="79" y="22"/>
                    <a:pt x="83" y="23"/>
                    <a:pt x="85" y="26"/>
                  </a:cubicBezTo>
                  <a:cubicBezTo>
                    <a:pt x="112" y="60"/>
                    <a:pt x="112" y="60"/>
                    <a:pt x="112" y="60"/>
                  </a:cubicBezTo>
                  <a:cubicBezTo>
                    <a:pt x="119" y="69"/>
                    <a:pt x="107" y="79"/>
                    <a:pt x="99" y="69"/>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335" name="trophy_blue"/>
          <p:cNvGrpSpPr/>
          <p:nvPr userDrawn="1"/>
        </p:nvGrpSpPr>
        <p:grpSpPr>
          <a:xfrm>
            <a:off x="9519974" y="1889522"/>
            <a:ext cx="785639" cy="1055657"/>
            <a:chOff x="6273800" y="3500438"/>
            <a:chExt cx="1736725" cy="2333625"/>
          </a:xfrm>
        </p:grpSpPr>
        <p:sp>
          <p:nvSpPr>
            <p:cNvPr id="336" name="Freeform 138"/>
            <p:cNvSpPr>
              <a:spLocks/>
            </p:cNvSpPr>
            <p:nvPr/>
          </p:nvSpPr>
          <p:spPr bwMode="auto">
            <a:xfrm>
              <a:off x="6704013" y="5603875"/>
              <a:ext cx="877888" cy="230188"/>
            </a:xfrm>
            <a:custGeom>
              <a:avLst/>
              <a:gdLst>
                <a:gd name="T0" fmla="*/ 0 w 901"/>
                <a:gd name="T1" fmla="*/ 187 h 237"/>
                <a:gd name="T2" fmla="*/ 50 w 901"/>
                <a:gd name="T3" fmla="*/ 237 h 237"/>
                <a:gd name="T4" fmla="*/ 851 w 901"/>
                <a:gd name="T5" fmla="*/ 237 h 237"/>
                <a:gd name="T6" fmla="*/ 901 w 901"/>
                <a:gd name="T7" fmla="*/ 187 h 237"/>
                <a:gd name="T8" fmla="*/ 901 w 901"/>
                <a:gd name="T9" fmla="*/ 0 h 237"/>
                <a:gd name="T10" fmla="*/ 0 w 901"/>
                <a:gd name="T11" fmla="*/ 0 h 237"/>
                <a:gd name="T12" fmla="*/ 0 w 901"/>
                <a:gd name="T13" fmla="*/ 187 h 237"/>
              </a:gdLst>
              <a:ahLst/>
              <a:cxnLst>
                <a:cxn ang="0">
                  <a:pos x="T0" y="T1"/>
                </a:cxn>
                <a:cxn ang="0">
                  <a:pos x="T2" y="T3"/>
                </a:cxn>
                <a:cxn ang="0">
                  <a:pos x="T4" y="T5"/>
                </a:cxn>
                <a:cxn ang="0">
                  <a:pos x="T6" y="T7"/>
                </a:cxn>
                <a:cxn ang="0">
                  <a:pos x="T8" y="T9"/>
                </a:cxn>
                <a:cxn ang="0">
                  <a:pos x="T10" y="T11"/>
                </a:cxn>
                <a:cxn ang="0">
                  <a:pos x="T12" y="T13"/>
                </a:cxn>
              </a:cxnLst>
              <a:rect l="0" t="0" r="r" b="b"/>
              <a:pathLst>
                <a:path w="901" h="237">
                  <a:moveTo>
                    <a:pt x="0" y="187"/>
                  </a:moveTo>
                  <a:cubicBezTo>
                    <a:pt x="0" y="215"/>
                    <a:pt x="22" y="237"/>
                    <a:pt x="50" y="237"/>
                  </a:cubicBezTo>
                  <a:cubicBezTo>
                    <a:pt x="851" y="237"/>
                    <a:pt x="851" y="237"/>
                    <a:pt x="851" y="237"/>
                  </a:cubicBezTo>
                  <a:cubicBezTo>
                    <a:pt x="878" y="237"/>
                    <a:pt x="901" y="215"/>
                    <a:pt x="901" y="187"/>
                  </a:cubicBezTo>
                  <a:cubicBezTo>
                    <a:pt x="901" y="0"/>
                    <a:pt x="901" y="0"/>
                    <a:pt x="901" y="0"/>
                  </a:cubicBezTo>
                  <a:cubicBezTo>
                    <a:pt x="0" y="0"/>
                    <a:pt x="0" y="0"/>
                    <a:pt x="0" y="0"/>
                  </a:cubicBezTo>
                  <a:lnTo>
                    <a:pt x="0" y="187"/>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37" name="Freeform 139"/>
            <p:cNvSpPr>
              <a:spLocks noEditPoints="1"/>
            </p:cNvSpPr>
            <p:nvPr/>
          </p:nvSpPr>
          <p:spPr bwMode="auto">
            <a:xfrm>
              <a:off x="6273800" y="3500438"/>
              <a:ext cx="1736725" cy="1320800"/>
            </a:xfrm>
            <a:custGeom>
              <a:avLst/>
              <a:gdLst>
                <a:gd name="T0" fmla="*/ 1634 w 1784"/>
                <a:gd name="T1" fmla="*/ 126 h 1357"/>
                <a:gd name="T2" fmla="*/ 1479 w 1784"/>
                <a:gd name="T3" fmla="*/ 126 h 1357"/>
                <a:gd name="T4" fmla="*/ 1475 w 1784"/>
                <a:gd name="T5" fmla="*/ 45 h 1357"/>
                <a:gd name="T6" fmla="*/ 1425 w 1784"/>
                <a:gd name="T7" fmla="*/ 0 h 1357"/>
                <a:gd name="T8" fmla="*/ 359 w 1784"/>
                <a:gd name="T9" fmla="*/ 0 h 1357"/>
                <a:gd name="T10" fmla="*/ 309 w 1784"/>
                <a:gd name="T11" fmla="*/ 45 h 1357"/>
                <a:gd name="T12" fmla="*/ 305 w 1784"/>
                <a:gd name="T13" fmla="*/ 126 h 1357"/>
                <a:gd name="T14" fmla="*/ 150 w 1784"/>
                <a:gd name="T15" fmla="*/ 126 h 1357"/>
                <a:gd name="T16" fmla="*/ 0 w 1784"/>
                <a:gd name="T17" fmla="*/ 276 h 1357"/>
                <a:gd name="T18" fmla="*/ 0 w 1784"/>
                <a:gd name="T19" fmla="*/ 424 h 1357"/>
                <a:gd name="T20" fmla="*/ 39 w 1784"/>
                <a:gd name="T21" fmla="*/ 525 h 1357"/>
                <a:gd name="T22" fmla="*/ 458 w 1784"/>
                <a:gd name="T23" fmla="*/ 983 h 1357"/>
                <a:gd name="T24" fmla="*/ 458 w 1784"/>
                <a:gd name="T25" fmla="*/ 1066 h 1357"/>
                <a:gd name="T26" fmla="*/ 408 w 1784"/>
                <a:gd name="T27" fmla="*/ 1116 h 1357"/>
                <a:gd name="T28" fmla="*/ 370 w 1784"/>
                <a:gd name="T29" fmla="*/ 1116 h 1357"/>
                <a:gd name="T30" fmla="*/ 320 w 1784"/>
                <a:gd name="T31" fmla="*/ 1166 h 1357"/>
                <a:gd name="T32" fmla="*/ 370 w 1784"/>
                <a:gd name="T33" fmla="*/ 1216 h 1357"/>
                <a:gd name="T34" fmla="*/ 408 w 1784"/>
                <a:gd name="T35" fmla="*/ 1216 h 1357"/>
                <a:gd name="T36" fmla="*/ 551 w 1784"/>
                <a:gd name="T37" fmla="*/ 1109 h 1357"/>
                <a:gd name="T38" fmla="*/ 625 w 1784"/>
                <a:gd name="T39" fmla="*/ 1203 h 1357"/>
                <a:gd name="T40" fmla="*/ 694 w 1784"/>
                <a:gd name="T41" fmla="*/ 1357 h 1357"/>
                <a:gd name="T42" fmla="*/ 1090 w 1784"/>
                <a:gd name="T43" fmla="*/ 1357 h 1357"/>
                <a:gd name="T44" fmla="*/ 1159 w 1784"/>
                <a:gd name="T45" fmla="*/ 1203 h 1357"/>
                <a:gd name="T46" fmla="*/ 1233 w 1784"/>
                <a:gd name="T47" fmla="*/ 1108 h 1357"/>
                <a:gd name="T48" fmla="*/ 1376 w 1784"/>
                <a:gd name="T49" fmla="*/ 1216 h 1357"/>
                <a:gd name="T50" fmla="*/ 1414 w 1784"/>
                <a:gd name="T51" fmla="*/ 1216 h 1357"/>
                <a:gd name="T52" fmla="*/ 1464 w 1784"/>
                <a:gd name="T53" fmla="*/ 1166 h 1357"/>
                <a:gd name="T54" fmla="*/ 1414 w 1784"/>
                <a:gd name="T55" fmla="*/ 1116 h 1357"/>
                <a:gd name="T56" fmla="*/ 1376 w 1784"/>
                <a:gd name="T57" fmla="*/ 1116 h 1357"/>
                <a:gd name="T58" fmla="*/ 1326 w 1784"/>
                <a:gd name="T59" fmla="*/ 1066 h 1357"/>
                <a:gd name="T60" fmla="*/ 1326 w 1784"/>
                <a:gd name="T61" fmla="*/ 983 h 1357"/>
                <a:gd name="T62" fmla="*/ 1745 w 1784"/>
                <a:gd name="T63" fmla="*/ 525 h 1357"/>
                <a:gd name="T64" fmla="*/ 1784 w 1784"/>
                <a:gd name="T65" fmla="*/ 424 h 1357"/>
                <a:gd name="T66" fmla="*/ 1784 w 1784"/>
                <a:gd name="T67" fmla="*/ 276 h 1357"/>
                <a:gd name="T68" fmla="*/ 1634 w 1784"/>
                <a:gd name="T69" fmla="*/ 126 h 1357"/>
                <a:gd name="T70" fmla="*/ 113 w 1784"/>
                <a:gd name="T71" fmla="*/ 457 h 1357"/>
                <a:gd name="T72" fmla="*/ 100 w 1784"/>
                <a:gd name="T73" fmla="*/ 424 h 1357"/>
                <a:gd name="T74" fmla="*/ 100 w 1784"/>
                <a:gd name="T75" fmla="*/ 276 h 1357"/>
                <a:gd name="T76" fmla="*/ 150 w 1784"/>
                <a:gd name="T77" fmla="*/ 226 h 1357"/>
                <a:gd name="T78" fmla="*/ 304 w 1784"/>
                <a:gd name="T79" fmla="*/ 226 h 1357"/>
                <a:gd name="T80" fmla="*/ 360 w 1784"/>
                <a:gd name="T81" fmla="*/ 706 h 1357"/>
                <a:gd name="T82" fmla="*/ 369 w 1784"/>
                <a:gd name="T83" fmla="*/ 738 h 1357"/>
                <a:gd name="T84" fmla="*/ 113 w 1784"/>
                <a:gd name="T85" fmla="*/ 457 h 1357"/>
                <a:gd name="T86" fmla="*/ 1684 w 1784"/>
                <a:gd name="T87" fmla="*/ 424 h 1357"/>
                <a:gd name="T88" fmla="*/ 1671 w 1784"/>
                <a:gd name="T89" fmla="*/ 457 h 1357"/>
                <a:gd name="T90" fmla="*/ 1415 w 1784"/>
                <a:gd name="T91" fmla="*/ 738 h 1357"/>
                <a:gd name="T92" fmla="*/ 1424 w 1784"/>
                <a:gd name="T93" fmla="*/ 706 h 1357"/>
                <a:gd name="T94" fmla="*/ 1480 w 1784"/>
                <a:gd name="T95" fmla="*/ 226 h 1357"/>
                <a:gd name="T96" fmla="*/ 1634 w 1784"/>
                <a:gd name="T97" fmla="*/ 226 h 1357"/>
                <a:gd name="T98" fmla="*/ 1684 w 1784"/>
                <a:gd name="T99" fmla="*/ 276 h 1357"/>
                <a:gd name="T100" fmla="*/ 1684 w 1784"/>
                <a:gd name="T101" fmla="*/ 424 h 1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784" h="1357">
                  <a:moveTo>
                    <a:pt x="1634" y="126"/>
                  </a:moveTo>
                  <a:cubicBezTo>
                    <a:pt x="1479" y="126"/>
                    <a:pt x="1479" y="126"/>
                    <a:pt x="1479" y="126"/>
                  </a:cubicBezTo>
                  <a:cubicBezTo>
                    <a:pt x="1478" y="79"/>
                    <a:pt x="1475" y="49"/>
                    <a:pt x="1475" y="45"/>
                  </a:cubicBezTo>
                  <a:cubicBezTo>
                    <a:pt x="1472" y="19"/>
                    <a:pt x="1451" y="0"/>
                    <a:pt x="1425" y="0"/>
                  </a:cubicBezTo>
                  <a:cubicBezTo>
                    <a:pt x="359" y="0"/>
                    <a:pt x="359" y="0"/>
                    <a:pt x="359" y="0"/>
                  </a:cubicBezTo>
                  <a:cubicBezTo>
                    <a:pt x="333" y="0"/>
                    <a:pt x="312" y="19"/>
                    <a:pt x="309" y="45"/>
                  </a:cubicBezTo>
                  <a:cubicBezTo>
                    <a:pt x="309" y="49"/>
                    <a:pt x="306" y="79"/>
                    <a:pt x="305" y="126"/>
                  </a:cubicBezTo>
                  <a:cubicBezTo>
                    <a:pt x="150" y="126"/>
                    <a:pt x="150" y="126"/>
                    <a:pt x="150" y="126"/>
                  </a:cubicBezTo>
                  <a:cubicBezTo>
                    <a:pt x="67" y="126"/>
                    <a:pt x="0" y="194"/>
                    <a:pt x="0" y="276"/>
                  </a:cubicBezTo>
                  <a:cubicBezTo>
                    <a:pt x="0" y="424"/>
                    <a:pt x="0" y="424"/>
                    <a:pt x="0" y="424"/>
                  </a:cubicBezTo>
                  <a:cubicBezTo>
                    <a:pt x="0" y="461"/>
                    <a:pt x="14" y="497"/>
                    <a:pt x="39" y="525"/>
                  </a:cubicBezTo>
                  <a:cubicBezTo>
                    <a:pt x="458" y="983"/>
                    <a:pt x="458" y="983"/>
                    <a:pt x="458" y="983"/>
                  </a:cubicBezTo>
                  <a:cubicBezTo>
                    <a:pt x="458" y="1066"/>
                    <a:pt x="458" y="1066"/>
                    <a:pt x="458" y="1066"/>
                  </a:cubicBezTo>
                  <a:cubicBezTo>
                    <a:pt x="458" y="1093"/>
                    <a:pt x="435" y="1116"/>
                    <a:pt x="408" y="1116"/>
                  </a:cubicBezTo>
                  <a:cubicBezTo>
                    <a:pt x="370" y="1116"/>
                    <a:pt x="370" y="1116"/>
                    <a:pt x="370" y="1116"/>
                  </a:cubicBezTo>
                  <a:cubicBezTo>
                    <a:pt x="343" y="1116"/>
                    <a:pt x="320" y="1138"/>
                    <a:pt x="320" y="1166"/>
                  </a:cubicBezTo>
                  <a:cubicBezTo>
                    <a:pt x="320" y="1193"/>
                    <a:pt x="343" y="1216"/>
                    <a:pt x="370" y="1216"/>
                  </a:cubicBezTo>
                  <a:cubicBezTo>
                    <a:pt x="408" y="1216"/>
                    <a:pt x="408" y="1216"/>
                    <a:pt x="408" y="1216"/>
                  </a:cubicBezTo>
                  <a:cubicBezTo>
                    <a:pt x="475" y="1216"/>
                    <a:pt x="532" y="1170"/>
                    <a:pt x="551" y="1109"/>
                  </a:cubicBezTo>
                  <a:cubicBezTo>
                    <a:pt x="574" y="1140"/>
                    <a:pt x="598" y="1172"/>
                    <a:pt x="625" y="1203"/>
                  </a:cubicBezTo>
                  <a:cubicBezTo>
                    <a:pt x="663" y="1248"/>
                    <a:pt x="686" y="1301"/>
                    <a:pt x="694" y="1357"/>
                  </a:cubicBezTo>
                  <a:cubicBezTo>
                    <a:pt x="1090" y="1357"/>
                    <a:pt x="1090" y="1357"/>
                    <a:pt x="1090" y="1357"/>
                  </a:cubicBezTo>
                  <a:cubicBezTo>
                    <a:pt x="1099" y="1299"/>
                    <a:pt x="1122" y="1247"/>
                    <a:pt x="1159" y="1203"/>
                  </a:cubicBezTo>
                  <a:cubicBezTo>
                    <a:pt x="1186" y="1172"/>
                    <a:pt x="1210" y="1140"/>
                    <a:pt x="1233" y="1108"/>
                  </a:cubicBezTo>
                  <a:cubicBezTo>
                    <a:pt x="1252" y="1170"/>
                    <a:pt x="1309" y="1216"/>
                    <a:pt x="1376" y="1216"/>
                  </a:cubicBezTo>
                  <a:cubicBezTo>
                    <a:pt x="1414" y="1216"/>
                    <a:pt x="1414" y="1216"/>
                    <a:pt x="1414" y="1216"/>
                  </a:cubicBezTo>
                  <a:cubicBezTo>
                    <a:pt x="1441" y="1216"/>
                    <a:pt x="1464" y="1193"/>
                    <a:pt x="1464" y="1166"/>
                  </a:cubicBezTo>
                  <a:cubicBezTo>
                    <a:pt x="1464" y="1138"/>
                    <a:pt x="1441" y="1116"/>
                    <a:pt x="1414" y="1116"/>
                  </a:cubicBezTo>
                  <a:cubicBezTo>
                    <a:pt x="1376" y="1116"/>
                    <a:pt x="1376" y="1116"/>
                    <a:pt x="1376" y="1116"/>
                  </a:cubicBezTo>
                  <a:cubicBezTo>
                    <a:pt x="1349" y="1116"/>
                    <a:pt x="1326" y="1093"/>
                    <a:pt x="1326" y="1066"/>
                  </a:cubicBezTo>
                  <a:cubicBezTo>
                    <a:pt x="1326" y="983"/>
                    <a:pt x="1326" y="983"/>
                    <a:pt x="1326" y="983"/>
                  </a:cubicBezTo>
                  <a:cubicBezTo>
                    <a:pt x="1745" y="525"/>
                    <a:pt x="1745" y="525"/>
                    <a:pt x="1745" y="525"/>
                  </a:cubicBezTo>
                  <a:cubicBezTo>
                    <a:pt x="1770" y="497"/>
                    <a:pt x="1784" y="461"/>
                    <a:pt x="1784" y="424"/>
                  </a:cubicBezTo>
                  <a:cubicBezTo>
                    <a:pt x="1784" y="276"/>
                    <a:pt x="1784" y="276"/>
                    <a:pt x="1784" y="276"/>
                  </a:cubicBezTo>
                  <a:cubicBezTo>
                    <a:pt x="1784" y="194"/>
                    <a:pt x="1717" y="126"/>
                    <a:pt x="1634" y="126"/>
                  </a:cubicBezTo>
                  <a:close/>
                  <a:moveTo>
                    <a:pt x="113" y="457"/>
                  </a:moveTo>
                  <a:cubicBezTo>
                    <a:pt x="105" y="448"/>
                    <a:pt x="100" y="436"/>
                    <a:pt x="100" y="424"/>
                  </a:cubicBezTo>
                  <a:cubicBezTo>
                    <a:pt x="100" y="276"/>
                    <a:pt x="100" y="276"/>
                    <a:pt x="100" y="276"/>
                  </a:cubicBezTo>
                  <a:cubicBezTo>
                    <a:pt x="100" y="249"/>
                    <a:pt x="122" y="226"/>
                    <a:pt x="150" y="226"/>
                  </a:cubicBezTo>
                  <a:cubicBezTo>
                    <a:pt x="304" y="226"/>
                    <a:pt x="304" y="226"/>
                    <a:pt x="304" y="226"/>
                  </a:cubicBezTo>
                  <a:cubicBezTo>
                    <a:pt x="305" y="350"/>
                    <a:pt x="317" y="523"/>
                    <a:pt x="360" y="706"/>
                  </a:cubicBezTo>
                  <a:cubicBezTo>
                    <a:pt x="363" y="717"/>
                    <a:pt x="366" y="727"/>
                    <a:pt x="369" y="738"/>
                  </a:cubicBezTo>
                  <a:lnTo>
                    <a:pt x="113" y="457"/>
                  </a:lnTo>
                  <a:close/>
                  <a:moveTo>
                    <a:pt x="1684" y="424"/>
                  </a:moveTo>
                  <a:cubicBezTo>
                    <a:pt x="1684" y="436"/>
                    <a:pt x="1679" y="448"/>
                    <a:pt x="1671" y="457"/>
                  </a:cubicBezTo>
                  <a:cubicBezTo>
                    <a:pt x="1415" y="738"/>
                    <a:pt x="1415" y="738"/>
                    <a:pt x="1415" y="738"/>
                  </a:cubicBezTo>
                  <a:cubicBezTo>
                    <a:pt x="1418" y="727"/>
                    <a:pt x="1421" y="717"/>
                    <a:pt x="1424" y="706"/>
                  </a:cubicBezTo>
                  <a:cubicBezTo>
                    <a:pt x="1467" y="523"/>
                    <a:pt x="1479" y="350"/>
                    <a:pt x="1480" y="226"/>
                  </a:cubicBezTo>
                  <a:cubicBezTo>
                    <a:pt x="1634" y="226"/>
                    <a:pt x="1634" y="226"/>
                    <a:pt x="1634" y="226"/>
                  </a:cubicBezTo>
                  <a:cubicBezTo>
                    <a:pt x="1662" y="226"/>
                    <a:pt x="1684" y="249"/>
                    <a:pt x="1684" y="276"/>
                  </a:cubicBezTo>
                  <a:lnTo>
                    <a:pt x="1684" y="424"/>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38" name="Freeform 140"/>
            <p:cNvSpPr>
              <a:spLocks/>
            </p:cNvSpPr>
            <p:nvPr/>
          </p:nvSpPr>
          <p:spPr bwMode="auto">
            <a:xfrm>
              <a:off x="6743700" y="5300663"/>
              <a:ext cx="798513" cy="211138"/>
            </a:xfrm>
            <a:custGeom>
              <a:avLst/>
              <a:gdLst>
                <a:gd name="T0" fmla="*/ 9 w 820"/>
                <a:gd name="T1" fmla="*/ 212 h 217"/>
                <a:gd name="T2" fmla="*/ 0 w 820"/>
                <a:gd name="T3" fmla="*/ 217 h 217"/>
                <a:gd name="T4" fmla="*/ 23 w 820"/>
                <a:gd name="T5" fmla="*/ 212 h 217"/>
                <a:gd name="T6" fmla="*/ 798 w 820"/>
                <a:gd name="T7" fmla="*/ 212 h 217"/>
                <a:gd name="T8" fmla="*/ 820 w 820"/>
                <a:gd name="T9" fmla="*/ 217 h 217"/>
                <a:gd name="T10" fmla="*/ 811 w 820"/>
                <a:gd name="T11" fmla="*/ 212 h 217"/>
                <a:gd name="T12" fmla="*/ 668 w 820"/>
                <a:gd name="T13" fmla="*/ 0 h 217"/>
                <a:gd name="T14" fmla="*/ 610 w 820"/>
                <a:gd name="T15" fmla="*/ 7 h 217"/>
                <a:gd name="T16" fmla="*/ 210 w 820"/>
                <a:gd name="T17" fmla="*/ 7 h 217"/>
                <a:gd name="T18" fmla="*/ 152 w 820"/>
                <a:gd name="T19" fmla="*/ 0 h 217"/>
                <a:gd name="T20" fmla="*/ 9 w 820"/>
                <a:gd name="T21" fmla="*/ 212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20" h="217">
                  <a:moveTo>
                    <a:pt x="9" y="212"/>
                  </a:moveTo>
                  <a:cubicBezTo>
                    <a:pt x="6" y="214"/>
                    <a:pt x="3" y="216"/>
                    <a:pt x="0" y="217"/>
                  </a:cubicBezTo>
                  <a:cubicBezTo>
                    <a:pt x="7" y="214"/>
                    <a:pt x="15" y="212"/>
                    <a:pt x="23" y="212"/>
                  </a:cubicBezTo>
                  <a:cubicBezTo>
                    <a:pt x="798" y="212"/>
                    <a:pt x="798" y="212"/>
                    <a:pt x="798" y="212"/>
                  </a:cubicBezTo>
                  <a:cubicBezTo>
                    <a:pt x="805" y="212"/>
                    <a:pt x="813" y="214"/>
                    <a:pt x="820" y="217"/>
                  </a:cubicBezTo>
                  <a:cubicBezTo>
                    <a:pt x="817" y="216"/>
                    <a:pt x="814" y="214"/>
                    <a:pt x="811" y="212"/>
                  </a:cubicBezTo>
                  <a:cubicBezTo>
                    <a:pt x="743" y="173"/>
                    <a:pt x="698" y="89"/>
                    <a:pt x="668" y="0"/>
                  </a:cubicBezTo>
                  <a:cubicBezTo>
                    <a:pt x="649" y="4"/>
                    <a:pt x="630" y="7"/>
                    <a:pt x="610" y="7"/>
                  </a:cubicBezTo>
                  <a:cubicBezTo>
                    <a:pt x="210" y="7"/>
                    <a:pt x="210" y="7"/>
                    <a:pt x="210" y="7"/>
                  </a:cubicBezTo>
                  <a:cubicBezTo>
                    <a:pt x="190" y="7"/>
                    <a:pt x="171" y="4"/>
                    <a:pt x="152" y="0"/>
                  </a:cubicBezTo>
                  <a:cubicBezTo>
                    <a:pt x="123" y="89"/>
                    <a:pt x="78" y="173"/>
                    <a:pt x="9" y="212"/>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39" name="Freeform 141"/>
            <p:cNvSpPr>
              <a:spLocks/>
            </p:cNvSpPr>
            <p:nvPr/>
          </p:nvSpPr>
          <p:spPr bwMode="auto">
            <a:xfrm>
              <a:off x="6800850" y="4918075"/>
              <a:ext cx="682625" cy="292100"/>
            </a:xfrm>
            <a:custGeom>
              <a:avLst/>
              <a:gdLst>
                <a:gd name="T0" fmla="*/ 550 w 700"/>
                <a:gd name="T1" fmla="*/ 300 h 300"/>
                <a:gd name="T2" fmla="*/ 700 w 700"/>
                <a:gd name="T3" fmla="*/ 150 h 300"/>
                <a:gd name="T4" fmla="*/ 550 w 700"/>
                <a:gd name="T5" fmla="*/ 0 h 300"/>
                <a:gd name="T6" fmla="*/ 150 w 700"/>
                <a:gd name="T7" fmla="*/ 0 h 300"/>
                <a:gd name="T8" fmla="*/ 0 w 700"/>
                <a:gd name="T9" fmla="*/ 150 h 300"/>
                <a:gd name="T10" fmla="*/ 150 w 700"/>
                <a:gd name="T11" fmla="*/ 300 h 300"/>
                <a:gd name="T12" fmla="*/ 550 w 700"/>
                <a:gd name="T13" fmla="*/ 300 h 300"/>
              </a:gdLst>
              <a:ahLst/>
              <a:cxnLst>
                <a:cxn ang="0">
                  <a:pos x="T0" y="T1"/>
                </a:cxn>
                <a:cxn ang="0">
                  <a:pos x="T2" y="T3"/>
                </a:cxn>
                <a:cxn ang="0">
                  <a:pos x="T4" y="T5"/>
                </a:cxn>
                <a:cxn ang="0">
                  <a:pos x="T6" y="T7"/>
                </a:cxn>
                <a:cxn ang="0">
                  <a:pos x="T8" y="T9"/>
                </a:cxn>
                <a:cxn ang="0">
                  <a:pos x="T10" y="T11"/>
                </a:cxn>
                <a:cxn ang="0">
                  <a:pos x="T12" y="T13"/>
                </a:cxn>
              </a:cxnLst>
              <a:rect l="0" t="0" r="r" b="b"/>
              <a:pathLst>
                <a:path w="700" h="300">
                  <a:moveTo>
                    <a:pt x="550" y="300"/>
                  </a:moveTo>
                  <a:cubicBezTo>
                    <a:pt x="633" y="300"/>
                    <a:pt x="700" y="233"/>
                    <a:pt x="700" y="150"/>
                  </a:cubicBezTo>
                  <a:cubicBezTo>
                    <a:pt x="700" y="67"/>
                    <a:pt x="633" y="0"/>
                    <a:pt x="550" y="0"/>
                  </a:cubicBezTo>
                  <a:cubicBezTo>
                    <a:pt x="150" y="0"/>
                    <a:pt x="150" y="0"/>
                    <a:pt x="150" y="0"/>
                  </a:cubicBezTo>
                  <a:cubicBezTo>
                    <a:pt x="68" y="0"/>
                    <a:pt x="0" y="67"/>
                    <a:pt x="0" y="150"/>
                  </a:cubicBezTo>
                  <a:cubicBezTo>
                    <a:pt x="0" y="233"/>
                    <a:pt x="68" y="300"/>
                    <a:pt x="150" y="300"/>
                  </a:cubicBezTo>
                  <a:lnTo>
                    <a:pt x="550" y="300"/>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340" name="two_buildings_blue"/>
          <p:cNvGrpSpPr/>
          <p:nvPr userDrawn="1"/>
        </p:nvGrpSpPr>
        <p:grpSpPr>
          <a:xfrm>
            <a:off x="10806922" y="1875697"/>
            <a:ext cx="739335" cy="1079856"/>
            <a:chOff x="6454775" y="3511551"/>
            <a:chExt cx="1651001" cy="2411412"/>
          </a:xfrm>
        </p:grpSpPr>
        <p:sp>
          <p:nvSpPr>
            <p:cNvPr id="341" name="Freeform 145"/>
            <p:cNvSpPr>
              <a:spLocks noEditPoints="1"/>
            </p:cNvSpPr>
            <p:nvPr/>
          </p:nvSpPr>
          <p:spPr bwMode="auto">
            <a:xfrm>
              <a:off x="7637463" y="4440238"/>
              <a:ext cx="468313" cy="1477962"/>
            </a:xfrm>
            <a:custGeom>
              <a:avLst/>
              <a:gdLst>
                <a:gd name="T0" fmla="*/ 300 w 466"/>
                <a:gd name="T1" fmla="*/ 119 h 1471"/>
                <a:gd name="T2" fmla="*/ 300 w 466"/>
                <a:gd name="T3" fmla="*/ 67 h 1471"/>
                <a:gd name="T4" fmla="*/ 216 w 466"/>
                <a:gd name="T5" fmla="*/ 0 h 1471"/>
                <a:gd name="T6" fmla="*/ 131 w 466"/>
                <a:gd name="T7" fmla="*/ 0 h 1471"/>
                <a:gd name="T8" fmla="*/ 57 w 466"/>
                <a:gd name="T9" fmla="*/ 67 h 1471"/>
                <a:gd name="T10" fmla="*/ 57 w 466"/>
                <a:gd name="T11" fmla="*/ 119 h 1471"/>
                <a:gd name="T12" fmla="*/ 0 w 466"/>
                <a:gd name="T13" fmla="*/ 119 h 1471"/>
                <a:gd name="T14" fmla="*/ 0 w 466"/>
                <a:gd name="T15" fmla="*/ 1471 h 1471"/>
                <a:gd name="T16" fmla="*/ 466 w 466"/>
                <a:gd name="T17" fmla="*/ 1471 h 1471"/>
                <a:gd name="T18" fmla="*/ 466 w 466"/>
                <a:gd name="T19" fmla="*/ 119 h 1471"/>
                <a:gd name="T20" fmla="*/ 300 w 466"/>
                <a:gd name="T21" fmla="*/ 119 h 1471"/>
                <a:gd name="T22" fmla="*/ 165 w 466"/>
                <a:gd name="T23" fmla="*/ 1311 h 1471"/>
                <a:gd name="T24" fmla="*/ 103 w 466"/>
                <a:gd name="T25" fmla="*/ 1311 h 1471"/>
                <a:gd name="T26" fmla="*/ 103 w 466"/>
                <a:gd name="T27" fmla="*/ 1171 h 1471"/>
                <a:gd name="T28" fmla="*/ 165 w 466"/>
                <a:gd name="T29" fmla="*/ 1171 h 1471"/>
                <a:gd name="T30" fmla="*/ 165 w 466"/>
                <a:gd name="T31" fmla="*/ 1311 h 1471"/>
                <a:gd name="T32" fmla="*/ 165 w 466"/>
                <a:gd name="T33" fmla="*/ 1077 h 1471"/>
                <a:gd name="T34" fmla="*/ 103 w 466"/>
                <a:gd name="T35" fmla="*/ 1077 h 1471"/>
                <a:gd name="T36" fmla="*/ 103 w 466"/>
                <a:gd name="T37" fmla="*/ 938 h 1471"/>
                <a:gd name="T38" fmla="*/ 165 w 466"/>
                <a:gd name="T39" fmla="*/ 938 h 1471"/>
                <a:gd name="T40" fmla="*/ 165 w 466"/>
                <a:gd name="T41" fmla="*/ 1077 h 1471"/>
                <a:gd name="T42" fmla="*/ 165 w 466"/>
                <a:gd name="T43" fmla="*/ 850 h 1471"/>
                <a:gd name="T44" fmla="*/ 103 w 466"/>
                <a:gd name="T45" fmla="*/ 850 h 1471"/>
                <a:gd name="T46" fmla="*/ 103 w 466"/>
                <a:gd name="T47" fmla="*/ 710 h 1471"/>
                <a:gd name="T48" fmla="*/ 165 w 466"/>
                <a:gd name="T49" fmla="*/ 710 h 1471"/>
                <a:gd name="T50" fmla="*/ 165 w 466"/>
                <a:gd name="T51" fmla="*/ 850 h 1471"/>
                <a:gd name="T52" fmla="*/ 165 w 466"/>
                <a:gd name="T53" fmla="*/ 627 h 1471"/>
                <a:gd name="T54" fmla="*/ 103 w 466"/>
                <a:gd name="T55" fmla="*/ 627 h 1471"/>
                <a:gd name="T56" fmla="*/ 103 w 466"/>
                <a:gd name="T57" fmla="*/ 477 h 1471"/>
                <a:gd name="T58" fmla="*/ 165 w 466"/>
                <a:gd name="T59" fmla="*/ 477 h 1471"/>
                <a:gd name="T60" fmla="*/ 165 w 466"/>
                <a:gd name="T61" fmla="*/ 627 h 1471"/>
                <a:gd name="T62" fmla="*/ 165 w 466"/>
                <a:gd name="T63" fmla="*/ 394 h 1471"/>
                <a:gd name="T64" fmla="*/ 103 w 466"/>
                <a:gd name="T65" fmla="*/ 394 h 1471"/>
                <a:gd name="T66" fmla="*/ 103 w 466"/>
                <a:gd name="T67" fmla="*/ 259 h 1471"/>
                <a:gd name="T68" fmla="*/ 165 w 466"/>
                <a:gd name="T69" fmla="*/ 259 h 1471"/>
                <a:gd name="T70" fmla="*/ 165 w 466"/>
                <a:gd name="T71" fmla="*/ 394 h 1471"/>
                <a:gd name="T72" fmla="*/ 347 w 466"/>
                <a:gd name="T73" fmla="*/ 1311 h 1471"/>
                <a:gd name="T74" fmla="*/ 300 w 466"/>
                <a:gd name="T75" fmla="*/ 1311 h 1471"/>
                <a:gd name="T76" fmla="*/ 300 w 466"/>
                <a:gd name="T77" fmla="*/ 1171 h 1471"/>
                <a:gd name="T78" fmla="*/ 347 w 466"/>
                <a:gd name="T79" fmla="*/ 1171 h 1471"/>
                <a:gd name="T80" fmla="*/ 347 w 466"/>
                <a:gd name="T81" fmla="*/ 1311 h 1471"/>
                <a:gd name="T82" fmla="*/ 347 w 466"/>
                <a:gd name="T83" fmla="*/ 1077 h 1471"/>
                <a:gd name="T84" fmla="*/ 300 w 466"/>
                <a:gd name="T85" fmla="*/ 1077 h 1471"/>
                <a:gd name="T86" fmla="*/ 300 w 466"/>
                <a:gd name="T87" fmla="*/ 938 h 1471"/>
                <a:gd name="T88" fmla="*/ 347 w 466"/>
                <a:gd name="T89" fmla="*/ 938 h 1471"/>
                <a:gd name="T90" fmla="*/ 347 w 466"/>
                <a:gd name="T91" fmla="*/ 1077 h 1471"/>
                <a:gd name="T92" fmla="*/ 347 w 466"/>
                <a:gd name="T93" fmla="*/ 850 h 1471"/>
                <a:gd name="T94" fmla="*/ 300 w 466"/>
                <a:gd name="T95" fmla="*/ 850 h 1471"/>
                <a:gd name="T96" fmla="*/ 300 w 466"/>
                <a:gd name="T97" fmla="*/ 710 h 1471"/>
                <a:gd name="T98" fmla="*/ 347 w 466"/>
                <a:gd name="T99" fmla="*/ 710 h 1471"/>
                <a:gd name="T100" fmla="*/ 347 w 466"/>
                <a:gd name="T101" fmla="*/ 850 h 1471"/>
                <a:gd name="T102" fmla="*/ 347 w 466"/>
                <a:gd name="T103" fmla="*/ 627 h 1471"/>
                <a:gd name="T104" fmla="*/ 300 w 466"/>
                <a:gd name="T105" fmla="*/ 627 h 1471"/>
                <a:gd name="T106" fmla="*/ 300 w 466"/>
                <a:gd name="T107" fmla="*/ 477 h 1471"/>
                <a:gd name="T108" fmla="*/ 347 w 466"/>
                <a:gd name="T109" fmla="*/ 477 h 1471"/>
                <a:gd name="T110" fmla="*/ 347 w 466"/>
                <a:gd name="T111" fmla="*/ 627 h 1471"/>
                <a:gd name="T112" fmla="*/ 347 w 466"/>
                <a:gd name="T113" fmla="*/ 394 h 1471"/>
                <a:gd name="T114" fmla="*/ 300 w 466"/>
                <a:gd name="T115" fmla="*/ 394 h 1471"/>
                <a:gd name="T116" fmla="*/ 300 w 466"/>
                <a:gd name="T117" fmla="*/ 259 h 1471"/>
                <a:gd name="T118" fmla="*/ 347 w 466"/>
                <a:gd name="T119" fmla="*/ 259 h 1471"/>
                <a:gd name="T120" fmla="*/ 347 w 466"/>
                <a:gd name="T121" fmla="*/ 394 h 1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66" h="1471">
                  <a:moveTo>
                    <a:pt x="300" y="119"/>
                  </a:moveTo>
                  <a:cubicBezTo>
                    <a:pt x="300" y="67"/>
                    <a:pt x="300" y="67"/>
                    <a:pt x="300" y="67"/>
                  </a:cubicBezTo>
                  <a:cubicBezTo>
                    <a:pt x="300" y="26"/>
                    <a:pt x="257" y="0"/>
                    <a:pt x="216" y="0"/>
                  </a:cubicBezTo>
                  <a:cubicBezTo>
                    <a:pt x="131" y="0"/>
                    <a:pt x="131" y="0"/>
                    <a:pt x="131" y="0"/>
                  </a:cubicBezTo>
                  <a:cubicBezTo>
                    <a:pt x="90" y="0"/>
                    <a:pt x="57" y="26"/>
                    <a:pt x="57" y="67"/>
                  </a:cubicBezTo>
                  <a:cubicBezTo>
                    <a:pt x="57" y="119"/>
                    <a:pt x="57" y="119"/>
                    <a:pt x="57" y="119"/>
                  </a:cubicBezTo>
                  <a:cubicBezTo>
                    <a:pt x="0" y="119"/>
                    <a:pt x="0" y="119"/>
                    <a:pt x="0" y="119"/>
                  </a:cubicBezTo>
                  <a:cubicBezTo>
                    <a:pt x="0" y="1471"/>
                    <a:pt x="0" y="1471"/>
                    <a:pt x="0" y="1471"/>
                  </a:cubicBezTo>
                  <a:cubicBezTo>
                    <a:pt x="466" y="1471"/>
                    <a:pt x="466" y="1471"/>
                    <a:pt x="466" y="1471"/>
                  </a:cubicBezTo>
                  <a:cubicBezTo>
                    <a:pt x="466" y="119"/>
                    <a:pt x="466" y="119"/>
                    <a:pt x="466" y="119"/>
                  </a:cubicBezTo>
                  <a:lnTo>
                    <a:pt x="300" y="119"/>
                  </a:lnTo>
                  <a:close/>
                  <a:moveTo>
                    <a:pt x="165" y="1311"/>
                  </a:moveTo>
                  <a:cubicBezTo>
                    <a:pt x="103" y="1311"/>
                    <a:pt x="103" y="1311"/>
                    <a:pt x="103" y="1311"/>
                  </a:cubicBezTo>
                  <a:cubicBezTo>
                    <a:pt x="103" y="1171"/>
                    <a:pt x="103" y="1171"/>
                    <a:pt x="103" y="1171"/>
                  </a:cubicBezTo>
                  <a:cubicBezTo>
                    <a:pt x="165" y="1171"/>
                    <a:pt x="165" y="1171"/>
                    <a:pt x="165" y="1171"/>
                  </a:cubicBezTo>
                  <a:lnTo>
                    <a:pt x="165" y="1311"/>
                  </a:lnTo>
                  <a:close/>
                  <a:moveTo>
                    <a:pt x="165" y="1077"/>
                  </a:moveTo>
                  <a:cubicBezTo>
                    <a:pt x="103" y="1077"/>
                    <a:pt x="103" y="1077"/>
                    <a:pt x="103" y="1077"/>
                  </a:cubicBezTo>
                  <a:cubicBezTo>
                    <a:pt x="103" y="938"/>
                    <a:pt x="103" y="938"/>
                    <a:pt x="103" y="938"/>
                  </a:cubicBezTo>
                  <a:cubicBezTo>
                    <a:pt x="165" y="938"/>
                    <a:pt x="165" y="938"/>
                    <a:pt x="165" y="938"/>
                  </a:cubicBezTo>
                  <a:lnTo>
                    <a:pt x="165" y="1077"/>
                  </a:lnTo>
                  <a:close/>
                  <a:moveTo>
                    <a:pt x="165" y="850"/>
                  </a:moveTo>
                  <a:cubicBezTo>
                    <a:pt x="103" y="850"/>
                    <a:pt x="103" y="850"/>
                    <a:pt x="103" y="850"/>
                  </a:cubicBezTo>
                  <a:cubicBezTo>
                    <a:pt x="103" y="710"/>
                    <a:pt x="103" y="710"/>
                    <a:pt x="103" y="710"/>
                  </a:cubicBezTo>
                  <a:cubicBezTo>
                    <a:pt x="165" y="710"/>
                    <a:pt x="165" y="710"/>
                    <a:pt x="165" y="710"/>
                  </a:cubicBezTo>
                  <a:lnTo>
                    <a:pt x="165" y="850"/>
                  </a:lnTo>
                  <a:close/>
                  <a:moveTo>
                    <a:pt x="165" y="627"/>
                  </a:moveTo>
                  <a:cubicBezTo>
                    <a:pt x="103" y="627"/>
                    <a:pt x="103" y="627"/>
                    <a:pt x="103" y="627"/>
                  </a:cubicBezTo>
                  <a:cubicBezTo>
                    <a:pt x="103" y="477"/>
                    <a:pt x="103" y="477"/>
                    <a:pt x="103" y="477"/>
                  </a:cubicBezTo>
                  <a:cubicBezTo>
                    <a:pt x="165" y="477"/>
                    <a:pt x="165" y="477"/>
                    <a:pt x="165" y="477"/>
                  </a:cubicBezTo>
                  <a:lnTo>
                    <a:pt x="165" y="627"/>
                  </a:lnTo>
                  <a:close/>
                  <a:moveTo>
                    <a:pt x="165" y="394"/>
                  </a:moveTo>
                  <a:cubicBezTo>
                    <a:pt x="103" y="394"/>
                    <a:pt x="103" y="394"/>
                    <a:pt x="103" y="394"/>
                  </a:cubicBezTo>
                  <a:cubicBezTo>
                    <a:pt x="103" y="259"/>
                    <a:pt x="103" y="259"/>
                    <a:pt x="103" y="259"/>
                  </a:cubicBezTo>
                  <a:cubicBezTo>
                    <a:pt x="165" y="259"/>
                    <a:pt x="165" y="259"/>
                    <a:pt x="165" y="259"/>
                  </a:cubicBezTo>
                  <a:lnTo>
                    <a:pt x="165" y="394"/>
                  </a:lnTo>
                  <a:close/>
                  <a:moveTo>
                    <a:pt x="347" y="1311"/>
                  </a:moveTo>
                  <a:cubicBezTo>
                    <a:pt x="300" y="1311"/>
                    <a:pt x="300" y="1311"/>
                    <a:pt x="300" y="1311"/>
                  </a:cubicBezTo>
                  <a:cubicBezTo>
                    <a:pt x="300" y="1171"/>
                    <a:pt x="300" y="1171"/>
                    <a:pt x="300" y="1171"/>
                  </a:cubicBezTo>
                  <a:cubicBezTo>
                    <a:pt x="347" y="1171"/>
                    <a:pt x="347" y="1171"/>
                    <a:pt x="347" y="1171"/>
                  </a:cubicBezTo>
                  <a:lnTo>
                    <a:pt x="347" y="1311"/>
                  </a:lnTo>
                  <a:close/>
                  <a:moveTo>
                    <a:pt x="347" y="1077"/>
                  </a:moveTo>
                  <a:cubicBezTo>
                    <a:pt x="300" y="1077"/>
                    <a:pt x="300" y="1077"/>
                    <a:pt x="300" y="1077"/>
                  </a:cubicBezTo>
                  <a:cubicBezTo>
                    <a:pt x="300" y="938"/>
                    <a:pt x="300" y="938"/>
                    <a:pt x="300" y="938"/>
                  </a:cubicBezTo>
                  <a:cubicBezTo>
                    <a:pt x="347" y="938"/>
                    <a:pt x="347" y="938"/>
                    <a:pt x="347" y="938"/>
                  </a:cubicBezTo>
                  <a:lnTo>
                    <a:pt x="347" y="1077"/>
                  </a:lnTo>
                  <a:close/>
                  <a:moveTo>
                    <a:pt x="347" y="850"/>
                  </a:moveTo>
                  <a:cubicBezTo>
                    <a:pt x="300" y="850"/>
                    <a:pt x="300" y="850"/>
                    <a:pt x="300" y="850"/>
                  </a:cubicBezTo>
                  <a:cubicBezTo>
                    <a:pt x="300" y="710"/>
                    <a:pt x="300" y="710"/>
                    <a:pt x="300" y="710"/>
                  </a:cubicBezTo>
                  <a:cubicBezTo>
                    <a:pt x="347" y="710"/>
                    <a:pt x="347" y="710"/>
                    <a:pt x="347" y="710"/>
                  </a:cubicBezTo>
                  <a:lnTo>
                    <a:pt x="347" y="850"/>
                  </a:lnTo>
                  <a:close/>
                  <a:moveTo>
                    <a:pt x="347" y="627"/>
                  </a:moveTo>
                  <a:cubicBezTo>
                    <a:pt x="300" y="627"/>
                    <a:pt x="300" y="627"/>
                    <a:pt x="300" y="627"/>
                  </a:cubicBezTo>
                  <a:cubicBezTo>
                    <a:pt x="300" y="477"/>
                    <a:pt x="300" y="477"/>
                    <a:pt x="300" y="477"/>
                  </a:cubicBezTo>
                  <a:cubicBezTo>
                    <a:pt x="347" y="477"/>
                    <a:pt x="347" y="477"/>
                    <a:pt x="347" y="477"/>
                  </a:cubicBezTo>
                  <a:lnTo>
                    <a:pt x="347" y="627"/>
                  </a:lnTo>
                  <a:close/>
                  <a:moveTo>
                    <a:pt x="347" y="394"/>
                  </a:moveTo>
                  <a:cubicBezTo>
                    <a:pt x="300" y="394"/>
                    <a:pt x="300" y="394"/>
                    <a:pt x="300" y="394"/>
                  </a:cubicBezTo>
                  <a:cubicBezTo>
                    <a:pt x="300" y="259"/>
                    <a:pt x="300" y="259"/>
                    <a:pt x="300" y="259"/>
                  </a:cubicBezTo>
                  <a:cubicBezTo>
                    <a:pt x="347" y="259"/>
                    <a:pt x="347" y="259"/>
                    <a:pt x="347" y="259"/>
                  </a:cubicBezTo>
                  <a:lnTo>
                    <a:pt x="347" y="394"/>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42" name="Freeform 146"/>
            <p:cNvSpPr>
              <a:spLocks noEditPoints="1"/>
            </p:cNvSpPr>
            <p:nvPr/>
          </p:nvSpPr>
          <p:spPr bwMode="auto">
            <a:xfrm>
              <a:off x="6454775" y="3511551"/>
              <a:ext cx="1095375" cy="2411412"/>
            </a:xfrm>
            <a:custGeom>
              <a:avLst/>
              <a:gdLst>
                <a:gd name="T0" fmla="*/ 380 w 690"/>
                <a:gd name="T1" fmla="*/ 0 h 1519"/>
                <a:gd name="T2" fmla="*/ 338 w 690"/>
                <a:gd name="T3" fmla="*/ 0 h 1519"/>
                <a:gd name="T4" fmla="*/ 338 w 690"/>
                <a:gd name="T5" fmla="*/ 53 h 1519"/>
                <a:gd name="T6" fmla="*/ 206 w 690"/>
                <a:gd name="T7" fmla="*/ 53 h 1519"/>
                <a:gd name="T8" fmla="*/ 206 w 690"/>
                <a:gd name="T9" fmla="*/ 92 h 1519"/>
                <a:gd name="T10" fmla="*/ 112 w 690"/>
                <a:gd name="T11" fmla="*/ 92 h 1519"/>
                <a:gd name="T12" fmla="*/ 112 w 690"/>
                <a:gd name="T13" fmla="*/ 131 h 1519"/>
                <a:gd name="T14" fmla="*/ 607 w 690"/>
                <a:gd name="T15" fmla="*/ 131 h 1519"/>
                <a:gd name="T16" fmla="*/ 607 w 690"/>
                <a:gd name="T17" fmla="*/ 92 h 1519"/>
                <a:gd name="T18" fmla="*/ 512 w 690"/>
                <a:gd name="T19" fmla="*/ 92 h 1519"/>
                <a:gd name="T20" fmla="*/ 512 w 690"/>
                <a:gd name="T21" fmla="*/ 54 h 1519"/>
                <a:gd name="T22" fmla="*/ 380 w 690"/>
                <a:gd name="T23" fmla="*/ 54 h 1519"/>
                <a:gd name="T24" fmla="*/ 380 w 690"/>
                <a:gd name="T25" fmla="*/ 0 h 1519"/>
                <a:gd name="T26" fmla="*/ 380 w 690"/>
                <a:gd name="T27" fmla="*/ 0 h 1519"/>
                <a:gd name="T28" fmla="*/ 682 w 690"/>
                <a:gd name="T29" fmla="*/ 1482 h 1519"/>
                <a:gd name="T30" fmla="*/ 655 w 690"/>
                <a:gd name="T31" fmla="*/ 1482 h 1519"/>
                <a:gd name="T32" fmla="*/ 657 w 690"/>
                <a:gd name="T33" fmla="*/ 212 h 1519"/>
                <a:gd name="T34" fmla="*/ 690 w 690"/>
                <a:gd name="T35" fmla="*/ 213 h 1519"/>
                <a:gd name="T36" fmla="*/ 690 w 690"/>
                <a:gd name="T37" fmla="*/ 170 h 1519"/>
                <a:gd name="T38" fmla="*/ 29 w 690"/>
                <a:gd name="T39" fmla="*/ 169 h 1519"/>
                <a:gd name="T40" fmla="*/ 29 w 690"/>
                <a:gd name="T41" fmla="*/ 212 h 1519"/>
                <a:gd name="T42" fmla="*/ 55 w 690"/>
                <a:gd name="T43" fmla="*/ 212 h 1519"/>
                <a:gd name="T44" fmla="*/ 53 w 690"/>
                <a:gd name="T45" fmla="*/ 1481 h 1519"/>
                <a:gd name="T46" fmla="*/ 0 w 690"/>
                <a:gd name="T47" fmla="*/ 1481 h 1519"/>
                <a:gd name="T48" fmla="*/ 0 w 690"/>
                <a:gd name="T49" fmla="*/ 1518 h 1519"/>
                <a:gd name="T50" fmla="*/ 682 w 690"/>
                <a:gd name="T51" fmla="*/ 1519 h 1519"/>
                <a:gd name="T52" fmla="*/ 682 w 690"/>
                <a:gd name="T53" fmla="*/ 1482 h 1519"/>
                <a:gd name="T54" fmla="*/ 682 w 690"/>
                <a:gd name="T55" fmla="*/ 1482 h 1519"/>
                <a:gd name="T56" fmla="*/ 108 w 690"/>
                <a:gd name="T57" fmla="*/ 212 h 1519"/>
                <a:gd name="T58" fmla="*/ 603 w 690"/>
                <a:gd name="T59" fmla="*/ 213 h 1519"/>
                <a:gd name="T60" fmla="*/ 602 w 690"/>
                <a:gd name="T61" fmla="*/ 1482 h 1519"/>
                <a:gd name="T62" fmla="*/ 106 w 690"/>
                <a:gd name="T63" fmla="*/ 1481 h 1519"/>
                <a:gd name="T64" fmla="*/ 108 w 690"/>
                <a:gd name="T65" fmla="*/ 212 h 1519"/>
                <a:gd name="T66" fmla="*/ 108 w 690"/>
                <a:gd name="T67" fmla="*/ 212 h 15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90" h="1519">
                  <a:moveTo>
                    <a:pt x="380" y="0"/>
                  </a:moveTo>
                  <a:lnTo>
                    <a:pt x="338" y="0"/>
                  </a:lnTo>
                  <a:lnTo>
                    <a:pt x="338" y="53"/>
                  </a:lnTo>
                  <a:lnTo>
                    <a:pt x="206" y="53"/>
                  </a:lnTo>
                  <a:lnTo>
                    <a:pt x="206" y="92"/>
                  </a:lnTo>
                  <a:lnTo>
                    <a:pt x="112" y="92"/>
                  </a:lnTo>
                  <a:lnTo>
                    <a:pt x="112" y="131"/>
                  </a:lnTo>
                  <a:lnTo>
                    <a:pt x="607" y="131"/>
                  </a:lnTo>
                  <a:lnTo>
                    <a:pt x="607" y="92"/>
                  </a:lnTo>
                  <a:lnTo>
                    <a:pt x="512" y="92"/>
                  </a:lnTo>
                  <a:lnTo>
                    <a:pt x="512" y="54"/>
                  </a:lnTo>
                  <a:lnTo>
                    <a:pt x="380" y="54"/>
                  </a:lnTo>
                  <a:lnTo>
                    <a:pt x="380" y="0"/>
                  </a:lnTo>
                  <a:lnTo>
                    <a:pt x="380" y="0"/>
                  </a:lnTo>
                  <a:close/>
                  <a:moveTo>
                    <a:pt x="682" y="1482"/>
                  </a:moveTo>
                  <a:lnTo>
                    <a:pt x="655" y="1482"/>
                  </a:lnTo>
                  <a:lnTo>
                    <a:pt x="657" y="212"/>
                  </a:lnTo>
                  <a:lnTo>
                    <a:pt x="690" y="213"/>
                  </a:lnTo>
                  <a:lnTo>
                    <a:pt x="690" y="170"/>
                  </a:lnTo>
                  <a:lnTo>
                    <a:pt x="29" y="169"/>
                  </a:lnTo>
                  <a:lnTo>
                    <a:pt x="29" y="212"/>
                  </a:lnTo>
                  <a:lnTo>
                    <a:pt x="55" y="212"/>
                  </a:lnTo>
                  <a:lnTo>
                    <a:pt x="53" y="1481"/>
                  </a:lnTo>
                  <a:lnTo>
                    <a:pt x="0" y="1481"/>
                  </a:lnTo>
                  <a:lnTo>
                    <a:pt x="0" y="1518"/>
                  </a:lnTo>
                  <a:lnTo>
                    <a:pt x="682" y="1519"/>
                  </a:lnTo>
                  <a:lnTo>
                    <a:pt x="682" y="1482"/>
                  </a:lnTo>
                  <a:lnTo>
                    <a:pt x="682" y="1482"/>
                  </a:lnTo>
                  <a:close/>
                  <a:moveTo>
                    <a:pt x="108" y="212"/>
                  </a:moveTo>
                  <a:lnTo>
                    <a:pt x="603" y="213"/>
                  </a:lnTo>
                  <a:lnTo>
                    <a:pt x="602" y="1482"/>
                  </a:lnTo>
                  <a:lnTo>
                    <a:pt x="106" y="1481"/>
                  </a:lnTo>
                  <a:lnTo>
                    <a:pt x="108" y="212"/>
                  </a:lnTo>
                  <a:lnTo>
                    <a:pt x="108" y="212"/>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43" name="Rectangle 147"/>
            <p:cNvSpPr>
              <a:spLocks noChangeArrowheads="1"/>
            </p:cNvSpPr>
            <p:nvPr/>
          </p:nvSpPr>
          <p:spPr bwMode="auto">
            <a:xfrm>
              <a:off x="6694488" y="5102225"/>
              <a:ext cx="146050" cy="163512"/>
            </a:xfrm>
            <a:prstGeom prst="rect">
              <a:avLst/>
            </a:prstGeom>
            <a:solidFill>
              <a:srgbClr val="1B48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44" name="Rectangle 148"/>
            <p:cNvSpPr>
              <a:spLocks noChangeArrowheads="1"/>
            </p:cNvSpPr>
            <p:nvPr/>
          </p:nvSpPr>
          <p:spPr bwMode="auto">
            <a:xfrm>
              <a:off x="6697663" y="3930650"/>
              <a:ext cx="146050" cy="123825"/>
            </a:xfrm>
            <a:prstGeom prst="rect">
              <a:avLst/>
            </a:prstGeom>
            <a:solidFill>
              <a:srgbClr val="1B48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45" name="Freeform 149"/>
            <p:cNvSpPr>
              <a:spLocks/>
            </p:cNvSpPr>
            <p:nvPr/>
          </p:nvSpPr>
          <p:spPr bwMode="auto">
            <a:xfrm>
              <a:off x="6696075" y="4119563"/>
              <a:ext cx="146050" cy="165100"/>
            </a:xfrm>
            <a:custGeom>
              <a:avLst/>
              <a:gdLst>
                <a:gd name="T0" fmla="*/ 0 w 92"/>
                <a:gd name="T1" fmla="*/ 104 h 104"/>
                <a:gd name="T2" fmla="*/ 92 w 92"/>
                <a:gd name="T3" fmla="*/ 104 h 104"/>
                <a:gd name="T4" fmla="*/ 92 w 92"/>
                <a:gd name="T5" fmla="*/ 0 h 104"/>
                <a:gd name="T6" fmla="*/ 1 w 92"/>
                <a:gd name="T7" fmla="*/ 0 h 104"/>
                <a:gd name="T8" fmla="*/ 0 w 92"/>
                <a:gd name="T9" fmla="*/ 104 h 104"/>
              </a:gdLst>
              <a:ahLst/>
              <a:cxnLst>
                <a:cxn ang="0">
                  <a:pos x="T0" y="T1"/>
                </a:cxn>
                <a:cxn ang="0">
                  <a:pos x="T2" y="T3"/>
                </a:cxn>
                <a:cxn ang="0">
                  <a:pos x="T4" y="T5"/>
                </a:cxn>
                <a:cxn ang="0">
                  <a:pos x="T6" y="T7"/>
                </a:cxn>
                <a:cxn ang="0">
                  <a:pos x="T8" y="T9"/>
                </a:cxn>
              </a:cxnLst>
              <a:rect l="0" t="0" r="r" b="b"/>
              <a:pathLst>
                <a:path w="92" h="104">
                  <a:moveTo>
                    <a:pt x="0" y="104"/>
                  </a:moveTo>
                  <a:lnTo>
                    <a:pt x="92" y="104"/>
                  </a:lnTo>
                  <a:lnTo>
                    <a:pt x="92" y="0"/>
                  </a:lnTo>
                  <a:lnTo>
                    <a:pt x="1" y="0"/>
                  </a:lnTo>
                  <a:lnTo>
                    <a:pt x="0" y="104"/>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46" name="Rectangle 150"/>
            <p:cNvSpPr>
              <a:spLocks noChangeArrowheads="1"/>
            </p:cNvSpPr>
            <p:nvPr/>
          </p:nvSpPr>
          <p:spPr bwMode="auto">
            <a:xfrm>
              <a:off x="6696075" y="4365625"/>
              <a:ext cx="146050" cy="165100"/>
            </a:xfrm>
            <a:prstGeom prst="rect">
              <a:avLst/>
            </a:prstGeom>
            <a:solidFill>
              <a:srgbClr val="1B48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47" name="Rectangle 151"/>
            <p:cNvSpPr>
              <a:spLocks noChangeArrowheads="1"/>
            </p:cNvSpPr>
            <p:nvPr/>
          </p:nvSpPr>
          <p:spPr bwMode="auto">
            <a:xfrm>
              <a:off x="6696075" y="4610100"/>
              <a:ext cx="146050" cy="166687"/>
            </a:xfrm>
            <a:prstGeom prst="rect">
              <a:avLst/>
            </a:prstGeom>
            <a:solidFill>
              <a:srgbClr val="1B48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48" name="Freeform 152"/>
            <p:cNvSpPr>
              <a:spLocks/>
            </p:cNvSpPr>
            <p:nvPr/>
          </p:nvSpPr>
          <p:spPr bwMode="auto">
            <a:xfrm>
              <a:off x="7196138" y="3930650"/>
              <a:ext cx="147638" cy="123825"/>
            </a:xfrm>
            <a:custGeom>
              <a:avLst/>
              <a:gdLst>
                <a:gd name="T0" fmla="*/ 1 w 93"/>
                <a:gd name="T1" fmla="*/ 0 h 78"/>
                <a:gd name="T2" fmla="*/ 0 w 93"/>
                <a:gd name="T3" fmla="*/ 78 h 78"/>
                <a:gd name="T4" fmla="*/ 92 w 93"/>
                <a:gd name="T5" fmla="*/ 78 h 78"/>
                <a:gd name="T6" fmla="*/ 93 w 93"/>
                <a:gd name="T7" fmla="*/ 0 h 78"/>
                <a:gd name="T8" fmla="*/ 1 w 93"/>
                <a:gd name="T9" fmla="*/ 0 h 78"/>
              </a:gdLst>
              <a:ahLst/>
              <a:cxnLst>
                <a:cxn ang="0">
                  <a:pos x="T0" y="T1"/>
                </a:cxn>
                <a:cxn ang="0">
                  <a:pos x="T2" y="T3"/>
                </a:cxn>
                <a:cxn ang="0">
                  <a:pos x="T4" y="T5"/>
                </a:cxn>
                <a:cxn ang="0">
                  <a:pos x="T6" y="T7"/>
                </a:cxn>
                <a:cxn ang="0">
                  <a:pos x="T8" y="T9"/>
                </a:cxn>
              </a:cxnLst>
              <a:rect l="0" t="0" r="r" b="b"/>
              <a:pathLst>
                <a:path w="93" h="78">
                  <a:moveTo>
                    <a:pt x="1" y="0"/>
                  </a:moveTo>
                  <a:lnTo>
                    <a:pt x="0" y="78"/>
                  </a:lnTo>
                  <a:lnTo>
                    <a:pt x="92" y="78"/>
                  </a:lnTo>
                  <a:lnTo>
                    <a:pt x="93" y="0"/>
                  </a:lnTo>
                  <a:lnTo>
                    <a:pt x="1" y="0"/>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49" name="Rectangle 153"/>
            <p:cNvSpPr>
              <a:spLocks noChangeArrowheads="1"/>
            </p:cNvSpPr>
            <p:nvPr/>
          </p:nvSpPr>
          <p:spPr bwMode="auto">
            <a:xfrm>
              <a:off x="7196138" y="4119563"/>
              <a:ext cx="146050" cy="166687"/>
            </a:xfrm>
            <a:prstGeom prst="rect">
              <a:avLst/>
            </a:prstGeom>
            <a:solidFill>
              <a:srgbClr val="1B48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50" name="Rectangle 154"/>
            <p:cNvSpPr>
              <a:spLocks noChangeArrowheads="1"/>
            </p:cNvSpPr>
            <p:nvPr/>
          </p:nvSpPr>
          <p:spPr bwMode="auto">
            <a:xfrm>
              <a:off x="7196138" y="4365625"/>
              <a:ext cx="146050" cy="165100"/>
            </a:xfrm>
            <a:prstGeom prst="rect">
              <a:avLst/>
            </a:prstGeom>
            <a:solidFill>
              <a:srgbClr val="1B48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51" name="Freeform 155"/>
            <p:cNvSpPr>
              <a:spLocks/>
            </p:cNvSpPr>
            <p:nvPr/>
          </p:nvSpPr>
          <p:spPr bwMode="auto">
            <a:xfrm>
              <a:off x="7194550" y="4611688"/>
              <a:ext cx="147638" cy="165100"/>
            </a:xfrm>
            <a:custGeom>
              <a:avLst/>
              <a:gdLst>
                <a:gd name="T0" fmla="*/ 0 w 93"/>
                <a:gd name="T1" fmla="*/ 104 h 104"/>
                <a:gd name="T2" fmla="*/ 92 w 93"/>
                <a:gd name="T3" fmla="*/ 104 h 104"/>
                <a:gd name="T4" fmla="*/ 93 w 93"/>
                <a:gd name="T5" fmla="*/ 0 h 104"/>
                <a:gd name="T6" fmla="*/ 1 w 93"/>
                <a:gd name="T7" fmla="*/ 0 h 104"/>
                <a:gd name="T8" fmla="*/ 0 w 93"/>
                <a:gd name="T9" fmla="*/ 104 h 104"/>
              </a:gdLst>
              <a:ahLst/>
              <a:cxnLst>
                <a:cxn ang="0">
                  <a:pos x="T0" y="T1"/>
                </a:cxn>
                <a:cxn ang="0">
                  <a:pos x="T2" y="T3"/>
                </a:cxn>
                <a:cxn ang="0">
                  <a:pos x="T4" y="T5"/>
                </a:cxn>
                <a:cxn ang="0">
                  <a:pos x="T6" y="T7"/>
                </a:cxn>
                <a:cxn ang="0">
                  <a:pos x="T8" y="T9"/>
                </a:cxn>
              </a:cxnLst>
              <a:rect l="0" t="0" r="r" b="b"/>
              <a:pathLst>
                <a:path w="93" h="104">
                  <a:moveTo>
                    <a:pt x="0" y="104"/>
                  </a:moveTo>
                  <a:lnTo>
                    <a:pt x="92" y="104"/>
                  </a:lnTo>
                  <a:lnTo>
                    <a:pt x="93" y="0"/>
                  </a:lnTo>
                  <a:lnTo>
                    <a:pt x="1" y="0"/>
                  </a:lnTo>
                  <a:lnTo>
                    <a:pt x="0" y="104"/>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52" name="Rectangle 156"/>
            <p:cNvSpPr>
              <a:spLocks noChangeArrowheads="1"/>
            </p:cNvSpPr>
            <p:nvPr/>
          </p:nvSpPr>
          <p:spPr bwMode="auto">
            <a:xfrm>
              <a:off x="7194550" y="5348288"/>
              <a:ext cx="146050" cy="165100"/>
            </a:xfrm>
            <a:prstGeom prst="rect">
              <a:avLst/>
            </a:prstGeom>
            <a:solidFill>
              <a:srgbClr val="1B48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53" name="Freeform 157"/>
            <p:cNvSpPr>
              <a:spLocks/>
            </p:cNvSpPr>
            <p:nvPr/>
          </p:nvSpPr>
          <p:spPr bwMode="auto">
            <a:xfrm>
              <a:off x="7194550" y="5592763"/>
              <a:ext cx="146050" cy="296862"/>
            </a:xfrm>
            <a:custGeom>
              <a:avLst/>
              <a:gdLst>
                <a:gd name="T0" fmla="*/ 0 w 92"/>
                <a:gd name="T1" fmla="*/ 186 h 187"/>
                <a:gd name="T2" fmla="*/ 92 w 92"/>
                <a:gd name="T3" fmla="*/ 187 h 187"/>
                <a:gd name="T4" fmla="*/ 92 w 92"/>
                <a:gd name="T5" fmla="*/ 0 h 187"/>
                <a:gd name="T6" fmla="*/ 0 w 92"/>
                <a:gd name="T7" fmla="*/ 0 h 187"/>
                <a:gd name="T8" fmla="*/ 0 w 92"/>
                <a:gd name="T9" fmla="*/ 186 h 187"/>
              </a:gdLst>
              <a:ahLst/>
              <a:cxnLst>
                <a:cxn ang="0">
                  <a:pos x="T0" y="T1"/>
                </a:cxn>
                <a:cxn ang="0">
                  <a:pos x="T2" y="T3"/>
                </a:cxn>
                <a:cxn ang="0">
                  <a:pos x="T4" y="T5"/>
                </a:cxn>
                <a:cxn ang="0">
                  <a:pos x="T6" y="T7"/>
                </a:cxn>
                <a:cxn ang="0">
                  <a:pos x="T8" y="T9"/>
                </a:cxn>
              </a:cxnLst>
              <a:rect l="0" t="0" r="r" b="b"/>
              <a:pathLst>
                <a:path w="92" h="187">
                  <a:moveTo>
                    <a:pt x="0" y="186"/>
                  </a:moveTo>
                  <a:lnTo>
                    <a:pt x="92" y="187"/>
                  </a:lnTo>
                  <a:lnTo>
                    <a:pt x="92" y="0"/>
                  </a:lnTo>
                  <a:lnTo>
                    <a:pt x="0" y="0"/>
                  </a:lnTo>
                  <a:lnTo>
                    <a:pt x="0" y="186"/>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54" name="Rectangle 158"/>
            <p:cNvSpPr>
              <a:spLocks noChangeArrowheads="1"/>
            </p:cNvSpPr>
            <p:nvPr/>
          </p:nvSpPr>
          <p:spPr bwMode="auto">
            <a:xfrm>
              <a:off x="6694488" y="5592763"/>
              <a:ext cx="146050" cy="295275"/>
            </a:xfrm>
            <a:prstGeom prst="rect">
              <a:avLst/>
            </a:prstGeom>
            <a:solidFill>
              <a:srgbClr val="1B48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55" name="Rectangle 159"/>
            <p:cNvSpPr>
              <a:spLocks noChangeArrowheads="1"/>
            </p:cNvSpPr>
            <p:nvPr/>
          </p:nvSpPr>
          <p:spPr bwMode="auto">
            <a:xfrm>
              <a:off x="7194550" y="4856163"/>
              <a:ext cx="146050" cy="166687"/>
            </a:xfrm>
            <a:prstGeom prst="rect">
              <a:avLst/>
            </a:prstGeom>
            <a:solidFill>
              <a:srgbClr val="1B48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56" name="Rectangle 160"/>
            <p:cNvSpPr>
              <a:spLocks noChangeArrowheads="1"/>
            </p:cNvSpPr>
            <p:nvPr/>
          </p:nvSpPr>
          <p:spPr bwMode="auto">
            <a:xfrm>
              <a:off x="6946900" y="3930650"/>
              <a:ext cx="146050" cy="123825"/>
            </a:xfrm>
            <a:prstGeom prst="rect">
              <a:avLst/>
            </a:prstGeom>
            <a:solidFill>
              <a:srgbClr val="1B48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57" name="Rectangle 161"/>
            <p:cNvSpPr>
              <a:spLocks noChangeArrowheads="1"/>
            </p:cNvSpPr>
            <p:nvPr/>
          </p:nvSpPr>
          <p:spPr bwMode="auto">
            <a:xfrm>
              <a:off x="6945313" y="4119563"/>
              <a:ext cx="146050" cy="165100"/>
            </a:xfrm>
            <a:prstGeom prst="rect">
              <a:avLst/>
            </a:prstGeom>
            <a:solidFill>
              <a:srgbClr val="1B48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58" name="Freeform 162"/>
            <p:cNvSpPr>
              <a:spLocks/>
            </p:cNvSpPr>
            <p:nvPr/>
          </p:nvSpPr>
          <p:spPr bwMode="auto">
            <a:xfrm>
              <a:off x="6945313" y="4610100"/>
              <a:ext cx="146050" cy="166687"/>
            </a:xfrm>
            <a:custGeom>
              <a:avLst/>
              <a:gdLst>
                <a:gd name="T0" fmla="*/ 0 w 92"/>
                <a:gd name="T1" fmla="*/ 105 h 105"/>
                <a:gd name="T2" fmla="*/ 92 w 92"/>
                <a:gd name="T3" fmla="*/ 105 h 105"/>
                <a:gd name="T4" fmla="*/ 92 w 92"/>
                <a:gd name="T5" fmla="*/ 1 h 105"/>
                <a:gd name="T6" fmla="*/ 0 w 92"/>
                <a:gd name="T7" fmla="*/ 0 h 105"/>
                <a:gd name="T8" fmla="*/ 0 w 92"/>
                <a:gd name="T9" fmla="*/ 105 h 105"/>
              </a:gdLst>
              <a:ahLst/>
              <a:cxnLst>
                <a:cxn ang="0">
                  <a:pos x="T0" y="T1"/>
                </a:cxn>
                <a:cxn ang="0">
                  <a:pos x="T2" y="T3"/>
                </a:cxn>
                <a:cxn ang="0">
                  <a:pos x="T4" y="T5"/>
                </a:cxn>
                <a:cxn ang="0">
                  <a:pos x="T6" y="T7"/>
                </a:cxn>
                <a:cxn ang="0">
                  <a:pos x="T8" y="T9"/>
                </a:cxn>
              </a:cxnLst>
              <a:rect l="0" t="0" r="r" b="b"/>
              <a:pathLst>
                <a:path w="92" h="105">
                  <a:moveTo>
                    <a:pt x="0" y="105"/>
                  </a:moveTo>
                  <a:lnTo>
                    <a:pt x="92" y="105"/>
                  </a:lnTo>
                  <a:lnTo>
                    <a:pt x="92" y="1"/>
                  </a:lnTo>
                  <a:lnTo>
                    <a:pt x="0" y="0"/>
                  </a:lnTo>
                  <a:lnTo>
                    <a:pt x="0" y="105"/>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59" name="Rectangle 163"/>
            <p:cNvSpPr>
              <a:spLocks noChangeArrowheads="1"/>
            </p:cNvSpPr>
            <p:nvPr/>
          </p:nvSpPr>
          <p:spPr bwMode="auto">
            <a:xfrm>
              <a:off x="6945313" y="4365625"/>
              <a:ext cx="146050" cy="165100"/>
            </a:xfrm>
            <a:prstGeom prst="rect">
              <a:avLst/>
            </a:prstGeom>
            <a:solidFill>
              <a:srgbClr val="1B48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60" name="Freeform 164"/>
            <p:cNvSpPr>
              <a:spLocks/>
            </p:cNvSpPr>
            <p:nvPr/>
          </p:nvSpPr>
          <p:spPr bwMode="auto">
            <a:xfrm>
              <a:off x="6943725" y="5346700"/>
              <a:ext cx="146050" cy="166687"/>
            </a:xfrm>
            <a:custGeom>
              <a:avLst/>
              <a:gdLst>
                <a:gd name="T0" fmla="*/ 0 w 92"/>
                <a:gd name="T1" fmla="*/ 105 h 105"/>
                <a:gd name="T2" fmla="*/ 92 w 92"/>
                <a:gd name="T3" fmla="*/ 105 h 105"/>
                <a:gd name="T4" fmla="*/ 92 w 92"/>
                <a:gd name="T5" fmla="*/ 1 h 105"/>
                <a:gd name="T6" fmla="*/ 0 w 92"/>
                <a:gd name="T7" fmla="*/ 0 h 105"/>
                <a:gd name="T8" fmla="*/ 0 w 92"/>
                <a:gd name="T9" fmla="*/ 105 h 105"/>
              </a:gdLst>
              <a:ahLst/>
              <a:cxnLst>
                <a:cxn ang="0">
                  <a:pos x="T0" y="T1"/>
                </a:cxn>
                <a:cxn ang="0">
                  <a:pos x="T2" y="T3"/>
                </a:cxn>
                <a:cxn ang="0">
                  <a:pos x="T4" y="T5"/>
                </a:cxn>
                <a:cxn ang="0">
                  <a:pos x="T6" y="T7"/>
                </a:cxn>
                <a:cxn ang="0">
                  <a:pos x="T8" y="T9"/>
                </a:cxn>
              </a:cxnLst>
              <a:rect l="0" t="0" r="r" b="b"/>
              <a:pathLst>
                <a:path w="92" h="105">
                  <a:moveTo>
                    <a:pt x="0" y="105"/>
                  </a:moveTo>
                  <a:lnTo>
                    <a:pt x="92" y="105"/>
                  </a:lnTo>
                  <a:lnTo>
                    <a:pt x="92" y="1"/>
                  </a:lnTo>
                  <a:lnTo>
                    <a:pt x="0" y="0"/>
                  </a:lnTo>
                  <a:lnTo>
                    <a:pt x="0" y="105"/>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61" name="Rectangle 165"/>
            <p:cNvSpPr>
              <a:spLocks noChangeArrowheads="1"/>
            </p:cNvSpPr>
            <p:nvPr/>
          </p:nvSpPr>
          <p:spPr bwMode="auto">
            <a:xfrm>
              <a:off x="6943725" y="5592763"/>
              <a:ext cx="146050" cy="295275"/>
            </a:xfrm>
            <a:prstGeom prst="rect">
              <a:avLst/>
            </a:prstGeom>
            <a:solidFill>
              <a:srgbClr val="1B48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62" name="Rectangle 166"/>
            <p:cNvSpPr>
              <a:spLocks noChangeArrowheads="1"/>
            </p:cNvSpPr>
            <p:nvPr/>
          </p:nvSpPr>
          <p:spPr bwMode="auto">
            <a:xfrm>
              <a:off x="6945313" y="4856163"/>
              <a:ext cx="146050" cy="165100"/>
            </a:xfrm>
            <a:prstGeom prst="rect">
              <a:avLst/>
            </a:prstGeom>
            <a:solidFill>
              <a:srgbClr val="1B48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63" name="Freeform 167"/>
            <p:cNvSpPr>
              <a:spLocks/>
            </p:cNvSpPr>
            <p:nvPr/>
          </p:nvSpPr>
          <p:spPr bwMode="auto">
            <a:xfrm>
              <a:off x="6694488" y="4856163"/>
              <a:ext cx="146050" cy="165100"/>
            </a:xfrm>
            <a:custGeom>
              <a:avLst/>
              <a:gdLst>
                <a:gd name="T0" fmla="*/ 0 w 92"/>
                <a:gd name="T1" fmla="*/ 104 h 104"/>
                <a:gd name="T2" fmla="*/ 92 w 92"/>
                <a:gd name="T3" fmla="*/ 104 h 104"/>
                <a:gd name="T4" fmla="*/ 92 w 92"/>
                <a:gd name="T5" fmla="*/ 0 h 104"/>
                <a:gd name="T6" fmla="*/ 1 w 92"/>
                <a:gd name="T7" fmla="*/ 0 h 104"/>
                <a:gd name="T8" fmla="*/ 0 w 92"/>
                <a:gd name="T9" fmla="*/ 104 h 104"/>
              </a:gdLst>
              <a:ahLst/>
              <a:cxnLst>
                <a:cxn ang="0">
                  <a:pos x="T0" y="T1"/>
                </a:cxn>
                <a:cxn ang="0">
                  <a:pos x="T2" y="T3"/>
                </a:cxn>
                <a:cxn ang="0">
                  <a:pos x="T4" y="T5"/>
                </a:cxn>
                <a:cxn ang="0">
                  <a:pos x="T6" y="T7"/>
                </a:cxn>
                <a:cxn ang="0">
                  <a:pos x="T8" y="T9"/>
                </a:cxn>
              </a:cxnLst>
              <a:rect l="0" t="0" r="r" b="b"/>
              <a:pathLst>
                <a:path w="92" h="104">
                  <a:moveTo>
                    <a:pt x="0" y="104"/>
                  </a:moveTo>
                  <a:lnTo>
                    <a:pt x="92" y="104"/>
                  </a:lnTo>
                  <a:lnTo>
                    <a:pt x="92" y="0"/>
                  </a:lnTo>
                  <a:lnTo>
                    <a:pt x="1" y="0"/>
                  </a:lnTo>
                  <a:lnTo>
                    <a:pt x="0" y="104"/>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64" name="Freeform 168"/>
            <p:cNvSpPr>
              <a:spLocks/>
            </p:cNvSpPr>
            <p:nvPr/>
          </p:nvSpPr>
          <p:spPr bwMode="auto">
            <a:xfrm>
              <a:off x="6945313" y="5102225"/>
              <a:ext cx="146050" cy="165100"/>
            </a:xfrm>
            <a:custGeom>
              <a:avLst/>
              <a:gdLst>
                <a:gd name="T0" fmla="*/ 0 w 92"/>
                <a:gd name="T1" fmla="*/ 103 h 104"/>
                <a:gd name="T2" fmla="*/ 91 w 92"/>
                <a:gd name="T3" fmla="*/ 104 h 104"/>
                <a:gd name="T4" fmla="*/ 92 w 92"/>
                <a:gd name="T5" fmla="*/ 0 h 104"/>
                <a:gd name="T6" fmla="*/ 0 w 92"/>
                <a:gd name="T7" fmla="*/ 0 h 104"/>
                <a:gd name="T8" fmla="*/ 0 w 92"/>
                <a:gd name="T9" fmla="*/ 103 h 104"/>
              </a:gdLst>
              <a:ahLst/>
              <a:cxnLst>
                <a:cxn ang="0">
                  <a:pos x="T0" y="T1"/>
                </a:cxn>
                <a:cxn ang="0">
                  <a:pos x="T2" y="T3"/>
                </a:cxn>
                <a:cxn ang="0">
                  <a:pos x="T4" y="T5"/>
                </a:cxn>
                <a:cxn ang="0">
                  <a:pos x="T6" y="T7"/>
                </a:cxn>
                <a:cxn ang="0">
                  <a:pos x="T8" y="T9"/>
                </a:cxn>
              </a:cxnLst>
              <a:rect l="0" t="0" r="r" b="b"/>
              <a:pathLst>
                <a:path w="92" h="104">
                  <a:moveTo>
                    <a:pt x="0" y="103"/>
                  </a:moveTo>
                  <a:lnTo>
                    <a:pt x="91" y="104"/>
                  </a:lnTo>
                  <a:lnTo>
                    <a:pt x="92" y="0"/>
                  </a:lnTo>
                  <a:lnTo>
                    <a:pt x="0" y="0"/>
                  </a:lnTo>
                  <a:lnTo>
                    <a:pt x="0" y="103"/>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65" name="Rectangle 169"/>
            <p:cNvSpPr>
              <a:spLocks noChangeArrowheads="1"/>
            </p:cNvSpPr>
            <p:nvPr/>
          </p:nvSpPr>
          <p:spPr bwMode="auto">
            <a:xfrm>
              <a:off x="7194550" y="5102225"/>
              <a:ext cx="146050" cy="165100"/>
            </a:xfrm>
            <a:prstGeom prst="rect">
              <a:avLst/>
            </a:prstGeom>
            <a:solidFill>
              <a:srgbClr val="1B48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66" name="Freeform 170"/>
            <p:cNvSpPr>
              <a:spLocks/>
            </p:cNvSpPr>
            <p:nvPr/>
          </p:nvSpPr>
          <p:spPr bwMode="auto">
            <a:xfrm>
              <a:off x="6694488" y="5346700"/>
              <a:ext cx="146050" cy="166687"/>
            </a:xfrm>
            <a:custGeom>
              <a:avLst/>
              <a:gdLst>
                <a:gd name="T0" fmla="*/ 0 w 92"/>
                <a:gd name="T1" fmla="*/ 104 h 105"/>
                <a:gd name="T2" fmla="*/ 92 w 92"/>
                <a:gd name="T3" fmla="*/ 105 h 105"/>
                <a:gd name="T4" fmla="*/ 92 w 92"/>
                <a:gd name="T5" fmla="*/ 0 h 105"/>
                <a:gd name="T6" fmla="*/ 0 w 92"/>
                <a:gd name="T7" fmla="*/ 0 h 105"/>
                <a:gd name="T8" fmla="*/ 0 w 92"/>
                <a:gd name="T9" fmla="*/ 104 h 105"/>
              </a:gdLst>
              <a:ahLst/>
              <a:cxnLst>
                <a:cxn ang="0">
                  <a:pos x="T0" y="T1"/>
                </a:cxn>
                <a:cxn ang="0">
                  <a:pos x="T2" y="T3"/>
                </a:cxn>
                <a:cxn ang="0">
                  <a:pos x="T4" y="T5"/>
                </a:cxn>
                <a:cxn ang="0">
                  <a:pos x="T6" y="T7"/>
                </a:cxn>
                <a:cxn ang="0">
                  <a:pos x="T8" y="T9"/>
                </a:cxn>
              </a:cxnLst>
              <a:rect l="0" t="0" r="r" b="b"/>
              <a:pathLst>
                <a:path w="92" h="105">
                  <a:moveTo>
                    <a:pt x="0" y="104"/>
                  </a:moveTo>
                  <a:lnTo>
                    <a:pt x="92" y="105"/>
                  </a:lnTo>
                  <a:lnTo>
                    <a:pt x="92" y="0"/>
                  </a:lnTo>
                  <a:lnTo>
                    <a:pt x="0" y="0"/>
                  </a:lnTo>
                  <a:lnTo>
                    <a:pt x="0" y="104"/>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367" name="two_people_meeting_blue"/>
          <p:cNvGrpSpPr/>
          <p:nvPr userDrawn="1"/>
        </p:nvGrpSpPr>
        <p:grpSpPr>
          <a:xfrm>
            <a:off x="454773" y="3737030"/>
            <a:ext cx="1512528" cy="876847"/>
            <a:chOff x="2692401" y="4090988"/>
            <a:chExt cx="3992561" cy="2314575"/>
          </a:xfrm>
        </p:grpSpPr>
        <p:sp>
          <p:nvSpPr>
            <p:cNvPr id="368" name="Freeform 174"/>
            <p:cNvSpPr>
              <a:spLocks/>
            </p:cNvSpPr>
            <p:nvPr/>
          </p:nvSpPr>
          <p:spPr bwMode="auto">
            <a:xfrm>
              <a:off x="3355975" y="4090988"/>
              <a:ext cx="593725" cy="595313"/>
            </a:xfrm>
            <a:custGeom>
              <a:avLst/>
              <a:gdLst>
                <a:gd name="T0" fmla="*/ 268 w 285"/>
                <a:gd name="T1" fmla="*/ 172 h 285"/>
                <a:gd name="T2" fmla="*/ 113 w 285"/>
                <a:gd name="T3" fmla="*/ 268 h 285"/>
                <a:gd name="T4" fmla="*/ 16 w 285"/>
                <a:gd name="T5" fmla="*/ 113 h 285"/>
                <a:gd name="T6" fmla="*/ 172 w 285"/>
                <a:gd name="T7" fmla="*/ 16 h 285"/>
                <a:gd name="T8" fmla="*/ 268 w 285"/>
                <a:gd name="T9" fmla="*/ 172 h 285"/>
              </a:gdLst>
              <a:ahLst/>
              <a:cxnLst>
                <a:cxn ang="0">
                  <a:pos x="T0" y="T1"/>
                </a:cxn>
                <a:cxn ang="0">
                  <a:pos x="T2" y="T3"/>
                </a:cxn>
                <a:cxn ang="0">
                  <a:pos x="T4" y="T5"/>
                </a:cxn>
                <a:cxn ang="0">
                  <a:pos x="T6" y="T7"/>
                </a:cxn>
                <a:cxn ang="0">
                  <a:pos x="T8" y="T9"/>
                </a:cxn>
              </a:cxnLst>
              <a:rect l="0" t="0" r="r" b="b"/>
              <a:pathLst>
                <a:path w="285" h="285">
                  <a:moveTo>
                    <a:pt x="268" y="172"/>
                  </a:moveTo>
                  <a:cubicBezTo>
                    <a:pt x="252" y="241"/>
                    <a:pt x="183" y="285"/>
                    <a:pt x="113" y="268"/>
                  </a:cubicBezTo>
                  <a:cubicBezTo>
                    <a:pt x="44" y="252"/>
                    <a:pt x="0" y="183"/>
                    <a:pt x="16" y="113"/>
                  </a:cubicBezTo>
                  <a:cubicBezTo>
                    <a:pt x="33" y="43"/>
                    <a:pt x="102" y="0"/>
                    <a:pt x="172" y="16"/>
                  </a:cubicBezTo>
                  <a:cubicBezTo>
                    <a:pt x="241" y="33"/>
                    <a:pt x="285" y="102"/>
                    <a:pt x="268" y="172"/>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69" name="Freeform 175"/>
            <p:cNvSpPr>
              <a:spLocks/>
            </p:cNvSpPr>
            <p:nvPr/>
          </p:nvSpPr>
          <p:spPr bwMode="auto">
            <a:xfrm>
              <a:off x="3059113" y="4637088"/>
              <a:ext cx="1801812" cy="1768475"/>
            </a:xfrm>
            <a:custGeom>
              <a:avLst/>
              <a:gdLst>
                <a:gd name="T0" fmla="*/ 141 w 864"/>
                <a:gd name="T1" fmla="*/ 532 h 847"/>
                <a:gd name="T2" fmla="*/ 289 w 864"/>
                <a:gd name="T3" fmla="*/ 548 h 847"/>
                <a:gd name="T4" fmla="*/ 289 w 864"/>
                <a:gd name="T5" fmla="*/ 842 h 847"/>
                <a:gd name="T6" fmla="*/ 375 w 864"/>
                <a:gd name="T7" fmla="*/ 842 h 847"/>
                <a:gd name="T8" fmla="*/ 375 w 864"/>
                <a:gd name="T9" fmla="*/ 784 h 847"/>
                <a:gd name="T10" fmla="*/ 378 w 864"/>
                <a:gd name="T11" fmla="*/ 793 h 847"/>
                <a:gd name="T12" fmla="*/ 447 w 864"/>
                <a:gd name="T13" fmla="*/ 847 h 847"/>
                <a:gd name="T14" fmla="*/ 466 w 864"/>
                <a:gd name="T15" fmla="*/ 844 h 847"/>
                <a:gd name="T16" fmla="*/ 517 w 864"/>
                <a:gd name="T17" fmla="*/ 757 h 847"/>
                <a:gd name="T18" fmla="*/ 441 w 864"/>
                <a:gd name="T19" fmla="*/ 466 h 847"/>
                <a:gd name="T20" fmla="*/ 379 w 864"/>
                <a:gd name="T21" fmla="*/ 413 h 847"/>
                <a:gd name="T22" fmla="*/ 375 w 864"/>
                <a:gd name="T23" fmla="*/ 413 h 847"/>
                <a:gd name="T24" fmla="*/ 375 w 864"/>
                <a:gd name="T25" fmla="*/ 394 h 847"/>
                <a:gd name="T26" fmla="*/ 739 w 864"/>
                <a:gd name="T27" fmla="*/ 394 h 847"/>
                <a:gd name="T28" fmla="*/ 739 w 864"/>
                <a:gd name="T29" fmla="*/ 842 h 847"/>
                <a:gd name="T30" fmla="*/ 825 w 864"/>
                <a:gd name="T31" fmla="*/ 842 h 847"/>
                <a:gd name="T32" fmla="*/ 825 w 864"/>
                <a:gd name="T33" fmla="*/ 313 h 847"/>
                <a:gd name="T34" fmla="*/ 864 w 864"/>
                <a:gd name="T35" fmla="*/ 313 h 847"/>
                <a:gd name="T36" fmla="*/ 864 w 864"/>
                <a:gd name="T37" fmla="*/ 250 h 847"/>
                <a:gd name="T38" fmla="*/ 250 w 864"/>
                <a:gd name="T39" fmla="*/ 250 h 847"/>
                <a:gd name="T40" fmla="*/ 250 w 864"/>
                <a:gd name="T41" fmla="*/ 313 h 847"/>
                <a:gd name="T42" fmla="*/ 289 w 864"/>
                <a:gd name="T43" fmla="*/ 313 h 847"/>
                <a:gd name="T44" fmla="*/ 289 w 864"/>
                <a:gd name="T45" fmla="*/ 403 h 847"/>
                <a:gd name="T46" fmla="*/ 217 w 864"/>
                <a:gd name="T47" fmla="*/ 396 h 847"/>
                <a:gd name="T48" fmla="*/ 237 w 864"/>
                <a:gd name="T49" fmla="*/ 222 h 847"/>
                <a:gd name="T50" fmla="*/ 164 w 864"/>
                <a:gd name="T51" fmla="*/ 188 h 847"/>
                <a:gd name="T52" fmla="*/ 115 w 864"/>
                <a:gd name="T53" fmla="*/ 135 h 847"/>
                <a:gd name="T54" fmla="*/ 110 w 864"/>
                <a:gd name="T55" fmla="*/ 92 h 847"/>
                <a:gd name="T56" fmla="*/ 138 w 864"/>
                <a:gd name="T57" fmla="*/ 57 h 847"/>
                <a:gd name="T58" fmla="*/ 165 w 864"/>
                <a:gd name="T59" fmla="*/ 50 h 847"/>
                <a:gd name="T60" fmla="*/ 215 w 864"/>
                <a:gd name="T61" fmla="*/ 79 h 847"/>
                <a:gd name="T62" fmla="*/ 237 w 864"/>
                <a:gd name="T63" fmla="*/ 98 h 847"/>
                <a:gd name="T64" fmla="*/ 257 w 864"/>
                <a:gd name="T65" fmla="*/ 107 h 847"/>
                <a:gd name="T66" fmla="*/ 197 w 864"/>
                <a:gd name="T67" fmla="*/ 13 h 847"/>
                <a:gd name="T68" fmla="*/ 48 w 864"/>
                <a:gd name="T69" fmla="*/ 111 h 847"/>
                <a:gd name="T70" fmla="*/ 15 w 864"/>
                <a:gd name="T71" fmla="*/ 431 h 847"/>
                <a:gd name="T72" fmla="*/ 56 w 864"/>
                <a:gd name="T73" fmla="*/ 507 h 847"/>
                <a:gd name="T74" fmla="*/ 98 w 864"/>
                <a:gd name="T75" fmla="*/ 527 h 847"/>
                <a:gd name="T76" fmla="*/ 141 w 864"/>
                <a:gd name="T77" fmla="*/ 532 h 8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864" h="847">
                  <a:moveTo>
                    <a:pt x="141" y="532"/>
                  </a:moveTo>
                  <a:cubicBezTo>
                    <a:pt x="289" y="548"/>
                    <a:pt x="289" y="548"/>
                    <a:pt x="289" y="548"/>
                  </a:cubicBezTo>
                  <a:cubicBezTo>
                    <a:pt x="289" y="842"/>
                    <a:pt x="289" y="842"/>
                    <a:pt x="289" y="842"/>
                  </a:cubicBezTo>
                  <a:cubicBezTo>
                    <a:pt x="375" y="842"/>
                    <a:pt x="375" y="842"/>
                    <a:pt x="375" y="842"/>
                  </a:cubicBezTo>
                  <a:cubicBezTo>
                    <a:pt x="375" y="784"/>
                    <a:pt x="375" y="784"/>
                    <a:pt x="375" y="784"/>
                  </a:cubicBezTo>
                  <a:cubicBezTo>
                    <a:pt x="378" y="793"/>
                    <a:pt x="378" y="793"/>
                    <a:pt x="378" y="793"/>
                  </a:cubicBezTo>
                  <a:cubicBezTo>
                    <a:pt x="386" y="825"/>
                    <a:pt x="415" y="847"/>
                    <a:pt x="447" y="847"/>
                  </a:cubicBezTo>
                  <a:cubicBezTo>
                    <a:pt x="453" y="847"/>
                    <a:pt x="459" y="846"/>
                    <a:pt x="466" y="844"/>
                  </a:cubicBezTo>
                  <a:cubicBezTo>
                    <a:pt x="504" y="834"/>
                    <a:pt x="527" y="795"/>
                    <a:pt x="517" y="757"/>
                  </a:cubicBezTo>
                  <a:cubicBezTo>
                    <a:pt x="441" y="466"/>
                    <a:pt x="441" y="466"/>
                    <a:pt x="441" y="466"/>
                  </a:cubicBezTo>
                  <a:cubicBezTo>
                    <a:pt x="434" y="437"/>
                    <a:pt x="409" y="416"/>
                    <a:pt x="379" y="413"/>
                  </a:cubicBezTo>
                  <a:cubicBezTo>
                    <a:pt x="375" y="413"/>
                    <a:pt x="375" y="413"/>
                    <a:pt x="375" y="413"/>
                  </a:cubicBezTo>
                  <a:cubicBezTo>
                    <a:pt x="375" y="394"/>
                    <a:pt x="375" y="394"/>
                    <a:pt x="375" y="394"/>
                  </a:cubicBezTo>
                  <a:cubicBezTo>
                    <a:pt x="739" y="394"/>
                    <a:pt x="739" y="394"/>
                    <a:pt x="739" y="394"/>
                  </a:cubicBezTo>
                  <a:cubicBezTo>
                    <a:pt x="739" y="842"/>
                    <a:pt x="739" y="842"/>
                    <a:pt x="739" y="842"/>
                  </a:cubicBezTo>
                  <a:cubicBezTo>
                    <a:pt x="825" y="842"/>
                    <a:pt x="825" y="842"/>
                    <a:pt x="825" y="842"/>
                  </a:cubicBezTo>
                  <a:cubicBezTo>
                    <a:pt x="825" y="313"/>
                    <a:pt x="825" y="313"/>
                    <a:pt x="825" y="313"/>
                  </a:cubicBezTo>
                  <a:cubicBezTo>
                    <a:pt x="864" y="313"/>
                    <a:pt x="864" y="313"/>
                    <a:pt x="864" y="313"/>
                  </a:cubicBezTo>
                  <a:cubicBezTo>
                    <a:pt x="864" y="250"/>
                    <a:pt x="864" y="250"/>
                    <a:pt x="864" y="250"/>
                  </a:cubicBezTo>
                  <a:cubicBezTo>
                    <a:pt x="250" y="250"/>
                    <a:pt x="250" y="250"/>
                    <a:pt x="250" y="250"/>
                  </a:cubicBezTo>
                  <a:cubicBezTo>
                    <a:pt x="250" y="313"/>
                    <a:pt x="250" y="313"/>
                    <a:pt x="250" y="313"/>
                  </a:cubicBezTo>
                  <a:cubicBezTo>
                    <a:pt x="289" y="313"/>
                    <a:pt x="289" y="313"/>
                    <a:pt x="289" y="313"/>
                  </a:cubicBezTo>
                  <a:cubicBezTo>
                    <a:pt x="289" y="403"/>
                    <a:pt x="289" y="403"/>
                    <a:pt x="289" y="403"/>
                  </a:cubicBezTo>
                  <a:cubicBezTo>
                    <a:pt x="217" y="396"/>
                    <a:pt x="217" y="396"/>
                    <a:pt x="217" y="396"/>
                  </a:cubicBezTo>
                  <a:cubicBezTo>
                    <a:pt x="217" y="337"/>
                    <a:pt x="226" y="276"/>
                    <a:pt x="237" y="222"/>
                  </a:cubicBezTo>
                  <a:cubicBezTo>
                    <a:pt x="202" y="212"/>
                    <a:pt x="178" y="198"/>
                    <a:pt x="164" y="188"/>
                  </a:cubicBezTo>
                  <a:cubicBezTo>
                    <a:pt x="133" y="165"/>
                    <a:pt x="119" y="142"/>
                    <a:pt x="115" y="135"/>
                  </a:cubicBezTo>
                  <a:cubicBezTo>
                    <a:pt x="108" y="122"/>
                    <a:pt x="106" y="106"/>
                    <a:pt x="110" y="92"/>
                  </a:cubicBezTo>
                  <a:cubicBezTo>
                    <a:pt x="115" y="77"/>
                    <a:pt x="125" y="65"/>
                    <a:pt x="138" y="57"/>
                  </a:cubicBezTo>
                  <a:cubicBezTo>
                    <a:pt x="147" y="53"/>
                    <a:pt x="156" y="50"/>
                    <a:pt x="165" y="50"/>
                  </a:cubicBezTo>
                  <a:cubicBezTo>
                    <a:pt x="186" y="50"/>
                    <a:pt x="205" y="61"/>
                    <a:pt x="215" y="79"/>
                  </a:cubicBezTo>
                  <a:cubicBezTo>
                    <a:pt x="217" y="81"/>
                    <a:pt x="223" y="90"/>
                    <a:pt x="237" y="98"/>
                  </a:cubicBezTo>
                  <a:cubicBezTo>
                    <a:pt x="243" y="102"/>
                    <a:pt x="249" y="105"/>
                    <a:pt x="257" y="107"/>
                  </a:cubicBezTo>
                  <a:cubicBezTo>
                    <a:pt x="255" y="63"/>
                    <a:pt x="234" y="22"/>
                    <a:pt x="197" y="13"/>
                  </a:cubicBezTo>
                  <a:cubicBezTo>
                    <a:pt x="148" y="0"/>
                    <a:pt x="77" y="27"/>
                    <a:pt x="48" y="111"/>
                  </a:cubicBezTo>
                  <a:cubicBezTo>
                    <a:pt x="9" y="227"/>
                    <a:pt x="0" y="303"/>
                    <a:pt x="15" y="431"/>
                  </a:cubicBezTo>
                  <a:cubicBezTo>
                    <a:pt x="23" y="468"/>
                    <a:pt x="38" y="492"/>
                    <a:pt x="56" y="507"/>
                  </a:cubicBezTo>
                  <a:cubicBezTo>
                    <a:pt x="67" y="518"/>
                    <a:pt x="82" y="525"/>
                    <a:pt x="98" y="527"/>
                  </a:cubicBezTo>
                  <a:cubicBezTo>
                    <a:pt x="112" y="531"/>
                    <a:pt x="127" y="532"/>
                    <a:pt x="141" y="532"/>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70" name="Freeform 176"/>
            <p:cNvSpPr>
              <a:spLocks/>
            </p:cNvSpPr>
            <p:nvPr/>
          </p:nvSpPr>
          <p:spPr bwMode="auto">
            <a:xfrm>
              <a:off x="3294063" y="4754563"/>
              <a:ext cx="857250" cy="342900"/>
            </a:xfrm>
            <a:custGeom>
              <a:avLst/>
              <a:gdLst>
                <a:gd name="T0" fmla="*/ 58 w 411"/>
                <a:gd name="T1" fmla="*/ 122 h 164"/>
                <a:gd name="T2" fmla="*/ 126 w 411"/>
                <a:gd name="T3" fmla="*/ 154 h 164"/>
                <a:gd name="T4" fmla="*/ 201 w 411"/>
                <a:gd name="T5" fmla="*/ 164 h 164"/>
                <a:gd name="T6" fmla="*/ 202 w 411"/>
                <a:gd name="T7" fmla="*/ 164 h 164"/>
                <a:gd name="T8" fmla="*/ 372 w 411"/>
                <a:gd name="T9" fmla="*/ 130 h 164"/>
                <a:gd name="T10" fmla="*/ 377 w 411"/>
                <a:gd name="T11" fmla="*/ 128 h 164"/>
                <a:gd name="T12" fmla="*/ 387 w 411"/>
                <a:gd name="T13" fmla="*/ 123 h 164"/>
                <a:gd name="T14" fmla="*/ 404 w 411"/>
                <a:gd name="T15" fmla="*/ 69 h 164"/>
                <a:gd name="T16" fmla="*/ 345 w 411"/>
                <a:gd name="T17" fmla="*/ 42 h 164"/>
                <a:gd name="T18" fmla="*/ 336 w 411"/>
                <a:gd name="T19" fmla="*/ 45 h 164"/>
                <a:gd name="T20" fmla="*/ 320 w 411"/>
                <a:gd name="T21" fmla="*/ 50 h 164"/>
                <a:gd name="T22" fmla="*/ 202 w 411"/>
                <a:gd name="T23" fmla="*/ 72 h 164"/>
                <a:gd name="T24" fmla="*/ 143 w 411"/>
                <a:gd name="T25" fmla="*/ 63 h 164"/>
                <a:gd name="T26" fmla="*/ 118 w 411"/>
                <a:gd name="T27" fmla="*/ 52 h 164"/>
                <a:gd name="T28" fmla="*/ 93 w 411"/>
                <a:gd name="T29" fmla="*/ 29 h 164"/>
                <a:gd name="T30" fmla="*/ 92 w 411"/>
                <a:gd name="T31" fmla="*/ 29 h 164"/>
                <a:gd name="T32" fmla="*/ 31 w 411"/>
                <a:gd name="T33" fmla="*/ 12 h 164"/>
                <a:gd name="T34" fmla="*/ 12 w 411"/>
                <a:gd name="T35" fmla="*/ 74 h 164"/>
                <a:gd name="T36" fmla="*/ 58 w 411"/>
                <a:gd name="T37" fmla="*/ 122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11" h="164">
                  <a:moveTo>
                    <a:pt x="58" y="122"/>
                  </a:moveTo>
                  <a:cubicBezTo>
                    <a:pt x="75" y="135"/>
                    <a:pt x="98" y="146"/>
                    <a:pt x="126" y="154"/>
                  </a:cubicBezTo>
                  <a:cubicBezTo>
                    <a:pt x="148" y="160"/>
                    <a:pt x="173" y="164"/>
                    <a:pt x="201" y="164"/>
                  </a:cubicBezTo>
                  <a:cubicBezTo>
                    <a:pt x="202" y="164"/>
                    <a:pt x="202" y="164"/>
                    <a:pt x="202" y="164"/>
                  </a:cubicBezTo>
                  <a:cubicBezTo>
                    <a:pt x="249" y="164"/>
                    <a:pt x="305" y="154"/>
                    <a:pt x="372" y="130"/>
                  </a:cubicBezTo>
                  <a:cubicBezTo>
                    <a:pt x="374" y="129"/>
                    <a:pt x="375" y="129"/>
                    <a:pt x="377" y="128"/>
                  </a:cubicBezTo>
                  <a:cubicBezTo>
                    <a:pt x="380" y="127"/>
                    <a:pt x="384" y="125"/>
                    <a:pt x="387" y="123"/>
                  </a:cubicBezTo>
                  <a:cubicBezTo>
                    <a:pt x="404" y="111"/>
                    <a:pt x="411" y="89"/>
                    <a:pt x="404" y="69"/>
                  </a:cubicBezTo>
                  <a:cubicBezTo>
                    <a:pt x="395" y="45"/>
                    <a:pt x="368" y="33"/>
                    <a:pt x="345" y="42"/>
                  </a:cubicBezTo>
                  <a:cubicBezTo>
                    <a:pt x="342" y="43"/>
                    <a:pt x="339" y="44"/>
                    <a:pt x="336" y="45"/>
                  </a:cubicBezTo>
                  <a:cubicBezTo>
                    <a:pt x="330" y="47"/>
                    <a:pt x="325" y="49"/>
                    <a:pt x="320" y="50"/>
                  </a:cubicBezTo>
                  <a:cubicBezTo>
                    <a:pt x="271" y="66"/>
                    <a:pt x="232" y="72"/>
                    <a:pt x="202" y="72"/>
                  </a:cubicBezTo>
                  <a:cubicBezTo>
                    <a:pt x="177" y="72"/>
                    <a:pt x="158" y="68"/>
                    <a:pt x="143" y="63"/>
                  </a:cubicBezTo>
                  <a:cubicBezTo>
                    <a:pt x="133" y="60"/>
                    <a:pt x="124" y="56"/>
                    <a:pt x="118" y="52"/>
                  </a:cubicBezTo>
                  <a:cubicBezTo>
                    <a:pt x="101" y="42"/>
                    <a:pt x="94" y="31"/>
                    <a:pt x="93" y="29"/>
                  </a:cubicBezTo>
                  <a:cubicBezTo>
                    <a:pt x="92" y="29"/>
                    <a:pt x="92" y="29"/>
                    <a:pt x="92" y="29"/>
                  </a:cubicBezTo>
                  <a:cubicBezTo>
                    <a:pt x="80" y="8"/>
                    <a:pt x="53" y="0"/>
                    <a:pt x="31" y="12"/>
                  </a:cubicBezTo>
                  <a:cubicBezTo>
                    <a:pt x="8" y="24"/>
                    <a:pt x="0" y="52"/>
                    <a:pt x="12" y="74"/>
                  </a:cubicBezTo>
                  <a:cubicBezTo>
                    <a:pt x="14" y="78"/>
                    <a:pt x="27" y="101"/>
                    <a:pt x="58" y="122"/>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71" name="Freeform 177"/>
            <p:cNvSpPr>
              <a:spLocks noEditPoints="1"/>
            </p:cNvSpPr>
            <p:nvPr/>
          </p:nvSpPr>
          <p:spPr bwMode="auto">
            <a:xfrm>
              <a:off x="2692401" y="4767263"/>
              <a:ext cx="819150" cy="1628775"/>
            </a:xfrm>
            <a:custGeom>
              <a:avLst/>
              <a:gdLst>
                <a:gd name="T0" fmla="*/ 81 w 393"/>
                <a:gd name="T1" fmla="*/ 700 h 780"/>
                <a:gd name="T2" fmla="*/ 317 w 393"/>
                <a:gd name="T3" fmla="*/ 700 h 780"/>
                <a:gd name="T4" fmla="*/ 317 w 393"/>
                <a:gd name="T5" fmla="*/ 780 h 780"/>
                <a:gd name="T6" fmla="*/ 380 w 393"/>
                <a:gd name="T7" fmla="*/ 780 h 780"/>
                <a:gd name="T8" fmla="*/ 380 w 393"/>
                <a:gd name="T9" fmla="*/ 558 h 780"/>
                <a:gd name="T10" fmla="*/ 393 w 393"/>
                <a:gd name="T11" fmla="*/ 558 h 780"/>
                <a:gd name="T12" fmla="*/ 393 w 393"/>
                <a:gd name="T13" fmla="*/ 494 h 780"/>
                <a:gd name="T14" fmla="*/ 99 w 393"/>
                <a:gd name="T15" fmla="*/ 494 h 780"/>
                <a:gd name="T16" fmla="*/ 63 w 393"/>
                <a:gd name="T17" fmla="*/ 0 h 780"/>
                <a:gd name="T18" fmla="*/ 0 w 393"/>
                <a:gd name="T19" fmla="*/ 12 h 780"/>
                <a:gd name="T20" fmla="*/ 5 w 393"/>
                <a:gd name="T21" fmla="*/ 780 h 780"/>
                <a:gd name="T22" fmla="*/ 69 w 393"/>
                <a:gd name="T23" fmla="*/ 780 h 780"/>
                <a:gd name="T24" fmla="*/ 81 w 393"/>
                <a:gd name="T25" fmla="*/ 700 h 780"/>
                <a:gd name="T26" fmla="*/ 86 w 393"/>
                <a:gd name="T27" fmla="*/ 665 h 780"/>
                <a:gd name="T28" fmla="*/ 96 w 393"/>
                <a:gd name="T29" fmla="*/ 558 h 780"/>
                <a:gd name="T30" fmla="*/ 317 w 393"/>
                <a:gd name="T31" fmla="*/ 558 h 780"/>
                <a:gd name="T32" fmla="*/ 317 w 393"/>
                <a:gd name="T33" fmla="*/ 665 h 780"/>
                <a:gd name="T34" fmla="*/ 86 w 393"/>
                <a:gd name="T35" fmla="*/ 665 h 7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93" h="780">
                  <a:moveTo>
                    <a:pt x="81" y="700"/>
                  </a:moveTo>
                  <a:cubicBezTo>
                    <a:pt x="317" y="700"/>
                    <a:pt x="317" y="700"/>
                    <a:pt x="317" y="700"/>
                  </a:cubicBezTo>
                  <a:cubicBezTo>
                    <a:pt x="317" y="780"/>
                    <a:pt x="317" y="780"/>
                    <a:pt x="317" y="780"/>
                  </a:cubicBezTo>
                  <a:cubicBezTo>
                    <a:pt x="380" y="780"/>
                    <a:pt x="380" y="780"/>
                    <a:pt x="380" y="780"/>
                  </a:cubicBezTo>
                  <a:cubicBezTo>
                    <a:pt x="380" y="558"/>
                    <a:pt x="380" y="558"/>
                    <a:pt x="380" y="558"/>
                  </a:cubicBezTo>
                  <a:cubicBezTo>
                    <a:pt x="393" y="558"/>
                    <a:pt x="393" y="558"/>
                    <a:pt x="393" y="558"/>
                  </a:cubicBezTo>
                  <a:cubicBezTo>
                    <a:pt x="393" y="494"/>
                    <a:pt x="393" y="494"/>
                    <a:pt x="393" y="494"/>
                  </a:cubicBezTo>
                  <a:cubicBezTo>
                    <a:pt x="99" y="494"/>
                    <a:pt x="99" y="494"/>
                    <a:pt x="99" y="494"/>
                  </a:cubicBezTo>
                  <a:cubicBezTo>
                    <a:pt x="106" y="329"/>
                    <a:pt x="94" y="163"/>
                    <a:pt x="63" y="0"/>
                  </a:cubicBezTo>
                  <a:cubicBezTo>
                    <a:pt x="42" y="4"/>
                    <a:pt x="21" y="8"/>
                    <a:pt x="0" y="12"/>
                  </a:cubicBezTo>
                  <a:cubicBezTo>
                    <a:pt x="49" y="265"/>
                    <a:pt x="50" y="526"/>
                    <a:pt x="5" y="780"/>
                  </a:cubicBezTo>
                  <a:cubicBezTo>
                    <a:pt x="69" y="780"/>
                    <a:pt x="69" y="780"/>
                    <a:pt x="69" y="780"/>
                  </a:cubicBezTo>
                  <a:cubicBezTo>
                    <a:pt x="74" y="753"/>
                    <a:pt x="78" y="726"/>
                    <a:pt x="81" y="700"/>
                  </a:cubicBezTo>
                  <a:close/>
                  <a:moveTo>
                    <a:pt x="86" y="665"/>
                  </a:moveTo>
                  <a:cubicBezTo>
                    <a:pt x="90" y="629"/>
                    <a:pt x="93" y="594"/>
                    <a:pt x="96" y="558"/>
                  </a:cubicBezTo>
                  <a:cubicBezTo>
                    <a:pt x="317" y="558"/>
                    <a:pt x="317" y="558"/>
                    <a:pt x="317" y="558"/>
                  </a:cubicBezTo>
                  <a:cubicBezTo>
                    <a:pt x="317" y="665"/>
                    <a:pt x="317" y="665"/>
                    <a:pt x="317" y="665"/>
                  </a:cubicBezTo>
                  <a:lnTo>
                    <a:pt x="86" y="665"/>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72" name="Freeform 178"/>
            <p:cNvSpPr>
              <a:spLocks/>
            </p:cNvSpPr>
            <p:nvPr/>
          </p:nvSpPr>
          <p:spPr bwMode="auto">
            <a:xfrm>
              <a:off x="3590925" y="4457700"/>
              <a:ext cx="1038225" cy="676275"/>
            </a:xfrm>
            <a:custGeom>
              <a:avLst/>
              <a:gdLst>
                <a:gd name="T0" fmla="*/ 454 w 498"/>
                <a:gd name="T1" fmla="*/ 13 h 324"/>
                <a:gd name="T2" fmla="*/ 321 w 498"/>
                <a:gd name="T3" fmla="*/ 278 h 324"/>
                <a:gd name="T4" fmla="*/ 24 w 498"/>
                <a:gd name="T5" fmla="*/ 278 h 324"/>
                <a:gd name="T6" fmla="*/ 23 w 498"/>
                <a:gd name="T7" fmla="*/ 278 h 324"/>
                <a:gd name="T8" fmla="*/ 0 w 498"/>
                <a:gd name="T9" fmla="*/ 302 h 324"/>
                <a:gd name="T10" fmla="*/ 24 w 498"/>
                <a:gd name="T11" fmla="*/ 324 h 324"/>
                <a:gd name="T12" fmla="*/ 336 w 498"/>
                <a:gd name="T13" fmla="*/ 324 h 324"/>
                <a:gd name="T14" fmla="*/ 356 w 498"/>
                <a:gd name="T15" fmla="*/ 312 h 324"/>
                <a:gd name="T16" fmla="*/ 495 w 498"/>
                <a:gd name="T17" fmla="*/ 34 h 324"/>
                <a:gd name="T18" fmla="*/ 498 w 498"/>
                <a:gd name="T19" fmla="*/ 23 h 324"/>
                <a:gd name="T20" fmla="*/ 474 w 498"/>
                <a:gd name="T21" fmla="*/ 0 h 324"/>
                <a:gd name="T22" fmla="*/ 454 w 498"/>
                <a:gd name="T23" fmla="*/ 13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98" h="324">
                  <a:moveTo>
                    <a:pt x="454" y="13"/>
                  </a:moveTo>
                  <a:cubicBezTo>
                    <a:pt x="321" y="278"/>
                    <a:pt x="321" y="278"/>
                    <a:pt x="321" y="278"/>
                  </a:cubicBezTo>
                  <a:cubicBezTo>
                    <a:pt x="24" y="278"/>
                    <a:pt x="24" y="278"/>
                    <a:pt x="24" y="278"/>
                  </a:cubicBezTo>
                  <a:cubicBezTo>
                    <a:pt x="23" y="278"/>
                    <a:pt x="23" y="278"/>
                    <a:pt x="23" y="278"/>
                  </a:cubicBezTo>
                  <a:cubicBezTo>
                    <a:pt x="10" y="278"/>
                    <a:pt x="0" y="289"/>
                    <a:pt x="0" y="302"/>
                  </a:cubicBezTo>
                  <a:cubicBezTo>
                    <a:pt x="0" y="314"/>
                    <a:pt x="11" y="324"/>
                    <a:pt x="24" y="324"/>
                  </a:cubicBezTo>
                  <a:cubicBezTo>
                    <a:pt x="336" y="324"/>
                    <a:pt x="336" y="324"/>
                    <a:pt x="336" y="324"/>
                  </a:cubicBezTo>
                  <a:cubicBezTo>
                    <a:pt x="344" y="324"/>
                    <a:pt x="352" y="319"/>
                    <a:pt x="356" y="312"/>
                  </a:cubicBezTo>
                  <a:cubicBezTo>
                    <a:pt x="495" y="34"/>
                    <a:pt x="495" y="34"/>
                    <a:pt x="495" y="34"/>
                  </a:cubicBezTo>
                  <a:cubicBezTo>
                    <a:pt x="497" y="31"/>
                    <a:pt x="498" y="27"/>
                    <a:pt x="498" y="23"/>
                  </a:cubicBezTo>
                  <a:cubicBezTo>
                    <a:pt x="497" y="10"/>
                    <a:pt x="487" y="0"/>
                    <a:pt x="474" y="0"/>
                  </a:cubicBezTo>
                  <a:cubicBezTo>
                    <a:pt x="465" y="0"/>
                    <a:pt x="458" y="6"/>
                    <a:pt x="454" y="13"/>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73" name="Freeform 179"/>
            <p:cNvSpPr>
              <a:spLocks/>
            </p:cNvSpPr>
            <p:nvPr/>
          </p:nvSpPr>
          <p:spPr bwMode="auto">
            <a:xfrm>
              <a:off x="5429250" y="4090988"/>
              <a:ext cx="592137" cy="592138"/>
            </a:xfrm>
            <a:custGeom>
              <a:avLst/>
              <a:gdLst>
                <a:gd name="T0" fmla="*/ 113 w 284"/>
                <a:gd name="T1" fmla="*/ 16 h 284"/>
                <a:gd name="T2" fmla="*/ 268 w 284"/>
                <a:gd name="T3" fmla="*/ 113 h 284"/>
                <a:gd name="T4" fmla="*/ 171 w 284"/>
                <a:gd name="T5" fmla="*/ 268 h 284"/>
                <a:gd name="T6" fmla="*/ 16 w 284"/>
                <a:gd name="T7" fmla="*/ 172 h 284"/>
                <a:gd name="T8" fmla="*/ 113 w 284"/>
                <a:gd name="T9" fmla="*/ 16 h 284"/>
              </a:gdLst>
              <a:ahLst/>
              <a:cxnLst>
                <a:cxn ang="0">
                  <a:pos x="T0" y="T1"/>
                </a:cxn>
                <a:cxn ang="0">
                  <a:pos x="T2" y="T3"/>
                </a:cxn>
                <a:cxn ang="0">
                  <a:pos x="T4" y="T5"/>
                </a:cxn>
                <a:cxn ang="0">
                  <a:pos x="T6" y="T7"/>
                </a:cxn>
                <a:cxn ang="0">
                  <a:pos x="T8" y="T9"/>
                </a:cxn>
              </a:cxnLst>
              <a:rect l="0" t="0" r="r" b="b"/>
              <a:pathLst>
                <a:path w="284" h="284">
                  <a:moveTo>
                    <a:pt x="113" y="16"/>
                  </a:moveTo>
                  <a:cubicBezTo>
                    <a:pt x="182" y="0"/>
                    <a:pt x="252" y="43"/>
                    <a:pt x="268" y="113"/>
                  </a:cubicBezTo>
                  <a:cubicBezTo>
                    <a:pt x="284" y="183"/>
                    <a:pt x="241" y="252"/>
                    <a:pt x="171" y="268"/>
                  </a:cubicBezTo>
                  <a:cubicBezTo>
                    <a:pt x="102" y="284"/>
                    <a:pt x="32" y="241"/>
                    <a:pt x="16" y="172"/>
                  </a:cubicBezTo>
                  <a:cubicBezTo>
                    <a:pt x="0" y="102"/>
                    <a:pt x="43" y="33"/>
                    <a:pt x="113" y="16"/>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74" name="Freeform 180"/>
            <p:cNvSpPr>
              <a:spLocks/>
            </p:cNvSpPr>
            <p:nvPr/>
          </p:nvSpPr>
          <p:spPr bwMode="auto">
            <a:xfrm>
              <a:off x="4514850" y="4637088"/>
              <a:ext cx="1801812" cy="1768475"/>
            </a:xfrm>
            <a:custGeom>
              <a:avLst/>
              <a:gdLst>
                <a:gd name="T0" fmla="*/ 766 w 864"/>
                <a:gd name="T1" fmla="*/ 527 h 847"/>
                <a:gd name="T2" fmla="*/ 808 w 864"/>
                <a:gd name="T3" fmla="*/ 507 h 847"/>
                <a:gd name="T4" fmla="*/ 849 w 864"/>
                <a:gd name="T5" fmla="*/ 430 h 847"/>
                <a:gd name="T6" fmla="*/ 817 w 864"/>
                <a:gd name="T7" fmla="*/ 111 h 847"/>
                <a:gd name="T8" fmla="*/ 667 w 864"/>
                <a:gd name="T9" fmla="*/ 13 h 847"/>
                <a:gd name="T10" fmla="*/ 608 w 864"/>
                <a:gd name="T11" fmla="*/ 107 h 847"/>
                <a:gd name="T12" fmla="*/ 628 w 864"/>
                <a:gd name="T13" fmla="*/ 98 h 847"/>
                <a:gd name="T14" fmla="*/ 649 w 864"/>
                <a:gd name="T15" fmla="*/ 79 h 847"/>
                <a:gd name="T16" fmla="*/ 699 w 864"/>
                <a:gd name="T17" fmla="*/ 50 h 847"/>
                <a:gd name="T18" fmla="*/ 726 w 864"/>
                <a:gd name="T19" fmla="*/ 57 h 847"/>
                <a:gd name="T20" fmla="*/ 754 w 864"/>
                <a:gd name="T21" fmla="*/ 92 h 847"/>
                <a:gd name="T22" fmla="*/ 749 w 864"/>
                <a:gd name="T23" fmla="*/ 135 h 847"/>
                <a:gd name="T24" fmla="*/ 700 w 864"/>
                <a:gd name="T25" fmla="*/ 188 h 847"/>
                <a:gd name="T26" fmla="*/ 627 w 864"/>
                <a:gd name="T27" fmla="*/ 221 h 847"/>
                <a:gd name="T28" fmla="*/ 647 w 864"/>
                <a:gd name="T29" fmla="*/ 396 h 847"/>
                <a:gd name="T30" fmla="*/ 575 w 864"/>
                <a:gd name="T31" fmla="*/ 403 h 847"/>
                <a:gd name="T32" fmla="*/ 575 w 864"/>
                <a:gd name="T33" fmla="*/ 313 h 847"/>
                <a:gd name="T34" fmla="*/ 615 w 864"/>
                <a:gd name="T35" fmla="*/ 313 h 847"/>
                <a:gd name="T36" fmla="*/ 615 w 864"/>
                <a:gd name="T37" fmla="*/ 250 h 847"/>
                <a:gd name="T38" fmla="*/ 0 w 864"/>
                <a:gd name="T39" fmla="*/ 250 h 847"/>
                <a:gd name="T40" fmla="*/ 0 w 864"/>
                <a:gd name="T41" fmla="*/ 313 h 847"/>
                <a:gd name="T42" fmla="*/ 40 w 864"/>
                <a:gd name="T43" fmla="*/ 313 h 847"/>
                <a:gd name="T44" fmla="*/ 40 w 864"/>
                <a:gd name="T45" fmla="*/ 842 h 847"/>
                <a:gd name="T46" fmla="*/ 126 w 864"/>
                <a:gd name="T47" fmla="*/ 842 h 847"/>
                <a:gd name="T48" fmla="*/ 126 w 864"/>
                <a:gd name="T49" fmla="*/ 394 h 847"/>
                <a:gd name="T50" fmla="*/ 489 w 864"/>
                <a:gd name="T51" fmla="*/ 394 h 847"/>
                <a:gd name="T52" fmla="*/ 489 w 864"/>
                <a:gd name="T53" fmla="*/ 413 h 847"/>
                <a:gd name="T54" fmla="*/ 485 w 864"/>
                <a:gd name="T55" fmla="*/ 413 h 847"/>
                <a:gd name="T56" fmla="*/ 423 w 864"/>
                <a:gd name="T57" fmla="*/ 466 h 847"/>
                <a:gd name="T58" fmla="*/ 347 w 864"/>
                <a:gd name="T59" fmla="*/ 757 h 847"/>
                <a:gd name="T60" fmla="*/ 399 w 864"/>
                <a:gd name="T61" fmla="*/ 844 h 847"/>
                <a:gd name="T62" fmla="*/ 417 w 864"/>
                <a:gd name="T63" fmla="*/ 847 h 847"/>
                <a:gd name="T64" fmla="*/ 487 w 864"/>
                <a:gd name="T65" fmla="*/ 793 h 847"/>
                <a:gd name="T66" fmla="*/ 489 w 864"/>
                <a:gd name="T67" fmla="*/ 784 h 847"/>
                <a:gd name="T68" fmla="*/ 489 w 864"/>
                <a:gd name="T69" fmla="*/ 842 h 847"/>
                <a:gd name="T70" fmla="*/ 575 w 864"/>
                <a:gd name="T71" fmla="*/ 842 h 847"/>
                <a:gd name="T72" fmla="*/ 575 w 864"/>
                <a:gd name="T73" fmla="*/ 548 h 847"/>
                <a:gd name="T74" fmla="*/ 723 w 864"/>
                <a:gd name="T75" fmla="*/ 532 h 847"/>
                <a:gd name="T76" fmla="*/ 766 w 864"/>
                <a:gd name="T77" fmla="*/ 527 h 8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864" h="847">
                  <a:moveTo>
                    <a:pt x="766" y="527"/>
                  </a:moveTo>
                  <a:cubicBezTo>
                    <a:pt x="783" y="525"/>
                    <a:pt x="797" y="518"/>
                    <a:pt x="808" y="507"/>
                  </a:cubicBezTo>
                  <a:cubicBezTo>
                    <a:pt x="827" y="492"/>
                    <a:pt x="842" y="468"/>
                    <a:pt x="849" y="430"/>
                  </a:cubicBezTo>
                  <a:cubicBezTo>
                    <a:pt x="864" y="303"/>
                    <a:pt x="856" y="227"/>
                    <a:pt x="817" y="111"/>
                  </a:cubicBezTo>
                  <a:cubicBezTo>
                    <a:pt x="788" y="27"/>
                    <a:pt x="716" y="0"/>
                    <a:pt x="667" y="13"/>
                  </a:cubicBezTo>
                  <a:cubicBezTo>
                    <a:pt x="630" y="22"/>
                    <a:pt x="609" y="63"/>
                    <a:pt x="608" y="107"/>
                  </a:cubicBezTo>
                  <a:cubicBezTo>
                    <a:pt x="615" y="105"/>
                    <a:pt x="622" y="102"/>
                    <a:pt x="628" y="98"/>
                  </a:cubicBezTo>
                  <a:cubicBezTo>
                    <a:pt x="642" y="89"/>
                    <a:pt x="648" y="81"/>
                    <a:pt x="649" y="79"/>
                  </a:cubicBezTo>
                  <a:cubicBezTo>
                    <a:pt x="659" y="61"/>
                    <a:pt x="678" y="50"/>
                    <a:pt x="699" y="50"/>
                  </a:cubicBezTo>
                  <a:cubicBezTo>
                    <a:pt x="708" y="50"/>
                    <a:pt x="718" y="53"/>
                    <a:pt x="726" y="57"/>
                  </a:cubicBezTo>
                  <a:cubicBezTo>
                    <a:pt x="740" y="65"/>
                    <a:pt x="750" y="77"/>
                    <a:pt x="754" y="92"/>
                  </a:cubicBezTo>
                  <a:cubicBezTo>
                    <a:pt x="758" y="106"/>
                    <a:pt x="757" y="122"/>
                    <a:pt x="749" y="135"/>
                  </a:cubicBezTo>
                  <a:cubicBezTo>
                    <a:pt x="746" y="142"/>
                    <a:pt x="732" y="165"/>
                    <a:pt x="700" y="188"/>
                  </a:cubicBezTo>
                  <a:cubicBezTo>
                    <a:pt x="686" y="198"/>
                    <a:pt x="662" y="212"/>
                    <a:pt x="627" y="221"/>
                  </a:cubicBezTo>
                  <a:cubicBezTo>
                    <a:pt x="638" y="276"/>
                    <a:pt x="648" y="337"/>
                    <a:pt x="647" y="396"/>
                  </a:cubicBezTo>
                  <a:cubicBezTo>
                    <a:pt x="575" y="403"/>
                    <a:pt x="575" y="403"/>
                    <a:pt x="575" y="403"/>
                  </a:cubicBezTo>
                  <a:cubicBezTo>
                    <a:pt x="575" y="313"/>
                    <a:pt x="575" y="313"/>
                    <a:pt x="575" y="313"/>
                  </a:cubicBezTo>
                  <a:cubicBezTo>
                    <a:pt x="615" y="313"/>
                    <a:pt x="615" y="313"/>
                    <a:pt x="615" y="313"/>
                  </a:cubicBezTo>
                  <a:cubicBezTo>
                    <a:pt x="615" y="250"/>
                    <a:pt x="615" y="250"/>
                    <a:pt x="615" y="250"/>
                  </a:cubicBezTo>
                  <a:cubicBezTo>
                    <a:pt x="0" y="250"/>
                    <a:pt x="0" y="250"/>
                    <a:pt x="0" y="250"/>
                  </a:cubicBezTo>
                  <a:cubicBezTo>
                    <a:pt x="0" y="313"/>
                    <a:pt x="0" y="313"/>
                    <a:pt x="0" y="313"/>
                  </a:cubicBezTo>
                  <a:cubicBezTo>
                    <a:pt x="40" y="313"/>
                    <a:pt x="40" y="313"/>
                    <a:pt x="40" y="313"/>
                  </a:cubicBezTo>
                  <a:cubicBezTo>
                    <a:pt x="40" y="842"/>
                    <a:pt x="40" y="842"/>
                    <a:pt x="40" y="842"/>
                  </a:cubicBezTo>
                  <a:cubicBezTo>
                    <a:pt x="126" y="842"/>
                    <a:pt x="126" y="842"/>
                    <a:pt x="126" y="842"/>
                  </a:cubicBezTo>
                  <a:cubicBezTo>
                    <a:pt x="126" y="394"/>
                    <a:pt x="126" y="394"/>
                    <a:pt x="126" y="394"/>
                  </a:cubicBezTo>
                  <a:cubicBezTo>
                    <a:pt x="489" y="394"/>
                    <a:pt x="489" y="394"/>
                    <a:pt x="489" y="394"/>
                  </a:cubicBezTo>
                  <a:cubicBezTo>
                    <a:pt x="489" y="413"/>
                    <a:pt x="489" y="413"/>
                    <a:pt x="489" y="413"/>
                  </a:cubicBezTo>
                  <a:cubicBezTo>
                    <a:pt x="485" y="413"/>
                    <a:pt x="485" y="413"/>
                    <a:pt x="485" y="413"/>
                  </a:cubicBezTo>
                  <a:cubicBezTo>
                    <a:pt x="455" y="416"/>
                    <a:pt x="431" y="437"/>
                    <a:pt x="423" y="466"/>
                  </a:cubicBezTo>
                  <a:cubicBezTo>
                    <a:pt x="347" y="757"/>
                    <a:pt x="347" y="757"/>
                    <a:pt x="347" y="757"/>
                  </a:cubicBezTo>
                  <a:cubicBezTo>
                    <a:pt x="337" y="795"/>
                    <a:pt x="360" y="834"/>
                    <a:pt x="399" y="844"/>
                  </a:cubicBezTo>
                  <a:cubicBezTo>
                    <a:pt x="405" y="846"/>
                    <a:pt x="411" y="847"/>
                    <a:pt x="417" y="847"/>
                  </a:cubicBezTo>
                  <a:cubicBezTo>
                    <a:pt x="449" y="847"/>
                    <a:pt x="478" y="825"/>
                    <a:pt x="487" y="793"/>
                  </a:cubicBezTo>
                  <a:cubicBezTo>
                    <a:pt x="489" y="784"/>
                    <a:pt x="489" y="784"/>
                    <a:pt x="489" y="784"/>
                  </a:cubicBezTo>
                  <a:cubicBezTo>
                    <a:pt x="489" y="842"/>
                    <a:pt x="489" y="842"/>
                    <a:pt x="489" y="842"/>
                  </a:cubicBezTo>
                  <a:cubicBezTo>
                    <a:pt x="575" y="842"/>
                    <a:pt x="575" y="842"/>
                    <a:pt x="575" y="842"/>
                  </a:cubicBezTo>
                  <a:cubicBezTo>
                    <a:pt x="575" y="548"/>
                    <a:pt x="575" y="548"/>
                    <a:pt x="575" y="548"/>
                  </a:cubicBezTo>
                  <a:cubicBezTo>
                    <a:pt x="723" y="532"/>
                    <a:pt x="723" y="532"/>
                    <a:pt x="723" y="532"/>
                  </a:cubicBezTo>
                  <a:cubicBezTo>
                    <a:pt x="737" y="532"/>
                    <a:pt x="752" y="531"/>
                    <a:pt x="766" y="527"/>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75" name="Freeform 181"/>
            <p:cNvSpPr>
              <a:spLocks/>
            </p:cNvSpPr>
            <p:nvPr/>
          </p:nvSpPr>
          <p:spPr bwMode="auto">
            <a:xfrm>
              <a:off x="5224463" y="4754563"/>
              <a:ext cx="857250" cy="342900"/>
            </a:xfrm>
            <a:custGeom>
              <a:avLst/>
              <a:gdLst>
                <a:gd name="T0" fmla="*/ 399 w 411"/>
                <a:gd name="T1" fmla="*/ 74 h 164"/>
                <a:gd name="T2" fmla="*/ 381 w 411"/>
                <a:gd name="T3" fmla="*/ 11 h 164"/>
                <a:gd name="T4" fmla="*/ 319 w 411"/>
                <a:gd name="T5" fmla="*/ 29 h 164"/>
                <a:gd name="T6" fmla="*/ 319 w 411"/>
                <a:gd name="T7" fmla="*/ 29 h 164"/>
                <a:gd name="T8" fmla="*/ 294 w 411"/>
                <a:gd name="T9" fmla="*/ 52 h 164"/>
                <a:gd name="T10" fmla="*/ 268 w 411"/>
                <a:gd name="T11" fmla="*/ 63 h 164"/>
                <a:gd name="T12" fmla="*/ 209 w 411"/>
                <a:gd name="T13" fmla="*/ 72 h 164"/>
                <a:gd name="T14" fmla="*/ 91 w 411"/>
                <a:gd name="T15" fmla="*/ 50 h 164"/>
                <a:gd name="T16" fmla="*/ 76 w 411"/>
                <a:gd name="T17" fmla="*/ 45 h 164"/>
                <a:gd name="T18" fmla="*/ 67 w 411"/>
                <a:gd name="T19" fmla="*/ 42 h 164"/>
                <a:gd name="T20" fmla="*/ 8 w 411"/>
                <a:gd name="T21" fmla="*/ 69 h 164"/>
                <a:gd name="T22" fmla="*/ 25 w 411"/>
                <a:gd name="T23" fmla="*/ 123 h 164"/>
                <a:gd name="T24" fmla="*/ 35 w 411"/>
                <a:gd name="T25" fmla="*/ 128 h 164"/>
                <a:gd name="T26" fmla="*/ 39 w 411"/>
                <a:gd name="T27" fmla="*/ 130 h 164"/>
                <a:gd name="T28" fmla="*/ 209 w 411"/>
                <a:gd name="T29" fmla="*/ 164 h 164"/>
                <a:gd name="T30" fmla="*/ 210 w 411"/>
                <a:gd name="T31" fmla="*/ 164 h 164"/>
                <a:gd name="T32" fmla="*/ 285 w 411"/>
                <a:gd name="T33" fmla="*/ 154 h 164"/>
                <a:gd name="T34" fmla="*/ 353 w 411"/>
                <a:gd name="T35" fmla="*/ 122 h 164"/>
                <a:gd name="T36" fmla="*/ 399 w 411"/>
                <a:gd name="T37" fmla="*/ 74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11" h="164">
                  <a:moveTo>
                    <a:pt x="399" y="74"/>
                  </a:moveTo>
                  <a:cubicBezTo>
                    <a:pt x="411" y="51"/>
                    <a:pt x="403" y="24"/>
                    <a:pt x="381" y="11"/>
                  </a:cubicBezTo>
                  <a:cubicBezTo>
                    <a:pt x="359" y="0"/>
                    <a:pt x="331" y="7"/>
                    <a:pt x="319" y="29"/>
                  </a:cubicBezTo>
                  <a:cubicBezTo>
                    <a:pt x="319" y="29"/>
                    <a:pt x="319" y="29"/>
                    <a:pt x="319" y="29"/>
                  </a:cubicBezTo>
                  <a:cubicBezTo>
                    <a:pt x="318" y="31"/>
                    <a:pt x="310" y="42"/>
                    <a:pt x="294" y="52"/>
                  </a:cubicBezTo>
                  <a:cubicBezTo>
                    <a:pt x="287" y="56"/>
                    <a:pt x="278" y="60"/>
                    <a:pt x="268" y="63"/>
                  </a:cubicBezTo>
                  <a:cubicBezTo>
                    <a:pt x="253" y="68"/>
                    <a:pt x="234" y="72"/>
                    <a:pt x="209" y="72"/>
                  </a:cubicBezTo>
                  <a:cubicBezTo>
                    <a:pt x="179" y="72"/>
                    <a:pt x="140" y="66"/>
                    <a:pt x="91" y="50"/>
                  </a:cubicBezTo>
                  <a:cubicBezTo>
                    <a:pt x="86" y="49"/>
                    <a:pt x="81" y="47"/>
                    <a:pt x="76" y="45"/>
                  </a:cubicBezTo>
                  <a:cubicBezTo>
                    <a:pt x="73" y="44"/>
                    <a:pt x="70" y="43"/>
                    <a:pt x="67" y="42"/>
                  </a:cubicBezTo>
                  <a:cubicBezTo>
                    <a:pt x="43" y="33"/>
                    <a:pt x="17" y="45"/>
                    <a:pt x="8" y="69"/>
                  </a:cubicBezTo>
                  <a:cubicBezTo>
                    <a:pt x="0" y="89"/>
                    <a:pt x="8" y="111"/>
                    <a:pt x="25" y="123"/>
                  </a:cubicBezTo>
                  <a:cubicBezTo>
                    <a:pt x="28" y="125"/>
                    <a:pt x="31" y="127"/>
                    <a:pt x="35" y="128"/>
                  </a:cubicBezTo>
                  <a:cubicBezTo>
                    <a:pt x="36" y="129"/>
                    <a:pt x="38" y="129"/>
                    <a:pt x="39" y="130"/>
                  </a:cubicBezTo>
                  <a:cubicBezTo>
                    <a:pt x="106" y="154"/>
                    <a:pt x="162" y="164"/>
                    <a:pt x="209" y="164"/>
                  </a:cubicBezTo>
                  <a:cubicBezTo>
                    <a:pt x="210" y="164"/>
                    <a:pt x="210" y="164"/>
                    <a:pt x="210" y="164"/>
                  </a:cubicBezTo>
                  <a:cubicBezTo>
                    <a:pt x="238" y="164"/>
                    <a:pt x="263" y="160"/>
                    <a:pt x="285" y="154"/>
                  </a:cubicBezTo>
                  <a:cubicBezTo>
                    <a:pt x="314" y="146"/>
                    <a:pt x="336" y="135"/>
                    <a:pt x="353" y="122"/>
                  </a:cubicBezTo>
                  <a:cubicBezTo>
                    <a:pt x="384" y="101"/>
                    <a:pt x="397" y="78"/>
                    <a:pt x="399" y="74"/>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76" name="Freeform 182"/>
            <p:cNvSpPr>
              <a:spLocks noEditPoints="1"/>
            </p:cNvSpPr>
            <p:nvPr/>
          </p:nvSpPr>
          <p:spPr bwMode="auto">
            <a:xfrm>
              <a:off x="5864225" y="4767263"/>
              <a:ext cx="820737" cy="1628775"/>
            </a:xfrm>
            <a:custGeom>
              <a:avLst/>
              <a:gdLst>
                <a:gd name="T0" fmla="*/ 324 w 393"/>
                <a:gd name="T1" fmla="*/ 780 h 780"/>
                <a:gd name="T2" fmla="*/ 388 w 393"/>
                <a:gd name="T3" fmla="*/ 780 h 780"/>
                <a:gd name="T4" fmla="*/ 393 w 393"/>
                <a:gd name="T5" fmla="*/ 11 h 780"/>
                <a:gd name="T6" fmla="*/ 331 w 393"/>
                <a:gd name="T7" fmla="*/ 0 h 780"/>
                <a:gd name="T8" fmla="*/ 294 w 393"/>
                <a:gd name="T9" fmla="*/ 494 h 780"/>
                <a:gd name="T10" fmla="*/ 0 w 393"/>
                <a:gd name="T11" fmla="*/ 494 h 780"/>
                <a:gd name="T12" fmla="*/ 0 w 393"/>
                <a:gd name="T13" fmla="*/ 558 h 780"/>
                <a:gd name="T14" fmla="*/ 13 w 393"/>
                <a:gd name="T15" fmla="*/ 558 h 780"/>
                <a:gd name="T16" fmla="*/ 13 w 393"/>
                <a:gd name="T17" fmla="*/ 780 h 780"/>
                <a:gd name="T18" fmla="*/ 77 w 393"/>
                <a:gd name="T19" fmla="*/ 780 h 780"/>
                <a:gd name="T20" fmla="*/ 77 w 393"/>
                <a:gd name="T21" fmla="*/ 699 h 780"/>
                <a:gd name="T22" fmla="*/ 312 w 393"/>
                <a:gd name="T23" fmla="*/ 699 h 780"/>
                <a:gd name="T24" fmla="*/ 324 w 393"/>
                <a:gd name="T25" fmla="*/ 780 h 780"/>
                <a:gd name="T26" fmla="*/ 77 w 393"/>
                <a:gd name="T27" fmla="*/ 665 h 780"/>
                <a:gd name="T28" fmla="*/ 77 w 393"/>
                <a:gd name="T29" fmla="*/ 558 h 780"/>
                <a:gd name="T30" fmla="*/ 298 w 393"/>
                <a:gd name="T31" fmla="*/ 558 h 780"/>
                <a:gd name="T32" fmla="*/ 308 w 393"/>
                <a:gd name="T33" fmla="*/ 665 h 780"/>
                <a:gd name="T34" fmla="*/ 77 w 393"/>
                <a:gd name="T35" fmla="*/ 665 h 7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93" h="780">
                  <a:moveTo>
                    <a:pt x="324" y="780"/>
                  </a:moveTo>
                  <a:cubicBezTo>
                    <a:pt x="388" y="780"/>
                    <a:pt x="388" y="780"/>
                    <a:pt x="388" y="780"/>
                  </a:cubicBezTo>
                  <a:cubicBezTo>
                    <a:pt x="343" y="526"/>
                    <a:pt x="344" y="265"/>
                    <a:pt x="393" y="11"/>
                  </a:cubicBezTo>
                  <a:cubicBezTo>
                    <a:pt x="372" y="7"/>
                    <a:pt x="351" y="4"/>
                    <a:pt x="331" y="0"/>
                  </a:cubicBezTo>
                  <a:cubicBezTo>
                    <a:pt x="300" y="163"/>
                    <a:pt x="287" y="329"/>
                    <a:pt x="294" y="494"/>
                  </a:cubicBezTo>
                  <a:cubicBezTo>
                    <a:pt x="0" y="494"/>
                    <a:pt x="0" y="494"/>
                    <a:pt x="0" y="494"/>
                  </a:cubicBezTo>
                  <a:cubicBezTo>
                    <a:pt x="0" y="558"/>
                    <a:pt x="0" y="558"/>
                    <a:pt x="0" y="558"/>
                  </a:cubicBezTo>
                  <a:cubicBezTo>
                    <a:pt x="13" y="558"/>
                    <a:pt x="13" y="558"/>
                    <a:pt x="13" y="558"/>
                  </a:cubicBezTo>
                  <a:cubicBezTo>
                    <a:pt x="13" y="780"/>
                    <a:pt x="13" y="780"/>
                    <a:pt x="13" y="780"/>
                  </a:cubicBezTo>
                  <a:cubicBezTo>
                    <a:pt x="77" y="780"/>
                    <a:pt x="77" y="780"/>
                    <a:pt x="77" y="780"/>
                  </a:cubicBezTo>
                  <a:cubicBezTo>
                    <a:pt x="77" y="699"/>
                    <a:pt x="77" y="699"/>
                    <a:pt x="77" y="699"/>
                  </a:cubicBezTo>
                  <a:cubicBezTo>
                    <a:pt x="312" y="699"/>
                    <a:pt x="312" y="699"/>
                    <a:pt x="312" y="699"/>
                  </a:cubicBezTo>
                  <a:cubicBezTo>
                    <a:pt x="316" y="726"/>
                    <a:pt x="320" y="753"/>
                    <a:pt x="324" y="780"/>
                  </a:cubicBezTo>
                  <a:close/>
                  <a:moveTo>
                    <a:pt x="77" y="665"/>
                  </a:moveTo>
                  <a:cubicBezTo>
                    <a:pt x="77" y="558"/>
                    <a:pt x="77" y="558"/>
                    <a:pt x="77" y="558"/>
                  </a:cubicBezTo>
                  <a:cubicBezTo>
                    <a:pt x="298" y="558"/>
                    <a:pt x="298" y="558"/>
                    <a:pt x="298" y="558"/>
                  </a:cubicBezTo>
                  <a:cubicBezTo>
                    <a:pt x="300" y="593"/>
                    <a:pt x="303" y="629"/>
                    <a:pt x="308" y="665"/>
                  </a:cubicBezTo>
                  <a:lnTo>
                    <a:pt x="77" y="665"/>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77" name="Freeform 183"/>
            <p:cNvSpPr>
              <a:spLocks/>
            </p:cNvSpPr>
            <p:nvPr/>
          </p:nvSpPr>
          <p:spPr bwMode="auto">
            <a:xfrm>
              <a:off x="4748213" y="4457700"/>
              <a:ext cx="1036637" cy="676275"/>
            </a:xfrm>
            <a:custGeom>
              <a:avLst/>
              <a:gdLst>
                <a:gd name="T0" fmla="*/ 23 w 497"/>
                <a:gd name="T1" fmla="*/ 0 h 324"/>
                <a:gd name="T2" fmla="*/ 0 w 497"/>
                <a:gd name="T3" fmla="*/ 23 h 324"/>
                <a:gd name="T4" fmla="*/ 2 w 497"/>
                <a:gd name="T5" fmla="*/ 34 h 324"/>
                <a:gd name="T6" fmla="*/ 141 w 497"/>
                <a:gd name="T7" fmla="*/ 312 h 324"/>
                <a:gd name="T8" fmla="*/ 162 w 497"/>
                <a:gd name="T9" fmla="*/ 324 h 324"/>
                <a:gd name="T10" fmla="*/ 474 w 497"/>
                <a:gd name="T11" fmla="*/ 324 h 324"/>
                <a:gd name="T12" fmla="*/ 497 w 497"/>
                <a:gd name="T13" fmla="*/ 301 h 324"/>
                <a:gd name="T14" fmla="*/ 475 w 497"/>
                <a:gd name="T15" fmla="*/ 278 h 324"/>
                <a:gd name="T16" fmla="*/ 474 w 497"/>
                <a:gd name="T17" fmla="*/ 278 h 324"/>
                <a:gd name="T18" fmla="*/ 176 w 497"/>
                <a:gd name="T19" fmla="*/ 278 h 324"/>
                <a:gd name="T20" fmla="*/ 44 w 497"/>
                <a:gd name="T21" fmla="*/ 13 h 324"/>
                <a:gd name="T22" fmla="*/ 23 w 497"/>
                <a:gd name="T23" fmla="*/ 0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97" h="324">
                  <a:moveTo>
                    <a:pt x="23" y="0"/>
                  </a:moveTo>
                  <a:cubicBezTo>
                    <a:pt x="11" y="0"/>
                    <a:pt x="0" y="10"/>
                    <a:pt x="0" y="23"/>
                  </a:cubicBezTo>
                  <a:cubicBezTo>
                    <a:pt x="0" y="27"/>
                    <a:pt x="0" y="31"/>
                    <a:pt x="2" y="34"/>
                  </a:cubicBezTo>
                  <a:cubicBezTo>
                    <a:pt x="141" y="312"/>
                    <a:pt x="141" y="312"/>
                    <a:pt x="141" y="312"/>
                  </a:cubicBezTo>
                  <a:cubicBezTo>
                    <a:pt x="145" y="319"/>
                    <a:pt x="153" y="324"/>
                    <a:pt x="162" y="324"/>
                  </a:cubicBezTo>
                  <a:cubicBezTo>
                    <a:pt x="474" y="324"/>
                    <a:pt x="474" y="324"/>
                    <a:pt x="474" y="324"/>
                  </a:cubicBezTo>
                  <a:cubicBezTo>
                    <a:pt x="487" y="324"/>
                    <a:pt x="497" y="314"/>
                    <a:pt x="497" y="301"/>
                  </a:cubicBezTo>
                  <a:cubicBezTo>
                    <a:pt x="497" y="289"/>
                    <a:pt x="487" y="278"/>
                    <a:pt x="475" y="278"/>
                  </a:cubicBezTo>
                  <a:cubicBezTo>
                    <a:pt x="474" y="278"/>
                    <a:pt x="474" y="278"/>
                    <a:pt x="474" y="278"/>
                  </a:cubicBezTo>
                  <a:cubicBezTo>
                    <a:pt x="176" y="278"/>
                    <a:pt x="176" y="278"/>
                    <a:pt x="176" y="278"/>
                  </a:cubicBezTo>
                  <a:cubicBezTo>
                    <a:pt x="44" y="13"/>
                    <a:pt x="44" y="13"/>
                    <a:pt x="44" y="13"/>
                  </a:cubicBezTo>
                  <a:cubicBezTo>
                    <a:pt x="40" y="5"/>
                    <a:pt x="32" y="0"/>
                    <a:pt x="23" y="0"/>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378" name="two_people_meeting_laptop_blue"/>
          <p:cNvGrpSpPr/>
          <p:nvPr userDrawn="1"/>
        </p:nvGrpSpPr>
        <p:grpSpPr>
          <a:xfrm>
            <a:off x="2642844" y="3786401"/>
            <a:ext cx="1654199" cy="872811"/>
            <a:chOff x="3736975" y="3325813"/>
            <a:chExt cx="3676650" cy="1939924"/>
          </a:xfrm>
        </p:grpSpPr>
        <p:sp>
          <p:nvSpPr>
            <p:cNvPr id="379" name="Freeform 187"/>
            <p:cNvSpPr>
              <a:spLocks/>
            </p:cNvSpPr>
            <p:nvPr/>
          </p:nvSpPr>
          <p:spPr bwMode="auto">
            <a:xfrm>
              <a:off x="5499100" y="3651250"/>
              <a:ext cx="1914525" cy="1614487"/>
            </a:xfrm>
            <a:custGeom>
              <a:avLst/>
              <a:gdLst>
                <a:gd name="T0" fmla="*/ 1288 w 2522"/>
                <a:gd name="T1" fmla="*/ 460 h 2126"/>
                <a:gd name="T2" fmla="*/ 1288 w 2522"/>
                <a:gd name="T3" fmla="*/ 460 h 2126"/>
                <a:gd name="T4" fmla="*/ 1279 w 2522"/>
                <a:gd name="T5" fmla="*/ 469 h 2126"/>
                <a:gd name="T6" fmla="*/ 910 w 2522"/>
                <a:gd name="T7" fmla="*/ 469 h 2126"/>
                <a:gd name="T8" fmla="*/ 802 w 2522"/>
                <a:gd name="T9" fmla="*/ 577 h 2126"/>
                <a:gd name="T10" fmla="*/ 802 w 2522"/>
                <a:gd name="T11" fmla="*/ 595 h 2126"/>
                <a:gd name="T12" fmla="*/ 567 w 2522"/>
                <a:gd name="T13" fmla="*/ 595 h 2126"/>
                <a:gd name="T14" fmla="*/ 225 w 2522"/>
                <a:gd name="T15" fmla="*/ 0 h 2126"/>
                <a:gd name="T16" fmla="*/ 153 w 2522"/>
                <a:gd name="T17" fmla="*/ 45 h 2126"/>
                <a:gd name="T18" fmla="*/ 522 w 2522"/>
                <a:gd name="T19" fmla="*/ 685 h 2126"/>
                <a:gd name="T20" fmla="*/ 1252 w 2522"/>
                <a:gd name="T21" fmla="*/ 685 h 2126"/>
                <a:gd name="T22" fmla="*/ 1252 w 2522"/>
                <a:gd name="T23" fmla="*/ 685 h 2126"/>
                <a:gd name="T24" fmla="*/ 1432 w 2522"/>
                <a:gd name="T25" fmla="*/ 685 h 2126"/>
                <a:gd name="T26" fmla="*/ 1639 w 2522"/>
                <a:gd name="T27" fmla="*/ 406 h 2126"/>
                <a:gd name="T28" fmla="*/ 1729 w 2522"/>
                <a:gd name="T29" fmla="*/ 811 h 2126"/>
                <a:gd name="T30" fmla="*/ 1657 w 2522"/>
                <a:gd name="T31" fmla="*/ 901 h 2126"/>
                <a:gd name="T32" fmla="*/ 1423 w 2522"/>
                <a:gd name="T33" fmla="*/ 973 h 2126"/>
                <a:gd name="T34" fmla="*/ 1423 w 2522"/>
                <a:gd name="T35" fmla="*/ 757 h 2126"/>
                <a:gd name="T36" fmla="*/ 1207 w 2522"/>
                <a:gd name="T37" fmla="*/ 757 h 2126"/>
                <a:gd name="T38" fmla="*/ 216 w 2522"/>
                <a:gd name="T39" fmla="*/ 757 h 2126"/>
                <a:gd name="T40" fmla="*/ 0 w 2522"/>
                <a:gd name="T41" fmla="*/ 757 h 2126"/>
                <a:gd name="T42" fmla="*/ 0 w 2522"/>
                <a:gd name="T43" fmla="*/ 1964 h 2126"/>
                <a:gd name="T44" fmla="*/ 216 w 2522"/>
                <a:gd name="T45" fmla="*/ 1964 h 2126"/>
                <a:gd name="T46" fmla="*/ 216 w 2522"/>
                <a:gd name="T47" fmla="*/ 973 h 2126"/>
                <a:gd name="T48" fmla="*/ 1207 w 2522"/>
                <a:gd name="T49" fmla="*/ 973 h 2126"/>
                <a:gd name="T50" fmla="*/ 1207 w 2522"/>
                <a:gd name="T51" fmla="*/ 1036 h 2126"/>
                <a:gd name="T52" fmla="*/ 1117 w 2522"/>
                <a:gd name="T53" fmla="*/ 1090 h 2126"/>
                <a:gd name="T54" fmla="*/ 1117 w 2522"/>
                <a:gd name="T55" fmla="*/ 1090 h 2126"/>
                <a:gd name="T56" fmla="*/ 694 w 2522"/>
                <a:gd name="T57" fmla="*/ 1748 h 2126"/>
                <a:gd name="T58" fmla="*/ 694 w 2522"/>
                <a:gd name="T59" fmla="*/ 1748 h 2126"/>
                <a:gd name="T60" fmla="*/ 676 w 2522"/>
                <a:gd name="T61" fmla="*/ 1829 h 2126"/>
                <a:gd name="T62" fmla="*/ 811 w 2522"/>
                <a:gd name="T63" fmla="*/ 1964 h 2126"/>
                <a:gd name="T64" fmla="*/ 919 w 2522"/>
                <a:gd name="T65" fmla="*/ 1910 h 2126"/>
                <a:gd name="T66" fmla="*/ 919 w 2522"/>
                <a:gd name="T67" fmla="*/ 1910 h 2126"/>
                <a:gd name="T68" fmla="*/ 1207 w 2522"/>
                <a:gd name="T69" fmla="*/ 1441 h 2126"/>
                <a:gd name="T70" fmla="*/ 1207 w 2522"/>
                <a:gd name="T71" fmla="*/ 1964 h 2126"/>
                <a:gd name="T72" fmla="*/ 1423 w 2522"/>
                <a:gd name="T73" fmla="*/ 1964 h 2126"/>
                <a:gd name="T74" fmla="*/ 1423 w 2522"/>
                <a:gd name="T75" fmla="*/ 1279 h 2126"/>
                <a:gd name="T76" fmla="*/ 1531 w 2522"/>
                <a:gd name="T77" fmla="*/ 1261 h 2126"/>
                <a:gd name="T78" fmla="*/ 1531 w 2522"/>
                <a:gd name="T79" fmla="*/ 1360 h 2126"/>
                <a:gd name="T80" fmla="*/ 1531 w 2522"/>
                <a:gd name="T81" fmla="*/ 1964 h 2126"/>
                <a:gd name="T82" fmla="*/ 1702 w 2522"/>
                <a:gd name="T83" fmla="*/ 1964 h 2126"/>
                <a:gd name="T84" fmla="*/ 1702 w 2522"/>
                <a:gd name="T85" fmla="*/ 1360 h 2126"/>
                <a:gd name="T86" fmla="*/ 2252 w 2522"/>
                <a:gd name="T87" fmla="*/ 1360 h 2126"/>
                <a:gd name="T88" fmla="*/ 2252 w 2522"/>
                <a:gd name="T89" fmla="*/ 1964 h 2126"/>
                <a:gd name="T90" fmla="*/ 2414 w 2522"/>
                <a:gd name="T91" fmla="*/ 1964 h 2126"/>
                <a:gd name="T92" fmla="*/ 2414 w 2522"/>
                <a:gd name="T93" fmla="*/ 1360 h 2126"/>
                <a:gd name="T94" fmla="*/ 2414 w 2522"/>
                <a:gd name="T95" fmla="*/ 1333 h 2126"/>
                <a:gd name="T96" fmla="*/ 2522 w 2522"/>
                <a:gd name="T97" fmla="*/ 289 h 2126"/>
                <a:gd name="T98" fmla="*/ 2360 w 2522"/>
                <a:gd name="T99" fmla="*/ 289 h 2126"/>
                <a:gd name="T100" fmla="*/ 2261 w 2522"/>
                <a:gd name="T101" fmla="*/ 1189 h 2126"/>
                <a:gd name="T102" fmla="*/ 2036 w 2522"/>
                <a:gd name="T103" fmla="*/ 1189 h 2126"/>
                <a:gd name="T104" fmla="*/ 2207 w 2522"/>
                <a:gd name="T105" fmla="*/ 1081 h 2126"/>
                <a:gd name="T106" fmla="*/ 2225 w 2522"/>
                <a:gd name="T107" fmla="*/ 1009 h 2126"/>
                <a:gd name="T108" fmla="*/ 2117 w 2522"/>
                <a:gd name="T109" fmla="*/ 352 h 2126"/>
                <a:gd name="T110" fmla="*/ 1828 w 2522"/>
                <a:gd name="T111" fmla="*/ 108 h 2126"/>
                <a:gd name="T112" fmla="*/ 1702 w 2522"/>
                <a:gd name="T113" fmla="*/ 108 h 2126"/>
                <a:gd name="T114" fmla="*/ 1693 w 2522"/>
                <a:gd name="T115" fmla="*/ 108 h 2126"/>
                <a:gd name="T116" fmla="*/ 1459 w 2522"/>
                <a:gd name="T117" fmla="*/ 262 h 2126"/>
                <a:gd name="T118" fmla="*/ 1288 w 2522"/>
                <a:gd name="T119" fmla="*/ 460 h 2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522" h="2126">
                  <a:moveTo>
                    <a:pt x="1288" y="460"/>
                  </a:moveTo>
                  <a:cubicBezTo>
                    <a:pt x="1288" y="460"/>
                    <a:pt x="1288" y="460"/>
                    <a:pt x="1288" y="460"/>
                  </a:cubicBezTo>
                  <a:cubicBezTo>
                    <a:pt x="1279" y="469"/>
                    <a:pt x="1279" y="469"/>
                    <a:pt x="1279" y="469"/>
                  </a:cubicBezTo>
                  <a:cubicBezTo>
                    <a:pt x="910" y="469"/>
                    <a:pt x="910" y="469"/>
                    <a:pt x="910" y="469"/>
                  </a:cubicBezTo>
                  <a:cubicBezTo>
                    <a:pt x="847" y="469"/>
                    <a:pt x="802" y="514"/>
                    <a:pt x="802" y="577"/>
                  </a:cubicBezTo>
                  <a:cubicBezTo>
                    <a:pt x="802" y="586"/>
                    <a:pt x="802" y="595"/>
                    <a:pt x="802" y="595"/>
                  </a:cubicBezTo>
                  <a:cubicBezTo>
                    <a:pt x="567" y="595"/>
                    <a:pt x="567" y="595"/>
                    <a:pt x="567" y="595"/>
                  </a:cubicBezTo>
                  <a:cubicBezTo>
                    <a:pt x="225" y="0"/>
                    <a:pt x="225" y="0"/>
                    <a:pt x="225" y="0"/>
                  </a:cubicBezTo>
                  <a:cubicBezTo>
                    <a:pt x="153" y="45"/>
                    <a:pt x="153" y="45"/>
                    <a:pt x="153" y="45"/>
                  </a:cubicBezTo>
                  <a:cubicBezTo>
                    <a:pt x="522" y="685"/>
                    <a:pt x="522" y="685"/>
                    <a:pt x="522" y="685"/>
                  </a:cubicBezTo>
                  <a:cubicBezTo>
                    <a:pt x="1252" y="685"/>
                    <a:pt x="1252" y="685"/>
                    <a:pt x="1252" y="685"/>
                  </a:cubicBezTo>
                  <a:cubicBezTo>
                    <a:pt x="1252" y="685"/>
                    <a:pt x="1252" y="685"/>
                    <a:pt x="1252" y="685"/>
                  </a:cubicBezTo>
                  <a:cubicBezTo>
                    <a:pt x="1432" y="685"/>
                    <a:pt x="1432" y="685"/>
                    <a:pt x="1432" y="685"/>
                  </a:cubicBezTo>
                  <a:cubicBezTo>
                    <a:pt x="1639" y="406"/>
                    <a:pt x="1639" y="406"/>
                    <a:pt x="1639" y="406"/>
                  </a:cubicBezTo>
                  <a:cubicBezTo>
                    <a:pt x="1729" y="811"/>
                    <a:pt x="1729" y="811"/>
                    <a:pt x="1729" y="811"/>
                  </a:cubicBezTo>
                  <a:cubicBezTo>
                    <a:pt x="1729" y="883"/>
                    <a:pt x="1657" y="901"/>
                    <a:pt x="1657" y="901"/>
                  </a:cubicBezTo>
                  <a:cubicBezTo>
                    <a:pt x="1423" y="973"/>
                    <a:pt x="1423" y="973"/>
                    <a:pt x="1423" y="973"/>
                  </a:cubicBezTo>
                  <a:cubicBezTo>
                    <a:pt x="1423" y="757"/>
                    <a:pt x="1423" y="757"/>
                    <a:pt x="1423" y="757"/>
                  </a:cubicBezTo>
                  <a:cubicBezTo>
                    <a:pt x="1207" y="757"/>
                    <a:pt x="1207" y="757"/>
                    <a:pt x="1207" y="757"/>
                  </a:cubicBezTo>
                  <a:cubicBezTo>
                    <a:pt x="216" y="757"/>
                    <a:pt x="216" y="757"/>
                    <a:pt x="216" y="757"/>
                  </a:cubicBezTo>
                  <a:cubicBezTo>
                    <a:pt x="0" y="757"/>
                    <a:pt x="0" y="757"/>
                    <a:pt x="0" y="757"/>
                  </a:cubicBezTo>
                  <a:cubicBezTo>
                    <a:pt x="0" y="1153"/>
                    <a:pt x="0" y="1559"/>
                    <a:pt x="0" y="1964"/>
                  </a:cubicBezTo>
                  <a:cubicBezTo>
                    <a:pt x="216" y="1964"/>
                    <a:pt x="216" y="1964"/>
                    <a:pt x="216" y="1964"/>
                  </a:cubicBezTo>
                  <a:cubicBezTo>
                    <a:pt x="216" y="1910"/>
                    <a:pt x="216" y="2126"/>
                    <a:pt x="216" y="973"/>
                  </a:cubicBezTo>
                  <a:cubicBezTo>
                    <a:pt x="1207" y="973"/>
                    <a:pt x="1207" y="973"/>
                    <a:pt x="1207" y="973"/>
                  </a:cubicBezTo>
                  <a:cubicBezTo>
                    <a:pt x="1207" y="1036"/>
                    <a:pt x="1207" y="1036"/>
                    <a:pt x="1207" y="1036"/>
                  </a:cubicBezTo>
                  <a:cubicBezTo>
                    <a:pt x="1171" y="1036"/>
                    <a:pt x="1144" y="1063"/>
                    <a:pt x="1117" y="1090"/>
                  </a:cubicBezTo>
                  <a:cubicBezTo>
                    <a:pt x="1117" y="1090"/>
                    <a:pt x="1117" y="1090"/>
                    <a:pt x="1117" y="1090"/>
                  </a:cubicBezTo>
                  <a:cubicBezTo>
                    <a:pt x="694" y="1748"/>
                    <a:pt x="694" y="1748"/>
                    <a:pt x="694" y="1748"/>
                  </a:cubicBezTo>
                  <a:cubicBezTo>
                    <a:pt x="694" y="1748"/>
                    <a:pt x="694" y="1748"/>
                    <a:pt x="694" y="1748"/>
                  </a:cubicBezTo>
                  <a:cubicBezTo>
                    <a:pt x="685" y="1766"/>
                    <a:pt x="676" y="1793"/>
                    <a:pt x="676" y="1829"/>
                  </a:cubicBezTo>
                  <a:cubicBezTo>
                    <a:pt x="676" y="1901"/>
                    <a:pt x="730" y="1964"/>
                    <a:pt x="811" y="1964"/>
                  </a:cubicBezTo>
                  <a:cubicBezTo>
                    <a:pt x="856" y="1964"/>
                    <a:pt x="901" y="1937"/>
                    <a:pt x="919" y="1910"/>
                  </a:cubicBezTo>
                  <a:cubicBezTo>
                    <a:pt x="919" y="1910"/>
                    <a:pt x="919" y="1910"/>
                    <a:pt x="919" y="1910"/>
                  </a:cubicBezTo>
                  <a:cubicBezTo>
                    <a:pt x="1207" y="1441"/>
                    <a:pt x="1207" y="1441"/>
                    <a:pt x="1207" y="1441"/>
                  </a:cubicBezTo>
                  <a:cubicBezTo>
                    <a:pt x="1207" y="1964"/>
                    <a:pt x="1207" y="1964"/>
                    <a:pt x="1207" y="1964"/>
                  </a:cubicBezTo>
                  <a:cubicBezTo>
                    <a:pt x="1423" y="1964"/>
                    <a:pt x="1423" y="1964"/>
                    <a:pt x="1423" y="1964"/>
                  </a:cubicBezTo>
                  <a:cubicBezTo>
                    <a:pt x="1423" y="1279"/>
                    <a:pt x="1423" y="1279"/>
                    <a:pt x="1423" y="1279"/>
                  </a:cubicBezTo>
                  <a:cubicBezTo>
                    <a:pt x="1531" y="1261"/>
                    <a:pt x="1531" y="1261"/>
                    <a:pt x="1531" y="1261"/>
                  </a:cubicBezTo>
                  <a:cubicBezTo>
                    <a:pt x="1531" y="1360"/>
                    <a:pt x="1531" y="1360"/>
                    <a:pt x="1531" y="1360"/>
                  </a:cubicBezTo>
                  <a:cubicBezTo>
                    <a:pt x="1531" y="1964"/>
                    <a:pt x="1531" y="1964"/>
                    <a:pt x="1531" y="1964"/>
                  </a:cubicBezTo>
                  <a:cubicBezTo>
                    <a:pt x="1702" y="1964"/>
                    <a:pt x="1702" y="1964"/>
                    <a:pt x="1702" y="1964"/>
                  </a:cubicBezTo>
                  <a:cubicBezTo>
                    <a:pt x="1702" y="1360"/>
                    <a:pt x="1702" y="1360"/>
                    <a:pt x="1702" y="1360"/>
                  </a:cubicBezTo>
                  <a:cubicBezTo>
                    <a:pt x="2252" y="1360"/>
                    <a:pt x="2252" y="1360"/>
                    <a:pt x="2252" y="1360"/>
                  </a:cubicBezTo>
                  <a:cubicBezTo>
                    <a:pt x="2252" y="1964"/>
                    <a:pt x="2252" y="1964"/>
                    <a:pt x="2252" y="1964"/>
                  </a:cubicBezTo>
                  <a:cubicBezTo>
                    <a:pt x="2414" y="1964"/>
                    <a:pt x="2414" y="1964"/>
                    <a:pt x="2414" y="1964"/>
                  </a:cubicBezTo>
                  <a:cubicBezTo>
                    <a:pt x="2414" y="1360"/>
                    <a:pt x="2414" y="1360"/>
                    <a:pt x="2414" y="1360"/>
                  </a:cubicBezTo>
                  <a:cubicBezTo>
                    <a:pt x="2414" y="1333"/>
                    <a:pt x="2414" y="1333"/>
                    <a:pt x="2414" y="1333"/>
                  </a:cubicBezTo>
                  <a:cubicBezTo>
                    <a:pt x="2522" y="289"/>
                    <a:pt x="2522" y="289"/>
                    <a:pt x="2522" y="289"/>
                  </a:cubicBezTo>
                  <a:cubicBezTo>
                    <a:pt x="2360" y="289"/>
                    <a:pt x="2360" y="289"/>
                    <a:pt x="2360" y="289"/>
                  </a:cubicBezTo>
                  <a:cubicBezTo>
                    <a:pt x="2261" y="1189"/>
                    <a:pt x="2261" y="1189"/>
                    <a:pt x="2261" y="1189"/>
                  </a:cubicBezTo>
                  <a:cubicBezTo>
                    <a:pt x="2036" y="1189"/>
                    <a:pt x="2036" y="1189"/>
                    <a:pt x="2036" y="1189"/>
                  </a:cubicBezTo>
                  <a:cubicBezTo>
                    <a:pt x="2108" y="1189"/>
                    <a:pt x="2171" y="1144"/>
                    <a:pt x="2207" y="1081"/>
                  </a:cubicBezTo>
                  <a:cubicBezTo>
                    <a:pt x="2216" y="1063"/>
                    <a:pt x="2225" y="1036"/>
                    <a:pt x="2225" y="1009"/>
                  </a:cubicBezTo>
                  <a:cubicBezTo>
                    <a:pt x="2117" y="352"/>
                    <a:pt x="2117" y="352"/>
                    <a:pt x="2117" y="352"/>
                  </a:cubicBezTo>
                  <a:cubicBezTo>
                    <a:pt x="2099" y="216"/>
                    <a:pt x="1973" y="108"/>
                    <a:pt x="1828" y="108"/>
                  </a:cubicBezTo>
                  <a:cubicBezTo>
                    <a:pt x="1702" y="108"/>
                    <a:pt x="1702" y="108"/>
                    <a:pt x="1702" y="108"/>
                  </a:cubicBezTo>
                  <a:cubicBezTo>
                    <a:pt x="1693" y="108"/>
                    <a:pt x="1693" y="108"/>
                    <a:pt x="1693" y="108"/>
                  </a:cubicBezTo>
                  <a:cubicBezTo>
                    <a:pt x="1585" y="108"/>
                    <a:pt x="1522" y="189"/>
                    <a:pt x="1459" y="262"/>
                  </a:cubicBezTo>
                  <a:lnTo>
                    <a:pt x="1288" y="460"/>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80" name="Oval 188"/>
            <p:cNvSpPr>
              <a:spLocks noChangeArrowheads="1"/>
            </p:cNvSpPr>
            <p:nvPr/>
          </p:nvSpPr>
          <p:spPr bwMode="auto">
            <a:xfrm>
              <a:off x="4213225" y="3325813"/>
              <a:ext cx="379413" cy="379412"/>
            </a:xfrm>
            <a:prstGeom prst="ellipse">
              <a:avLst/>
            </a:pr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81" name="Freeform 189"/>
            <p:cNvSpPr>
              <a:spLocks/>
            </p:cNvSpPr>
            <p:nvPr/>
          </p:nvSpPr>
          <p:spPr bwMode="auto">
            <a:xfrm>
              <a:off x="3736975" y="3651250"/>
              <a:ext cx="1914525" cy="1614487"/>
            </a:xfrm>
            <a:custGeom>
              <a:avLst/>
              <a:gdLst>
                <a:gd name="T0" fmla="*/ 1063 w 2522"/>
                <a:gd name="T1" fmla="*/ 262 h 2126"/>
                <a:gd name="T2" fmla="*/ 829 w 2522"/>
                <a:gd name="T3" fmla="*/ 108 h 2126"/>
                <a:gd name="T4" fmla="*/ 820 w 2522"/>
                <a:gd name="T5" fmla="*/ 108 h 2126"/>
                <a:gd name="T6" fmla="*/ 694 w 2522"/>
                <a:gd name="T7" fmla="*/ 108 h 2126"/>
                <a:gd name="T8" fmla="*/ 406 w 2522"/>
                <a:gd name="T9" fmla="*/ 352 h 2126"/>
                <a:gd name="T10" fmla="*/ 297 w 2522"/>
                <a:gd name="T11" fmla="*/ 1009 h 2126"/>
                <a:gd name="T12" fmla="*/ 315 w 2522"/>
                <a:gd name="T13" fmla="*/ 1081 h 2126"/>
                <a:gd name="T14" fmla="*/ 487 w 2522"/>
                <a:gd name="T15" fmla="*/ 1189 h 2126"/>
                <a:gd name="T16" fmla="*/ 261 w 2522"/>
                <a:gd name="T17" fmla="*/ 1189 h 2126"/>
                <a:gd name="T18" fmla="*/ 162 w 2522"/>
                <a:gd name="T19" fmla="*/ 289 h 2126"/>
                <a:gd name="T20" fmla="*/ 0 w 2522"/>
                <a:gd name="T21" fmla="*/ 289 h 2126"/>
                <a:gd name="T22" fmla="*/ 108 w 2522"/>
                <a:gd name="T23" fmla="*/ 1333 h 2126"/>
                <a:gd name="T24" fmla="*/ 108 w 2522"/>
                <a:gd name="T25" fmla="*/ 1360 h 2126"/>
                <a:gd name="T26" fmla="*/ 108 w 2522"/>
                <a:gd name="T27" fmla="*/ 1964 h 2126"/>
                <a:gd name="T28" fmla="*/ 270 w 2522"/>
                <a:gd name="T29" fmla="*/ 1964 h 2126"/>
                <a:gd name="T30" fmla="*/ 270 w 2522"/>
                <a:gd name="T31" fmla="*/ 1360 h 2126"/>
                <a:gd name="T32" fmla="*/ 820 w 2522"/>
                <a:gd name="T33" fmla="*/ 1360 h 2126"/>
                <a:gd name="T34" fmla="*/ 820 w 2522"/>
                <a:gd name="T35" fmla="*/ 1964 h 2126"/>
                <a:gd name="T36" fmla="*/ 991 w 2522"/>
                <a:gd name="T37" fmla="*/ 1964 h 2126"/>
                <a:gd name="T38" fmla="*/ 991 w 2522"/>
                <a:gd name="T39" fmla="*/ 1360 h 2126"/>
                <a:gd name="T40" fmla="*/ 991 w 2522"/>
                <a:gd name="T41" fmla="*/ 1261 h 2126"/>
                <a:gd name="T42" fmla="*/ 1099 w 2522"/>
                <a:gd name="T43" fmla="*/ 1279 h 2126"/>
                <a:gd name="T44" fmla="*/ 1099 w 2522"/>
                <a:gd name="T45" fmla="*/ 1964 h 2126"/>
                <a:gd name="T46" fmla="*/ 1315 w 2522"/>
                <a:gd name="T47" fmla="*/ 1964 h 2126"/>
                <a:gd name="T48" fmla="*/ 1315 w 2522"/>
                <a:gd name="T49" fmla="*/ 1441 h 2126"/>
                <a:gd name="T50" fmla="*/ 1603 w 2522"/>
                <a:gd name="T51" fmla="*/ 1910 h 2126"/>
                <a:gd name="T52" fmla="*/ 1603 w 2522"/>
                <a:gd name="T53" fmla="*/ 1910 h 2126"/>
                <a:gd name="T54" fmla="*/ 1712 w 2522"/>
                <a:gd name="T55" fmla="*/ 1964 h 2126"/>
                <a:gd name="T56" fmla="*/ 1847 w 2522"/>
                <a:gd name="T57" fmla="*/ 1829 h 2126"/>
                <a:gd name="T58" fmla="*/ 1829 w 2522"/>
                <a:gd name="T59" fmla="*/ 1748 h 2126"/>
                <a:gd name="T60" fmla="*/ 1829 w 2522"/>
                <a:gd name="T61" fmla="*/ 1748 h 2126"/>
                <a:gd name="T62" fmla="*/ 1405 w 2522"/>
                <a:gd name="T63" fmla="*/ 1090 h 2126"/>
                <a:gd name="T64" fmla="*/ 1405 w 2522"/>
                <a:gd name="T65" fmla="*/ 1090 h 2126"/>
                <a:gd name="T66" fmla="*/ 1315 w 2522"/>
                <a:gd name="T67" fmla="*/ 1036 h 2126"/>
                <a:gd name="T68" fmla="*/ 1315 w 2522"/>
                <a:gd name="T69" fmla="*/ 973 h 2126"/>
                <a:gd name="T70" fmla="*/ 2306 w 2522"/>
                <a:gd name="T71" fmla="*/ 973 h 2126"/>
                <a:gd name="T72" fmla="*/ 2306 w 2522"/>
                <a:gd name="T73" fmla="*/ 1964 h 2126"/>
                <a:gd name="T74" fmla="*/ 2522 w 2522"/>
                <a:gd name="T75" fmla="*/ 1964 h 2126"/>
                <a:gd name="T76" fmla="*/ 2522 w 2522"/>
                <a:gd name="T77" fmla="*/ 757 h 2126"/>
                <a:gd name="T78" fmla="*/ 2306 w 2522"/>
                <a:gd name="T79" fmla="*/ 757 h 2126"/>
                <a:gd name="T80" fmla="*/ 1315 w 2522"/>
                <a:gd name="T81" fmla="*/ 757 h 2126"/>
                <a:gd name="T82" fmla="*/ 1099 w 2522"/>
                <a:gd name="T83" fmla="*/ 757 h 2126"/>
                <a:gd name="T84" fmla="*/ 1099 w 2522"/>
                <a:gd name="T85" fmla="*/ 973 h 2126"/>
                <a:gd name="T86" fmla="*/ 865 w 2522"/>
                <a:gd name="T87" fmla="*/ 901 h 2126"/>
                <a:gd name="T88" fmla="*/ 793 w 2522"/>
                <a:gd name="T89" fmla="*/ 811 h 2126"/>
                <a:gd name="T90" fmla="*/ 883 w 2522"/>
                <a:gd name="T91" fmla="*/ 406 h 2126"/>
                <a:gd name="T92" fmla="*/ 1090 w 2522"/>
                <a:gd name="T93" fmla="*/ 685 h 2126"/>
                <a:gd name="T94" fmla="*/ 1270 w 2522"/>
                <a:gd name="T95" fmla="*/ 685 h 2126"/>
                <a:gd name="T96" fmla="*/ 1270 w 2522"/>
                <a:gd name="T97" fmla="*/ 685 h 2126"/>
                <a:gd name="T98" fmla="*/ 2000 w 2522"/>
                <a:gd name="T99" fmla="*/ 685 h 2126"/>
                <a:gd name="T100" fmla="*/ 2369 w 2522"/>
                <a:gd name="T101" fmla="*/ 45 h 2126"/>
                <a:gd name="T102" fmla="*/ 2297 w 2522"/>
                <a:gd name="T103" fmla="*/ 0 h 2126"/>
                <a:gd name="T104" fmla="*/ 1955 w 2522"/>
                <a:gd name="T105" fmla="*/ 595 h 2126"/>
                <a:gd name="T106" fmla="*/ 1721 w 2522"/>
                <a:gd name="T107" fmla="*/ 595 h 2126"/>
                <a:gd name="T108" fmla="*/ 1721 w 2522"/>
                <a:gd name="T109" fmla="*/ 577 h 2126"/>
                <a:gd name="T110" fmla="*/ 1613 w 2522"/>
                <a:gd name="T111" fmla="*/ 469 h 2126"/>
                <a:gd name="T112" fmla="*/ 1243 w 2522"/>
                <a:gd name="T113" fmla="*/ 469 h 2126"/>
                <a:gd name="T114" fmla="*/ 1234 w 2522"/>
                <a:gd name="T115" fmla="*/ 460 h 2126"/>
                <a:gd name="T116" fmla="*/ 1234 w 2522"/>
                <a:gd name="T117" fmla="*/ 460 h 2126"/>
                <a:gd name="T118" fmla="*/ 1063 w 2522"/>
                <a:gd name="T119" fmla="*/ 262 h 2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522" h="2126">
                  <a:moveTo>
                    <a:pt x="1063" y="262"/>
                  </a:moveTo>
                  <a:cubicBezTo>
                    <a:pt x="1000" y="189"/>
                    <a:pt x="937" y="108"/>
                    <a:pt x="829" y="108"/>
                  </a:cubicBezTo>
                  <a:cubicBezTo>
                    <a:pt x="820" y="108"/>
                    <a:pt x="820" y="108"/>
                    <a:pt x="820" y="108"/>
                  </a:cubicBezTo>
                  <a:cubicBezTo>
                    <a:pt x="694" y="108"/>
                    <a:pt x="694" y="108"/>
                    <a:pt x="694" y="108"/>
                  </a:cubicBezTo>
                  <a:cubicBezTo>
                    <a:pt x="550" y="108"/>
                    <a:pt x="424" y="216"/>
                    <a:pt x="406" y="352"/>
                  </a:cubicBezTo>
                  <a:cubicBezTo>
                    <a:pt x="297" y="1009"/>
                    <a:pt x="297" y="1009"/>
                    <a:pt x="297" y="1009"/>
                  </a:cubicBezTo>
                  <a:cubicBezTo>
                    <a:pt x="297" y="1036"/>
                    <a:pt x="306" y="1063"/>
                    <a:pt x="315" y="1081"/>
                  </a:cubicBezTo>
                  <a:cubicBezTo>
                    <a:pt x="352" y="1144"/>
                    <a:pt x="415" y="1189"/>
                    <a:pt x="487" y="1189"/>
                  </a:cubicBezTo>
                  <a:cubicBezTo>
                    <a:pt x="261" y="1189"/>
                    <a:pt x="261" y="1189"/>
                    <a:pt x="261" y="1189"/>
                  </a:cubicBezTo>
                  <a:cubicBezTo>
                    <a:pt x="162" y="289"/>
                    <a:pt x="162" y="289"/>
                    <a:pt x="162" y="289"/>
                  </a:cubicBezTo>
                  <a:cubicBezTo>
                    <a:pt x="0" y="289"/>
                    <a:pt x="0" y="289"/>
                    <a:pt x="0" y="289"/>
                  </a:cubicBezTo>
                  <a:cubicBezTo>
                    <a:pt x="108" y="1333"/>
                    <a:pt x="108" y="1333"/>
                    <a:pt x="108" y="1333"/>
                  </a:cubicBezTo>
                  <a:cubicBezTo>
                    <a:pt x="108" y="1360"/>
                    <a:pt x="108" y="1360"/>
                    <a:pt x="108" y="1360"/>
                  </a:cubicBezTo>
                  <a:cubicBezTo>
                    <a:pt x="108" y="1964"/>
                    <a:pt x="108" y="1964"/>
                    <a:pt x="108" y="1964"/>
                  </a:cubicBezTo>
                  <a:cubicBezTo>
                    <a:pt x="270" y="1964"/>
                    <a:pt x="270" y="1964"/>
                    <a:pt x="270" y="1964"/>
                  </a:cubicBezTo>
                  <a:cubicBezTo>
                    <a:pt x="270" y="1360"/>
                    <a:pt x="270" y="1360"/>
                    <a:pt x="270" y="1360"/>
                  </a:cubicBezTo>
                  <a:cubicBezTo>
                    <a:pt x="820" y="1360"/>
                    <a:pt x="820" y="1360"/>
                    <a:pt x="820" y="1360"/>
                  </a:cubicBezTo>
                  <a:cubicBezTo>
                    <a:pt x="820" y="1964"/>
                    <a:pt x="820" y="1964"/>
                    <a:pt x="820" y="1964"/>
                  </a:cubicBezTo>
                  <a:cubicBezTo>
                    <a:pt x="991" y="1964"/>
                    <a:pt x="991" y="1964"/>
                    <a:pt x="991" y="1964"/>
                  </a:cubicBezTo>
                  <a:cubicBezTo>
                    <a:pt x="991" y="1360"/>
                    <a:pt x="991" y="1360"/>
                    <a:pt x="991" y="1360"/>
                  </a:cubicBezTo>
                  <a:cubicBezTo>
                    <a:pt x="991" y="1261"/>
                    <a:pt x="991" y="1261"/>
                    <a:pt x="991" y="1261"/>
                  </a:cubicBezTo>
                  <a:cubicBezTo>
                    <a:pt x="1099" y="1279"/>
                    <a:pt x="1099" y="1279"/>
                    <a:pt x="1099" y="1279"/>
                  </a:cubicBezTo>
                  <a:cubicBezTo>
                    <a:pt x="1099" y="1964"/>
                    <a:pt x="1099" y="1964"/>
                    <a:pt x="1099" y="1964"/>
                  </a:cubicBezTo>
                  <a:cubicBezTo>
                    <a:pt x="1315" y="1964"/>
                    <a:pt x="1315" y="1964"/>
                    <a:pt x="1315" y="1964"/>
                  </a:cubicBezTo>
                  <a:cubicBezTo>
                    <a:pt x="1315" y="1441"/>
                    <a:pt x="1315" y="1441"/>
                    <a:pt x="1315" y="1441"/>
                  </a:cubicBezTo>
                  <a:cubicBezTo>
                    <a:pt x="1603" y="1910"/>
                    <a:pt x="1603" y="1910"/>
                    <a:pt x="1603" y="1910"/>
                  </a:cubicBezTo>
                  <a:cubicBezTo>
                    <a:pt x="1603" y="1910"/>
                    <a:pt x="1603" y="1910"/>
                    <a:pt x="1603" y="1910"/>
                  </a:cubicBezTo>
                  <a:cubicBezTo>
                    <a:pt x="1622" y="1937"/>
                    <a:pt x="1667" y="1964"/>
                    <a:pt x="1712" y="1964"/>
                  </a:cubicBezTo>
                  <a:cubicBezTo>
                    <a:pt x="1793" y="1964"/>
                    <a:pt x="1847" y="1901"/>
                    <a:pt x="1847" y="1829"/>
                  </a:cubicBezTo>
                  <a:cubicBezTo>
                    <a:pt x="1847" y="1793"/>
                    <a:pt x="1838" y="1766"/>
                    <a:pt x="1829" y="1748"/>
                  </a:cubicBezTo>
                  <a:cubicBezTo>
                    <a:pt x="1829" y="1748"/>
                    <a:pt x="1829" y="1748"/>
                    <a:pt x="1829" y="1748"/>
                  </a:cubicBezTo>
                  <a:cubicBezTo>
                    <a:pt x="1405" y="1090"/>
                    <a:pt x="1405" y="1090"/>
                    <a:pt x="1405" y="1090"/>
                  </a:cubicBezTo>
                  <a:cubicBezTo>
                    <a:pt x="1405" y="1090"/>
                    <a:pt x="1405" y="1090"/>
                    <a:pt x="1405" y="1090"/>
                  </a:cubicBezTo>
                  <a:cubicBezTo>
                    <a:pt x="1378" y="1063"/>
                    <a:pt x="1351" y="1036"/>
                    <a:pt x="1315" y="1036"/>
                  </a:cubicBezTo>
                  <a:cubicBezTo>
                    <a:pt x="1315" y="973"/>
                    <a:pt x="1315" y="973"/>
                    <a:pt x="1315" y="973"/>
                  </a:cubicBezTo>
                  <a:cubicBezTo>
                    <a:pt x="2306" y="973"/>
                    <a:pt x="2306" y="973"/>
                    <a:pt x="2306" y="973"/>
                  </a:cubicBezTo>
                  <a:cubicBezTo>
                    <a:pt x="2306" y="2126"/>
                    <a:pt x="2306" y="1910"/>
                    <a:pt x="2306" y="1964"/>
                  </a:cubicBezTo>
                  <a:cubicBezTo>
                    <a:pt x="2522" y="1964"/>
                    <a:pt x="2522" y="1964"/>
                    <a:pt x="2522" y="1964"/>
                  </a:cubicBezTo>
                  <a:cubicBezTo>
                    <a:pt x="2522" y="1559"/>
                    <a:pt x="2522" y="1153"/>
                    <a:pt x="2522" y="757"/>
                  </a:cubicBezTo>
                  <a:cubicBezTo>
                    <a:pt x="2306" y="757"/>
                    <a:pt x="2306" y="757"/>
                    <a:pt x="2306" y="757"/>
                  </a:cubicBezTo>
                  <a:cubicBezTo>
                    <a:pt x="1315" y="757"/>
                    <a:pt x="1315" y="757"/>
                    <a:pt x="1315" y="757"/>
                  </a:cubicBezTo>
                  <a:cubicBezTo>
                    <a:pt x="1099" y="757"/>
                    <a:pt x="1099" y="757"/>
                    <a:pt x="1099" y="757"/>
                  </a:cubicBezTo>
                  <a:cubicBezTo>
                    <a:pt x="1099" y="973"/>
                    <a:pt x="1099" y="973"/>
                    <a:pt x="1099" y="973"/>
                  </a:cubicBezTo>
                  <a:cubicBezTo>
                    <a:pt x="865" y="901"/>
                    <a:pt x="865" y="901"/>
                    <a:pt x="865" y="901"/>
                  </a:cubicBezTo>
                  <a:cubicBezTo>
                    <a:pt x="865" y="901"/>
                    <a:pt x="793" y="883"/>
                    <a:pt x="793" y="811"/>
                  </a:cubicBezTo>
                  <a:cubicBezTo>
                    <a:pt x="883" y="406"/>
                    <a:pt x="883" y="406"/>
                    <a:pt x="883" y="406"/>
                  </a:cubicBezTo>
                  <a:cubicBezTo>
                    <a:pt x="1090" y="685"/>
                    <a:pt x="1090" y="685"/>
                    <a:pt x="1090" y="685"/>
                  </a:cubicBezTo>
                  <a:cubicBezTo>
                    <a:pt x="1270" y="685"/>
                    <a:pt x="1270" y="685"/>
                    <a:pt x="1270" y="685"/>
                  </a:cubicBezTo>
                  <a:cubicBezTo>
                    <a:pt x="1270" y="685"/>
                    <a:pt x="1270" y="685"/>
                    <a:pt x="1270" y="685"/>
                  </a:cubicBezTo>
                  <a:cubicBezTo>
                    <a:pt x="2000" y="685"/>
                    <a:pt x="2000" y="685"/>
                    <a:pt x="2000" y="685"/>
                  </a:cubicBezTo>
                  <a:cubicBezTo>
                    <a:pt x="2369" y="45"/>
                    <a:pt x="2369" y="45"/>
                    <a:pt x="2369" y="45"/>
                  </a:cubicBezTo>
                  <a:cubicBezTo>
                    <a:pt x="2297" y="0"/>
                    <a:pt x="2297" y="0"/>
                    <a:pt x="2297" y="0"/>
                  </a:cubicBezTo>
                  <a:cubicBezTo>
                    <a:pt x="1955" y="595"/>
                    <a:pt x="1955" y="595"/>
                    <a:pt x="1955" y="595"/>
                  </a:cubicBezTo>
                  <a:cubicBezTo>
                    <a:pt x="1721" y="595"/>
                    <a:pt x="1721" y="595"/>
                    <a:pt x="1721" y="595"/>
                  </a:cubicBezTo>
                  <a:cubicBezTo>
                    <a:pt x="1721" y="595"/>
                    <a:pt x="1721" y="586"/>
                    <a:pt x="1721" y="577"/>
                  </a:cubicBezTo>
                  <a:cubicBezTo>
                    <a:pt x="1721" y="514"/>
                    <a:pt x="1676" y="469"/>
                    <a:pt x="1613" y="469"/>
                  </a:cubicBezTo>
                  <a:cubicBezTo>
                    <a:pt x="1243" y="469"/>
                    <a:pt x="1243" y="469"/>
                    <a:pt x="1243" y="469"/>
                  </a:cubicBezTo>
                  <a:cubicBezTo>
                    <a:pt x="1234" y="460"/>
                    <a:pt x="1234" y="460"/>
                    <a:pt x="1234" y="460"/>
                  </a:cubicBezTo>
                  <a:cubicBezTo>
                    <a:pt x="1234" y="460"/>
                    <a:pt x="1234" y="460"/>
                    <a:pt x="1234" y="460"/>
                  </a:cubicBezTo>
                  <a:lnTo>
                    <a:pt x="1063" y="262"/>
                  </a:ln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82" name="Oval 190"/>
            <p:cNvSpPr>
              <a:spLocks noChangeArrowheads="1"/>
            </p:cNvSpPr>
            <p:nvPr/>
          </p:nvSpPr>
          <p:spPr bwMode="auto">
            <a:xfrm>
              <a:off x="6621463" y="3325813"/>
              <a:ext cx="379413" cy="379412"/>
            </a:xfrm>
            <a:prstGeom prst="ellipse">
              <a:avLst/>
            </a:pr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383" name="vacation_blue"/>
          <p:cNvGrpSpPr/>
          <p:nvPr userDrawn="1"/>
        </p:nvGrpSpPr>
        <p:grpSpPr>
          <a:xfrm>
            <a:off x="4779597" y="3591036"/>
            <a:ext cx="1349312" cy="1007312"/>
            <a:chOff x="5821363" y="4267200"/>
            <a:chExt cx="3094038" cy="2309813"/>
          </a:xfrm>
        </p:grpSpPr>
        <p:sp>
          <p:nvSpPr>
            <p:cNvPr id="384" name="Freeform 194"/>
            <p:cNvSpPr>
              <a:spLocks/>
            </p:cNvSpPr>
            <p:nvPr/>
          </p:nvSpPr>
          <p:spPr bwMode="auto">
            <a:xfrm>
              <a:off x="7383463" y="5224463"/>
              <a:ext cx="366713" cy="365125"/>
            </a:xfrm>
            <a:custGeom>
              <a:avLst/>
              <a:gdLst>
                <a:gd name="T0" fmla="*/ 324 w 381"/>
                <a:gd name="T1" fmla="*/ 87 h 381"/>
                <a:gd name="T2" fmla="*/ 88 w 381"/>
                <a:gd name="T3" fmla="*/ 57 h 381"/>
                <a:gd name="T4" fmla="*/ 57 w 381"/>
                <a:gd name="T5" fmla="*/ 293 h 381"/>
                <a:gd name="T6" fmla="*/ 294 w 381"/>
                <a:gd name="T7" fmla="*/ 324 h 381"/>
                <a:gd name="T8" fmla="*/ 324 w 381"/>
                <a:gd name="T9" fmla="*/ 87 h 381"/>
              </a:gdLst>
              <a:ahLst/>
              <a:cxnLst>
                <a:cxn ang="0">
                  <a:pos x="T0" y="T1"/>
                </a:cxn>
                <a:cxn ang="0">
                  <a:pos x="T2" y="T3"/>
                </a:cxn>
                <a:cxn ang="0">
                  <a:pos x="T4" y="T5"/>
                </a:cxn>
                <a:cxn ang="0">
                  <a:pos x="T6" y="T7"/>
                </a:cxn>
                <a:cxn ang="0">
                  <a:pos x="T8" y="T9"/>
                </a:cxn>
              </a:cxnLst>
              <a:rect l="0" t="0" r="r" b="b"/>
              <a:pathLst>
                <a:path w="381" h="381">
                  <a:moveTo>
                    <a:pt x="324" y="87"/>
                  </a:moveTo>
                  <a:cubicBezTo>
                    <a:pt x="267" y="13"/>
                    <a:pt x="162" y="0"/>
                    <a:pt x="88" y="57"/>
                  </a:cubicBezTo>
                  <a:cubicBezTo>
                    <a:pt x="14" y="113"/>
                    <a:pt x="0" y="219"/>
                    <a:pt x="57" y="293"/>
                  </a:cubicBezTo>
                  <a:cubicBezTo>
                    <a:pt x="114" y="367"/>
                    <a:pt x="220" y="381"/>
                    <a:pt x="294" y="324"/>
                  </a:cubicBezTo>
                  <a:cubicBezTo>
                    <a:pt x="368" y="267"/>
                    <a:pt x="381" y="161"/>
                    <a:pt x="324" y="87"/>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85" name="Freeform 195"/>
            <p:cNvSpPr>
              <a:spLocks/>
            </p:cNvSpPr>
            <p:nvPr/>
          </p:nvSpPr>
          <p:spPr bwMode="auto">
            <a:xfrm>
              <a:off x="7561263" y="5545138"/>
              <a:ext cx="1262063" cy="603250"/>
            </a:xfrm>
            <a:custGeom>
              <a:avLst/>
              <a:gdLst>
                <a:gd name="T0" fmla="*/ 1159 w 1316"/>
                <a:gd name="T1" fmla="*/ 614 h 628"/>
                <a:gd name="T2" fmla="*/ 1209 w 1316"/>
                <a:gd name="T3" fmla="*/ 628 h 628"/>
                <a:gd name="T4" fmla="*/ 1288 w 1316"/>
                <a:gd name="T5" fmla="*/ 585 h 628"/>
                <a:gd name="T6" fmla="*/ 1259 w 1316"/>
                <a:gd name="T7" fmla="*/ 455 h 628"/>
                <a:gd name="T8" fmla="*/ 803 w 1316"/>
                <a:gd name="T9" fmla="*/ 320 h 628"/>
                <a:gd name="T10" fmla="*/ 673 w 1316"/>
                <a:gd name="T11" fmla="*/ 330 h 628"/>
                <a:gd name="T12" fmla="*/ 630 w 1316"/>
                <a:gd name="T13" fmla="*/ 369 h 628"/>
                <a:gd name="T14" fmla="*/ 561 w 1316"/>
                <a:gd name="T15" fmla="*/ 388 h 628"/>
                <a:gd name="T16" fmla="*/ 463 w 1316"/>
                <a:gd name="T17" fmla="*/ 398 h 628"/>
                <a:gd name="T18" fmla="*/ 463 w 1316"/>
                <a:gd name="T19" fmla="*/ 398 h 628"/>
                <a:gd name="T20" fmla="*/ 448 w 1316"/>
                <a:gd name="T21" fmla="*/ 398 h 628"/>
                <a:gd name="T22" fmla="*/ 188 w 1316"/>
                <a:gd name="T23" fmla="*/ 300 h 628"/>
                <a:gd name="T24" fmla="*/ 96 w 1316"/>
                <a:gd name="T25" fmla="*/ 200 h 628"/>
                <a:gd name="T26" fmla="*/ 96 w 1316"/>
                <a:gd name="T27" fmla="*/ 199 h 628"/>
                <a:gd name="T28" fmla="*/ 96 w 1316"/>
                <a:gd name="T29" fmla="*/ 199 h 628"/>
                <a:gd name="T30" fmla="*/ 87 w 1316"/>
                <a:gd name="T31" fmla="*/ 142 h 628"/>
                <a:gd name="T32" fmla="*/ 120 w 1316"/>
                <a:gd name="T33" fmla="*/ 96 h 628"/>
                <a:gd name="T34" fmla="*/ 159 w 1316"/>
                <a:gd name="T35" fmla="*/ 85 h 628"/>
                <a:gd name="T36" fmla="*/ 223 w 1316"/>
                <a:gd name="T37" fmla="*/ 120 h 628"/>
                <a:gd name="T38" fmla="*/ 226 w 1316"/>
                <a:gd name="T39" fmla="*/ 124 h 628"/>
                <a:gd name="T40" fmla="*/ 236 w 1316"/>
                <a:gd name="T41" fmla="*/ 138 h 628"/>
                <a:gd name="T42" fmla="*/ 282 w 1316"/>
                <a:gd name="T43" fmla="*/ 183 h 628"/>
                <a:gd name="T44" fmla="*/ 386 w 1316"/>
                <a:gd name="T45" fmla="*/ 238 h 628"/>
                <a:gd name="T46" fmla="*/ 269 w 1316"/>
                <a:gd name="T47" fmla="*/ 99 h 628"/>
                <a:gd name="T48" fmla="*/ 85 w 1316"/>
                <a:gd name="T49" fmla="*/ 39 h 628"/>
                <a:gd name="T50" fmla="*/ 61 w 1316"/>
                <a:gd name="T51" fmla="*/ 271 h 628"/>
                <a:gd name="T52" fmla="*/ 357 w 1316"/>
                <a:gd name="T53" fmla="*/ 568 h 628"/>
                <a:gd name="T54" fmla="*/ 489 w 1316"/>
                <a:gd name="T55" fmla="*/ 583 h 628"/>
                <a:gd name="T56" fmla="*/ 517 w 1316"/>
                <a:gd name="T57" fmla="*/ 573 h 628"/>
                <a:gd name="T58" fmla="*/ 517 w 1316"/>
                <a:gd name="T59" fmla="*/ 573 h 628"/>
                <a:gd name="T60" fmla="*/ 803 w 1316"/>
                <a:gd name="T61" fmla="*/ 507 h 628"/>
                <a:gd name="T62" fmla="*/ 1159 w 1316"/>
                <a:gd name="T63" fmla="*/ 614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16" h="628">
                  <a:moveTo>
                    <a:pt x="1159" y="614"/>
                  </a:moveTo>
                  <a:cubicBezTo>
                    <a:pt x="1175" y="624"/>
                    <a:pt x="1192" y="628"/>
                    <a:pt x="1209" y="628"/>
                  </a:cubicBezTo>
                  <a:cubicBezTo>
                    <a:pt x="1240" y="628"/>
                    <a:pt x="1271" y="613"/>
                    <a:pt x="1288" y="585"/>
                  </a:cubicBezTo>
                  <a:cubicBezTo>
                    <a:pt x="1316" y="541"/>
                    <a:pt x="1303" y="483"/>
                    <a:pt x="1259" y="455"/>
                  </a:cubicBezTo>
                  <a:cubicBezTo>
                    <a:pt x="1098" y="353"/>
                    <a:pt x="937" y="320"/>
                    <a:pt x="803" y="320"/>
                  </a:cubicBezTo>
                  <a:cubicBezTo>
                    <a:pt x="756" y="320"/>
                    <a:pt x="713" y="324"/>
                    <a:pt x="673" y="330"/>
                  </a:cubicBezTo>
                  <a:cubicBezTo>
                    <a:pt x="665" y="348"/>
                    <a:pt x="650" y="363"/>
                    <a:pt x="630" y="369"/>
                  </a:cubicBezTo>
                  <a:cubicBezTo>
                    <a:pt x="607" y="377"/>
                    <a:pt x="584" y="383"/>
                    <a:pt x="561" y="388"/>
                  </a:cubicBezTo>
                  <a:cubicBezTo>
                    <a:pt x="528" y="395"/>
                    <a:pt x="495" y="398"/>
                    <a:pt x="463" y="398"/>
                  </a:cubicBezTo>
                  <a:cubicBezTo>
                    <a:pt x="463" y="398"/>
                    <a:pt x="463" y="398"/>
                    <a:pt x="463" y="398"/>
                  </a:cubicBezTo>
                  <a:cubicBezTo>
                    <a:pt x="458" y="398"/>
                    <a:pt x="453" y="398"/>
                    <a:pt x="448" y="398"/>
                  </a:cubicBezTo>
                  <a:cubicBezTo>
                    <a:pt x="329" y="394"/>
                    <a:pt x="241" y="343"/>
                    <a:pt x="188" y="300"/>
                  </a:cubicBezTo>
                  <a:cubicBezTo>
                    <a:pt x="135" y="257"/>
                    <a:pt x="106" y="215"/>
                    <a:pt x="96" y="200"/>
                  </a:cubicBezTo>
                  <a:cubicBezTo>
                    <a:pt x="96" y="199"/>
                    <a:pt x="96" y="199"/>
                    <a:pt x="96" y="199"/>
                  </a:cubicBezTo>
                  <a:cubicBezTo>
                    <a:pt x="96" y="199"/>
                    <a:pt x="96" y="199"/>
                    <a:pt x="96" y="199"/>
                  </a:cubicBezTo>
                  <a:cubicBezTo>
                    <a:pt x="85" y="182"/>
                    <a:pt x="82" y="162"/>
                    <a:pt x="87" y="142"/>
                  </a:cubicBezTo>
                  <a:cubicBezTo>
                    <a:pt x="91" y="123"/>
                    <a:pt x="103" y="106"/>
                    <a:pt x="120" y="96"/>
                  </a:cubicBezTo>
                  <a:cubicBezTo>
                    <a:pt x="132" y="88"/>
                    <a:pt x="146" y="85"/>
                    <a:pt x="159" y="85"/>
                  </a:cubicBezTo>
                  <a:cubicBezTo>
                    <a:pt x="186" y="85"/>
                    <a:pt x="209" y="98"/>
                    <a:pt x="223" y="120"/>
                  </a:cubicBezTo>
                  <a:cubicBezTo>
                    <a:pt x="224" y="121"/>
                    <a:pt x="225" y="122"/>
                    <a:pt x="226" y="124"/>
                  </a:cubicBezTo>
                  <a:cubicBezTo>
                    <a:pt x="228" y="127"/>
                    <a:pt x="231" y="131"/>
                    <a:pt x="236" y="138"/>
                  </a:cubicBezTo>
                  <a:cubicBezTo>
                    <a:pt x="246" y="149"/>
                    <a:pt x="261" y="166"/>
                    <a:pt x="282" y="183"/>
                  </a:cubicBezTo>
                  <a:cubicBezTo>
                    <a:pt x="314" y="209"/>
                    <a:pt x="349" y="227"/>
                    <a:pt x="386" y="238"/>
                  </a:cubicBezTo>
                  <a:cubicBezTo>
                    <a:pt x="341" y="189"/>
                    <a:pt x="302" y="139"/>
                    <a:pt x="269" y="99"/>
                  </a:cubicBezTo>
                  <a:cubicBezTo>
                    <a:pt x="224" y="35"/>
                    <a:pt x="137" y="0"/>
                    <a:pt x="85" y="39"/>
                  </a:cubicBezTo>
                  <a:cubicBezTo>
                    <a:pt x="32" y="79"/>
                    <a:pt x="0" y="173"/>
                    <a:pt x="61" y="271"/>
                  </a:cubicBezTo>
                  <a:cubicBezTo>
                    <a:pt x="146" y="407"/>
                    <a:pt x="215" y="477"/>
                    <a:pt x="357" y="568"/>
                  </a:cubicBezTo>
                  <a:cubicBezTo>
                    <a:pt x="412" y="597"/>
                    <a:pt x="455" y="597"/>
                    <a:pt x="489" y="583"/>
                  </a:cubicBezTo>
                  <a:cubicBezTo>
                    <a:pt x="499" y="581"/>
                    <a:pt x="508" y="578"/>
                    <a:pt x="517" y="573"/>
                  </a:cubicBezTo>
                  <a:cubicBezTo>
                    <a:pt x="517" y="573"/>
                    <a:pt x="517" y="573"/>
                    <a:pt x="517" y="573"/>
                  </a:cubicBezTo>
                  <a:cubicBezTo>
                    <a:pt x="525" y="568"/>
                    <a:pt x="643" y="507"/>
                    <a:pt x="803" y="507"/>
                  </a:cubicBezTo>
                  <a:cubicBezTo>
                    <a:pt x="907" y="508"/>
                    <a:pt x="1029" y="532"/>
                    <a:pt x="1159" y="614"/>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86" name="Freeform 196"/>
            <p:cNvSpPr>
              <a:spLocks/>
            </p:cNvSpPr>
            <p:nvPr/>
          </p:nvSpPr>
          <p:spPr bwMode="auto">
            <a:xfrm>
              <a:off x="7648575" y="5632450"/>
              <a:ext cx="554038" cy="279400"/>
            </a:xfrm>
            <a:custGeom>
              <a:avLst/>
              <a:gdLst>
                <a:gd name="T0" fmla="*/ 134 w 578"/>
                <a:gd name="T1" fmla="*/ 56 h 292"/>
                <a:gd name="T2" fmla="*/ 122 w 578"/>
                <a:gd name="T3" fmla="*/ 41 h 292"/>
                <a:gd name="T4" fmla="*/ 120 w 578"/>
                <a:gd name="T5" fmla="*/ 38 h 292"/>
                <a:gd name="T6" fmla="*/ 120 w 578"/>
                <a:gd name="T7" fmla="*/ 37 h 292"/>
                <a:gd name="T8" fmla="*/ 119 w 578"/>
                <a:gd name="T9" fmla="*/ 37 h 292"/>
                <a:gd name="T10" fmla="*/ 37 w 578"/>
                <a:gd name="T11" fmla="*/ 18 h 292"/>
                <a:gd name="T12" fmla="*/ 17 w 578"/>
                <a:gd name="T13" fmla="*/ 100 h 292"/>
                <a:gd name="T14" fmla="*/ 17 w 578"/>
                <a:gd name="T15" fmla="*/ 100 h 292"/>
                <a:gd name="T16" fmla="*/ 106 w 578"/>
                <a:gd name="T17" fmla="*/ 197 h 292"/>
                <a:gd name="T18" fmla="*/ 372 w 578"/>
                <a:gd name="T19" fmla="*/ 292 h 292"/>
                <a:gd name="T20" fmla="*/ 372 w 578"/>
                <a:gd name="T21" fmla="*/ 292 h 292"/>
                <a:gd name="T22" fmla="*/ 391 w 578"/>
                <a:gd name="T23" fmla="*/ 292 h 292"/>
                <a:gd name="T24" fmla="*/ 454 w 578"/>
                <a:gd name="T25" fmla="*/ 285 h 292"/>
                <a:gd name="T26" fmla="*/ 534 w 578"/>
                <a:gd name="T27" fmla="*/ 264 h 292"/>
                <a:gd name="T28" fmla="*/ 563 w 578"/>
                <a:gd name="T29" fmla="*/ 242 h 292"/>
                <a:gd name="T30" fmla="*/ 571 w 578"/>
                <a:gd name="T31" fmla="*/ 188 h 292"/>
                <a:gd name="T32" fmla="*/ 495 w 578"/>
                <a:gd name="T33" fmla="*/ 151 h 292"/>
                <a:gd name="T34" fmla="*/ 372 w 578"/>
                <a:gd name="T35" fmla="*/ 172 h 292"/>
                <a:gd name="T36" fmla="*/ 314 w 578"/>
                <a:gd name="T37" fmla="*/ 167 h 292"/>
                <a:gd name="T38" fmla="*/ 182 w 578"/>
                <a:gd name="T39" fmla="*/ 104 h 292"/>
                <a:gd name="T40" fmla="*/ 134 w 578"/>
                <a:gd name="T41" fmla="*/ 56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78" h="292">
                  <a:moveTo>
                    <a:pt x="134" y="56"/>
                  </a:moveTo>
                  <a:cubicBezTo>
                    <a:pt x="128" y="50"/>
                    <a:pt x="125" y="45"/>
                    <a:pt x="122" y="41"/>
                  </a:cubicBezTo>
                  <a:cubicBezTo>
                    <a:pt x="121" y="39"/>
                    <a:pt x="120" y="38"/>
                    <a:pt x="120" y="38"/>
                  </a:cubicBezTo>
                  <a:cubicBezTo>
                    <a:pt x="120" y="37"/>
                    <a:pt x="120" y="37"/>
                    <a:pt x="120" y="37"/>
                  </a:cubicBezTo>
                  <a:cubicBezTo>
                    <a:pt x="119" y="37"/>
                    <a:pt x="119" y="37"/>
                    <a:pt x="119" y="37"/>
                  </a:cubicBezTo>
                  <a:cubicBezTo>
                    <a:pt x="102" y="9"/>
                    <a:pt x="65" y="0"/>
                    <a:pt x="37" y="18"/>
                  </a:cubicBezTo>
                  <a:cubicBezTo>
                    <a:pt x="9" y="35"/>
                    <a:pt x="0" y="72"/>
                    <a:pt x="17" y="100"/>
                  </a:cubicBezTo>
                  <a:cubicBezTo>
                    <a:pt x="17" y="100"/>
                    <a:pt x="17" y="100"/>
                    <a:pt x="17" y="100"/>
                  </a:cubicBezTo>
                  <a:cubicBezTo>
                    <a:pt x="20" y="104"/>
                    <a:pt x="48" y="150"/>
                    <a:pt x="106" y="197"/>
                  </a:cubicBezTo>
                  <a:cubicBezTo>
                    <a:pt x="164" y="244"/>
                    <a:pt x="254" y="292"/>
                    <a:pt x="372" y="292"/>
                  </a:cubicBezTo>
                  <a:cubicBezTo>
                    <a:pt x="372" y="292"/>
                    <a:pt x="372" y="292"/>
                    <a:pt x="372" y="292"/>
                  </a:cubicBezTo>
                  <a:cubicBezTo>
                    <a:pt x="378" y="292"/>
                    <a:pt x="385" y="292"/>
                    <a:pt x="391" y="292"/>
                  </a:cubicBezTo>
                  <a:cubicBezTo>
                    <a:pt x="411" y="291"/>
                    <a:pt x="433" y="289"/>
                    <a:pt x="454" y="285"/>
                  </a:cubicBezTo>
                  <a:cubicBezTo>
                    <a:pt x="480" y="280"/>
                    <a:pt x="507" y="273"/>
                    <a:pt x="534" y="264"/>
                  </a:cubicBezTo>
                  <a:cubicBezTo>
                    <a:pt x="546" y="260"/>
                    <a:pt x="556" y="252"/>
                    <a:pt x="563" y="242"/>
                  </a:cubicBezTo>
                  <a:cubicBezTo>
                    <a:pt x="574" y="227"/>
                    <a:pt x="578" y="207"/>
                    <a:pt x="571" y="188"/>
                  </a:cubicBezTo>
                  <a:cubicBezTo>
                    <a:pt x="561" y="157"/>
                    <a:pt x="527" y="140"/>
                    <a:pt x="495" y="151"/>
                  </a:cubicBezTo>
                  <a:cubicBezTo>
                    <a:pt x="449" y="166"/>
                    <a:pt x="408" y="172"/>
                    <a:pt x="372" y="172"/>
                  </a:cubicBezTo>
                  <a:cubicBezTo>
                    <a:pt x="351" y="172"/>
                    <a:pt x="332" y="170"/>
                    <a:pt x="314" y="167"/>
                  </a:cubicBezTo>
                  <a:cubicBezTo>
                    <a:pt x="258" y="156"/>
                    <a:pt x="215" y="130"/>
                    <a:pt x="182" y="104"/>
                  </a:cubicBezTo>
                  <a:cubicBezTo>
                    <a:pt x="160" y="86"/>
                    <a:pt x="144" y="69"/>
                    <a:pt x="134" y="56"/>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87" name="Freeform 197"/>
            <p:cNvSpPr>
              <a:spLocks/>
            </p:cNvSpPr>
            <p:nvPr/>
          </p:nvSpPr>
          <p:spPr bwMode="auto">
            <a:xfrm>
              <a:off x="7050088" y="4289425"/>
              <a:ext cx="1273175" cy="542925"/>
            </a:xfrm>
            <a:custGeom>
              <a:avLst/>
              <a:gdLst>
                <a:gd name="T0" fmla="*/ 430 w 1327"/>
                <a:gd name="T1" fmla="*/ 347 h 566"/>
                <a:gd name="T2" fmla="*/ 615 w 1327"/>
                <a:gd name="T3" fmla="*/ 566 h 566"/>
                <a:gd name="T4" fmla="*/ 1327 w 1327"/>
                <a:gd name="T5" fmla="*/ 423 h 566"/>
                <a:gd name="T6" fmla="*/ 0 w 1327"/>
                <a:gd name="T7" fmla="*/ 36 h 566"/>
                <a:gd name="T8" fmla="*/ 430 w 1327"/>
                <a:gd name="T9" fmla="*/ 347 h 566"/>
              </a:gdLst>
              <a:ahLst/>
              <a:cxnLst>
                <a:cxn ang="0">
                  <a:pos x="T0" y="T1"/>
                </a:cxn>
                <a:cxn ang="0">
                  <a:pos x="T2" y="T3"/>
                </a:cxn>
                <a:cxn ang="0">
                  <a:pos x="T4" y="T5"/>
                </a:cxn>
                <a:cxn ang="0">
                  <a:pos x="T6" y="T7"/>
                </a:cxn>
                <a:cxn ang="0">
                  <a:pos x="T8" y="T9"/>
                </a:cxn>
              </a:cxnLst>
              <a:rect l="0" t="0" r="r" b="b"/>
              <a:pathLst>
                <a:path w="1327" h="566">
                  <a:moveTo>
                    <a:pt x="430" y="347"/>
                  </a:moveTo>
                  <a:cubicBezTo>
                    <a:pt x="506" y="426"/>
                    <a:pt x="569" y="504"/>
                    <a:pt x="615" y="566"/>
                  </a:cubicBezTo>
                  <a:cubicBezTo>
                    <a:pt x="781" y="409"/>
                    <a:pt x="1033" y="391"/>
                    <a:pt x="1327" y="423"/>
                  </a:cubicBezTo>
                  <a:cubicBezTo>
                    <a:pt x="954" y="18"/>
                    <a:pt x="316" y="0"/>
                    <a:pt x="0" y="36"/>
                  </a:cubicBezTo>
                  <a:cubicBezTo>
                    <a:pt x="169" y="106"/>
                    <a:pt x="315" y="227"/>
                    <a:pt x="430" y="347"/>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88" name="Freeform 198"/>
            <p:cNvSpPr>
              <a:spLocks/>
            </p:cNvSpPr>
            <p:nvPr/>
          </p:nvSpPr>
          <p:spPr bwMode="auto">
            <a:xfrm>
              <a:off x="5821363" y="4373563"/>
              <a:ext cx="1004888" cy="866775"/>
            </a:xfrm>
            <a:custGeom>
              <a:avLst/>
              <a:gdLst>
                <a:gd name="T0" fmla="*/ 1047 w 1047"/>
                <a:gd name="T1" fmla="*/ 0 h 903"/>
                <a:gd name="T2" fmla="*/ 0 w 1047"/>
                <a:gd name="T3" fmla="*/ 903 h 903"/>
                <a:gd name="T4" fmla="*/ 708 w 1047"/>
                <a:gd name="T5" fmla="*/ 737 h 903"/>
                <a:gd name="T6" fmla="*/ 785 w 1047"/>
                <a:gd name="T7" fmla="*/ 461 h 903"/>
                <a:gd name="T8" fmla="*/ 1047 w 1047"/>
                <a:gd name="T9" fmla="*/ 0 h 903"/>
              </a:gdLst>
              <a:ahLst/>
              <a:cxnLst>
                <a:cxn ang="0">
                  <a:pos x="T0" y="T1"/>
                </a:cxn>
                <a:cxn ang="0">
                  <a:pos x="T2" y="T3"/>
                </a:cxn>
                <a:cxn ang="0">
                  <a:pos x="T4" y="T5"/>
                </a:cxn>
                <a:cxn ang="0">
                  <a:pos x="T6" y="T7"/>
                </a:cxn>
                <a:cxn ang="0">
                  <a:pos x="T8" y="T9"/>
                </a:cxn>
              </a:cxnLst>
              <a:rect l="0" t="0" r="r" b="b"/>
              <a:pathLst>
                <a:path w="1047" h="903">
                  <a:moveTo>
                    <a:pt x="1047" y="0"/>
                  </a:moveTo>
                  <a:cubicBezTo>
                    <a:pt x="745" y="98"/>
                    <a:pt x="172" y="379"/>
                    <a:pt x="0" y="903"/>
                  </a:cubicBezTo>
                  <a:cubicBezTo>
                    <a:pt x="254" y="752"/>
                    <a:pt x="491" y="662"/>
                    <a:pt x="708" y="737"/>
                  </a:cubicBezTo>
                  <a:cubicBezTo>
                    <a:pt x="724" y="661"/>
                    <a:pt x="748" y="564"/>
                    <a:pt x="785" y="461"/>
                  </a:cubicBezTo>
                  <a:cubicBezTo>
                    <a:pt x="840" y="305"/>
                    <a:pt x="923" y="133"/>
                    <a:pt x="1047" y="0"/>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89" name="Freeform 199"/>
            <p:cNvSpPr>
              <a:spLocks/>
            </p:cNvSpPr>
            <p:nvPr/>
          </p:nvSpPr>
          <p:spPr bwMode="auto">
            <a:xfrm>
              <a:off x="6546850" y="4267200"/>
              <a:ext cx="1042988" cy="2303463"/>
            </a:xfrm>
            <a:custGeom>
              <a:avLst/>
              <a:gdLst>
                <a:gd name="T0" fmla="*/ 561 w 1087"/>
                <a:gd name="T1" fmla="*/ 590 h 2399"/>
                <a:gd name="T2" fmla="*/ 1087 w 1087"/>
                <a:gd name="T3" fmla="*/ 595 h 2399"/>
                <a:gd name="T4" fmla="*/ 922 w 1087"/>
                <a:gd name="T5" fmla="*/ 401 h 2399"/>
                <a:gd name="T6" fmla="*/ 449 w 1087"/>
                <a:gd name="T7" fmla="*/ 78 h 2399"/>
                <a:gd name="T8" fmla="*/ 447 w 1087"/>
                <a:gd name="T9" fmla="*/ 69 h 2399"/>
                <a:gd name="T10" fmla="*/ 440 w 1087"/>
                <a:gd name="T11" fmla="*/ 37 h 2399"/>
                <a:gd name="T12" fmla="*/ 438 w 1087"/>
                <a:gd name="T13" fmla="*/ 28 h 2399"/>
                <a:gd name="T14" fmla="*/ 438 w 1087"/>
                <a:gd name="T15" fmla="*/ 26 h 2399"/>
                <a:gd name="T16" fmla="*/ 413 w 1087"/>
                <a:gd name="T17" fmla="*/ 1 h 2399"/>
                <a:gd name="T18" fmla="*/ 399 w 1087"/>
                <a:gd name="T19" fmla="*/ 1 h 2399"/>
                <a:gd name="T20" fmla="*/ 380 w 1087"/>
                <a:gd name="T21" fmla="*/ 6 h 2399"/>
                <a:gd name="T22" fmla="*/ 368 w 1087"/>
                <a:gd name="T23" fmla="*/ 11 h 2399"/>
                <a:gd name="T24" fmla="*/ 355 w 1087"/>
                <a:gd name="T25" fmla="*/ 44 h 2399"/>
                <a:gd name="T26" fmla="*/ 356 w 1087"/>
                <a:gd name="T27" fmla="*/ 46 h 2399"/>
                <a:gd name="T28" fmla="*/ 358 w 1087"/>
                <a:gd name="T29" fmla="*/ 55 h 2399"/>
                <a:gd name="T30" fmla="*/ 365 w 1087"/>
                <a:gd name="T31" fmla="*/ 87 h 2399"/>
                <a:gd name="T32" fmla="*/ 367 w 1087"/>
                <a:gd name="T33" fmla="*/ 96 h 2399"/>
                <a:gd name="T34" fmla="*/ 103 w 1087"/>
                <a:gd name="T35" fmla="*/ 500 h 2399"/>
                <a:gd name="T36" fmla="*/ 0 w 1087"/>
                <a:gd name="T37" fmla="*/ 831 h 2399"/>
                <a:gd name="T38" fmla="*/ 478 w 1087"/>
                <a:gd name="T39" fmla="*/ 610 h 2399"/>
                <a:gd name="T40" fmla="*/ 862 w 1087"/>
                <a:gd name="T41" fmla="*/ 2371 h 2399"/>
                <a:gd name="T42" fmla="*/ 900 w 1087"/>
                <a:gd name="T43" fmla="*/ 2395 h 2399"/>
                <a:gd name="T44" fmla="*/ 920 w 1087"/>
                <a:gd name="T45" fmla="*/ 2391 h 2399"/>
                <a:gd name="T46" fmla="*/ 944 w 1087"/>
                <a:gd name="T47" fmla="*/ 2353 h 2399"/>
                <a:gd name="T48" fmla="*/ 561 w 1087"/>
                <a:gd name="T49" fmla="*/ 590 h 2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87" h="2399">
                  <a:moveTo>
                    <a:pt x="561" y="590"/>
                  </a:moveTo>
                  <a:cubicBezTo>
                    <a:pt x="721" y="557"/>
                    <a:pt x="903" y="552"/>
                    <a:pt x="1087" y="595"/>
                  </a:cubicBezTo>
                  <a:cubicBezTo>
                    <a:pt x="1044" y="538"/>
                    <a:pt x="988" y="470"/>
                    <a:pt x="922" y="401"/>
                  </a:cubicBezTo>
                  <a:cubicBezTo>
                    <a:pt x="796" y="270"/>
                    <a:pt x="633" y="139"/>
                    <a:pt x="449" y="78"/>
                  </a:cubicBezTo>
                  <a:cubicBezTo>
                    <a:pt x="447" y="69"/>
                    <a:pt x="447" y="69"/>
                    <a:pt x="447" y="69"/>
                  </a:cubicBezTo>
                  <a:cubicBezTo>
                    <a:pt x="440" y="37"/>
                    <a:pt x="440" y="37"/>
                    <a:pt x="440" y="37"/>
                  </a:cubicBezTo>
                  <a:cubicBezTo>
                    <a:pt x="438" y="28"/>
                    <a:pt x="438" y="28"/>
                    <a:pt x="438" y="28"/>
                  </a:cubicBezTo>
                  <a:cubicBezTo>
                    <a:pt x="438" y="26"/>
                    <a:pt x="438" y="26"/>
                    <a:pt x="438" y="26"/>
                  </a:cubicBezTo>
                  <a:cubicBezTo>
                    <a:pt x="435" y="13"/>
                    <a:pt x="425" y="4"/>
                    <a:pt x="413" y="1"/>
                  </a:cubicBezTo>
                  <a:cubicBezTo>
                    <a:pt x="408" y="0"/>
                    <a:pt x="404" y="0"/>
                    <a:pt x="399" y="1"/>
                  </a:cubicBezTo>
                  <a:cubicBezTo>
                    <a:pt x="380" y="6"/>
                    <a:pt x="380" y="6"/>
                    <a:pt x="380" y="6"/>
                  </a:cubicBezTo>
                  <a:cubicBezTo>
                    <a:pt x="375" y="7"/>
                    <a:pt x="371" y="8"/>
                    <a:pt x="368" y="11"/>
                  </a:cubicBezTo>
                  <a:cubicBezTo>
                    <a:pt x="358" y="18"/>
                    <a:pt x="352" y="31"/>
                    <a:pt x="355" y="44"/>
                  </a:cubicBezTo>
                  <a:cubicBezTo>
                    <a:pt x="356" y="46"/>
                    <a:pt x="356" y="46"/>
                    <a:pt x="356" y="46"/>
                  </a:cubicBezTo>
                  <a:cubicBezTo>
                    <a:pt x="358" y="55"/>
                    <a:pt x="358" y="55"/>
                    <a:pt x="358" y="55"/>
                  </a:cubicBezTo>
                  <a:cubicBezTo>
                    <a:pt x="365" y="87"/>
                    <a:pt x="365" y="87"/>
                    <a:pt x="365" y="87"/>
                  </a:cubicBezTo>
                  <a:cubicBezTo>
                    <a:pt x="367" y="96"/>
                    <a:pt x="367" y="96"/>
                    <a:pt x="367" y="96"/>
                  </a:cubicBezTo>
                  <a:cubicBezTo>
                    <a:pt x="248" y="206"/>
                    <a:pt x="163" y="354"/>
                    <a:pt x="103" y="500"/>
                  </a:cubicBezTo>
                  <a:cubicBezTo>
                    <a:pt x="53" y="620"/>
                    <a:pt x="21" y="739"/>
                    <a:pt x="0" y="831"/>
                  </a:cubicBezTo>
                  <a:cubicBezTo>
                    <a:pt x="151" y="717"/>
                    <a:pt x="319" y="651"/>
                    <a:pt x="478" y="610"/>
                  </a:cubicBezTo>
                  <a:cubicBezTo>
                    <a:pt x="862" y="2371"/>
                    <a:pt x="862" y="2371"/>
                    <a:pt x="862" y="2371"/>
                  </a:cubicBezTo>
                  <a:cubicBezTo>
                    <a:pt x="865" y="2388"/>
                    <a:pt x="883" y="2399"/>
                    <a:pt x="900" y="2395"/>
                  </a:cubicBezTo>
                  <a:cubicBezTo>
                    <a:pt x="920" y="2391"/>
                    <a:pt x="920" y="2391"/>
                    <a:pt x="920" y="2391"/>
                  </a:cubicBezTo>
                  <a:cubicBezTo>
                    <a:pt x="937" y="2387"/>
                    <a:pt x="948" y="2370"/>
                    <a:pt x="944" y="2353"/>
                  </a:cubicBezTo>
                  <a:lnTo>
                    <a:pt x="561" y="590"/>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90" name="Freeform 200"/>
            <p:cNvSpPr>
              <a:spLocks/>
            </p:cNvSpPr>
            <p:nvPr/>
          </p:nvSpPr>
          <p:spPr bwMode="auto">
            <a:xfrm>
              <a:off x="7316788" y="5576888"/>
              <a:ext cx="1598613" cy="1000125"/>
            </a:xfrm>
            <a:custGeom>
              <a:avLst/>
              <a:gdLst>
                <a:gd name="T0" fmla="*/ 1647 w 1666"/>
                <a:gd name="T1" fmla="*/ 772 h 1042"/>
                <a:gd name="T2" fmla="*/ 1132 w 1666"/>
                <a:gd name="T3" fmla="*/ 531 h 1042"/>
                <a:gd name="T4" fmla="*/ 1111 w 1666"/>
                <a:gd name="T5" fmla="*/ 527 h 1042"/>
                <a:gd name="T6" fmla="*/ 504 w 1666"/>
                <a:gd name="T7" fmla="*/ 648 h 1042"/>
                <a:gd name="T8" fmla="*/ 109 w 1666"/>
                <a:gd name="T9" fmla="*/ 16 h 1042"/>
                <a:gd name="T10" fmla="*/ 72 w 1666"/>
                <a:gd name="T11" fmla="*/ 8 h 1042"/>
                <a:gd name="T12" fmla="*/ 16 w 1666"/>
                <a:gd name="T13" fmla="*/ 43 h 1042"/>
                <a:gd name="T14" fmla="*/ 8 w 1666"/>
                <a:gd name="T15" fmla="*/ 79 h 1042"/>
                <a:gd name="T16" fmla="*/ 426 w 1666"/>
                <a:gd name="T17" fmla="*/ 748 h 1042"/>
                <a:gd name="T18" fmla="*/ 268 w 1666"/>
                <a:gd name="T19" fmla="*/ 981 h 1042"/>
                <a:gd name="T20" fmla="*/ 275 w 1666"/>
                <a:gd name="T21" fmla="*/ 1018 h 1042"/>
                <a:gd name="T22" fmla="*/ 305 w 1666"/>
                <a:gd name="T23" fmla="*/ 1034 h 1042"/>
                <a:gd name="T24" fmla="*/ 341 w 1666"/>
                <a:gd name="T25" fmla="*/ 1026 h 1042"/>
                <a:gd name="T26" fmla="*/ 517 w 1666"/>
                <a:gd name="T27" fmla="*/ 767 h 1042"/>
                <a:gd name="T28" fmla="*/ 991 w 1666"/>
                <a:gd name="T29" fmla="*/ 673 h 1042"/>
                <a:gd name="T30" fmla="*/ 1221 w 1666"/>
                <a:gd name="T31" fmla="*/ 1017 h 1042"/>
                <a:gd name="T32" fmla="*/ 1258 w 1666"/>
                <a:gd name="T33" fmla="*/ 1024 h 1042"/>
                <a:gd name="T34" fmla="*/ 1287 w 1666"/>
                <a:gd name="T35" fmla="*/ 1008 h 1042"/>
                <a:gd name="T36" fmla="*/ 1294 w 1666"/>
                <a:gd name="T37" fmla="*/ 971 h 1042"/>
                <a:gd name="T38" fmla="*/ 1083 w 1666"/>
                <a:gd name="T39" fmla="*/ 654 h 1042"/>
                <a:gd name="T40" fmla="*/ 1104 w 1666"/>
                <a:gd name="T41" fmla="*/ 650 h 1042"/>
                <a:gd name="T42" fmla="*/ 1596 w 1666"/>
                <a:gd name="T43" fmla="*/ 881 h 1042"/>
                <a:gd name="T44" fmla="*/ 1632 w 1666"/>
                <a:gd name="T45" fmla="*/ 868 h 1042"/>
                <a:gd name="T46" fmla="*/ 1660 w 1666"/>
                <a:gd name="T47" fmla="*/ 808 h 1042"/>
                <a:gd name="T48" fmla="*/ 1647 w 1666"/>
                <a:gd name="T49" fmla="*/ 772 h 10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66" h="1042">
                  <a:moveTo>
                    <a:pt x="1647" y="772"/>
                  </a:moveTo>
                  <a:cubicBezTo>
                    <a:pt x="1132" y="531"/>
                    <a:pt x="1132" y="531"/>
                    <a:pt x="1132" y="531"/>
                  </a:cubicBezTo>
                  <a:cubicBezTo>
                    <a:pt x="1126" y="527"/>
                    <a:pt x="1119" y="525"/>
                    <a:pt x="1111" y="527"/>
                  </a:cubicBezTo>
                  <a:cubicBezTo>
                    <a:pt x="504" y="648"/>
                    <a:pt x="504" y="648"/>
                    <a:pt x="504" y="648"/>
                  </a:cubicBezTo>
                  <a:cubicBezTo>
                    <a:pt x="109" y="16"/>
                    <a:pt x="109" y="16"/>
                    <a:pt x="109" y="16"/>
                  </a:cubicBezTo>
                  <a:cubicBezTo>
                    <a:pt x="101" y="4"/>
                    <a:pt x="85" y="0"/>
                    <a:pt x="72" y="8"/>
                  </a:cubicBezTo>
                  <a:cubicBezTo>
                    <a:pt x="16" y="43"/>
                    <a:pt x="16" y="43"/>
                    <a:pt x="16" y="43"/>
                  </a:cubicBezTo>
                  <a:cubicBezTo>
                    <a:pt x="4" y="51"/>
                    <a:pt x="0" y="67"/>
                    <a:pt x="8" y="79"/>
                  </a:cubicBezTo>
                  <a:cubicBezTo>
                    <a:pt x="426" y="748"/>
                    <a:pt x="426" y="748"/>
                    <a:pt x="426" y="748"/>
                  </a:cubicBezTo>
                  <a:cubicBezTo>
                    <a:pt x="268" y="981"/>
                    <a:pt x="268" y="981"/>
                    <a:pt x="268" y="981"/>
                  </a:cubicBezTo>
                  <a:cubicBezTo>
                    <a:pt x="260" y="993"/>
                    <a:pt x="263" y="1010"/>
                    <a:pt x="275" y="1018"/>
                  </a:cubicBezTo>
                  <a:cubicBezTo>
                    <a:pt x="305" y="1034"/>
                    <a:pt x="305" y="1034"/>
                    <a:pt x="305" y="1034"/>
                  </a:cubicBezTo>
                  <a:cubicBezTo>
                    <a:pt x="317" y="1042"/>
                    <a:pt x="333" y="1039"/>
                    <a:pt x="341" y="1026"/>
                  </a:cubicBezTo>
                  <a:cubicBezTo>
                    <a:pt x="517" y="767"/>
                    <a:pt x="517" y="767"/>
                    <a:pt x="517" y="767"/>
                  </a:cubicBezTo>
                  <a:cubicBezTo>
                    <a:pt x="991" y="673"/>
                    <a:pt x="991" y="673"/>
                    <a:pt x="991" y="673"/>
                  </a:cubicBezTo>
                  <a:cubicBezTo>
                    <a:pt x="1221" y="1017"/>
                    <a:pt x="1221" y="1017"/>
                    <a:pt x="1221" y="1017"/>
                  </a:cubicBezTo>
                  <a:cubicBezTo>
                    <a:pt x="1229" y="1029"/>
                    <a:pt x="1245" y="1032"/>
                    <a:pt x="1258" y="1024"/>
                  </a:cubicBezTo>
                  <a:cubicBezTo>
                    <a:pt x="1287" y="1008"/>
                    <a:pt x="1287" y="1008"/>
                    <a:pt x="1287" y="1008"/>
                  </a:cubicBezTo>
                  <a:cubicBezTo>
                    <a:pt x="1299" y="1000"/>
                    <a:pt x="1302" y="984"/>
                    <a:pt x="1294" y="971"/>
                  </a:cubicBezTo>
                  <a:cubicBezTo>
                    <a:pt x="1083" y="654"/>
                    <a:pt x="1083" y="654"/>
                    <a:pt x="1083" y="654"/>
                  </a:cubicBezTo>
                  <a:cubicBezTo>
                    <a:pt x="1104" y="650"/>
                    <a:pt x="1104" y="650"/>
                    <a:pt x="1104" y="650"/>
                  </a:cubicBezTo>
                  <a:cubicBezTo>
                    <a:pt x="1596" y="881"/>
                    <a:pt x="1596" y="881"/>
                    <a:pt x="1596" y="881"/>
                  </a:cubicBezTo>
                  <a:cubicBezTo>
                    <a:pt x="1610" y="887"/>
                    <a:pt x="1625" y="881"/>
                    <a:pt x="1632" y="868"/>
                  </a:cubicBezTo>
                  <a:cubicBezTo>
                    <a:pt x="1660" y="808"/>
                    <a:pt x="1660" y="808"/>
                    <a:pt x="1660" y="808"/>
                  </a:cubicBezTo>
                  <a:cubicBezTo>
                    <a:pt x="1666" y="794"/>
                    <a:pt x="1660" y="779"/>
                    <a:pt x="1647" y="772"/>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391" name="walking_blue"/>
          <p:cNvGrpSpPr/>
          <p:nvPr userDrawn="1"/>
        </p:nvGrpSpPr>
        <p:grpSpPr>
          <a:xfrm>
            <a:off x="6682693" y="3558254"/>
            <a:ext cx="455783" cy="1072607"/>
            <a:chOff x="7129462" y="3713163"/>
            <a:chExt cx="952501" cy="2241551"/>
          </a:xfrm>
        </p:grpSpPr>
        <p:sp>
          <p:nvSpPr>
            <p:cNvPr id="392" name="Freeform 204"/>
            <p:cNvSpPr>
              <a:spLocks/>
            </p:cNvSpPr>
            <p:nvPr/>
          </p:nvSpPr>
          <p:spPr bwMode="auto">
            <a:xfrm>
              <a:off x="7600950" y="3713163"/>
              <a:ext cx="479425" cy="479425"/>
            </a:xfrm>
            <a:custGeom>
              <a:avLst/>
              <a:gdLst>
                <a:gd name="T0" fmla="*/ 29 w 519"/>
                <a:gd name="T1" fmla="*/ 206 h 519"/>
                <a:gd name="T2" fmla="*/ 313 w 519"/>
                <a:gd name="T3" fmla="*/ 29 h 519"/>
                <a:gd name="T4" fmla="*/ 490 w 519"/>
                <a:gd name="T5" fmla="*/ 313 h 519"/>
                <a:gd name="T6" fmla="*/ 206 w 519"/>
                <a:gd name="T7" fmla="*/ 490 h 519"/>
                <a:gd name="T8" fmla="*/ 29 w 519"/>
                <a:gd name="T9" fmla="*/ 206 h 519"/>
              </a:gdLst>
              <a:ahLst/>
              <a:cxnLst>
                <a:cxn ang="0">
                  <a:pos x="T0" y="T1"/>
                </a:cxn>
                <a:cxn ang="0">
                  <a:pos x="T2" y="T3"/>
                </a:cxn>
                <a:cxn ang="0">
                  <a:pos x="T4" y="T5"/>
                </a:cxn>
                <a:cxn ang="0">
                  <a:pos x="T6" y="T7"/>
                </a:cxn>
                <a:cxn ang="0">
                  <a:pos x="T8" y="T9"/>
                </a:cxn>
              </a:cxnLst>
              <a:rect l="0" t="0" r="r" b="b"/>
              <a:pathLst>
                <a:path w="519" h="519">
                  <a:moveTo>
                    <a:pt x="29" y="206"/>
                  </a:moveTo>
                  <a:cubicBezTo>
                    <a:pt x="59" y="79"/>
                    <a:pt x="186" y="0"/>
                    <a:pt x="313" y="29"/>
                  </a:cubicBezTo>
                  <a:cubicBezTo>
                    <a:pt x="440" y="59"/>
                    <a:pt x="519" y="186"/>
                    <a:pt x="490" y="313"/>
                  </a:cubicBezTo>
                  <a:cubicBezTo>
                    <a:pt x="460" y="440"/>
                    <a:pt x="333" y="519"/>
                    <a:pt x="206" y="490"/>
                  </a:cubicBezTo>
                  <a:cubicBezTo>
                    <a:pt x="79" y="460"/>
                    <a:pt x="0" y="333"/>
                    <a:pt x="29" y="206"/>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93" name="Freeform 205"/>
            <p:cNvSpPr>
              <a:spLocks/>
            </p:cNvSpPr>
            <p:nvPr/>
          </p:nvSpPr>
          <p:spPr bwMode="auto">
            <a:xfrm>
              <a:off x="7129462" y="4168776"/>
              <a:ext cx="928688" cy="1785938"/>
            </a:xfrm>
            <a:custGeom>
              <a:avLst/>
              <a:gdLst>
                <a:gd name="T0" fmla="*/ 528 w 1005"/>
                <a:gd name="T1" fmla="*/ 513 h 1934"/>
                <a:gd name="T2" fmla="*/ 457 w 1005"/>
                <a:gd name="T3" fmla="*/ 224 h 1934"/>
                <a:gd name="T4" fmla="*/ 459 w 1005"/>
                <a:gd name="T5" fmla="*/ 178 h 1934"/>
                <a:gd name="T6" fmla="*/ 563 w 1005"/>
                <a:gd name="T7" fmla="*/ 85 h 1934"/>
                <a:gd name="T8" fmla="*/ 575 w 1005"/>
                <a:gd name="T9" fmla="*/ 86 h 1934"/>
                <a:gd name="T10" fmla="*/ 668 w 1005"/>
                <a:gd name="T11" fmla="*/ 202 h 1934"/>
                <a:gd name="T12" fmla="*/ 667 w 1005"/>
                <a:gd name="T13" fmla="*/ 206 h 1934"/>
                <a:gd name="T14" fmla="*/ 667 w 1005"/>
                <a:gd name="T15" fmla="*/ 224 h 1934"/>
                <a:gd name="T16" fmla="*/ 710 w 1005"/>
                <a:gd name="T17" fmla="*/ 407 h 1934"/>
                <a:gd name="T18" fmla="*/ 730 w 1005"/>
                <a:gd name="T19" fmla="*/ 307 h 1934"/>
                <a:gd name="T20" fmla="*/ 738 w 1005"/>
                <a:gd name="T21" fmla="*/ 451 h 1934"/>
                <a:gd name="T22" fmla="*/ 753 w 1005"/>
                <a:gd name="T23" fmla="*/ 470 h 1934"/>
                <a:gd name="T24" fmla="*/ 830 w 1005"/>
                <a:gd name="T25" fmla="*/ 534 h 1934"/>
                <a:gd name="T26" fmla="*/ 735 w 1005"/>
                <a:gd name="T27" fmla="*/ 111 h 1934"/>
                <a:gd name="T28" fmla="*/ 640 w 1005"/>
                <a:gd name="T29" fmla="*/ 13 h 1934"/>
                <a:gd name="T30" fmla="*/ 468 w 1005"/>
                <a:gd name="T31" fmla="*/ 51 h 1934"/>
                <a:gd name="T32" fmla="*/ 307 w 1005"/>
                <a:gd name="T33" fmla="*/ 162 h 1934"/>
                <a:gd name="T34" fmla="*/ 8 w 1005"/>
                <a:gd name="T35" fmla="*/ 707 h 1934"/>
                <a:gd name="T36" fmla="*/ 76 w 1005"/>
                <a:gd name="T37" fmla="*/ 804 h 1934"/>
                <a:gd name="T38" fmla="*/ 91 w 1005"/>
                <a:gd name="T39" fmla="*/ 805 h 1934"/>
                <a:gd name="T40" fmla="*/ 173 w 1005"/>
                <a:gd name="T41" fmla="*/ 735 h 1934"/>
                <a:gd name="T42" fmla="*/ 310 w 1005"/>
                <a:gd name="T43" fmla="*/ 405 h 1934"/>
                <a:gd name="T44" fmla="*/ 307 w 1005"/>
                <a:gd name="T45" fmla="*/ 776 h 1934"/>
                <a:gd name="T46" fmla="*/ 404 w 1005"/>
                <a:gd name="T47" fmla="*/ 931 h 1934"/>
                <a:gd name="T48" fmla="*/ 417 w 1005"/>
                <a:gd name="T49" fmla="*/ 1090 h 1934"/>
                <a:gd name="T50" fmla="*/ 361 w 1005"/>
                <a:gd name="T51" fmla="*/ 1391 h 1934"/>
                <a:gd name="T52" fmla="*/ 133 w 1005"/>
                <a:gd name="T53" fmla="*/ 1696 h 1934"/>
                <a:gd name="T54" fmla="*/ 115 w 1005"/>
                <a:gd name="T55" fmla="*/ 1881 h 1934"/>
                <a:gd name="T56" fmla="*/ 217 w 1005"/>
                <a:gd name="T57" fmla="*/ 1929 h 1934"/>
                <a:gd name="T58" fmla="*/ 300 w 1005"/>
                <a:gd name="T59" fmla="*/ 1899 h 1934"/>
                <a:gd name="T60" fmla="*/ 300 w 1005"/>
                <a:gd name="T61" fmla="*/ 1899 h 1934"/>
                <a:gd name="T62" fmla="*/ 605 w 1005"/>
                <a:gd name="T63" fmla="*/ 1488 h 1934"/>
                <a:gd name="T64" fmla="*/ 650 w 1005"/>
                <a:gd name="T65" fmla="*/ 1346 h 1934"/>
                <a:gd name="T66" fmla="*/ 737 w 1005"/>
                <a:gd name="T67" fmla="*/ 1808 h 1934"/>
                <a:gd name="T68" fmla="*/ 878 w 1005"/>
                <a:gd name="T69" fmla="*/ 1929 h 1934"/>
                <a:gd name="T70" fmla="*/ 999 w 1005"/>
                <a:gd name="T71" fmla="*/ 1788 h 1934"/>
                <a:gd name="T72" fmla="*/ 682 w 1005"/>
                <a:gd name="T73" fmla="*/ 798 h 1934"/>
                <a:gd name="T74" fmla="*/ 677 w 1005"/>
                <a:gd name="T75" fmla="*/ 683 h 1934"/>
                <a:gd name="T76" fmla="*/ 665 w 1005"/>
                <a:gd name="T77" fmla="*/ 674 h 1934"/>
                <a:gd name="T78" fmla="*/ 528 w 1005"/>
                <a:gd name="T79" fmla="*/ 513 h 19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05" h="1934">
                  <a:moveTo>
                    <a:pt x="528" y="513"/>
                  </a:moveTo>
                  <a:cubicBezTo>
                    <a:pt x="482" y="427"/>
                    <a:pt x="457" y="327"/>
                    <a:pt x="457" y="224"/>
                  </a:cubicBezTo>
                  <a:cubicBezTo>
                    <a:pt x="457" y="199"/>
                    <a:pt x="458" y="183"/>
                    <a:pt x="459" y="178"/>
                  </a:cubicBezTo>
                  <a:cubicBezTo>
                    <a:pt x="465" y="125"/>
                    <a:pt x="510" y="85"/>
                    <a:pt x="563" y="85"/>
                  </a:cubicBezTo>
                  <a:cubicBezTo>
                    <a:pt x="567" y="85"/>
                    <a:pt x="571" y="85"/>
                    <a:pt x="575" y="86"/>
                  </a:cubicBezTo>
                  <a:cubicBezTo>
                    <a:pt x="633" y="92"/>
                    <a:pt x="674" y="145"/>
                    <a:pt x="668" y="202"/>
                  </a:cubicBezTo>
                  <a:cubicBezTo>
                    <a:pt x="667" y="206"/>
                    <a:pt x="667" y="206"/>
                    <a:pt x="667" y="206"/>
                  </a:cubicBezTo>
                  <a:cubicBezTo>
                    <a:pt x="667" y="210"/>
                    <a:pt x="667" y="216"/>
                    <a:pt x="667" y="224"/>
                  </a:cubicBezTo>
                  <a:cubicBezTo>
                    <a:pt x="667" y="248"/>
                    <a:pt x="670" y="331"/>
                    <a:pt x="710" y="407"/>
                  </a:cubicBezTo>
                  <a:cubicBezTo>
                    <a:pt x="717" y="372"/>
                    <a:pt x="724" y="338"/>
                    <a:pt x="730" y="307"/>
                  </a:cubicBezTo>
                  <a:cubicBezTo>
                    <a:pt x="735" y="355"/>
                    <a:pt x="738" y="403"/>
                    <a:pt x="738" y="451"/>
                  </a:cubicBezTo>
                  <a:cubicBezTo>
                    <a:pt x="743" y="458"/>
                    <a:pt x="748" y="464"/>
                    <a:pt x="753" y="470"/>
                  </a:cubicBezTo>
                  <a:cubicBezTo>
                    <a:pt x="775" y="495"/>
                    <a:pt x="801" y="516"/>
                    <a:pt x="830" y="534"/>
                  </a:cubicBezTo>
                  <a:cubicBezTo>
                    <a:pt x="815" y="390"/>
                    <a:pt x="774" y="193"/>
                    <a:pt x="735" y="111"/>
                  </a:cubicBezTo>
                  <a:cubicBezTo>
                    <a:pt x="718" y="62"/>
                    <a:pt x="686" y="24"/>
                    <a:pt x="640" y="13"/>
                  </a:cubicBezTo>
                  <a:cubicBezTo>
                    <a:pt x="588" y="0"/>
                    <a:pt x="523" y="10"/>
                    <a:pt x="468" y="51"/>
                  </a:cubicBezTo>
                  <a:cubicBezTo>
                    <a:pt x="425" y="74"/>
                    <a:pt x="367" y="110"/>
                    <a:pt x="307" y="162"/>
                  </a:cubicBezTo>
                  <a:cubicBezTo>
                    <a:pt x="186" y="267"/>
                    <a:pt x="53" y="442"/>
                    <a:pt x="8" y="707"/>
                  </a:cubicBezTo>
                  <a:cubicBezTo>
                    <a:pt x="0" y="752"/>
                    <a:pt x="31" y="796"/>
                    <a:pt x="76" y="804"/>
                  </a:cubicBezTo>
                  <a:cubicBezTo>
                    <a:pt x="81" y="805"/>
                    <a:pt x="86" y="805"/>
                    <a:pt x="91" y="805"/>
                  </a:cubicBezTo>
                  <a:cubicBezTo>
                    <a:pt x="131" y="805"/>
                    <a:pt x="166" y="776"/>
                    <a:pt x="173" y="735"/>
                  </a:cubicBezTo>
                  <a:cubicBezTo>
                    <a:pt x="198" y="594"/>
                    <a:pt x="250" y="487"/>
                    <a:pt x="310" y="405"/>
                  </a:cubicBezTo>
                  <a:cubicBezTo>
                    <a:pt x="290" y="519"/>
                    <a:pt x="290" y="629"/>
                    <a:pt x="307" y="776"/>
                  </a:cubicBezTo>
                  <a:cubicBezTo>
                    <a:pt x="323" y="859"/>
                    <a:pt x="360" y="906"/>
                    <a:pt x="404" y="931"/>
                  </a:cubicBezTo>
                  <a:cubicBezTo>
                    <a:pt x="411" y="975"/>
                    <a:pt x="417" y="1030"/>
                    <a:pt x="417" y="1090"/>
                  </a:cubicBezTo>
                  <a:cubicBezTo>
                    <a:pt x="417" y="1182"/>
                    <a:pt x="403" y="1287"/>
                    <a:pt x="361" y="1391"/>
                  </a:cubicBezTo>
                  <a:cubicBezTo>
                    <a:pt x="319" y="1495"/>
                    <a:pt x="251" y="1599"/>
                    <a:pt x="133" y="1696"/>
                  </a:cubicBezTo>
                  <a:cubicBezTo>
                    <a:pt x="77" y="1742"/>
                    <a:pt x="69" y="1825"/>
                    <a:pt x="115" y="1881"/>
                  </a:cubicBezTo>
                  <a:cubicBezTo>
                    <a:pt x="141" y="1913"/>
                    <a:pt x="179" y="1929"/>
                    <a:pt x="217" y="1929"/>
                  </a:cubicBezTo>
                  <a:cubicBezTo>
                    <a:pt x="246" y="1929"/>
                    <a:pt x="276" y="1919"/>
                    <a:pt x="300" y="1899"/>
                  </a:cubicBezTo>
                  <a:cubicBezTo>
                    <a:pt x="300" y="1899"/>
                    <a:pt x="300" y="1899"/>
                    <a:pt x="300" y="1899"/>
                  </a:cubicBezTo>
                  <a:cubicBezTo>
                    <a:pt x="452" y="1775"/>
                    <a:pt x="549" y="1630"/>
                    <a:pt x="605" y="1488"/>
                  </a:cubicBezTo>
                  <a:cubicBezTo>
                    <a:pt x="625" y="1440"/>
                    <a:pt x="639" y="1393"/>
                    <a:pt x="650" y="1346"/>
                  </a:cubicBezTo>
                  <a:cubicBezTo>
                    <a:pt x="690" y="1475"/>
                    <a:pt x="723" y="1628"/>
                    <a:pt x="737" y="1808"/>
                  </a:cubicBezTo>
                  <a:cubicBezTo>
                    <a:pt x="743" y="1880"/>
                    <a:pt x="806" y="1934"/>
                    <a:pt x="878" y="1929"/>
                  </a:cubicBezTo>
                  <a:cubicBezTo>
                    <a:pt x="950" y="1923"/>
                    <a:pt x="1005" y="1860"/>
                    <a:pt x="999" y="1788"/>
                  </a:cubicBezTo>
                  <a:cubicBezTo>
                    <a:pt x="961" y="1288"/>
                    <a:pt x="789" y="958"/>
                    <a:pt x="682" y="798"/>
                  </a:cubicBezTo>
                  <a:cubicBezTo>
                    <a:pt x="678" y="761"/>
                    <a:pt x="676" y="722"/>
                    <a:pt x="677" y="683"/>
                  </a:cubicBezTo>
                  <a:cubicBezTo>
                    <a:pt x="673" y="680"/>
                    <a:pt x="669" y="677"/>
                    <a:pt x="665" y="674"/>
                  </a:cubicBezTo>
                  <a:cubicBezTo>
                    <a:pt x="608" y="629"/>
                    <a:pt x="560" y="574"/>
                    <a:pt x="528" y="513"/>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94" name="Freeform 206"/>
            <p:cNvSpPr>
              <a:spLocks/>
            </p:cNvSpPr>
            <p:nvPr/>
          </p:nvSpPr>
          <p:spPr bwMode="auto">
            <a:xfrm>
              <a:off x="7570788" y="4262438"/>
              <a:ext cx="511175" cy="620713"/>
            </a:xfrm>
            <a:custGeom>
              <a:avLst/>
              <a:gdLst>
                <a:gd name="T0" fmla="*/ 479 w 552"/>
                <a:gd name="T1" fmla="*/ 505 h 671"/>
                <a:gd name="T2" fmla="*/ 355 w 552"/>
                <a:gd name="T3" fmla="*/ 459 h 671"/>
                <a:gd name="T4" fmla="*/ 259 w 552"/>
                <a:gd name="T5" fmla="*/ 383 h 671"/>
                <a:gd name="T6" fmla="*/ 226 w 552"/>
                <a:gd name="T7" fmla="*/ 338 h 671"/>
                <a:gd name="T8" fmla="*/ 216 w 552"/>
                <a:gd name="T9" fmla="*/ 321 h 671"/>
                <a:gd name="T10" fmla="*/ 168 w 552"/>
                <a:gd name="T11" fmla="*/ 123 h 671"/>
                <a:gd name="T12" fmla="*/ 168 w 552"/>
                <a:gd name="T13" fmla="*/ 103 h 671"/>
                <a:gd name="T14" fmla="*/ 169 w 552"/>
                <a:gd name="T15" fmla="*/ 99 h 671"/>
                <a:gd name="T16" fmla="*/ 169 w 552"/>
                <a:gd name="T17" fmla="*/ 99 h 671"/>
                <a:gd name="T18" fmla="*/ 95 w 552"/>
                <a:gd name="T19" fmla="*/ 6 h 671"/>
                <a:gd name="T20" fmla="*/ 2 w 552"/>
                <a:gd name="T21" fmla="*/ 80 h 671"/>
                <a:gd name="T22" fmla="*/ 0 w 552"/>
                <a:gd name="T23" fmla="*/ 123 h 671"/>
                <a:gd name="T24" fmla="*/ 69 w 552"/>
                <a:gd name="T25" fmla="*/ 402 h 671"/>
                <a:gd name="T26" fmla="*/ 200 w 552"/>
                <a:gd name="T27" fmla="*/ 557 h 671"/>
                <a:gd name="T28" fmla="*/ 288 w 552"/>
                <a:gd name="T29" fmla="*/ 613 h 671"/>
                <a:gd name="T30" fmla="*/ 302 w 552"/>
                <a:gd name="T31" fmla="*/ 620 h 671"/>
                <a:gd name="T32" fmla="*/ 441 w 552"/>
                <a:gd name="T33" fmla="*/ 668 h 671"/>
                <a:gd name="T34" fmla="*/ 460 w 552"/>
                <a:gd name="T35" fmla="*/ 671 h 671"/>
                <a:gd name="T36" fmla="*/ 542 w 552"/>
                <a:gd name="T37" fmla="*/ 606 h 671"/>
                <a:gd name="T38" fmla="*/ 479 w 552"/>
                <a:gd name="T39" fmla="*/ 505 h 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52" h="671">
                  <a:moveTo>
                    <a:pt x="479" y="505"/>
                  </a:moveTo>
                  <a:cubicBezTo>
                    <a:pt x="430" y="493"/>
                    <a:pt x="389" y="477"/>
                    <a:pt x="355" y="459"/>
                  </a:cubicBezTo>
                  <a:cubicBezTo>
                    <a:pt x="314" y="437"/>
                    <a:pt x="284" y="411"/>
                    <a:pt x="259" y="383"/>
                  </a:cubicBezTo>
                  <a:cubicBezTo>
                    <a:pt x="247" y="369"/>
                    <a:pt x="236" y="354"/>
                    <a:pt x="226" y="338"/>
                  </a:cubicBezTo>
                  <a:cubicBezTo>
                    <a:pt x="223" y="333"/>
                    <a:pt x="219" y="327"/>
                    <a:pt x="216" y="321"/>
                  </a:cubicBezTo>
                  <a:cubicBezTo>
                    <a:pt x="175" y="246"/>
                    <a:pt x="168" y="164"/>
                    <a:pt x="168" y="123"/>
                  </a:cubicBezTo>
                  <a:cubicBezTo>
                    <a:pt x="168" y="114"/>
                    <a:pt x="168" y="108"/>
                    <a:pt x="168" y="103"/>
                  </a:cubicBezTo>
                  <a:cubicBezTo>
                    <a:pt x="169" y="101"/>
                    <a:pt x="169" y="100"/>
                    <a:pt x="169" y="99"/>
                  </a:cubicBezTo>
                  <a:cubicBezTo>
                    <a:pt x="169" y="99"/>
                    <a:pt x="169" y="99"/>
                    <a:pt x="169" y="99"/>
                  </a:cubicBezTo>
                  <a:cubicBezTo>
                    <a:pt x="174" y="53"/>
                    <a:pt x="141" y="11"/>
                    <a:pt x="95" y="6"/>
                  </a:cubicBezTo>
                  <a:cubicBezTo>
                    <a:pt x="49" y="0"/>
                    <a:pt x="7" y="34"/>
                    <a:pt x="2" y="80"/>
                  </a:cubicBezTo>
                  <a:cubicBezTo>
                    <a:pt x="1" y="82"/>
                    <a:pt x="0" y="98"/>
                    <a:pt x="0" y="123"/>
                  </a:cubicBezTo>
                  <a:cubicBezTo>
                    <a:pt x="0" y="181"/>
                    <a:pt x="8" y="290"/>
                    <a:pt x="69" y="402"/>
                  </a:cubicBezTo>
                  <a:cubicBezTo>
                    <a:pt x="98" y="456"/>
                    <a:pt x="141" y="510"/>
                    <a:pt x="200" y="557"/>
                  </a:cubicBezTo>
                  <a:cubicBezTo>
                    <a:pt x="226" y="577"/>
                    <a:pt x="255" y="596"/>
                    <a:pt x="288" y="613"/>
                  </a:cubicBezTo>
                  <a:cubicBezTo>
                    <a:pt x="292" y="616"/>
                    <a:pt x="297" y="618"/>
                    <a:pt x="302" y="620"/>
                  </a:cubicBezTo>
                  <a:cubicBezTo>
                    <a:pt x="343" y="640"/>
                    <a:pt x="389" y="657"/>
                    <a:pt x="441" y="668"/>
                  </a:cubicBezTo>
                  <a:cubicBezTo>
                    <a:pt x="447" y="670"/>
                    <a:pt x="454" y="671"/>
                    <a:pt x="460" y="671"/>
                  </a:cubicBezTo>
                  <a:cubicBezTo>
                    <a:pt x="498" y="671"/>
                    <a:pt x="533" y="644"/>
                    <a:pt x="542" y="606"/>
                  </a:cubicBezTo>
                  <a:cubicBezTo>
                    <a:pt x="552" y="560"/>
                    <a:pt x="524" y="515"/>
                    <a:pt x="479" y="505"/>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395" name="walking_dog_blue"/>
          <p:cNvGrpSpPr/>
          <p:nvPr userDrawn="1"/>
        </p:nvGrpSpPr>
        <p:grpSpPr>
          <a:xfrm>
            <a:off x="7823478" y="3517745"/>
            <a:ext cx="1162807" cy="1124159"/>
            <a:chOff x="8558213" y="3989388"/>
            <a:chExt cx="1671637" cy="1616076"/>
          </a:xfrm>
        </p:grpSpPr>
        <p:sp>
          <p:nvSpPr>
            <p:cNvPr id="396" name="Freeform 210"/>
            <p:cNvSpPr>
              <a:spLocks/>
            </p:cNvSpPr>
            <p:nvPr/>
          </p:nvSpPr>
          <p:spPr bwMode="auto">
            <a:xfrm>
              <a:off x="8558213" y="4343401"/>
              <a:ext cx="588962" cy="1262063"/>
            </a:xfrm>
            <a:custGeom>
              <a:avLst/>
              <a:gdLst>
                <a:gd name="T0" fmla="*/ 58 w 883"/>
                <a:gd name="T1" fmla="*/ 1861 h 1894"/>
                <a:gd name="T2" fmla="*/ 143 w 883"/>
                <a:gd name="T3" fmla="*/ 1894 h 1894"/>
                <a:gd name="T4" fmla="*/ 239 w 883"/>
                <a:gd name="T5" fmla="*/ 1851 h 1894"/>
                <a:gd name="T6" fmla="*/ 575 w 883"/>
                <a:gd name="T7" fmla="*/ 1148 h 1894"/>
                <a:gd name="T8" fmla="*/ 625 w 883"/>
                <a:gd name="T9" fmla="*/ 1422 h 1894"/>
                <a:gd name="T10" fmla="*/ 583 w 883"/>
                <a:gd name="T11" fmla="*/ 1733 h 1894"/>
                <a:gd name="T12" fmla="*/ 677 w 883"/>
                <a:gd name="T13" fmla="*/ 1888 h 1894"/>
                <a:gd name="T14" fmla="*/ 708 w 883"/>
                <a:gd name="T15" fmla="*/ 1892 h 1894"/>
                <a:gd name="T16" fmla="*/ 833 w 883"/>
                <a:gd name="T17" fmla="*/ 1794 h 1894"/>
                <a:gd name="T18" fmla="*/ 882 w 883"/>
                <a:gd name="T19" fmla="*/ 1422 h 1894"/>
                <a:gd name="T20" fmla="*/ 728 w 883"/>
                <a:gd name="T21" fmla="*/ 901 h 1894"/>
                <a:gd name="T22" fmla="*/ 625 w 883"/>
                <a:gd name="T23" fmla="*/ 791 h 1894"/>
                <a:gd name="T24" fmla="*/ 620 w 883"/>
                <a:gd name="T25" fmla="*/ 657 h 1894"/>
                <a:gd name="T26" fmla="*/ 507 w 883"/>
                <a:gd name="T27" fmla="*/ 483 h 1894"/>
                <a:gd name="T28" fmla="*/ 418 w 883"/>
                <a:gd name="T29" fmla="*/ 201 h 1894"/>
                <a:gd name="T30" fmla="*/ 440 w 883"/>
                <a:gd name="T31" fmla="*/ 125 h 1894"/>
                <a:gd name="T32" fmla="*/ 510 w 883"/>
                <a:gd name="T33" fmla="*/ 88 h 1894"/>
                <a:gd name="T34" fmla="*/ 520 w 883"/>
                <a:gd name="T35" fmla="*/ 87 h 1894"/>
                <a:gd name="T36" fmla="*/ 622 w 883"/>
                <a:gd name="T37" fmla="*/ 180 h 1894"/>
                <a:gd name="T38" fmla="*/ 622 w 883"/>
                <a:gd name="T39" fmla="*/ 182 h 1894"/>
                <a:gd name="T40" fmla="*/ 624 w 883"/>
                <a:gd name="T41" fmla="*/ 193 h 1894"/>
                <a:gd name="T42" fmla="*/ 633 w 883"/>
                <a:gd name="T43" fmla="*/ 238 h 1894"/>
                <a:gd name="T44" fmla="*/ 666 w 883"/>
                <a:gd name="T45" fmla="*/ 336 h 1894"/>
                <a:gd name="T46" fmla="*/ 679 w 883"/>
                <a:gd name="T47" fmla="*/ 269 h 1894"/>
                <a:gd name="T48" fmla="*/ 583 w 883"/>
                <a:gd name="T49" fmla="*/ 22 h 1894"/>
                <a:gd name="T50" fmla="*/ 316 w 883"/>
                <a:gd name="T51" fmla="*/ 198 h 1894"/>
                <a:gd name="T52" fmla="*/ 257 w 883"/>
                <a:gd name="T53" fmla="*/ 769 h 1894"/>
                <a:gd name="T54" fmla="*/ 316 w 883"/>
                <a:gd name="T55" fmla="*/ 893 h 1894"/>
                <a:gd name="T56" fmla="*/ 318 w 883"/>
                <a:gd name="T57" fmla="*/ 899 h 1894"/>
                <a:gd name="T58" fmla="*/ 326 w 883"/>
                <a:gd name="T59" fmla="*/ 1009 h 1894"/>
                <a:gd name="T60" fmla="*/ 47 w 883"/>
                <a:gd name="T61" fmla="*/ 1680 h 1894"/>
                <a:gd name="T62" fmla="*/ 58 w 883"/>
                <a:gd name="T63" fmla="*/ 1862 h 1894"/>
                <a:gd name="T64" fmla="*/ 58 w 883"/>
                <a:gd name="T65" fmla="*/ 1861 h 18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83" h="1894">
                  <a:moveTo>
                    <a:pt x="58" y="1861"/>
                  </a:moveTo>
                  <a:cubicBezTo>
                    <a:pt x="82" y="1883"/>
                    <a:pt x="113" y="1894"/>
                    <a:pt x="143" y="1894"/>
                  </a:cubicBezTo>
                  <a:cubicBezTo>
                    <a:pt x="178" y="1894"/>
                    <a:pt x="214" y="1879"/>
                    <a:pt x="239" y="1851"/>
                  </a:cubicBezTo>
                  <a:cubicBezTo>
                    <a:pt x="466" y="1596"/>
                    <a:pt x="550" y="1339"/>
                    <a:pt x="575" y="1148"/>
                  </a:cubicBezTo>
                  <a:cubicBezTo>
                    <a:pt x="603" y="1214"/>
                    <a:pt x="625" y="1302"/>
                    <a:pt x="625" y="1422"/>
                  </a:cubicBezTo>
                  <a:cubicBezTo>
                    <a:pt x="625" y="1508"/>
                    <a:pt x="613" y="1611"/>
                    <a:pt x="583" y="1733"/>
                  </a:cubicBezTo>
                  <a:cubicBezTo>
                    <a:pt x="566" y="1801"/>
                    <a:pt x="608" y="1871"/>
                    <a:pt x="677" y="1888"/>
                  </a:cubicBezTo>
                  <a:cubicBezTo>
                    <a:pt x="688" y="1891"/>
                    <a:pt x="698" y="1892"/>
                    <a:pt x="708" y="1892"/>
                  </a:cubicBezTo>
                  <a:cubicBezTo>
                    <a:pt x="766" y="1892"/>
                    <a:pt x="818" y="1853"/>
                    <a:pt x="833" y="1794"/>
                  </a:cubicBezTo>
                  <a:cubicBezTo>
                    <a:pt x="867" y="1655"/>
                    <a:pt x="882" y="1531"/>
                    <a:pt x="882" y="1422"/>
                  </a:cubicBezTo>
                  <a:cubicBezTo>
                    <a:pt x="883" y="1180"/>
                    <a:pt x="808" y="1008"/>
                    <a:pt x="728" y="901"/>
                  </a:cubicBezTo>
                  <a:cubicBezTo>
                    <a:pt x="692" y="852"/>
                    <a:pt x="655" y="816"/>
                    <a:pt x="625" y="791"/>
                  </a:cubicBezTo>
                  <a:cubicBezTo>
                    <a:pt x="619" y="747"/>
                    <a:pt x="618" y="702"/>
                    <a:pt x="620" y="657"/>
                  </a:cubicBezTo>
                  <a:cubicBezTo>
                    <a:pt x="570" y="596"/>
                    <a:pt x="533" y="536"/>
                    <a:pt x="507" y="483"/>
                  </a:cubicBezTo>
                  <a:cubicBezTo>
                    <a:pt x="436" y="342"/>
                    <a:pt x="420" y="223"/>
                    <a:pt x="418" y="201"/>
                  </a:cubicBezTo>
                  <a:cubicBezTo>
                    <a:pt x="415" y="173"/>
                    <a:pt x="423" y="146"/>
                    <a:pt x="440" y="125"/>
                  </a:cubicBezTo>
                  <a:cubicBezTo>
                    <a:pt x="458" y="104"/>
                    <a:pt x="482" y="90"/>
                    <a:pt x="510" y="88"/>
                  </a:cubicBezTo>
                  <a:cubicBezTo>
                    <a:pt x="513" y="87"/>
                    <a:pt x="516" y="87"/>
                    <a:pt x="520" y="87"/>
                  </a:cubicBezTo>
                  <a:cubicBezTo>
                    <a:pt x="573" y="87"/>
                    <a:pt x="617" y="127"/>
                    <a:pt x="622" y="180"/>
                  </a:cubicBezTo>
                  <a:cubicBezTo>
                    <a:pt x="622" y="182"/>
                    <a:pt x="622" y="182"/>
                    <a:pt x="622" y="182"/>
                  </a:cubicBezTo>
                  <a:cubicBezTo>
                    <a:pt x="622" y="184"/>
                    <a:pt x="623" y="188"/>
                    <a:pt x="624" y="193"/>
                  </a:cubicBezTo>
                  <a:cubicBezTo>
                    <a:pt x="625" y="202"/>
                    <a:pt x="628" y="218"/>
                    <a:pt x="633" y="238"/>
                  </a:cubicBezTo>
                  <a:cubicBezTo>
                    <a:pt x="640" y="263"/>
                    <a:pt x="650" y="297"/>
                    <a:pt x="666" y="336"/>
                  </a:cubicBezTo>
                  <a:cubicBezTo>
                    <a:pt x="671" y="313"/>
                    <a:pt x="675" y="290"/>
                    <a:pt x="679" y="269"/>
                  </a:cubicBezTo>
                  <a:cubicBezTo>
                    <a:pt x="709" y="166"/>
                    <a:pt x="670" y="44"/>
                    <a:pt x="583" y="22"/>
                  </a:cubicBezTo>
                  <a:cubicBezTo>
                    <a:pt x="495" y="0"/>
                    <a:pt x="368" y="48"/>
                    <a:pt x="316" y="198"/>
                  </a:cubicBezTo>
                  <a:cubicBezTo>
                    <a:pt x="246" y="406"/>
                    <a:pt x="231" y="541"/>
                    <a:pt x="257" y="769"/>
                  </a:cubicBezTo>
                  <a:cubicBezTo>
                    <a:pt x="269" y="827"/>
                    <a:pt x="290" y="866"/>
                    <a:pt x="316" y="893"/>
                  </a:cubicBezTo>
                  <a:cubicBezTo>
                    <a:pt x="317" y="894"/>
                    <a:pt x="317" y="896"/>
                    <a:pt x="318" y="899"/>
                  </a:cubicBezTo>
                  <a:cubicBezTo>
                    <a:pt x="320" y="914"/>
                    <a:pt x="326" y="953"/>
                    <a:pt x="326" y="1009"/>
                  </a:cubicBezTo>
                  <a:cubicBezTo>
                    <a:pt x="326" y="1154"/>
                    <a:pt x="288" y="1407"/>
                    <a:pt x="47" y="1680"/>
                  </a:cubicBezTo>
                  <a:cubicBezTo>
                    <a:pt x="0" y="1733"/>
                    <a:pt x="4" y="1814"/>
                    <a:pt x="58" y="1862"/>
                  </a:cubicBezTo>
                  <a:lnTo>
                    <a:pt x="58" y="1861"/>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97" name="Freeform 211"/>
            <p:cNvSpPr>
              <a:spLocks/>
            </p:cNvSpPr>
            <p:nvPr/>
          </p:nvSpPr>
          <p:spPr bwMode="auto">
            <a:xfrm>
              <a:off x="8851900" y="3989388"/>
              <a:ext cx="338137" cy="339725"/>
            </a:xfrm>
            <a:custGeom>
              <a:avLst/>
              <a:gdLst>
                <a:gd name="T0" fmla="*/ 306 w 508"/>
                <a:gd name="T1" fmla="*/ 29 h 508"/>
                <a:gd name="T2" fmla="*/ 479 w 508"/>
                <a:gd name="T3" fmla="*/ 307 h 508"/>
                <a:gd name="T4" fmla="*/ 201 w 508"/>
                <a:gd name="T5" fmla="*/ 479 h 508"/>
                <a:gd name="T6" fmla="*/ 29 w 508"/>
                <a:gd name="T7" fmla="*/ 202 h 508"/>
                <a:gd name="T8" fmla="*/ 306 w 508"/>
                <a:gd name="T9" fmla="*/ 29 h 508"/>
              </a:gdLst>
              <a:ahLst/>
              <a:cxnLst>
                <a:cxn ang="0">
                  <a:pos x="T0" y="T1"/>
                </a:cxn>
                <a:cxn ang="0">
                  <a:pos x="T2" y="T3"/>
                </a:cxn>
                <a:cxn ang="0">
                  <a:pos x="T4" y="T5"/>
                </a:cxn>
                <a:cxn ang="0">
                  <a:pos x="T6" y="T7"/>
                </a:cxn>
                <a:cxn ang="0">
                  <a:pos x="T8" y="T9"/>
                </a:cxn>
              </a:cxnLst>
              <a:rect l="0" t="0" r="r" b="b"/>
              <a:pathLst>
                <a:path w="508" h="508">
                  <a:moveTo>
                    <a:pt x="306" y="29"/>
                  </a:moveTo>
                  <a:cubicBezTo>
                    <a:pt x="431" y="58"/>
                    <a:pt x="508" y="182"/>
                    <a:pt x="479" y="307"/>
                  </a:cubicBezTo>
                  <a:cubicBezTo>
                    <a:pt x="450" y="431"/>
                    <a:pt x="326" y="508"/>
                    <a:pt x="201" y="479"/>
                  </a:cubicBezTo>
                  <a:cubicBezTo>
                    <a:pt x="77" y="450"/>
                    <a:pt x="0" y="326"/>
                    <a:pt x="29" y="202"/>
                  </a:cubicBezTo>
                  <a:cubicBezTo>
                    <a:pt x="58" y="77"/>
                    <a:pt x="182" y="0"/>
                    <a:pt x="306" y="29"/>
                  </a:cubicBezTo>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98" name="Freeform 212"/>
            <p:cNvSpPr>
              <a:spLocks/>
            </p:cNvSpPr>
            <p:nvPr/>
          </p:nvSpPr>
          <p:spPr bwMode="auto">
            <a:xfrm>
              <a:off x="9420225" y="5089526"/>
              <a:ext cx="673100" cy="515938"/>
            </a:xfrm>
            <a:custGeom>
              <a:avLst/>
              <a:gdLst>
                <a:gd name="T0" fmla="*/ 756 w 1010"/>
                <a:gd name="T1" fmla="*/ 201 h 774"/>
                <a:gd name="T2" fmla="*/ 315 w 1010"/>
                <a:gd name="T3" fmla="*/ 193 h 774"/>
                <a:gd name="T4" fmla="*/ 86 w 1010"/>
                <a:gd name="T5" fmla="*/ 25 h 774"/>
                <a:gd name="T6" fmla="*/ 25 w 1010"/>
                <a:gd name="T7" fmla="*/ 13 h 774"/>
                <a:gd name="T8" fmla="*/ 13 w 1010"/>
                <a:gd name="T9" fmla="*/ 74 h 774"/>
                <a:gd name="T10" fmla="*/ 229 w 1010"/>
                <a:gd name="T11" fmla="*/ 255 h 774"/>
                <a:gd name="T12" fmla="*/ 226 w 1010"/>
                <a:gd name="T13" fmla="*/ 261 h 774"/>
                <a:gd name="T14" fmla="*/ 183 w 1010"/>
                <a:gd name="T15" fmla="*/ 377 h 774"/>
                <a:gd name="T16" fmla="*/ 216 w 1010"/>
                <a:gd name="T17" fmla="*/ 767 h 774"/>
                <a:gd name="T18" fmla="*/ 388 w 1010"/>
                <a:gd name="T19" fmla="*/ 440 h 774"/>
                <a:gd name="T20" fmla="*/ 724 w 1010"/>
                <a:gd name="T21" fmla="*/ 569 h 774"/>
                <a:gd name="T22" fmla="*/ 812 w 1010"/>
                <a:gd name="T23" fmla="*/ 534 h 774"/>
                <a:gd name="T24" fmla="*/ 907 w 1010"/>
                <a:gd name="T25" fmla="*/ 744 h 774"/>
                <a:gd name="T26" fmla="*/ 954 w 1010"/>
                <a:gd name="T27" fmla="*/ 774 h 774"/>
                <a:gd name="T28" fmla="*/ 970 w 1010"/>
                <a:gd name="T29" fmla="*/ 772 h 774"/>
                <a:gd name="T30" fmla="*/ 1004 w 1010"/>
                <a:gd name="T31" fmla="*/ 713 h 774"/>
                <a:gd name="T32" fmla="*/ 932 w 1010"/>
                <a:gd name="T33" fmla="*/ 365 h 774"/>
                <a:gd name="T34" fmla="*/ 923 w 1010"/>
                <a:gd name="T35" fmla="*/ 344 h 774"/>
                <a:gd name="T36" fmla="*/ 923 w 1010"/>
                <a:gd name="T37" fmla="*/ 342 h 774"/>
                <a:gd name="T38" fmla="*/ 857 w 1010"/>
                <a:gd name="T39" fmla="*/ 286 h 774"/>
                <a:gd name="T40" fmla="*/ 756 w 1010"/>
                <a:gd name="T41" fmla="*/ 202 h 774"/>
                <a:gd name="T42" fmla="*/ 756 w 1010"/>
                <a:gd name="T43" fmla="*/ 201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10" h="774">
                  <a:moveTo>
                    <a:pt x="756" y="201"/>
                  </a:moveTo>
                  <a:cubicBezTo>
                    <a:pt x="549" y="266"/>
                    <a:pt x="495" y="97"/>
                    <a:pt x="315" y="193"/>
                  </a:cubicBezTo>
                  <a:cubicBezTo>
                    <a:pt x="241" y="171"/>
                    <a:pt x="153" y="124"/>
                    <a:pt x="86" y="25"/>
                  </a:cubicBezTo>
                  <a:cubicBezTo>
                    <a:pt x="72" y="5"/>
                    <a:pt x="45" y="0"/>
                    <a:pt x="25" y="13"/>
                  </a:cubicBezTo>
                  <a:cubicBezTo>
                    <a:pt x="5" y="27"/>
                    <a:pt x="0" y="54"/>
                    <a:pt x="13" y="74"/>
                  </a:cubicBezTo>
                  <a:cubicBezTo>
                    <a:pt x="77" y="168"/>
                    <a:pt x="155" y="223"/>
                    <a:pt x="229" y="255"/>
                  </a:cubicBezTo>
                  <a:cubicBezTo>
                    <a:pt x="228" y="257"/>
                    <a:pt x="227" y="259"/>
                    <a:pt x="226" y="261"/>
                  </a:cubicBezTo>
                  <a:cubicBezTo>
                    <a:pt x="207" y="289"/>
                    <a:pt x="193" y="327"/>
                    <a:pt x="183" y="377"/>
                  </a:cubicBezTo>
                  <a:cubicBezTo>
                    <a:pt x="182" y="384"/>
                    <a:pt x="122" y="767"/>
                    <a:pt x="216" y="767"/>
                  </a:cubicBezTo>
                  <a:cubicBezTo>
                    <a:pt x="310" y="767"/>
                    <a:pt x="336" y="477"/>
                    <a:pt x="388" y="440"/>
                  </a:cubicBezTo>
                  <a:cubicBezTo>
                    <a:pt x="396" y="441"/>
                    <a:pt x="605" y="587"/>
                    <a:pt x="724" y="569"/>
                  </a:cubicBezTo>
                  <a:cubicBezTo>
                    <a:pt x="750" y="565"/>
                    <a:pt x="783" y="550"/>
                    <a:pt x="812" y="534"/>
                  </a:cubicBezTo>
                  <a:cubicBezTo>
                    <a:pt x="907" y="744"/>
                    <a:pt x="907" y="744"/>
                    <a:pt x="907" y="744"/>
                  </a:cubicBezTo>
                  <a:cubicBezTo>
                    <a:pt x="916" y="763"/>
                    <a:pt x="934" y="774"/>
                    <a:pt x="954" y="774"/>
                  </a:cubicBezTo>
                  <a:cubicBezTo>
                    <a:pt x="959" y="774"/>
                    <a:pt x="965" y="774"/>
                    <a:pt x="970" y="772"/>
                  </a:cubicBezTo>
                  <a:cubicBezTo>
                    <a:pt x="995" y="764"/>
                    <a:pt x="1010" y="738"/>
                    <a:pt x="1004" y="713"/>
                  </a:cubicBezTo>
                  <a:cubicBezTo>
                    <a:pt x="932" y="365"/>
                    <a:pt x="932" y="365"/>
                    <a:pt x="932" y="365"/>
                  </a:cubicBezTo>
                  <a:cubicBezTo>
                    <a:pt x="931" y="357"/>
                    <a:pt x="927" y="350"/>
                    <a:pt x="923" y="344"/>
                  </a:cubicBezTo>
                  <a:cubicBezTo>
                    <a:pt x="923" y="343"/>
                    <a:pt x="923" y="342"/>
                    <a:pt x="923" y="342"/>
                  </a:cubicBezTo>
                  <a:cubicBezTo>
                    <a:pt x="898" y="323"/>
                    <a:pt x="876" y="304"/>
                    <a:pt x="857" y="286"/>
                  </a:cubicBezTo>
                  <a:cubicBezTo>
                    <a:pt x="825" y="266"/>
                    <a:pt x="791" y="239"/>
                    <a:pt x="756" y="202"/>
                  </a:cubicBezTo>
                  <a:lnTo>
                    <a:pt x="756" y="201"/>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99" name="Freeform 213"/>
            <p:cNvSpPr>
              <a:spLocks noEditPoints="1"/>
            </p:cNvSpPr>
            <p:nvPr/>
          </p:nvSpPr>
          <p:spPr bwMode="auto">
            <a:xfrm>
              <a:off x="9936163" y="4986338"/>
              <a:ext cx="293687" cy="298450"/>
            </a:xfrm>
            <a:custGeom>
              <a:avLst/>
              <a:gdLst>
                <a:gd name="T0" fmla="*/ 198 w 439"/>
                <a:gd name="T1" fmla="*/ 448 h 448"/>
                <a:gd name="T2" fmla="*/ 282 w 439"/>
                <a:gd name="T3" fmla="*/ 357 h 448"/>
                <a:gd name="T4" fmla="*/ 419 w 439"/>
                <a:gd name="T5" fmla="*/ 325 h 448"/>
                <a:gd name="T6" fmla="*/ 434 w 439"/>
                <a:gd name="T7" fmla="*/ 249 h 448"/>
                <a:gd name="T8" fmla="*/ 299 w 439"/>
                <a:gd name="T9" fmla="*/ 190 h 448"/>
                <a:gd name="T10" fmla="*/ 212 w 439"/>
                <a:gd name="T11" fmla="*/ 128 h 448"/>
                <a:gd name="T12" fmla="*/ 224 w 439"/>
                <a:gd name="T13" fmla="*/ 26 h 448"/>
                <a:gd name="T14" fmla="*/ 155 w 439"/>
                <a:gd name="T15" fmla="*/ 24 h 448"/>
                <a:gd name="T16" fmla="*/ 116 w 439"/>
                <a:gd name="T17" fmla="*/ 132 h 448"/>
                <a:gd name="T18" fmla="*/ 0 w 439"/>
                <a:gd name="T19" fmla="*/ 314 h 448"/>
                <a:gd name="T20" fmla="*/ 198 w 439"/>
                <a:gd name="T21" fmla="*/ 448 h 448"/>
                <a:gd name="T22" fmla="*/ 217 w 439"/>
                <a:gd name="T23" fmla="*/ 193 h 448"/>
                <a:gd name="T24" fmla="*/ 255 w 439"/>
                <a:gd name="T25" fmla="*/ 222 h 448"/>
                <a:gd name="T26" fmla="*/ 227 w 439"/>
                <a:gd name="T27" fmla="*/ 259 h 448"/>
                <a:gd name="T28" fmla="*/ 189 w 439"/>
                <a:gd name="T29" fmla="*/ 231 h 448"/>
                <a:gd name="T30" fmla="*/ 217 w 439"/>
                <a:gd name="T31" fmla="*/ 193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39" h="448">
                  <a:moveTo>
                    <a:pt x="198" y="448"/>
                  </a:moveTo>
                  <a:cubicBezTo>
                    <a:pt x="220" y="416"/>
                    <a:pt x="262" y="363"/>
                    <a:pt x="282" y="357"/>
                  </a:cubicBezTo>
                  <a:cubicBezTo>
                    <a:pt x="326" y="344"/>
                    <a:pt x="396" y="360"/>
                    <a:pt x="419" y="325"/>
                  </a:cubicBezTo>
                  <a:cubicBezTo>
                    <a:pt x="435" y="301"/>
                    <a:pt x="439" y="291"/>
                    <a:pt x="434" y="249"/>
                  </a:cubicBezTo>
                  <a:cubicBezTo>
                    <a:pt x="429" y="207"/>
                    <a:pt x="334" y="198"/>
                    <a:pt x="299" y="190"/>
                  </a:cubicBezTo>
                  <a:cubicBezTo>
                    <a:pt x="250" y="179"/>
                    <a:pt x="215" y="130"/>
                    <a:pt x="212" y="128"/>
                  </a:cubicBezTo>
                  <a:cubicBezTo>
                    <a:pt x="210" y="126"/>
                    <a:pt x="175" y="81"/>
                    <a:pt x="224" y="26"/>
                  </a:cubicBezTo>
                  <a:cubicBezTo>
                    <a:pt x="241" y="7"/>
                    <a:pt x="193" y="0"/>
                    <a:pt x="155" y="24"/>
                  </a:cubicBezTo>
                  <a:cubicBezTo>
                    <a:pt x="110" y="54"/>
                    <a:pt x="107" y="90"/>
                    <a:pt x="116" y="132"/>
                  </a:cubicBezTo>
                  <a:cubicBezTo>
                    <a:pt x="46" y="166"/>
                    <a:pt x="10" y="253"/>
                    <a:pt x="0" y="314"/>
                  </a:cubicBezTo>
                  <a:cubicBezTo>
                    <a:pt x="82" y="405"/>
                    <a:pt x="159" y="437"/>
                    <a:pt x="198" y="448"/>
                  </a:cubicBezTo>
                  <a:close/>
                  <a:moveTo>
                    <a:pt x="217" y="193"/>
                  </a:moveTo>
                  <a:cubicBezTo>
                    <a:pt x="236" y="191"/>
                    <a:pt x="252" y="204"/>
                    <a:pt x="255" y="222"/>
                  </a:cubicBezTo>
                  <a:cubicBezTo>
                    <a:pt x="258" y="240"/>
                    <a:pt x="245" y="257"/>
                    <a:pt x="227" y="259"/>
                  </a:cubicBezTo>
                  <a:cubicBezTo>
                    <a:pt x="208" y="262"/>
                    <a:pt x="191" y="249"/>
                    <a:pt x="189" y="231"/>
                  </a:cubicBezTo>
                  <a:cubicBezTo>
                    <a:pt x="186" y="213"/>
                    <a:pt x="199" y="196"/>
                    <a:pt x="217" y="193"/>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00" name="Freeform 214"/>
            <p:cNvSpPr>
              <a:spLocks/>
            </p:cNvSpPr>
            <p:nvPr/>
          </p:nvSpPr>
          <p:spPr bwMode="auto">
            <a:xfrm>
              <a:off x="9140825" y="4926013"/>
              <a:ext cx="33337" cy="41275"/>
            </a:xfrm>
            <a:custGeom>
              <a:avLst/>
              <a:gdLst>
                <a:gd name="T0" fmla="*/ 2 w 49"/>
                <a:gd name="T1" fmla="*/ 36 h 63"/>
                <a:gd name="T2" fmla="*/ 18 w 49"/>
                <a:gd name="T3" fmla="*/ 61 h 63"/>
                <a:gd name="T4" fmla="*/ 43 w 49"/>
                <a:gd name="T5" fmla="*/ 44 h 63"/>
                <a:gd name="T6" fmla="*/ 49 w 49"/>
                <a:gd name="T7" fmla="*/ 19 h 63"/>
                <a:gd name="T8" fmla="*/ 11 w 49"/>
                <a:gd name="T9" fmla="*/ 0 h 63"/>
                <a:gd name="T10" fmla="*/ 2 w 49"/>
                <a:gd name="T11" fmla="*/ 36 h 63"/>
              </a:gdLst>
              <a:ahLst/>
              <a:cxnLst>
                <a:cxn ang="0">
                  <a:pos x="T0" y="T1"/>
                </a:cxn>
                <a:cxn ang="0">
                  <a:pos x="T2" y="T3"/>
                </a:cxn>
                <a:cxn ang="0">
                  <a:pos x="T4" y="T5"/>
                </a:cxn>
                <a:cxn ang="0">
                  <a:pos x="T6" y="T7"/>
                </a:cxn>
                <a:cxn ang="0">
                  <a:pos x="T8" y="T9"/>
                </a:cxn>
                <a:cxn ang="0">
                  <a:pos x="T10" y="T11"/>
                </a:cxn>
              </a:cxnLst>
              <a:rect l="0" t="0" r="r" b="b"/>
              <a:pathLst>
                <a:path w="49" h="63">
                  <a:moveTo>
                    <a:pt x="2" y="36"/>
                  </a:moveTo>
                  <a:cubicBezTo>
                    <a:pt x="0" y="48"/>
                    <a:pt x="7" y="58"/>
                    <a:pt x="18" y="61"/>
                  </a:cubicBezTo>
                  <a:cubicBezTo>
                    <a:pt x="30" y="63"/>
                    <a:pt x="40" y="56"/>
                    <a:pt x="43" y="44"/>
                  </a:cubicBezTo>
                  <a:cubicBezTo>
                    <a:pt x="43" y="44"/>
                    <a:pt x="45" y="34"/>
                    <a:pt x="49" y="19"/>
                  </a:cubicBezTo>
                  <a:cubicBezTo>
                    <a:pt x="36" y="12"/>
                    <a:pt x="23" y="6"/>
                    <a:pt x="11" y="0"/>
                  </a:cubicBezTo>
                  <a:cubicBezTo>
                    <a:pt x="5" y="21"/>
                    <a:pt x="3" y="36"/>
                    <a:pt x="2" y="36"/>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01" name="Freeform 215"/>
            <p:cNvSpPr>
              <a:spLocks/>
            </p:cNvSpPr>
            <p:nvPr/>
          </p:nvSpPr>
          <p:spPr bwMode="auto">
            <a:xfrm>
              <a:off x="9213850" y="4795838"/>
              <a:ext cx="684212" cy="403225"/>
            </a:xfrm>
            <a:custGeom>
              <a:avLst/>
              <a:gdLst>
                <a:gd name="T0" fmla="*/ 123 w 1027"/>
                <a:gd name="T1" fmla="*/ 92 h 605"/>
                <a:gd name="T2" fmla="*/ 185 w 1027"/>
                <a:gd name="T3" fmla="*/ 137 h 605"/>
                <a:gd name="T4" fmla="*/ 998 w 1027"/>
                <a:gd name="T5" fmla="*/ 604 h 605"/>
                <a:gd name="T6" fmla="*/ 1004 w 1027"/>
                <a:gd name="T7" fmla="*/ 605 h 605"/>
                <a:gd name="T8" fmla="*/ 1024 w 1027"/>
                <a:gd name="T9" fmla="*/ 591 h 605"/>
                <a:gd name="T10" fmla="*/ 1010 w 1027"/>
                <a:gd name="T11" fmla="*/ 565 h 605"/>
                <a:gd name="T12" fmla="*/ 428 w 1027"/>
                <a:gd name="T13" fmla="*/ 261 h 605"/>
                <a:gd name="T14" fmla="*/ 210 w 1027"/>
                <a:gd name="T15" fmla="*/ 104 h 605"/>
                <a:gd name="T16" fmla="*/ 78 w 1027"/>
                <a:gd name="T17" fmla="*/ 11 h 605"/>
                <a:gd name="T18" fmla="*/ 40 w 1027"/>
                <a:gd name="T19" fmla="*/ 0 h 605"/>
                <a:gd name="T20" fmla="*/ 0 w 1027"/>
                <a:gd name="T21" fmla="*/ 12 h 605"/>
                <a:gd name="T22" fmla="*/ 73 w 1027"/>
                <a:gd name="T23" fmla="*/ 48 h 605"/>
                <a:gd name="T24" fmla="*/ 123 w 1027"/>
                <a:gd name="T25" fmla="*/ 92 h 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27" h="605">
                  <a:moveTo>
                    <a:pt x="123" y="92"/>
                  </a:moveTo>
                  <a:cubicBezTo>
                    <a:pt x="142" y="105"/>
                    <a:pt x="162" y="120"/>
                    <a:pt x="185" y="137"/>
                  </a:cubicBezTo>
                  <a:cubicBezTo>
                    <a:pt x="365" y="271"/>
                    <a:pt x="680" y="504"/>
                    <a:pt x="998" y="604"/>
                  </a:cubicBezTo>
                  <a:cubicBezTo>
                    <a:pt x="1000" y="605"/>
                    <a:pt x="1002" y="605"/>
                    <a:pt x="1004" y="605"/>
                  </a:cubicBezTo>
                  <a:cubicBezTo>
                    <a:pt x="1013" y="605"/>
                    <a:pt x="1021" y="600"/>
                    <a:pt x="1024" y="591"/>
                  </a:cubicBezTo>
                  <a:cubicBezTo>
                    <a:pt x="1027" y="580"/>
                    <a:pt x="1021" y="569"/>
                    <a:pt x="1010" y="565"/>
                  </a:cubicBezTo>
                  <a:cubicBezTo>
                    <a:pt x="805" y="500"/>
                    <a:pt x="597" y="376"/>
                    <a:pt x="428" y="261"/>
                  </a:cubicBezTo>
                  <a:cubicBezTo>
                    <a:pt x="344" y="204"/>
                    <a:pt x="270" y="149"/>
                    <a:pt x="210" y="104"/>
                  </a:cubicBezTo>
                  <a:cubicBezTo>
                    <a:pt x="150" y="60"/>
                    <a:pt x="105" y="26"/>
                    <a:pt x="78" y="11"/>
                  </a:cubicBezTo>
                  <a:cubicBezTo>
                    <a:pt x="65" y="4"/>
                    <a:pt x="52" y="0"/>
                    <a:pt x="40" y="0"/>
                  </a:cubicBezTo>
                  <a:cubicBezTo>
                    <a:pt x="25" y="0"/>
                    <a:pt x="11" y="5"/>
                    <a:pt x="0" y="12"/>
                  </a:cubicBezTo>
                  <a:cubicBezTo>
                    <a:pt x="23" y="25"/>
                    <a:pt x="48" y="37"/>
                    <a:pt x="73" y="48"/>
                  </a:cubicBezTo>
                  <a:cubicBezTo>
                    <a:pt x="95" y="57"/>
                    <a:pt x="112" y="73"/>
                    <a:pt x="123" y="92"/>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02" name="Freeform 216"/>
            <p:cNvSpPr>
              <a:spLocks/>
            </p:cNvSpPr>
            <p:nvPr/>
          </p:nvSpPr>
          <p:spPr bwMode="auto">
            <a:xfrm>
              <a:off x="8847138" y="4411663"/>
              <a:ext cx="452437" cy="533400"/>
            </a:xfrm>
            <a:custGeom>
              <a:avLst/>
              <a:gdLst>
                <a:gd name="T0" fmla="*/ 171 w 677"/>
                <a:gd name="T1" fmla="*/ 92 h 800"/>
                <a:gd name="T2" fmla="*/ 169 w 677"/>
                <a:gd name="T3" fmla="*/ 80 h 800"/>
                <a:gd name="T4" fmla="*/ 169 w 677"/>
                <a:gd name="T5" fmla="*/ 78 h 800"/>
                <a:gd name="T6" fmla="*/ 79 w 677"/>
                <a:gd name="T7" fmla="*/ 4 h 800"/>
                <a:gd name="T8" fmla="*/ 5 w 677"/>
                <a:gd name="T9" fmla="*/ 94 h 800"/>
                <a:gd name="T10" fmla="*/ 92 w 677"/>
                <a:gd name="T11" fmla="*/ 370 h 800"/>
                <a:gd name="T12" fmla="*/ 552 w 677"/>
                <a:gd name="T13" fmla="*/ 794 h 800"/>
                <a:gd name="T14" fmla="*/ 583 w 677"/>
                <a:gd name="T15" fmla="*/ 800 h 800"/>
                <a:gd name="T16" fmla="*/ 660 w 677"/>
                <a:gd name="T17" fmla="*/ 749 h 800"/>
                <a:gd name="T18" fmla="*/ 615 w 677"/>
                <a:gd name="T19" fmla="*/ 642 h 800"/>
                <a:gd name="T20" fmla="*/ 239 w 677"/>
                <a:gd name="T21" fmla="*/ 296 h 800"/>
                <a:gd name="T22" fmla="*/ 181 w 677"/>
                <a:gd name="T23" fmla="*/ 139 h 800"/>
                <a:gd name="T24" fmla="*/ 171 w 677"/>
                <a:gd name="T25" fmla="*/ 92 h 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77" h="800">
                  <a:moveTo>
                    <a:pt x="171" y="92"/>
                  </a:moveTo>
                  <a:cubicBezTo>
                    <a:pt x="170" y="87"/>
                    <a:pt x="169" y="83"/>
                    <a:pt x="169" y="80"/>
                  </a:cubicBezTo>
                  <a:cubicBezTo>
                    <a:pt x="169" y="79"/>
                    <a:pt x="169" y="78"/>
                    <a:pt x="169" y="78"/>
                  </a:cubicBezTo>
                  <a:cubicBezTo>
                    <a:pt x="164" y="33"/>
                    <a:pt x="124" y="0"/>
                    <a:pt x="79" y="4"/>
                  </a:cubicBezTo>
                  <a:cubicBezTo>
                    <a:pt x="33" y="9"/>
                    <a:pt x="0" y="49"/>
                    <a:pt x="5" y="94"/>
                  </a:cubicBezTo>
                  <a:cubicBezTo>
                    <a:pt x="6" y="101"/>
                    <a:pt x="18" y="222"/>
                    <a:pt x="92" y="370"/>
                  </a:cubicBezTo>
                  <a:cubicBezTo>
                    <a:pt x="166" y="517"/>
                    <a:pt x="305" y="693"/>
                    <a:pt x="552" y="794"/>
                  </a:cubicBezTo>
                  <a:cubicBezTo>
                    <a:pt x="563" y="798"/>
                    <a:pt x="573" y="800"/>
                    <a:pt x="583" y="800"/>
                  </a:cubicBezTo>
                  <a:cubicBezTo>
                    <a:pt x="616" y="800"/>
                    <a:pt x="647" y="781"/>
                    <a:pt x="660" y="749"/>
                  </a:cubicBezTo>
                  <a:cubicBezTo>
                    <a:pt x="677" y="707"/>
                    <a:pt x="657" y="659"/>
                    <a:pt x="615" y="642"/>
                  </a:cubicBezTo>
                  <a:cubicBezTo>
                    <a:pt x="410" y="558"/>
                    <a:pt x="301" y="418"/>
                    <a:pt x="239" y="296"/>
                  </a:cubicBezTo>
                  <a:cubicBezTo>
                    <a:pt x="208" y="235"/>
                    <a:pt x="191" y="179"/>
                    <a:pt x="181" y="139"/>
                  </a:cubicBezTo>
                  <a:cubicBezTo>
                    <a:pt x="176" y="119"/>
                    <a:pt x="172" y="103"/>
                    <a:pt x="171" y="92"/>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403" name="walking_woman_blue"/>
          <p:cNvGrpSpPr/>
          <p:nvPr userDrawn="1"/>
        </p:nvGrpSpPr>
        <p:grpSpPr>
          <a:xfrm>
            <a:off x="9664916" y="3589757"/>
            <a:ext cx="489347" cy="1146903"/>
            <a:chOff x="10231437" y="3351213"/>
            <a:chExt cx="558801" cy="1309687"/>
          </a:xfrm>
        </p:grpSpPr>
        <p:sp>
          <p:nvSpPr>
            <p:cNvPr id="404" name="Freeform 220"/>
            <p:cNvSpPr>
              <a:spLocks/>
            </p:cNvSpPr>
            <p:nvPr/>
          </p:nvSpPr>
          <p:spPr bwMode="auto">
            <a:xfrm>
              <a:off x="10398125" y="3351213"/>
              <a:ext cx="280988" cy="280987"/>
            </a:xfrm>
            <a:custGeom>
              <a:avLst/>
              <a:gdLst>
                <a:gd name="T0" fmla="*/ 29 w 518"/>
                <a:gd name="T1" fmla="*/ 205 h 518"/>
                <a:gd name="T2" fmla="*/ 312 w 518"/>
                <a:gd name="T3" fmla="*/ 29 h 518"/>
                <a:gd name="T4" fmla="*/ 488 w 518"/>
                <a:gd name="T5" fmla="*/ 312 h 518"/>
                <a:gd name="T6" fmla="*/ 205 w 518"/>
                <a:gd name="T7" fmla="*/ 488 h 518"/>
                <a:gd name="T8" fmla="*/ 29 w 518"/>
                <a:gd name="T9" fmla="*/ 205 h 518"/>
              </a:gdLst>
              <a:ahLst/>
              <a:cxnLst>
                <a:cxn ang="0">
                  <a:pos x="T0" y="T1"/>
                </a:cxn>
                <a:cxn ang="0">
                  <a:pos x="T2" y="T3"/>
                </a:cxn>
                <a:cxn ang="0">
                  <a:pos x="T4" y="T5"/>
                </a:cxn>
                <a:cxn ang="0">
                  <a:pos x="T6" y="T7"/>
                </a:cxn>
                <a:cxn ang="0">
                  <a:pos x="T8" y="T9"/>
                </a:cxn>
              </a:cxnLst>
              <a:rect l="0" t="0" r="r" b="b"/>
              <a:pathLst>
                <a:path w="518" h="518">
                  <a:moveTo>
                    <a:pt x="29" y="205"/>
                  </a:moveTo>
                  <a:cubicBezTo>
                    <a:pt x="59" y="78"/>
                    <a:pt x="185" y="0"/>
                    <a:pt x="312" y="29"/>
                  </a:cubicBezTo>
                  <a:cubicBezTo>
                    <a:pt x="439" y="59"/>
                    <a:pt x="518" y="185"/>
                    <a:pt x="488" y="312"/>
                  </a:cubicBezTo>
                  <a:cubicBezTo>
                    <a:pt x="458" y="439"/>
                    <a:pt x="332" y="518"/>
                    <a:pt x="205" y="488"/>
                  </a:cubicBezTo>
                  <a:cubicBezTo>
                    <a:pt x="78" y="458"/>
                    <a:pt x="0" y="332"/>
                    <a:pt x="29" y="205"/>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05" name="Freeform 221"/>
            <p:cNvSpPr>
              <a:spLocks/>
            </p:cNvSpPr>
            <p:nvPr/>
          </p:nvSpPr>
          <p:spPr bwMode="auto">
            <a:xfrm>
              <a:off x="10231437" y="3635375"/>
              <a:ext cx="476250" cy="1025525"/>
            </a:xfrm>
            <a:custGeom>
              <a:avLst/>
              <a:gdLst>
                <a:gd name="T0" fmla="*/ 427 w 879"/>
                <a:gd name="T1" fmla="*/ 485 h 1899"/>
                <a:gd name="T2" fmla="*/ 305 w 879"/>
                <a:gd name="T3" fmla="*/ 236 h 1899"/>
                <a:gd name="T4" fmla="*/ 304 w 879"/>
                <a:gd name="T5" fmla="*/ 234 h 1899"/>
                <a:gd name="T6" fmla="*/ 382 w 879"/>
                <a:gd name="T7" fmla="*/ 108 h 1899"/>
                <a:gd name="T8" fmla="*/ 406 w 879"/>
                <a:gd name="T9" fmla="*/ 105 h 1899"/>
                <a:gd name="T10" fmla="*/ 508 w 879"/>
                <a:gd name="T11" fmla="*/ 185 h 1899"/>
                <a:gd name="T12" fmla="*/ 508 w 879"/>
                <a:gd name="T13" fmla="*/ 186 h 1899"/>
                <a:gd name="T14" fmla="*/ 509 w 879"/>
                <a:gd name="T15" fmla="*/ 191 h 1899"/>
                <a:gd name="T16" fmla="*/ 517 w 879"/>
                <a:gd name="T17" fmla="*/ 214 h 1899"/>
                <a:gd name="T18" fmla="*/ 553 w 879"/>
                <a:gd name="T19" fmla="*/ 294 h 1899"/>
                <a:gd name="T20" fmla="*/ 561 w 879"/>
                <a:gd name="T21" fmla="*/ 308 h 1899"/>
                <a:gd name="T22" fmla="*/ 568 w 879"/>
                <a:gd name="T23" fmla="*/ 274 h 1899"/>
                <a:gd name="T24" fmla="*/ 469 w 879"/>
                <a:gd name="T25" fmla="*/ 23 h 1899"/>
                <a:gd name="T26" fmla="*/ 197 w 879"/>
                <a:gd name="T27" fmla="*/ 202 h 1899"/>
                <a:gd name="T28" fmla="*/ 138 w 879"/>
                <a:gd name="T29" fmla="*/ 784 h 1899"/>
                <a:gd name="T30" fmla="*/ 226 w 879"/>
                <a:gd name="T31" fmla="*/ 934 h 1899"/>
                <a:gd name="T32" fmla="*/ 267 w 879"/>
                <a:gd name="T33" fmla="*/ 1160 h 1899"/>
                <a:gd name="T34" fmla="*/ 48 w 879"/>
                <a:gd name="T35" fmla="*/ 1681 h 1899"/>
                <a:gd name="T36" fmla="*/ 59 w 879"/>
                <a:gd name="T37" fmla="*/ 1866 h 1899"/>
                <a:gd name="T38" fmla="*/ 146 w 879"/>
                <a:gd name="T39" fmla="*/ 1899 h 1899"/>
                <a:gd name="T40" fmla="*/ 244 w 879"/>
                <a:gd name="T41" fmla="*/ 1855 h 1899"/>
                <a:gd name="T42" fmla="*/ 526 w 879"/>
                <a:gd name="T43" fmla="*/ 1236 h 1899"/>
                <a:gd name="T44" fmla="*/ 617 w 879"/>
                <a:gd name="T45" fmla="*/ 1696 h 1899"/>
                <a:gd name="T46" fmla="*/ 615 w 879"/>
                <a:gd name="T47" fmla="*/ 1761 h 1899"/>
                <a:gd name="T48" fmla="*/ 741 w 879"/>
                <a:gd name="T49" fmla="*/ 1897 h 1899"/>
                <a:gd name="T50" fmla="*/ 746 w 879"/>
                <a:gd name="T51" fmla="*/ 1897 h 1899"/>
                <a:gd name="T52" fmla="*/ 877 w 879"/>
                <a:gd name="T53" fmla="*/ 1771 h 1899"/>
                <a:gd name="T54" fmla="*/ 879 w 879"/>
                <a:gd name="T55" fmla="*/ 1696 h 1899"/>
                <a:gd name="T56" fmla="*/ 670 w 879"/>
                <a:gd name="T57" fmla="*/ 968 h 1899"/>
                <a:gd name="T58" fmla="*/ 511 w 879"/>
                <a:gd name="T59" fmla="*/ 804 h 1899"/>
                <a:gd name="T60" fmla="*/ 513 w 879"/>
                <a:gd name="T61" fmla="*/ 582 h 1899"/>
                <a:gd name="T62" fmla="*/ 427 w 879"/>
                <a:gd name="T63" fmla="*/ 485 h 1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79" h="1899">
                  <a:moveTo>
                    <a:pt x="427" y="485"/>
                  </a:moveTo>
                  <a:cubicBezTo>
                    <a:pt x="347" y="377"/>
                    <a:pt x="315" y="274"/>
                    <a:pt x="305" y="236"/>
                  </a:cubicBezTo>
                  <a:cubicBezTo>
                    <a:pt x="304" y="234"/>
                    <a:pt x="304" y="234"/>
                    <a:pt x="304" y="234"/>
                  </a:cubicBezTo>
                  <a:cubicBezTo>
                    <a:pt x="291" y="178"/>
                    <a:pt x="325" y="121"/>
                    <a:pt x="382" y="108"/>
                  </a:cubicBezTo>
                  <a:cubicBezTo>
                    <a:pt x="390" y="106"/>
                    <a:pt x="398" y="105"/>
                    <a:pt x="406" y="105"/>
                  </a:cubicBezTo>
                  <a:cubicBezTo>
                    <a:pt x="455" y="105"/>
                    <a:pt x="497" y="138"/>
                    <a:pt x="508" y="185"/>
                  </a:cubicBezTo>
                  <a:cubicBezTo>
                    <a:pt x="508" y="186"/>
                    <a:pt x="508" y="186"/>
                    <a:pt x="508" y="186"/>
                  </a:cubicBezTo>
                  <a:cubicBezTo>
                    <a:pt x="509" y="191"/>
                    <a:pt x="509" y="191"/>
                    <a:pt x="509" y="191"/>
                  </a:cubicBezTo>
                  <a:cubicBezTo>
                    <a:pt x="511" y="196"/>
                    <a:pt x="513" y="204"/>
                    <a:pt x="517" y="214"/>
                  </a:cubicBezTo>
                  <a:cubicBezTo>
                    <a:pt x="524" y="233"/>
                    <a:pt x="535" y="262"/>
                    <a:pt x="553" y="294"/>
                  </a:cubicBezTo>
                  <a:cubicBezTo>
                    <a:pt x="555" y="299"/>
                    <a:pt x="558" y="304"/>
                    <a:pt x="561" y="308"/>
                  </a:cubicBezTo>
                  <a:cubicBezTo>
                    <a:pt x="563" y="297"/>
                    <a:pt x="566" y="285"/>
                    <a:pt x="568" y="274"/>
                  </a:cubicBezTo>
                  <a:cubicBezTo>
                    <a:pt x="598" y="170"/>
                    <a:pt x="559" y="45"/>
                    <a:pt x="469" y="23"/>
                  </a:cubicBezTo>
                  <a:cubicBezTo>
                    <a:pt x="380" y="0"/>
                    <a:pt x="250" y="49"/>
                    <a:pt x="197" y="202"/>
                  </a:cubicBezTo>
                  <a:cubicBezTo>
                    <a:pt x="126" y="414"/>
                    <a:pt x="111" y="551"/>
                    <a:pt x="138" y="784"/>
                  </a:cubicBezTo>
                  <a:cubicBezTo>
                    <a:pt x="153" y="862"/>
                    <a:pt x="185" y="907"/>
                    <a:pt x="226" y="934"/>
                  </a:cubicBezTo>
                  <a:cubicBezTo>
                    <a:pt x="239" y="966"/>
                    <a:pt x="268" y="1050"/>
                    <a:pt x="267" y="1160"/>
                  </a:cubicBezTo>
                  <a:cubicBezTo>
                    <a:pt x="267" y="1298"/>
                    <a:pt x="227" y="1478"/>
                    <a:pt x="48" y="1681"/>
                  </a:cubicBezTo>
                  <a:cubicBezTo>
                    <a:pt x="0" y="1735"/>
                    <a:pt x="5" y="1818"/>
                    <a:pt x="59" y="1866"/>
                  </a:cubicBezTo>
                  <a:cubicBezTo>
                    <a:pt x="84" y="1888"/>
                    <a:pt x="115" y="1899"/>
                    <a:pt x="146" y="1899"/>
                  </a:cubicBezTo>
                  <a:cubicBezTo>
                    <a:pt x="182" y="1899"/>
                    <a:pt x="218" y="1884"/>
                    <a:pt x="244" y="1855"/>
                  </a:cubicBezTo>
                  <a:cubicBezTo>
                    <a:pt x="437" y="1639"/>
                    <a:pt x="511" y="1418"/>
                    <a:pt x="526" y="1236"/>
                  </a:cubicBezTo>
                  <a:cubicBezTo>
                    <a:pt x="576" y="1342"/>
                    <a:pt x="617" y="1489"/>
                    <a:pt x="617" y="1696"/>
                  </a:cubicBezTo>
                  <a:cubicBezTo>
                    <a:pt x="617" y="1717"/>
                    <a:pt x="616" y="1738"/>
                    <a:pt x="615" y="1761"/>
                  </a:cubicBezTo>
                  <a:cubicBezTo>
                    <a:pt x="613" y="1833"/>
                    <a:pt x="669" y="1894"/>
                    <a:pt x="741" y="1897"/>
                  </a:cubicBezTo>
                  <a:cubicBezTo>
                    <a:pt x="743" y="1897"/>
                    <a:pt x="745" y="1897"/>
                    <a:pt x="746" y="1897"/>
                  </a:cubicBezTo>
                  <a:cubicBezTo>
                    <a:pt x="816" y="1897"/>
                    <a:pt x="874" y="1842"/>
                    <a:pt x="877" y="1771"/>
                  </a:cubicBezTo>
                  <a:cubicBezTo>
                    <a:pt x="878" y="1746"/>
                    <a:pt x="879" y="1721"/>
                    <a:pt x="879" y="1696"/>
                  </a:cubicBezTo>
                  <a:cubicBezTo>
                    <a:pt x="879" y="1351"/>
                    <a:pt x="778" y="1114"/>
                    <a:pt x="670" y="968"/>
                  </a:cubicBezTo>
                  <a:cubicBezTo>
                    <a:pt x="613" y="890"/>
                    <a:pt x="555" y="837"/>
                    <a:pt x="511" y="804"/>
                  </a:cubicBezTo>
                  <a:cubicBezTo>
                    <a:pt x="502" y="732"/>
                    <a:pt x="505" y="656"/>
                    <a:pt x="513" y="582"/>
                  </a:cubicBezTo>
                  <a:cubicBezTo>
                    <a:pt x="482" y="552"/>
                    <a:pt x="453" y="520"/>
                    <a:pt x="427" y="485"/>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06" name="Freeform 222"/>
            <p:cNvSpPr>
              <a:spLocks/>
            </p:cNvSpPr>
            <p:nvPr/>
          </p:nvSpPr>
          <p:spPr bwMode="auto">
            <a:xfrm>
              <a:off x="10401300" y="3698875"/>
              <a:ext cx="388938" cy="325437"/>
            </a:xfrm>
            <a:custGeom>
              <a:avLst/>
              <a:gdLst>
                <a:gd name="T0" fmla="*/ 720 w 720"/>
                <a:gd name="T1" fmla="*/ 517 h 602"/>
                <a:gd name="T2" fmla="*/ 635 w 720"/>
                <a:gd name="T3" fmla="*/ 434 h 602"/>
                <a:gd name="T4" fmla="*/ 625 w 720"/>
                <a:gd name="T5" fmla="*/ 434 h 602"/>
                <a:gd name="T6" fmla="*/ 402 w 720"/>
                <a:gd name="T7" fmla="*/ 379 h 602"/>
                <a:gd name="T8" fmla="*/ 221 w 720"/>
                <a:gd name="T9" fmla="*/ 187 h 602"/>
                <a:gd name="T10" fmla="*/ 184 w 720"/>
                <a:gd name="T11" fmla="*/ 103 h 602"/>
                <a:gd name="T12" fmla="*/ 176 w 720"/>
                <a:gd name="T13" fmla="*/ 79 h 602"/>
                <a:gd name="T14" fmla="*/ 174 w 720"/>
                <a:gd name="T15" fmla="*/ 74 h 602"/>
                <a:gd name="T16" fmla="*/ 174 w 720"/>
                <a:gd name="T17" fmla="*/ 73 h 602"/>
                <a:gd name="T18" fmla="*/ 73 w 720"/>
                <a:gd name="T19" fmla="*/ 11 h 602"/>
                <a:gd name="T20" fmla="*/ 11 w 720"/>
                <a:gd name="T21" fmla="*/ 111 h 602"/>
                <a:gd name="T22" fmla="*/ 11 w 720"/>
                <a:gd name="T23" fmla="*/ 111 h 602"/>
                <a:gd name="T24" fmla="*/ 130 w 720"/>
                <a:gd name="T25" fmla="*/ 355 h 602"/>
                <a:gd name="T26" fmla="*/ 318 w 720"/>
                <a:gd name="T27" fmla="*/ 524 h 602"/>
                <a:gd name="T28" fmla="*/ 624 w 720"/>
                <a:gd name="T29" fmla="*/ 602 h 602"/>
                <a:gd name="T30" fmla="*/ 625 w 720"/>
                <a:gd name="T31" fmla="*/ 602 h 602"/>
                <a:gd name="T32" fmla="*/ 637 w 720"/>
                <a:gd name="T33" fmla="*/ 602 h 602"/>
                <a:gd name="T34" fmla="*/ 720 w 720"/>
                <a:gd name="T35" fmla="*/ 517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0" h="602">
                  <a:moveTo>
                    <a:pt x="720" y="517"/>
                  </a:moveTo>
                  <a:cubicBezTo>
                    <a:pt x="719" y="471"/>
                    <a:pt x="681" y="434"/>
                    <a:pt x="635" y="434"/>
                  </a:cubicBezTo>
                  <a:cubicBezTo>
                    <a:pt x="632" y="434"/>
                    <a:pt x="628" y="434"/>
                    <a:pt x="625" y="434"/>
                  </a:cubicBezTo>
                  <a:cubicBezTo>
                    <a:pt x="531" y="434"/>
                    <a:pt x="460" y="411"/>
                    <a:pt x="402" y="379"/>
                  </a:cubicBezTo>
                  <a:cubicBezTo>
                    <a:pt x="315" y="329"/>
                    <a:pt x="257" y="253"/>
                    <a:pt x="221" y="187"/>
                  </a:cubicBezTo>
                  <a:cubicBezTo>
                    <a:pt x="204" y="154"/>
                    <a:pt x="191" y="125"/>
                    <a:pt x="184" y="103"/>
                  </a:cubicBezTo>
                  <a:cubicBezTo>
                    <a:pt x="180" y="93"/>
                    <a:pt x="178" y="85"/>
                    <a:pt x="176" y="79"/>
                  </a:cubicBezTo>
                  <a:cubicBezTo>
                    <a:pt x="175" y="77"/>
                    <a:pt x="175" y="75"/>
                    <a:pt x="174" y="74"/>
                  </a:cubicBezTo>
                  <a:cubicBezTo>
                    <a:pt x="174" y="73"/>
                    <a:pt x="174" y="73"/>
                    <a:pt x="174" y="73"/>
                  </a:cubicBezTo>
                  <a:cubicBezTo>
                    <a:pt x="163" y="28"/>
                    <a:pt x="118" y="0"/>
                    <a:pt x="73" y="11"/>
                  </a:cubicBezTo>
                  <a:cubicBezTo>
                    <a:pt x="28" y="21"/>
                    <a:pt x="0" y="67"/>
                    <a:pt x="11" y="111"/>
                  </a:cubicBezTo>
                  <a:cubicBezTo>
                    <a:pt x="11" y="111"/>
                    <a:pt x="11" y="111"/>
                    <a:pt x="11" y="111"/>
                  </a:cubicBezTo>
                  <a:cubicBezTo>
                    <a:pt x="13" y="118"/>
                    <a:pt x="40" y="234"/>
                    <a:pt x="130" y="355"/>
                  </a:cubicBezTo>
                  <a:cubicBezTo>
                    <a:pt x="175" y="415"/>
                    <a:pt x="236" y="477"/>
                    <a:pt x="318" y="524"/>
                  </a:cubicBezTo>
                  <a:cubicBezTo>
                    <a:pt x="400" y="571"/>
                    <a:pt x="503" y="602"/>
                    <a:pt x="624" y="602"/>
                  </a:cubicBezTo>
                  <a:cubicBezTo>
                    <a:pt x="624" y="602"/>
                    <a:pt x="625" y="602"/>
                    <a:pt x="625" y="602"/>
                  </a:cubicBezTo>
                  <a:cubicBezTo>
                    <a:pt x="629" y="602"/>
                    <a:pt x="633" y="602"/>
                    <a:pt x="637" y="602"/>
                  </a:cubicBezTo>
                  <a:cubicBezTo>
                    <a:pt x="683" y="601"/>
                    <a:pt x="720" y="563"/>
                    <a:pt x="720" y="517"/>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07" name="Freeform 223"/>
            <p:cNvSpPr>
              <a:spLocks/>
            </p:cNvSpPr>
            <p:nvPr/>
          </p:nvSpPr>
          <p:spPr bwMode="auto">
            <a:xfrm>
              <a:off x="10267950" y="3846513"/>
              <a:ext cx="411163" cy="490537"/>
            </a:xfrm>
            <a:custGeom>
              <a:avLst/>
              <a:gdLst>
                <a:gd name="T0" fmla="*/ 0 w 761"/>
                <a:gd name="T1" fmla="*/ 908 h 908"/>
                <a:gd name="T2" fmla="*/ 224 w 761"/>
                <a:gd name="T3" fmla="*/ 908 h 908"/>
                <a:gd name="T4" fmla="*/ 761 w 761"/>
                <a:gd name="T5" fmla="*/ 908 h 908"/>
                <a:gd name="T6" fmla="*/ 666 w 761"/>
                <a:gd name="T7" fmla="*/ 306 h 908"/>
                <a:gd name="T8" fmla="*/ 483 w 761"/>
                <a:gd name="T9" fmla="*/ 216 h 908"/>
                <a:gd name="T10" fmla="*/ 412 w 761"/>
                <a:gd name="T11" fmla="*/ 155 h 908"/>
                <a:gd name="T12" fmla="*/ 290 w 761"/>
                <a:gd name="T13" fmla="*/ 40 h 908"/>
                <a:gd name="T14" fmla="*/ 70 w 761"/>
                <a:gd name="T15" fmla="*/ 40 h 908"/>
                <a:gd name="T16" fmla="*/ 14 w 761"/>
                <a:gd name="T17" fmla="*/ 520 h 908"/>
                <a:gd name="T18" fmla="*/ 0 w 761"/>
                <a:gd name="T19" fmla="*/ 908 h 9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61" h="908">
                  <a:moveTo>
                    <a:pt x="0" y="908"/>
                  </a:moveTo>
                  <a:cubicBezTo>
                    <a:pt x="74" y="908"/>
                    <a:pt x="149" y="908"/>
                    <a:pt x="224" y="908"/>
                  </a:cubicBezTo>
                  <a:cubicBezTo>
                    <a:pt x="381" y="908"/>
                    <a:pt x="605" y="908"/>
                    <a:pt x="761" y="908"/>
                  </a:cubicBezTo>
                  <a:cubicBezTo>
                    <a:pt x="761" y="908"/>
                    <a:pt x="706" y="639"/>
                    <a:pt x="666" y="306"/>
                  </a:cubicBezTo>
                  <a:cubicBezTo>
                    <a:pt x="579" y="280"/>
                    <a:pt x="520" y="243"/>
                    <a:pt x="483" y="216"/>
                  </a:cubicBezTo>
                  <a:cubicBezTo>
                    <a:pt x="460" y="199"/>
                    <a:pt x="441" y="182"/>
                    <a:pt x="412" y="155"/>
                  </a:cubicBezTo>
                  <a:cubicBezTo>
                    <a:pt x="328" y="79"/>
                    <a:pt x="320" y="58"/>
                    <a:pt x="290" y="40"/>
                  </a:cubicBezTo>
                  <a:cubicBezTo>
                    <a:pt x="252" y="16"/>
                    <a:pt x="187" y="0"/>
                    <a:pt x="70" y="40"/>
                  </a:cubicBezTo>
                  <a:cubicBezTo>
                    <a:pt x="46" y="187"/>
                    <a:pt x="26" y="348"/>
                    <a:pt x="14" y="520"/>
                  </a:cubicBezTo>
                  <a:cubicBezTo>
                    <a:pt x="4" y="656"/>
                    <a:pt x="0" y="786"/>
                    <a:pt x="0" y="908"/>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408" name="wallet_blue"/>
          <p:cNvGrpSpPr/>
          <p:nvPr userDrawn="1"/>
        </p:nvGrpSpPr>
        <p:grpSpPr>
          <a:xfrm>
            <a:off x="10619373" y="3553964"/>
            <a:ext cx="955803" cy="1178240"/>
            <a:chOff x="6926263" y="5005388"/>
            <a:chExt cx="1125537" cy="1387475"/>
          </a:xfrm>
        </p:grpSpPr>
        <p:sp>
          <p:nvSpPr>
            <p:cNvPr id="409" name="Freeform 227"/>
            <p:cNvSpPr>
              <a:spLocks/>
            </p:cNvSpPr>
            <p:nvPr/>
          </p:nvSpPr>
          <p:spPr bwMode="auto">
            <a:xfrm>
              <a:off x="7651750" y="5746751"/>
              <a:ext cx="220662" cy="55563"/>
            </a:xfrm>
            <a:custGeom>
              <a:avLst/>
              <a:gdLst>
                <a:gd name="T0" fmla="*/ 346 w 382"/>
                <a:gd name="T1" fmla="*/ 97 h 97"/>
                <a:gd name="T2" fmla="*/ 349 w 382"/>
                <a:gd name="T3" fmla="*/ 91 h 97"/>
                <a:gd name="T4" fmla="*/ 382 w 382"/>
                <a:gd name="T5" fmla="*/ 0 h 97"/>
                <a:gd name="T6" fmla="*/ 0 w 382"/>
                <a:gd name="T7" fmla="*/ 0 h 97"/>
                <a:gd name="T8" fmla="*/ 129 w 382"/>
                <a:gd name="T9" fmla="*/ 97 h 97"/>
                <a:gd name="T10" fmla="*/ 346 w 382"/>
                <a:gd name="T11" fmla="*/ 97 h 97"/>
              </a:gdLst>
              <a:ahLst/>
              <a:cxnLst>
                <a:cxn ang="0">
                  <a:pos x="T0" y="T1"/>
                </a:cxn>
                <a:cxn ang="0">
                  <a:pos x="T2" y="T3"/>
                </a:cxn>
                <a:cxn ang="0">
                  <a:pos x="T4" y="T5"/>
                </a:cxn>
                <a:cxn ang="0">
                  <a:pos x="T6" y="T7"/>
                </a:cxn>
                <a:cxn ang="0">
                  <a:pos x="T8" y="T9"/>
                </a:cxn>
                <a:cxn ang="0">
                  <a:pos x="T10" y="T11"/>
                </a:cxn>
              </a:cxnLst>
              <a:rect l="0" t="0" r="r" b="b"/>
              <a:pathLst>
                <a:path w="382" h="97">
                  <a:moveTo>
                    <a:pt x="346" y="97"/>
                  </a:moveTo>
                  <a:cubicBezTo>
                    <a:pt x="347" y="95"/>
                    <a:pt x="348" y="93"/>
                    <a:pt x="349" y="91"/>
                  </a:cubicBezTo>
                  <a:cubicBezTo>
                    <a:pt x="363" y="61"/>
                    <a:pt x="374" y="31"/>
                    <a:pt x="382" y="0"/>
                  </a:cubicBezTo>
                  <a:cubicBezTo>
                    <a:pt x="0" y="0"/>
                    <a:pt x="0" y="0"/>
                    <a:pt x="0" y="0"/>
                  </a:cubicBezTo>
                  <a:cubicBezTo>
                    <a:pt x="129" y="97"/>
                    <a:pt x="129" y="97"/>
                    <a:pt x="129" y="97"/>
                  </a:cubicBezTo>
                  <a:cubicBezTo>
                    <a:pt x="346" y="97"/>
                    <a:pt x="346" y="97"/>
                    <a:pt x="346" y="97"/>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10" name="Freeform 228"/>
            <p:cNvSpPr>
              <a:spLocks/>
            </p:cNvSpPr>
            <p:nvPr/>
          </p:nvSpPr>
          <p:spPr bwMode="auto">
            <a:xfrm>
              <a:off x="7621588" y="5259388"/>
              <a:ext cx="385762" cy="588963"/>
            </a:xfrm>
            <a:custGeom>
              <a:avLst/>
              <a:gdLst>
                <a:gd name="T0" fmla="*/ 46 w 667"/>
                <a:gd name="T1" fmla="*/ 174 h 1021"/>
                <a:gd name="T2" fmla="*/ 85 w 667"/>
                <a:gd name="T3" fmla="*/ 199 h 1021"/>
                <a:gd name="T4" fmla="*/ 104 w 667"/>
                <a:gd name="T5" fmla="*/ 194 h 1021"/>
                <a:gd name="T6" fmla="*/ 128 w 667"/>
                <a:gd name="T7" fmla="*/ 157 h 1021"/>
                <a:gd name="T8" fmla="*/ 284 w 667"/>
                <a:gd name="T9" fmla="*/ 244 h 1021"/>
                <a:gd name="T10" fmla="*/ 454 w 667"/>
                <a:gd name="T11" fmla="*/ 959 h 1021"/>
                <a:gd name="T12" fmla="*/ 475 w 667"/>
                <a:gd name="T13" fmla="*/ 1016 h 1021"/>
                <a:gd name="T14" fmla="*/ 493 w 667"/>
                <a:gd name="T15" fmla="*/ 1021 h 1021"/>
                <a:gd name="T16" fmla="*/ 532 w 667"/>
                <a:gd name="T17" fmla="*/ 996 h 1021"/>
                <a:gd name="T18" fmla="*/ 337 w 667"/>
                <a:gd name="T19" fmla="*/ 175 h 1021"/>
                <a:gd name="T20" fmla="*/ 155 w 667"/>
                <a:gd name="T21" fmla="*/ 75 h 1021"/>
                <a:gd name="T22" fmla="*/ 159 w 667"/>
                <a:gd name="T23" fmla="*/ 30 h 1021"/>
                <a:gd name="T24" fmla="*/ 102 w 667"/>
                <a:gd name="T25" fmla="*/ 10 h 1021"/>
                <a:gd name="T26" fmla="*/ 30 w 667"/>
                <a:gd name="T27" fmla="*/ 45 h 1021"/>
                <a:gd name="T28" fmla="*/ 11 w 667"/>
                <a:gd name="T29" fmla="*/ 103 h 1021"/>
                <a:gd name="T30" fmla="*/ 46 w 667"/>
                <a:gd name="T31" fmla="*/ 174 h 10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67" h="1021">
                  <a:moveTo>
                    <a:pt x="46" y="174"/>
                  </a:moveTo>
                  <a:cubicBezTo>
                    <a:pt x="53" y="190"/>
                    <a:pt x="69" y="199"/>
                    <a:pt x="85" y="199"/>
                  </a:cubicBezTo>
                  <a:cubicBezTo>
                    <a:pt x="91" y="199"/>
                    <a:pt x="98" y="197"/>
                    <a:pt x="104" y="194"/>
                  </a:cubicBezTo>
                  <a:cubicBezTo>
                    <a:pt x="118" y="187"/>
                    <a:pt x="127" y="172"/>
                    <a:pt x="128" y="157"/>
                  </a:cubicBezTo>
                  <a:cubicBezTo>
                    <a:pt x="184" y="178"/>
                    <a:pt x="236" y="207"/>
                    <a:pt x="284" y="244"/>
                  </a:cubicBezTo>
                  <a:cubicBezTo>
                    <a:pt x="499" y="411"/>
                    <a:pt x="571" y="712"/>
                    <a:pt x="454" y="959"/>
                  </a:cubicBezTo>
                  <a:cubicBezTo>
                    <a:pt x="444" y="980"/>
                    <a:pt x="453" y="1006"/>
                    <a:pt x="475" y="1016"/>
                  </a:cubicBezTo>
                  <a:cubicBezTo>
                    <a:pt x="481" y="1019"/>
                    <a:pt x="487" y="1021"/>
                    <a:pt x="493" y="1021"/>
                  </a:cubicBezTo>
                  <a:cubicBezTo>
                    <a:pt x="509" y="1021"/>
                    <a:pt x="525" y="1011"/>
                    <a:pt x="532" y="996"/>
                  </a:cubicBezTo>
                  <a:cubicBezTo>
                    <a:pt x="667" y="713"/>
                    <a:pt x="584" y="368"/>
                    <a:pt x="337" y="175"/>
                  </a:cubicBezTo>
                  <a:cubicBezTo>
                    <a:pt x="281" y="132"/>
                    <a:pt x="220" y="99"/>
                    <a:pt x="155" y="75"/>
                  </a:cubicBezTo>
                  <a:cubicBezTo>
                    <a:pt x="165" y="62"/>
                    <a:pt x="167" y="45"/>
                    <a:pt x="159" y="30"/>
                  </a:cubicBezTo>
                  <a:cubicBezTo>
                    <a:pt x="149" y="9"/>
                    <a:pt x="123" y="0"/>
                    <a:pt x="102" y="10"/>
                  </a:cubicBezTo>
                  <a:cubicBezTo>
                    <a:pt x="30" y="45"/>
                    <a:pt x="30" y="45"/>
                    <a:pt x="30" y="45"/>
                  </a:cubicBezTo>
                  <a:cubicBezTo>
                    <a:pt x="9" y="56"/>
                    <a:pt x="0" y="82"/>
                    <a:pt x="11" y="103"/>
                  </a:cubicBezTo>
                  <a:lnTo>
                    <a:pt x="46" y="174"/>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11" name="Freeform 229"/>
            <p:cNvSpPr>
              <a:spLocks/>
            </p:cNvSpPr>
            <p:nvPr/>
          </p:nvSpPr>
          <p:spPr bwMode="auto">
            <a:xfrm>
              <a:off x="7473950" y="5611813"/>
              <a:ext cx="409575" cy="87313"/>
            </a:xfrm>
            <a:custGeom>
              <a:avLst/>
              <a:gdLst>
                <a:gd name="T0" fmla="*/ 697 w 709"/>
                <a:gd name="T1" fmla="*/ 0 h 151"/>
                <a:gd name="T2" fmla="*/ 0 w 709"/>
                <a:gd name="T3" fmla="*/ 0 h 151"/>
                <a:gd name="T4" fmla="*/ 200 w 709"/>
                <a:gd name="T5" fmla="*/ 151 h 151"/>
                <a:gd name="T6" fmla="*/ 704 w 709"/>
                <a:gd name="T7" fmla="*/ 151 h 151"/>
                <a:gd name="T8" fmla="*/ 697 w 709"/>
                <a:gd name="T9" fmla="*/ 0 h 151"/>
              </a:gdLst>
              <a:ahLst/>
              <a:cxnLst>
                <a:cxn ang="0">
                  <a:pos x="T0" y="T1"/>
                </a:cxn>
                <a:cxn ang="0">
                  <a:pos x="T2" y="T3"/>
                </a:cxn>
                <a:cxn ang="0">
                  <a:pos x="T4" y="T5"/>
                </a:cxn>
                <a:cxn ang="0">
                  <a:pos x="T6" y="T7"/>
                </a:cxn>
                <a:cxn ang="0">
                  <a:pos x="T8" y="T9"/>
                </a:cxn>
              </a:cxnLst>
              <a:rect l="0" t="0" r="r" b="b"/>
              <a:pathLst>
                <a:path w="709" h="151">
                  <a:moveTo>
                    <a:pt x="697" y="0"/>
                  </a:moveTo>
                  <a:cubicBezTo>
                    <a:pt x="0" y="0"/>
                    <a:pt x="0" y="0"/>
                    <a:pt x="0" y="0"/>
                  </a:cubicBezTo>
                  <a:cubicBezTo>
                    <a:pt x="200" y="151"/>
                    <a:pt x="200" y="151"/>
                    <a:pt x="200" y="151"/>
                  </a:cubicBezTo>
                  <a:cubicBezTo>
                    <a:pt x="704" y="151"/>
                    <a:pt x="704" y="151"/>
                    <a:pt x="704" y="151"/>
                  </a:cubicBezTo>
                  <a:cubicBezTo>
                    <a:pt x="709" y="100"/>
                    <a:pt x="706" y="49"/>
                    <a:pt x="697" y="0"/>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12" name="Freeform 230"/>
            <p:cNvSpPr>
              <a:spLocks/>
            </p:cNvSpPr>
            <p:nvPr/>
          </p:nvSpPr>
          <p:spPr bwMode="auto">
            <a:xfrm>
              <a:off x="7258050" y="5005388"/>
              <a:ext cx="300037" cy="549275"/>
            </a:xfrm>
            <a:custGeom>
              <a:avLst/>
              <a:gdLst>
                <a:gd name="T0" fmla="*/ 229 w 520"/>
                <a:gd name="T1" fmla="*/ 705 h 951"/>
                <a:gd name="T2" fmla="*/ 35 w 520"/>
                <a:gd name="T3" fmla="*/ 654 h 951"/>
                <a:gd name="T4" fmla="*/ 0 w 520"/>
                <a:gd name="T5" fmla="*/ 790 h 951"/>
                <a:gd name="T6" fmla="*/ 198 w 520"/>
                <a:gd name="T7" fmla="*/ 841 h 951"/>
                <a:gd name="T8" fmla="*/ 198 w 520"/>
                <a:gd name="T9" fmla="*/ 951 h 951"/>
                <a:gd name="T10" fmla="*/ 314 w 520"/>
                <a:gd name="T11" fmla="*/ 951 h 951"/>
                <a:gd name="T12" fmla="*/ 314 w 520"/>
                <a:gd name="T13" fmla="*/ 831 h 951"/>
                <a:gd name="T14" fmla="*/ 520 w 520"/>
                <a:gd name="T15" fmla="*/ 617 h 951"/>
                <a:gd name="T16" fmla="*/ 327 w 520"/>
                <a:gd name="T17" fmla="*/ 398 h 951"/>
                <a:gd name="T18" fmla="*/ 186 w 520"/>
                <a:gd name="T19" fmla="*/ 298 h 951"/>
                <a:gd name="T20" fmla="*/ 286 w 520"/>
                <a:gd name="T21" fmla="*/ 232 h 951"/>
                <a:gd name="T22" fmla="*/ 454 w 520"/>
                <a:gd name="T23" fmla="*/ 273 h 951"/>
                <a:gd name="T24" fmla="*/ 489 w 520"/>
                <a:gd name="T25" fmla="*/ 141 h 951"/>
                <a:gd name="T26" fmla="*/ 319 w 520"/>
                <a:gd name="T27" fmla="*/ 103 h 951"/>
                <a:gd name="T28" fmla="*/ 319 w 520"/>
                <a:gd name="T29" fmla="*/ 0 h 951"/>
                <a:gd name="T30" fmla="*/ 204 w 520"/>
                <a:gd name="T31" fmla="*/ 0 h 951"/>
                <a:gd name="T32" fmla="*/ 204 w 520"/>
                <a:gd name="T33" fmla="*/ 111 h 951"/>
                <a:gd name="T34" fmla="*/ 7 w 520"/>
                <a:gd name="T35" fmla="*/ 318 h 951"/>
                <a:gd name="T36" fmla="*/ 217 w 520"/>
                <a:gd name="T37" fmla="*/ 531 h 951"/>
                <a:gd name="T38" fmla="*/ 342 w 520"/>
                <a:gd name="T39" fmla="*/ 633 h 951"/>
                <a:gd name="T40" fmla="*/ 229 w 520"/>
                <a:gd name="T41" fmla="*/ 705 h 9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20" h="951">
                  <a:moveTo>
                    <a:pt x="229" y="705"/>
                  </a:moveTo>
                  <a:cubicBezTo>
                    <a:pt x="153" y="705"/>
                    <a:pt x="84" y="681"/>
                    <a:pt x="35" y="654"/>
                  </a:cubicBezTo>
                  <a:cubicBezTo>
                    <a:pt x="0" y="790"/>
                    <a:pt x="0" y="790"/>
                    <a:pt x="0" y="790"/>
                  </a:cubicBezTo>
                  <a:cubicBezTo>
                    <a:pt x="45" y="815"/>
                    <a:pt x="120" y="837"/>
                    <a:pt x="198" y="841"/>
                  </a:cubicBezTo>
                  <a:cubicBezTo>
                    <a:pt x="198" y="951"/>
                    <a:pt x="198" y="951"/>
                    <a:pt x="198" y="951"/>
                  </a:cubicBezTo>
                  <a:cubicBezTo>
                    <a:pt x="314" y="951"/>
                    <a:pt x="314" y="951"/>
                    <a:pt x="314" y="951"/>
                  </a:cubicBezTo>
                  <a:cubicBezTo>
                    <a:pt x="314" y="831"/>
                    <a:pt x="314" y="831"/>
                    <a:pt x="314" y="831"/>
                  </a:cubicBezTo>
                  <a:cubicBezTo>
                    <a:pt x="448" y="809"/>
                    <a:pt x="520" y="720"/>
                    <a:pt x="520" y="617"/>
                  </a:cubicBezTo>
                  <a:cubicBezTo>
                    <a:pt x="520" y="511"/>
                    <a:pt x="466" y="446"/>
                    <a:pt x="327" y="398"/>
                  </a:cubicBezTo>
                  <a:cubicBezTo>
                    <a:pt x="226" y="361"/>
                    <a:pt x="186" y="336"/>
                    <a:pt x="186" y="298"/>
                  </a:cubicBezTo>
                  <a:cubicBezTo>
                    <a:pt x="186" y="266"/>
                    <a:pt x="210" y="232"/>
                    <a:pt x="286" y="232"/>
                  </a:cubicBezTo>
                  <a:cubicBezTo>
                    <a:pt x="370" y="232"/>
                    <a:pt x="425" y="259"/>
                    <a:pt x="454" y="273"/>
                  </a:cubicBezTo>
                  <a:cubicBezTo>
                    <a:pt x="489" y="141"/>
                    <a:pt x="489" y="141"/>
                    <a:pt x="489" y="141"/>
                  </a:cubicBezTo>
                  <a:cubicBezTo>
                    <a:pt x="448" y="122"/>
                    <a:pt x="396" y="105"/>
                    <a:pt x="319" y="103"/>
                  </a:cubicBezTo>
                  <a:cubicBezTo>
                    <a:pt x="319" y="0"/>
                    <a:pt x="319" y="0"/>
                    <a:pt x="319" y="0"/>
                  </a:cubicBezTo>
                  <a:cubicBezTo>
                    <a:pt x="204" y="0"/>
                    <a:pt x="204" y="0"/>
                    <a:pt x="204" y="0"/>
                  </a:cubicBezTo>
                  <a:cubicBezTo>
                    <a:pt x="204" y="111"/>
                    <a:pt x="204" y="111"/>
                    <a:pt x="204" y="111"/>
                  </a:cubicBezTo>
                  <a:cubicBezTo>
                    <a:pt x="80" y="134"/>
                    <a:pt x="7" y="214"/>
                    <a:pt x="7" y="318"/>
                  </a:cubicBezTo>
                  <a:cubicBezTo>
                    <a:pt x="7" y="431"/>
                    <a:pt x="92" y="490"/>
                    <a:pt x="217" y="531"/>
                  </a:cubicBezTo>
                  <a:cubicBezTo>
                    <a:pt x="305" y="561"/>
                    <a:pt x="342" y="589"/>
                    <a:pt x="342" y="633"/>
                  </a:cubicBezTo>
                  <a:cubicBezTo>
                    <a:pt x="342" y="678"/>
                    <a:pt x="296" y="705"/>
                    <a:pt x="229" y="705"/>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13" name="Freeform 231"/>
            <p:cNvSpPr>
              <a:spLocks/>
            </p:cNvSpPr>
            <p:nvPr/>
          </p:nvSpPr>
          <p:spPr bwMode="auto">
            <a:xfrm>
              <a:off x="6926263" y="5259388"/>
              <a:ext cx="217487" cy="395288"/>
            </a:xfrm>
            <a:custGeom>
              <a:avLst/>
              <a:gdLst>
                <a:gd name="T0" fmla="*/ 235 w 374"/>
                <a:gd name="T1" fmla="*/ 286 h 684"/>
                <a:gd name="T2" fmla="*/ 134 w 374"/>
                <a:gd name="T3" fmla="*/ 214 h 684"/>
                <a:gd name="T4" fmla="*/ 206 w 374"/>
                <a:gd name="T5" fmla="*/ 167 h 684"/>
                <a:gd name="T6" fmla="*/ 326 w 374"/>
                <a:gd name="T7" fmla="*/ 196 h 684"/>
                <a:gd name="T8" fmla="*/ 352 w 374"/>
                <a:gd name="T9" fmla="*/ 101 h 684"/>
                <a:gd name="T10" fmla="*/ 229 w 374"/>
                <a:gd name="T11" fmla="*/ 74 h 684"/>
                <a:gd name="T12" fmla="*/ 229 w 374"/>
                <a:gd name="T13" fmla="*/ 0 h 684"/>
                <a:gd name="T14" fmla="*/ 147 w 374"/>
                <a:gd name="T15" fmla="*/ 0 h 684"/>
                <a:gd name="T16" fmla="*/ 147 w 374"/>
                <a:gd name="T17" fmla="*/ 79 h 684"/>
                <a:gd name="T18" fmla="*/ 5 w 374"/>
                <a:gd name="T19" fmla="*/ 229 h 684"/>
                <a:gd name="T20" fmla="*/ 156 w 374"/>
                <a:gd name="T21" fmla="*/ 382 h 684"/>
                <a:gd name="T22" fmla="*/ 246 w 374"/>
                <a:gd name="T23" fmla="*/ 455 h 684"/>
                <a:gd name="T24" fmla="*/ 165 w 374"/>
                <a:gd name="T25" fmla="*/ 507 h 684"/>
                <a:gd name="T26" fmla="*/ 26 w 374"/>
                <a:gd name="T27" fmla="*/ 470 h 684"/>
                <a:gd name="T28" fmla="*/ 0 w 374"/>
                <a:gd name="T29" fmla="*/ 568 h 684"/>
                <a:gd name="T30" fmla="*/ 143 w 374"/>
                <a:gd name="T31" fmla="*/ 604 h 684"/>
                <a:gd name="T32" fmla="*/ 143 w 374"/>
                <a:gd name="T33" fmla="*/ 684 h 684"/>
                <a:gd name="T34" fmla="*/ 226 w 374"/>
                <a:gd name="T35" fmla="*/ 684 h 684"/>
                <a:gd name="T36" fmla="*/ 226 w 374"/>
                <a:gd name="T37" fmla="*/ 597 h 684"/>
                <a:gd name="T38" fmla="*/ 374 w 374"/>
                <a:gd name="T39" fmla="*/ 443 h 684"/>
                <a:gd name="T40" fmla="*/ 235 w 374"/>
                <a:gd name="T41" fmla="*/ 286 h 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74" h="684">
                  <a:moveTo>
                    <a:pt x="235" y="286"/>
                  </a:moveTo>
                  <a:cubicBezTo>
                    <a:pt x="163" y="260"/>
                    <a:pt x="134" y="241"/>
                    <a:pt x="134" y="214"/>
                  </a:cubicBezTo>
                  <a:cubicBezTo>
                    <a:pt x="134" y="191"/>
                    <a:pt x="151" y="167"/>
                    <a:pt x="206" y="167"/>
                  </a:cubicBezTo>
                  <a:cubicBezTo>
                    <a:pt x="266" y="167"/>
                    <a:pt x="305" y="186"/>
                    <a:pt x="326" y="196"/>
                  </a:cubicBezTo>
                  <a:cubicBezTo>
                    <a:pt x="352" y="101"/>
                    <a:pt x="352" y="101"/>
                    <a:pt x="352" y="101"/>
                  </a:cubicBezTo>
                  <a:cubicBezTo>
                    <a:pt x="322" y="88"/>
                    <a:pt x="285" y="75"/>
                    <a:pt x="229" y="74"/>
                  </a:cubicBezTo>
                  <a:cubicBezTo>
                    <a:pt x="229" y="0"/>
                    <a:pt x="229" y="0"/>
                    <a:pt x="229" y="0"/>
                  </a:cubicBezTo>
                  <a:cubicBezTo>
                    <a:pt x="147" y="0"/>
                    <a:pt x="147" y="0"/>
                    <a:pt x="147" y="0"/>
                  </a:cubicBezTo>
                  <a:cubicBezTo>
                    <a:pt x="147" y="79"/>
                    <a:pt x="147" y="79"/>
                    <a:pt x="147" y="79"/>
                  </a:cubicBezTo>
                  <a:cubicBezTo>
                    <a:pt x="57" y="96"/>
                    <a:pt x="5" y="154"/>
                    <a:pt x="5" y="229"/>
                  </a:cubicBezTo>
                  <a:cubicBezTo>
                    <a:pt x="5" y="310"/>
                    <a:pt x="67" y="352"/>
                    <a:pt x="156" y="382"/>
                  </a:cubicBezTo>
                  <a:cubicBezTo>
                    <a:pt x="219" y="403"/>
                    <a:pt x="246" y="423"/>
                    <a:pt x="246" y="455"/>
                  </a:cubicBezTo>
                  <a:cubicBezTo>
                    <a:pt x="246" y="488"/>
                    <a:pt x="213" y="507"/>
                    <a:pt x="165" y="507"/>
                  </a:cubicBezTo>
                  <a:cubicBezTo>
                    <a:pt x="110" y="507"/>
                    <a:pt x="61" y="489"/>
                    <a:pt x="26" y="470"/>
                  </a:cubicBezTo>
                  <a:cubicBezTo>
                    <a:pt x="0" y="568"/>
                    <a:pt x="0" y="568"/>
                    <a:pt x="0" y="568"/>
                  </a:cubicBezTo>
                  <a:cubicBezTo>
                    <a:pt x="32" y="586"/>
                    <a:pt x="87" y="602"/>
                    <a:pt x="143" y="604"/>
                  </a:cubicBezTo>
                  <a:cubicBezTo>
                    <a:pt x="143" y="684"/>
                    <a:pt x="143" y="684"/>
                    <a:pt x="143" y="684"/>
                  </a:cubicBezTo>
                  <a:cubicBezTo>
                    <a:pt x="226" y="684"/>
                    <a:pt x="226" y="684"/>
                    <a:pt x="226" y="684"/>
                  </a:cubicBezTo>
                  <a:cubicBezTo>
                    <a:pt x="226" y="597"/>
                    <a:pt x="226" y="597"/>
                    <a:pt x="226" y="597"/>
                  </a:cubicBezTo>
                  <a:cubicBezTo>
                    <a:pt x="322" y="582"/>
                    <a:pt x="374" y="518"/>
                    <a:pt x="374" y="443"/>
                  </a:cubicBezTo>
                  <a:cubicBezTo>
                    <a:pt x="374" y="367"/>
                    <a:pt x="335" y="321"/>
                    <a:pt x="235" y="286"/>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14" name="Freeform 232"/>
            <p:cNvSpPr>
              <a:spLocks/>
            </p:cNvSpPr>
            <p:nvPr/>
          </p:nvSpPr>
          <p:spPr bwMode="auto">
            <a:xfrm>
              <a:off x="7353300" y="5611813"/>
              <a:ext cx="452437" cy="781050"/>
            </a:xfrm>
            <a:custGeom>
              <a:avLst/>
              <a:gdLst>
                <a:gd name="T0" fmla="*/ 693 w 782"/>
                <a:gd name="T1" fmla="*/ 444 h 1350"/>
                <a:gd name="T2" fmla="*/ 89 w 782"/>
                <a:gd name="T3" fmla="*/ 0 h 1350"/>
                <a:gd name="T4" fmla="*/ 0 w 782"/>
                <a:gd name="T5" fmla="*/ 88 h 1350"/>
                <a:gd name="T6" fmla="*/ 0 w 782"/>
                <a:gd name="T7" fmla="*/ 817 h 1350"/>
                <a:gd name="T8" fmla="*/ 89 w 782"/>
                <a:gd name="T9" fmla="*/ 906 h 1350"/>
                <a:gd name="T10" fmla="*/ 693 w 782"/>
                <a:gd name="T11" fmla="*/ 1350 h 1350"/>
                <a:gd name="T12" fmla="*/ 782 w 782"/>
                <a:gd name="T13" fmla="*/ 1261 h 1350"/>
                <a:gd name="T14" fmla="*/ 782 w 782"/>
                <a:gd name="T15" fmla="*/ 533 h 1350"/>
                <a:gd name="T16" fmla="*/ 693 w 782"/>
                <a:gd name="T17" fmla="*/ 444 h 1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82" h="1350">
                  <a:moveTo>
                    <a:pt x="693" y="444"/>
                  </a:moveTo>
                  <a:cubicBezTo>
                    <a:pt x="89" y="0"/>
                    <a:pt x="89" y="0"/>
                    <a:pt x="89" y="0"/>
                  </a:cubicBezTo>
                  <a:cubicBezTo>
                    <a:pt x="40" y="0"/>
                    <a:pt x="0" y="39"/>
                    <a:pt x="0" y="88"/>
                  </a:cubicBezTo>
                  <a:cubicBezTo>
                    <a:pt x="0" y="817"/>
                    <a:pt x="0" y="817"/>
                    <a:pt x="0" y="817"/>
                  </a:cubicBezTo>
                  <a:cubicBezTo>
                    <a:pt x="0" y="856"/>
                    <a:pt x="25" y="862"/>
                    <a:pt x="89" y="906"/>
                  </a:cubicBezTo>
                  <a:cubicBezTo>
                    <a:pt x="693" y="1350"/>
                    <a:pt x="693" y="1350"/>
                    <a:pt x="693" y="1350"/>
                  </a:cubicBezTo>
                  <a:cubicBezTo>
                    <a:pt x="742" y="1350"/>
                    <a:pt x="782" y="1310"/>
                    <a:pt x="782" y="1261"/>
                  </a:cubicBezTo>
                  <a:cubicBezTo>
                    <a:pt x="782" y="533"/>
                    <a:pt x="782" y="533"/>
                    <a:pt x="782" y="533"/>
                  </a:cubicBezTo>
                  <a:cubicBezTo>
                    <a:pt x="781" y="500"/>
                    <a:pt x="693" y="444"/>
                    <a:pt x="693" y="444"/>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15" name="Freeform 233"/>
            <p:cNvSpPr>
              <a:spLocks/>
            </p:cNvSpPr>
            <p:nvPr/>
          </p:nvSpPr>
          <p:spPr bwMode="auto">
            <a:xfrm>
              <a:off x="7788275" y="5611813"/>
              <a:ext cx="263525" cy="549275"/>
            </a:xfrm>
            <a:custGeom>
              <a:avLst/>
              <a:gdLst>
                <a:gd name="T0" fmla="*/ 456 w 456"/>
                <a:gd name="T1" fmla="*/ 88 h 950"/>
                <a:gd name="T2" fmla="*/ 367 w 456"/>
                <a:gd name="T3" fmla="*/ 0 h 950"/>
                <a:gd name="T4" fmla="*/ 359 w 456"/>
                <a:gd name="T5" fmla="*/ 0 h 950"/>
                <a:gd name="T6" fmla="*/ 296 w 456"/>
                <a:gd name="T7" fmla="*/ 409 h 950"/>
                <a:gd name="T8" fmla="*/ 205 w 456"/>
                <a:gd name="T9" fmla="*/ 466 h 950"/>
                <a:gd name="T10" fmla="*/ 162 w 456"/>
                <a:gd name="T11" fmla="*/ 457 h 950"/>
                <a:gd name="T12" fmla="*/ 114 w 456"/>
                <a:gd name="T13" fmla="*/ 408 h 950"/>
                <a:gd name="T14" fmla="*/ 0 w 456"/>
                <a:gd name="T15" fmla="*/ 408 h 950"/>
                <a:gd name="T16" fmla="*/ 12 w 456"/>
                <a:gd name="T17" fmla="*/ 417 h 950"/>
                <a:gd name="T18" fmla="*/ 101 w 456"/>
                <a:gd name="T19" fmla="*/ 506 h 950"/>
                <a:gd name="T20" fmla="*/ 101 w 456"/>
                <a:gd name="T21" fmla="*/ 950 h 950"/>
                <a:gd name="T22" fmla="*/ 367 w 456"/>
                <a:gd name="T23" fmla="*/ 950 h 950"/>
                <a:gd name="T24" fmla="*/ 456 w 456"/>
                <a:gd name="T25" fmla="*/ 861 h 950"/>
                <a:gd name="T26" fmla="*/ 456 w 456"/>
                <a:gd name="T27" fmla="*/ 88 h 9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6" h="950">
                  <a:moveTo>
                    <a:pt x="456" y="88"/>
                  </a:moveTo>
                  <a:cubicBezTo>
                    <a:pt x="456" y="39"/>
                    <a:pt x="416" y="0"/>
                    <a:pt x="367" y="0"/>
                  </a:cubicBezTo>
                  <a:cubicBezTo>
                    <a:pt x="359" y="0"/>
                    <a:pt x="359" y="0"/>
                    <a:pt x="359" y="0"/>
                  </a:cubicBezTo>
                  <a:cubicBezTo>
                    <a:pt x="378" y="136"/>
                    <a:pt x="358" y="278"/>
                    <a:pt x="296" y="409"/>
                  </a:cubicBezTo>
                  <a:cubicBezTo>
                    <a:pt x="280" y="444"/>
                    <a:pt x="244" y="466"/>
                    <a:pt x="205" y="466"/>
                  </a:cubicBezTo>
                  <a:cubicBezTo>
                    <a:pt x="190" y="466"/>
                    <a:pt x="176" y="463"/>
                    <a:pt x="162" y="457"/>
                  </a:cubicBezTo>
                  <a:cubicBezTo>
                    <a:pt x="140" y="446"/>
                    <a:pt x="124" y="429"/>
                    <a:pt x="114" y="408"/>
                  </a:cubicBezTo>
                  <a:cubicBezTo>
                    <a:pt x="0" y="408"/>
                    <a:pt x="0" y="408"/>
                    <a:pt x="0" y="408"/>
                  </a:cubicBezTo>
                  <a:cubicBezTo>
                    <a:pt x="12" y="417"/>
                    <a:pt x="12" y="417"/>
                    <a:pt x="12" y="417"/>
                  </a:cubicBezTo>
                  <a:cubicBezTo>
                    <a:pt x="12" y="417"/>
                    <a:pt x="101" y="468"/>
                    <a:pt x="101" y="506"/>
                  </a:cubicBezTo>
                  <a:cubicBezTo>
                    <a:pt x="101" y="950"/>
                    <a:pt x="101" y="950"/>
                    <a:pt x="101" y="950"/>
                  </a:cubicBezTo>
                  <a:cubicBezTo>
                    <a:pt x="367" y="950"/>
                    <a:pt x="367" y="950"/>
                    <a:pt x="367" y="950"/>
                  </a:cubicBezTo>
                  <a:cubicBezTo>
                    <a:pt x="416" y="950"/>
                    <a:pt x="456" y="910"/>
                    <a:pt x="456" y="861"/>
                  </a:cubicBezTo>
                  <a:lnTo>
                    <a:pt x="456" y="88"/>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16" name="Freeform 234"/>
            <p:cNvSpPr>
              <a:spLocks/>
            </p:cNvSpPr>
            <p:nvPr/>
          </p:nvSpPr>
          <p:spPr bwMode="auto">
            <a:xfrm>
              <a:off x="7083425" y="5041901"/>
              <a:ext cx="119062" cy="217488"/>
            </a:xfrm>
            <a:custGeom>
              <a:avLst/>
              <a:gdLst>
                <a:gd name="T0" fmla="*/ 128 w 205"/>
                <a:gd name="T1" fmla="*/ 157 h 375"/>
                <a:gd name="T2" fmla="*/ 73 w 205"/>
                <a:gd name="T3" fmla="*/ 117 h 375"/>
                <a:gd name="T4" fmla="*/ 112 w 205"/>
                <a:gd name="T5" fmla="*/ 91 h 375"/>
                <a:gd name="T6" fmla="*/ 178 w 205"/>
                <a:gd name="T7" fmla="*/ 107 h 375"/>
                <a:gd name="T8" fmla="*/ 192 w 205"/>
                <a:gd name="T9" fmla="*/ 55 h 375"/>
                <a:gd name="T10" fmla="*/ 125 w 205"/>
                <a:gd name="T11" fmla="*/ 40 h 375"/>
                <a:gd name="T12" fmla="*/ 125 w 205"/>
                <a:gd name="T13" fmla="*/ 0 h 375"/>
                <a:gd name="T14" fmla="*/ 80 w 205"/>
                <a:gd name="T15" fmla="*/ 0 h 375"/>
                <a:gd name="T16" fmla="*/ 80 w 205"/>
                <a:gd name="T17" fmla="*/ 43 h 375"/>
                <a:gd name="T18" fmla="*/ 2 w 205"/>
                <a:gd name="T19" fmla="*/ 125 h 375"/>
                <a:gd name="T20" fmla="*/ 85 w 205"/>
                <a:gd name="T21" fmla="*/ 209 h 375"/>
                <a:gd name="T22" fmla="*/ 134 w 205"/>
                <a:gd name="T23" fmla="*/ 249 h 375"/>
                <a:gd name="T24" fmla="*/ 90 w 205"/>
                <a:gd name="T25" fmla="*/ 278 h 375"/>
                <a:gd name="T26" fmla="*/ 13 w 205"/>
                <a:gd name="T27" fmla="*/ 258 h 375"/>
                <a:gd name="T28" fmla="*/ 0 w 205"/>
                <a:gd name="T29" fmla="*/ 311 h 375"/>
                <a:gd name="T30" fmla="*/ 78 w 205"/>
                <a:gd name="T31" fmla="*/ 331 h 375"/>
                <a:gd name="T32" fmla="*/ 78 w 205"/>
                <a:gd name="T33" fmla="*/ 375 h 375"/>
                <a:gd name="T34" fmla="*/ 123 w 205"/>
                <a:gd name="T35" fmla="*/ 375 h 375"/>
                <a:gd name="T36" fmla="*/ 123 w 205"/>
                <a:gd name="T37" fmla="*/ 328 h 375"/>
                <a:gd name="T38" fmla="*/ 205 w 205"/>
                <a:gd name="T39" fmla="*/ 243 h 375"/>
                <a:gd name="T40" fmla="*/ 128 w 205"/>
                <a:gd name="T41" fmla="*/ 157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5" h="375">
                  <a:moveTo>
                    <a:pt x="128" y="157"/>
                  </a:moveTo>
                  <a:cubicBezTo>
                    <a:pt x="89" y="142"/>
                    <a:pt x="73" y="132"/>
                    <a:pt x="73" y="117"/>
                  </a:cubicBezTo>
                  <a:cubicBezTo>
                    <a:pt x="73" y="105"/>
                    <a:pt x="82" y="91"/>
                    <a:pt x="112" y="91"/>
                  </a:cubicBezTo>
                  <a:cubicBezTo>
                    <a:pt x="145" y="91"/>
                    <a:pt x="167" y="102"/>
                    <a:pt x="178" y="107"/>
                  </a:cubicBezTo>
                  <a:cubicBezTo>
                    <a:pt x="192" y="55"/>
                    <a:pt x="192" y="55"/>
                    <a:pt x="192" y="55"/>
                  </a:cubicBezTo>
                  <a:cubicBezTo>
                    <a:pt x="176" y="48"/>
                    <a:pt x="155" y="41"/>
                    <a:pt x="125" y="40"/>
                  </a:cubicBezTo>
                  <a:cubicBezTo>
                    <a:pt x="125" y="0"/>
                    <a:pt x="125" y="0"/>
                    <a:pt x="125" y="0"/>
                  </a:cubicBezTo>
                  <a:cubicBezTo>
                    <a:pt x="80" y="0"/>
                    <a:pt x="80" y="0"/>
                    <a:pt x="80" y="0"/>
                  </a:cubicBezTo>
                  <a:cubicBezTo>
                    <a:pt x="80" y="43"/>
                    <a:pt x="80" y="43"/>
                    <a:pt x="80" y="43"/>
                  </a:cubicBezTo>
                  <a:cubicBezTo>
                    <a:pt x="31" y="53"/>
                    <a:pt x="2" y="84"/>
                    <a:pt x="2" y="125"/>
                  </a:cubicBezTo>
                  <a:cubicBezTo>
                    <a:pt x="2" y="170"/>
                    <a:pt x="36" y="193"/>
                    <a:pt x="85" y="209"/>
                  </a:cubicBezTo>
                  <a:cubicBezTo>
                    <a:pt x="120" y="221"/>
                    <a:pt x="134" y="232"/>
                    <a:pt x="134" y="249"/>
                  </a:cubicBezTo>
                  <a:cubicBezTo>
                    <a:pt x="134" y="267"/>
                    <a:pt x="116" y="278"/>
                    <a:pt x="90" y="278"/>
                  </a:cubicBezTo>
                  <a:cubicBezTo>
                    <a:pt x="60" y="278"/>
                    <a:pt x="33" y="268"/>
                    <a:pt x="13" y="258"/>
                  </a:cubicBezTo>
                  <a:cubicBezTo>
                    <a:pt x="0" y="311"/>
                    <a:pt x="0" y="311"/>
                    <a:pt x="0" y="311"/>
                  </a:cubicBezTo>
                  <a:cubicBezTo>
                    <a:pt x="17" y="321"/>
                    <a:pt x="47" y="330"/>
                    <a:pt x="78" y="331"/>
                  </a:cubicBezTo>
                  <a:cubicBezTo>
                    <a:pt x="78" y="375"/>
                    <a:pt x="78" y="375"/>
                    <a:pt x="78" y="375"/>
                  </a:cubicBezTo>
                  <a:cubicBezTo>
                    <a:pt x="123" y="375"/>
                    <a:pt x="123" y="375"/>
                    <a:pt x="123" y="375"/>
                  </a:cubicBezTo>
                  <a:cubicBezTo>
                    <a:pt x="123" y="328"/>
                    <a:pt x="123" y="328"/>
                    <a:pt x="123" y="328"/>
                  </a:cubicBezTo>
                  <a:cubicBezTo>
                    <a:pt x="176" y="319"/>
                    <a:pt x="205" y="284"/>
                    <a:pt x="205" y="243"/>
                  </a:cubicBezTo>
                  <a:cubicBezTo>
                    <a:pt x="205" y="201"/>
                    <a:pt x="183" y="176"/>
                    <a:pt x="128" y="157"/>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417" name="whole_life_blue"/>
          <p:cNvGrpSpPr/>
          <p:nvPr userDrawn="1"/>
        </p:nvGrpSpPr>
        <p:grpSpPr>
          <a:xfrm>
            <a:off x="587472" y="5261007"/>
            <a:ext cx="920613" cy="1175512"/>
            <a:chOff x="5259387" y="5102226"/>
            <a:chExt cx="1181101" cy="1508124"/>
          </a:xfrm>
        </p:grpSpPr>
        <p:sp>
          <p:nvSpPr>
            <p:cNvPr id="418" name="Freeform 238"/>
            <p:cNvSpPr>
              <a:spLocks noEditPoints="1"/>
            </p:cNvSpPr>
            <p:nvPr/>
          </p:nvSpPr>
          <p:spPr bwMode="auto">
            <a:xfrm>
              <a:off x="6167438" y="5713413"/>
              <a:ext cx="74613" cy="74612"/>
            </a:xfrm>
            <a:custGeom>
              <a:avLst/>
              <a:gdLst>
                <a:gd name="T0" fmla="*/ 119 w 119"/>
                <a:gd name="T1" fmla="*/ 59 h 119"/>
                <a:gd name="T2" fmla="*/ 59 w 119"/>
                <a:gd name="T3" fmla="*/ 119 h 119"/>
                <a:gd name="T4" fmla="*/ 0 w 119"/>
                <a:gd name="T5" fmla="*/ 59 h 119"/>
                <a:gd name="T6" fmla="*/ 59 w 119"/>
                <a:gd name="T7" fmla="*/ 0 h 119"/>
                <a:gd name="T8" fmla="*/ 119 w 119"/>
                <a:gd name="T9" fmla="*/ 59 h 119"/>
                <a:gd name="T10" fmla="*/ 119 w 119"/>
                <a:gd name="T11" fmla="*/ 59 h 119"/>
                <a:gd name="T12" fmla="*/ 119 w 119"/>
                <a:gd name="T13" fmla="*/ 59 h 119"/>
              </a:gdLst>
              <a:ahLst/>
              <a:cxnLst>
                <a:cxn ang="0">
                  <a:pos x="T0" y="T1"/>
                </a:cxn>
                <a:cxn ang="0">
                  <a:pos x="T2" y="T3"/>
                </a:cxn>
                <a:cxn ang="0">
                  <a:pos x="T4" y="T5"/>
                </a:cxn>
                <a:cxn ang="0">
                  <a:pos x="T6" y="T7"/>
                </a:cxn>
                <a:cxn ang="0">
                  <a:pos x="T8" y="T9"/>
                </a:cxn>
                <a:cxn ang="0">
                  <a:pos x="T10" y="T11"/>
                </a:cxn>
                <a:cxn ang="0">
                  <a:pos x="T12" y="T13"/>
                </a:cxn>
              </a:cxnLst>
              <a:rect l="0" t="0" r="r" b="b"/>
              <a:pathLst>
                <a:path w="119" h="119">
                  <a:moveTo>
                    <a:pt x="119" y="59"/>
                  </a:moveTo>
                  <a:cubicBezTo>
                    <a:pt x="119" y="92"/>
                    <a:pt x="92" y="119"/>
                    <a:pt x="59" y="119"/>
                  </a:cubicBezTo>
                  <a:cubicBezTo>
                    <a:pt x="26" y="119"/>
                    <a:pt x="0" y="92"/>
                    <a:pt x="0" y="59"/>
                  </a:cubicBezTo>
                  <a:cubicBezTo>
                    <a:pt x="0" y="26"/>
                    <a:pt x="26" y="0"/>
                    <a:pt x="59" y="0"/>
                  </a:cubicBezTo>
                  <a:cubicBezTo>
                    <a:pt x="92" y="0"/>
                    <a:pt x="119" y="26"/>
                    <a:pt x="119" y="59"/>
                  </a:cubicBezTo>
                  <a:close/>
                  <a:moveTo>
                    <a:pt x="119" y="59"/>
                  </a:moveTo>
                  <a:cubicBezTo>
                    <a:pt x="119" y="59"/>
                    <a:pt x="119" y="59"/>
                    <a:pt x="119" y="59"/>
                  </a:cubicBezTo>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19" name="Freeform 239"/>
            <p:cNvSpPr>
              <a:spLocks noEditPoints="1"/>
            </p:cNvSpPr>
            <p:nvPr/>
          </p:nvSpPr>
          <p:spPr bwMode="auto">
            <a:xfrm>
              <a:off x="6121400" y="5773738"/>
              <a:ext cx="46038" cy="44450"/>
            </a:xfrm>
            <a:custGeom>
              <a:avLst/>
              <a:gdLst>
                <a:gd name="T0" fmla="*/ 72 w 72"/>
                <a:gd name="T1" fmla="*/ 36 h 71"/>
                <a:gd name="T2" fmla="*/ 36 w 72"/>
                <a:gd name="T3" fmla="*/ 71 h 71"/>
                <a:gd name="T4" fmla="*/ 0 w 72"/>
                <a:gd name="T5" fmla="*/ 36 h 71"/>
                <a:gd name="T6" fmla="*/ 36 w 72"/>
                <a:gd name="T7" fmla="*/ 0 h 71"/>
                <a:gd name="T8" fmla="*/ 72 w 72"/>
                <a:gd name="T9" fmla="*/ 36 h 71"/>
                <a:gd name="T10" fmla="*/ 72 w 72"/>
                <a:gd name="T11" fmla="*/ 36 h 71"/>
                <a:gd name="T12" fmla="*/ 72 w 72"/>
                <a:gd name="T13" fmla="*/ 36 h 71"/>
              </a:gdLst>
              <a:ahLst/>
              <a:cxnLst>
                <a:cxn ang="0">
                  <a:pos x="T0" y="T1"/>
                </a:cxn>
                <a:cxn ang="0">
                  <a:pos x="T2" y="T3"/>
                </a:cxn>
                <a:cxn ang="0">
                  <a:pos x="T4" y="T5"/>
                </a:cxn>
                <a:cxn ang="0">
                  <a:pos x="T6" y="T7"/>
                </a:cxn>
                <a:cxn ang="0">
                  <a:pos x="T8" y="T9"/>
                </a:cxn>
                <a:cxn ang="0">
                  <a:pos x="T10" y="T11"/>
                </a:cxn>
                <a:cxn ang="0">
                  <a:pos x="T12" y="T13"/>
                </a:cxn>
              </a:cxnLst>
              <a:rect l="0" t="0" r="r" b="b"/>
              <a:pathLst>
                <a:path w="72" h="71">
                  <a:moveTo>
                    <a:pt x="72" y="36"/>
                  </a:moveTo>
                  <a:cubicBezTo>
                    <a:pt x="72" y="55"/>
                    <a:pt x="55" y="71"/>
                    <a:pt x="36" y="71"/>
                  </a:cubicBezTo>
                  <a:cubicBezTo>
                    <a:pt x="16" y="71"/>
                    <a:pt x="0" y="55"/>
                    <a:pt x="0" y="36"/>
                  </a:cubicBezTo>
                  <a:cubicBezTo>
                    <a:pt x="0" y="16"/>
                    <a:pt x="16" y="0"/>
                    <a:pt x="36" y="0"/>
                  </a:cubicBezTo>
                  <a:cubicBezTo>
                    <a:pt x="55" y="0"/>
                    <a:pt x="72" y="16"/>
                    <a:pt x="72" y="36"/>
                  </a:cubicBezTo>
                  <a:close/>
                  <a:moveTo>
                    <a:pt x="72" y="36"/>
                  </a:moveTo>
                  <a:cubicBezTo>
                    <a:pt x="72" y="36"/>
                    <a:pt x="72" y="36"/>
                    <a:pt x="72" y="36"/>
                  </a:cubicBezTo>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20" name="Freeform 240"/>
            <p:cNvSpPr>
              <a:spLocks noEditPoints="1"/>
            </p:cNvSpPr>
            <p:nvPr/>
          </p:nvSpPr>
          <p:spPr bwMode="auto">
            <a:xfrm>
              <a:off x="6008688" y="5394325"/>
              <a:ext cx="431800" cy="322262"/>
            </a:xfrm>
            <a:custGeom>
              <a:avLst/>
              <a:gdLst>
                <a:gd name="T0" fmla="*/ 448 w 688"/>
                <a:gd name="T1" fmla="*/ 19 h 513"/>
                <a:gd name="T2" fmla="*/ 251 w 688"/>
                <a:gd name="T3" fmla="*/ 0 h 513"/>
                <a:gd name="T4" fmla="*/ 0 w 688"/>
                <a:gd name="T5" fmla="*/ 280 h 513"/>
                <a:gd name="T6" fmla="*/ 176 w 688"/>
                <a:gd name="T7" fmla="*/ 429 h 513"/>
                <a:gd name="T8" fmla="*/ 354 w 688"/>
                <a:gd name="T9" fmla="*/ 468 h 513"/>
                <a:gd name="T10" fmla="*/ 564 w 688"/>
                <a:gd name="T11" fmla="*/ 422 h 513"/>
                <a:gd name="T12" fmla="*/ 688 w 688"/>
                <a:gd name="T13" fmla="*/ 299 h 513"/>
                <a:gd name="T14" fmla="*/ 452 w 688"/>
                <a:gd name="T15" fmla="*/ 262 h 513"/>
                <a:gd name="T16" fmla="*/ 452 w 688"/>
                <a:gd name="T17" fmla="*/ 304 h 513"/>
                <a:gd name="T18" fmla="*/ 452 w 688"/>
                <a:gd name="T19" fmla="*/ 262 h 513"/>
                <a:gd name="T20" fmla="*/ 316 w 688"/>
                <a:gd name="T21" fmla="*/ 77 h 513"/>
                <a:gd name="T22" fmla="*/ 332 w 688"/>
                <a:gd name="T23" fmla="*/ 139 h 513"/>
                <a:gd name="T24" fmla="*/ 282 w 688"/>
                <a:gd name="T25" fmla="*/ 111 h 513"/>
                <a:gd name="T26" fmla="*/ 386 w 688"/>
                <a:gd name="T27" fmla="*/ 285 h 513"/>
                <a:gd name="T28" fmla="*/ 365 w 688"/>
                <a:gd name="T29" fmla="*/ 268 h 513"/>
                <a:gd name="T30" fmla="*/ 356 w 688"/>
                <a:gd name="T31" fmla="*/ 338 h 513"/>
                <a:gd name="T32" fmla="*/ 354 w 688"/>
                <a:gd name="T33" fmla="*/ 426 h 513"/>
                <a:gd name="T34" fmla="*/ 321 w 688"/>
                <a:gd name="T35" fmla="*/ 416 h 513"/>
                <a:gd name="T36" fmla="*/ 311 w 688"/>
                <a:gd name="T37" fmla="*/ 287 h 513"/>
                <a:gd name="T38" fmla="*/ 309 w 688"/>
                <a:gd name="T39" fmla="*/ 423 h 513"/>
                <a:gd name="T40" fmla="*/ 292 w 688"/>
                <a:gd name="T41" fmla="*/ 436 h 513"/>
                <a:gd name="T42" fmla="*/ 275 w 688"/>
                <a:gd name="T43" fmla="*/ 342 h 513"/>
                <a:gd name="T44" fmla="*/ 269 w 688"/>
                <a:gd name="T45" fmla="*/ 268 h 513"/>
                <a:gd name="T46" fmla="*/ 247 w 688"/>
                <a:gd name="T47" fmla="*/ 285 h 513"/>
                <a:gd name="T48" fmla="*/ 258 w 688"/>
                <a:gd name="T49" fmla="*/ 170 h 513"/>
                <a:gd name="T50" fmla="*/ 308 w 688"/>
                <a:gd name="T51" fmla="*/ 153 h 513"/>
                <a:gd name="T52" fmla="*/ 308 w 688"/>
                <a:gd name="T53" fmla="*/ 153 h 513"/>
                <a:gd name="T54" fmla="*/ 355 w 688"/>
                <a:gd name="T55" fmla="*/ 154 h 513"/>
                <a:gd name="T56" fmla="*/ 395 w 688"/>
                <a:gd name="T57" fmla="*/ 264 h 513"/>
                <a:gd name="T58" fmla="*/ 488 w 688"/>
                <a:gd name="T59" fmla="*/ 356 h 513"/>
                <a:gd name="T60" fmla="*/ 489 w 688"/>
                <a:gd name="T61" fmla="*/ 382 h 513"/>
                <a:gd name="T62" fmla="*/ 474 w 688"/>
                <a:gd name="T63" fmla="*/ 422 h 513"/>
                <a:gd name="T64" fmla="*/ 455 w 688"/>
                <a:gd name="T65" fmla="*/ 422 h 513"/>
                <a:gd name="T66" fmla="*/ 450 w 688"/>
                <a:gd name="T67" fmla="*/ 383 h 513"/>
                <a:gd name="T68" fmla="*/ 440 w 688"/>
                <a:gd name="T69" fmla="*/ 431 h 513"/>
                <a:gd name="T70" fmla="*/ 431 w 688"/>
                <a:gd name="T71" fmla="*/ 422 h 513"/>
                <a:gd name="T72" fmla="*/ 416 w 688"/>
                <a:gd name="T73" fmla="*/ 382 h 513"/>
                <a:gd name="T74" fmla="*/ 432 w 688"/>
                <a:gd name="T75" fmla="*/ 326 h 513"/>
                <a:gd name="T76" fmla="*/ 410 w 688"/>
                <a:gd name="T77" fmla="*/ 293 h 513"/>
                <a:gd name="T78" fmla="*/ 439 w 688"/>
                <a:gd name="T79" fmla="*/ 309 h 513"/>
                <a:gd name="T80" fmla="*/ 475 w 688"/>
                <a:gd name="T81" fmla="*/ 312 h 513"/>
                <a:gd name="T82" fmla="*/ 488 w 688"/>
                <a:gd name="T83" fmla="*/ 356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88" h="513">
                  <a:moveTo>
                    <a:pt x="594" y="175"/>
                  </a:moveTo>
                  <a:cubicBezTo>
                    <a:pt x="584" y="87"/>
                    <a:pt x="523" y="19"/>
                    <a:pt x="448" y="19"/>
                  </a:cubicBezTo>
                  <a:cubicBezTo>
                    <a:pt x="412" y="19"/>
                    <a:pt x="379" y="36"/>
                    <a:pt x="354" y="61"/>
                  </a:cubicBezTo>
                  <a:cubicBezTo>
                    <a:pt x="330" y="24"/>
                    <a:pt x="293" y="0"/>
                    <a:pt x="251" y="0"/>
                  </a:cubicBezTo>
                  <a:cubicBezTo>
                    <a:pt x="188" y="0"/>
                    <a:pt x="136" y="53"/>
                    <a:pt x="123" y="124"/>
                  </a:cubicBezTo>
                  <a:cubicBezTo>
                    <a:pt x="54" y="129"/>
                    <a:pt x="0" y="197"/>
                    <a:pt x="0" y="280"/>
                  </a:cubicBezTo>
                  <a:cubicBezTo>
                    <a:pt x="0" y="368"/>
                    <a:pt x="59" y="438"/>
                    <a:pt x="132" y="438"/>
                  </a:cubicBezTo>
                  <a:cubicBezTo>
                    <a:pt x="147" y="438"/>
                    <a:pt x="162" y="435"/>
                    <a:pt x="176" y="429"/>
                  </a:cubicBezTo>
                  <a:cubicBezTo>
                    <a:pt x="200" y="468"/>
                    <a:pt x="238" y="494"/>
                    <a:pt x="282" y="494"/>
                  </a:cubicBezTo>
                  <a:cubicBezTo>
                    <a:pt x="308" y="494"/>
                    <a:pt x="333" y="484"/>
                    <a:pt x="354" y="468"/>
                  </a:cubicBezTo>
                  <a:cubicBezTo>
                    <a:pt x="378" y="496"/>
                    <a:pt x="410" y="513"/>
                    <a:pt x="445" y="513"/>
                  </a:cubicBezTo>
                  <a:cubicBezTo>
                    <a:pt x="498" y="513"/>
                    <a:pt x="543" y="475"/>
                    <a:pt x="564" y="422"/>
                  </a:cubicBezTo>
                  <a:cubicBezTo>
                    <a:pt x="570" y="424"/>
                    <a:pt x="577" y="424"/>
                    <a:pt x="584" y="424"/>
                  </a:cubicBezTo>
                  <a:cubicBezTo>
                    <a:pt x="641" y="424"/>
                    <a:pt x="688" y="368"/>
                    <a:pt x="688" y="299"/>
                  </a:cubicBezTo>
                  <a:cubicBezTo>
                    <a:pt x="688" y="234"/>
                    <a:pt x="646" y="181"/>
                    <a:pt x="594" y="175"/>
                  </a:cubicBezTo>
                  <a:close/>
                  <a:moveTo>
                    <a:pt x="452" y="262"/>
                  </a:moveTo>
                  <a:cubicBezTo>
                    <a:pt x="464" y="262"/>
                    <a:pt x="473" y="272"/>
                    <a:pt x="473" y="283"/>
                  </a:cubicBezTo>
                  <a:cubicBezTo>
                    <a:pt x="473" y="295"/>
                    <a:pt x="464" y="304"/>
                    <a:pt x="452" y="304"/>
                  </a:cubicBezTo>
                  <a:cubicBezTo>
                    <a:pt x="441" y="304"/>
                    <a:pt x="431" y="295"/>
                    <a:pt x="431" y="283"/>
                  </a:cubicBezTo>
                  <a:cubicBezTo>
                    <a:pt x="431" y="272"/>
                    <a:pt x="441" y="262"/>
                    <a:pt x="452" y="262"/>
                  </a:cubicBezTo>
                  <a:close/>
                  <a:moveTo>
                    <a:pt x="299" y="81"/>
                  </a:moveTo>
                  <a:cubicBezTo>
                    <a:pt x="304" y="78"/>
                    <a:pt x="310" y="77"/>
                    <a:pt x="316" y="77"/>
                  </a:cubicBezTo>
                  <a:cubicBezTo>
                    <a:pt x="334" y="77"/>
                    <a:pt x="349" y="92"/>
                    <a:pt x="349" y="110"/>
                  </a:cubicBezTo>
                  <a:cubicBezTo>
                    <a:pt x="349" y="123"/>
                    <a:pt x="342" y="134"/>
                    <a:pt x="332" y="139"/>
                  </a:cubicBezTo>
                  <a:cubicBezTo>
                    <a:pt x="327" y="142"/>
                    <a:pt x="322" y="144"/>
                    <a:pt x="315" y="144"/>
                  </a:cubicBezTo>
                  <a:cubicBezTo>
                    <a:pt x="297" y="144"/>
                    <a:pt x="282" y="129"/>
                    <a:pt x="282" y="111"/>
                  </a:cubicBezTo>
                  <a:cubicBezTo>
                    <a:pt x="282" y="98"/>
                    <a:pt x="289" y="87"/>
                    <a:pt x="299" y="81"/>
                  </a:cubicBezTo>
                  <a:close/>
                  <a:moveTo>
                    <a:pt x="386" y="285"/>
                  </a:moveTo>
                  <a:cubicBezTo>
                    <a:pt x="379" y="288"/>
                    <a:pt x="370" y="284"/>
                    <a:pt x="367" y="276"/>
                  </a:cubicBezTo>
                  <a:cubicBezTo>
                    <a:pt x="365" y="268"/>
                    <a:pt x="365" y="268"/>
                    <a:pt x="365" y="268"/>
                  </a:cubicBezTo>
                  <a:cubicBezTo>
                    <a:pt x="355" y="210"/>
                    <a:pt x="355" y="210"/>
                    <a:pt x="355" y="210"/>
                  </a:cubicBezTo>
                  <a:cubicBezTo>
                    <a:pt x="356" y="338"/>
                    <a:pt x="356" y="338"/>
                    <a:pt x="356" y="338"/>
                  </a:cubicBezTo>
                  <a:cubicBezTo>
                    <a:pt x="357" y="416"/>
                    <a:pt x="357" y="416"/>
                    <a:pt x="357" y="416"/>
                  </a:cubicBezTo>
                  <a:cubicBezTo>
                    <a:pt x="357" y="420"/>
                    <a:pt x="356" y="423"/>
                    <a:pt x="354" y="426"/>
                  </a:cubicBezTo>
                  <a:cubicBezTo>
                    <a:pt x="351" y="432"/>
                    <a:pt x="345" y="436"/>
                    <a:pt x="339" y="436"/>
                  </a:cubicBezTo>
                  <a:cubicBezTo>
                    <a:pt x="329" y="436"/>
                    <a:pt x="321" y="427"/>
                    <a:pt x="321" y="416"/>
                  </a:cubicBezTo>
                  <a:cubicBezTo>
                    <a:pt x="321" y="287"/>
                    <a:pt x="321" y="287"/>
                    <a:pt x="321" y="287"/>
                  </a:cubicBezTo>
                  <a:cubicBezTo>
                    <a:pt x="311" y="287"/>
                    <a:pt x="311" y="287"/>
                    <a:pt x="311" y="287"/>
                  </a:cubicBezTo>
                  <a:cubicBezTo>
                    <a:pt x="311" y="416"/>
                    <a:pt x="311" y="416"/>
                    <a:pt x="311" y="416"/>
                  </a:cubicBezTo>
                  <a:cubicBezTo>
                    <a:pt x="311" y="418"/>
                    <a:pt x="310" y="421"/>
                    <a:pt x="309" y="423"/>
                  </a:cubicBezTo>
                  <a:cubicBezTo>
                    <a:pt x="307" y="430"/>
                    <a:pt x="300" y="436"/>
                    <a:pt x="292" y="436"/>
                  </a:cubicBezTo>
                  <a:cubicBezTo>
                    <a:pt x="292" y="436"/>
                    <a:pt x="292" y="436"/>
                    <a:pt x="292" y="436"/>
                  </a:cubicBezTo>
                  <a:cubicBezTo>
                    <a:pt x="282" y="436"/>
                    <a:pt x="274" y="427"/>
                    <a:pt x="274" y="416"/>
                  </a:cubicBezTo>
                  <a:cubicBezTo>
                    <a:pt x="275" y="342"/>
                    <a:pt x="275" y="342"/>
                    <a:pt x="275" y="342"/>
                  </a:cubicBezTo>
                  <a:cubicBezTo>
                    <a:pt x="276" y="209"/>
                    <a:pt x="276" y="209"/>
                    <a:pt x="276" y="209"/>
                  </a:cubicBezTo>
                  <a:cubicBezTo>
                    <a:pt x="269" y="268"/>
                    <a:pt x="269" y="268"/>
                    <a:pt x="269" y="268"/>
                  </a:cubicBezTo>
                  <a:cubicBezTo>
                    <a:pt x="266" y="275"/>
                    <a:pt x="266" y="275"/>
                    <a:pt x="266" y="275"/>
                  </a:cubicBezTo>
                  <a:cubicBezTo>
                    <a:pt x="263" y="283"/>
                    <a:pt x="255" y="288"/>
                    <a:pt x="247" y="285"/>
                  </a:cubicBezTo>
                  <a:cubicBezTo>
                    <a:pt x="240" y="281"/>
                    <a:pt x="236" y="272"/>
                    <a:pt x="239" y="264"/>
                  </a:cubicBezTo>
                  <a:cubicBezTo>
                    <a:pt x="258" y="170"/>
                    <a:pt x="258" y="170"/>
                    <a:pt x="258" y="170"/>
                  </a:cubicBezTo>
                  <a:cubicBezTo>
                    <a:pt x="260" y="163"/>
                    <a:pt x="270" y="153"/>
                    <a:pt x="276" y="154"/>
                  </a:cubicBezTo>
                  <a:cubicBezTo>
                    <a:pt x="285" y="153"/>
                    <a:pt x="304" y="153"/>
                    <a:pt x="308" y="153"/>
                  </a:cubicBezTo>
                  <a:cubicBezTo>
                    <a:pt x="308" y="153"/>
                    <a:pt x="308" y="153"/>
                    <a:pt x="308" y="153"/>
                  </a:cubicBezTo>
                  <a:cubicBezTo>
                    <a:pt x="308" y="153"/>
                    <a:pt x="308" y="153"/>
                    <a:pt x="308" y="153"/>
                  </a:cubicBezTo>
                  <a:cubicBezTo>
                    <a:pt x="327" y="153"/>
                    <a:pt x="327" y="153"/>
                    <a:pt x="327" y="153"/>
                  </a:cubicBezTo>
                  <a:cubicBezTo>
                    <a:pt x="334" y="153"/>
                    <a:pt x="348" y="153"/>
                    <a:pt x="355" y="154"/>
                  </a:cubicBezTo>
                  <a:cubicBezTo>
                    <a:pt x="361" y="153"/>
                    <a:pt x="371" y="163"/>
                    <a:pt x="373" y="170"/>
                  </a:cubicBezTo>
                  <a:cubicBezTo>
                    <a:pt x="395" y="264"/>
                    <a:pt x="395" y="264"/>
                    <a:pt x="395" y="264"/>
                  </a:cubicBezTo>
                  <a:cubicBezTo>
                    <a:pt x="398" y="272"/>
                    <a:pt x="394" y="282"/>
                    <a:pt x="386" y="285"/>
                  </a:cubicBezTo>
                  <a:close/>
                  <a:moveTo>
                    <a:pt x="488" y="356"/>
                  </a:moveTo>
                  <a:cubicBezTo>
                    <a:pt x="472" y="337"/>
                    <a:pt x="472" y="337"/>
                    <a:pt x="472" y="337"/>
                  </a:cubicBezTo>
                  <a:cubicBezTo>
                    <a:pt x="489" y="382"/>
                    <a:pt x="489" y="382"/>
                    <a:pt x="489" y="382"/>
                  </a:cubicBezTo>
                  <a:cubicBezTo>
                    <a:pt x="474" y="383"/>
                    <a:pt x="474" y="383"/>
                    <a:pt x="474" y="383"/>
                  </a:cubicBezTo>
                  <a:cubicBezTo>
                    <a:pt x="474" y="422"/>
                    <a:pt x="474" y="422"/>
                    <a:pt x="474" y="422"/>
                  </a:cubicBezTo>
                  <a:cubicBezTo>
                    <a:pt x="474" y="427"/>
                    <a:pt x="469" y="431"/>
                    <a:pt x="464" y="431"/>
                  </a:cubicBezTo>
                  <a:cubicBezTo>
                    <a:pt x="459" y="431"/>
                    <a:pt x="455" y="427"/>
                    <a:pt x="455" y="422"/>
                  </a:cubicBezTo>
                  <a:cubicBezTo>
                    <a:pt x="455" y="383"/>
                    <a:pt x="455" y="383"/>
                    <a:pt x="455" y="383"/>
                  </a:cubicBezTo>
                  <a:cubicBezTo>
                    <a:pt x="450" y="383"/>
                    <a:pt x="450" y="383"/>
                    <a:pt x="450" y="383"/>
                  </a:cubicBezTo>
                  <a:cubicBezTo>
                    <a:pt x="450" y="422"/>
                    <a:pt x="450" y="422"/>
                    <a:pt x="450" y="422"/>
                  </a:cubicBezTo>
                  <a:cubicBezTo>
                    <a:pt x="450" y="427"/>
                    <a:pt x="446" y="431"/>
                    <a:pt x="440" y="431"/>
                  </a:cubicBezTo>
                  <a:cubicBezTo>
                    <a:pt x="440" y="431"/>
                    <a:pt x="440" y="431"/>
                    <a:pt x="440" y="431"/>
                  </a:cubicBezTo>
                  <a:cubicBezTo>
                    <a:pt x="435" y="431"/>
                    <a:pt x="431" y="427"/>
                    <a:pt x="431" y="422"/>
                  </a:cubicBezTo>
                  <a:cubicBezTo>
                    <a:pt x="431" y="383"/>
                    <a:pt x="431" y="383"/>
                    <a:pt x="431" y="383"/>
                  </a:cubicBezTo>
                  <a:cubicBezTo>
                    <a:pt x="416" y="382"/>
                    <a:pt x="416" y="382"/>
                    <a:pt x="416" y="382"/>
                  </a:cubicBezTo>
                  <a:cubicBezTo>
                    <a:pt x="432" y="337"/>
                    <a:pt x="432" y="337"/>
                    <a:pt x="432" y="337"/>
                  </a:cubicBezTo>
                  <a:cubicBezTo>
                    <a:pt x="432" y="326"/>
                    <a:pt x="432" y="326"/>
                    <a:pt x="432" y="326"/>
                  </a:cubicBezTo>
                  <a:cubicBezTo>
                    <a:pt x="402" y="309"/>
                    <a:pt x="402" y="309"/>
                    <a:pt x="402" y="309"/>
                  </a:cubicBezTo>
                  <a:cubicBezTo>
                    <a:pt x="389" y="302"/>
                    <a:pt x="399" y="286"/>
                    <a:pt x="410" y="293"/>
                  </a:cubicBezTo>
                  <a:cubicBezTo>
                    <a:pt x="420" y="298"/>
                    <a:pt x="430" y="304"/>
                    <a:pt x="439" y="309"/>
                  </a:cubicBezTo>
                  <a:cubicBezTo>
                    <a:pt x="439" y="309"/>
                    <a:pt x="439" y="309"/>
                    <a:pt x="439" y="309"/>
                  </a:cubicBezTo>
                  <a:cubicBezTo>
                    <a:pt x="465" y="309"/>
                    <a:pt x="465" y="309"/>
                    <a:pt x="465" y="309"/>
                  </a:cubicBezTo>
                  <a:cubicBezTo>
                    <a:pt x="469" y="308"/>
                    <a:pt x="472" y="309"/>
                    <a:pt x="475" y="312"/>
                  </a:cubicBezTo>
                  <a:cubicBezTo>
                    <a:pt x="501" y="346"/>
                    <a:pt x="501" y="346"/>
                    <a:pt x="501" y="346"/>
                  </a:cubicBezTo>
                  <a:cubicBezTo>
                    <a:pt x="508" y="355"/>
                    <a:pt x="496" y="366"/>
                    <a:pt x="488" y="356"/>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21" name="Freeform 241"/>
            <p:cNvSpPr>
              <a:spLocks noEditPoints="1"/>
            </p:cNvSpPr>
            <p:nvPr/>
          </p:nvSpPr>
          <p:spPr bwMode="auto">
            <a:xfrm>
              <a:off x="5526088" y="5780088"/>
              <a:ext cx="85725" cy="85725"/>
            </a:xfrm>
            <a:custGeom>
              <a:avLst/>
              <a:gdLst>
                <a:gd name="T0" fmla="*/ 6 w 136"/>
                <a:gd name="T1" fmla="*/ 78 h 135"/>
                <a:gd name="T2" fmla="*/ 58 w 136"/>
                <a:gd name="T3" fmla="*/ 5 h 135"/>
                <a:gd name="T4" fmla="*/ 130 w 136"/>
                <a:gd name="T5" fmla="*/ 57 h 135"/>
                <a:gd name="T6" fmla="*/ 79 w 136"/>
                <a:gd name="T7" fmla="*/ 129 h 135"/>
                <a:gd name="T8" fmla="*/ 6 w 136"/>
                <a:gd name="T9" fmla="*/ 78 h 135"/>
                <a:gd name="T10" fmla="*/ 6 w 136"/>
                <a:gd name="T11" fmla="*/ 78 h 135"/>
                <a:gd name="T12" fmla="*/ 6 w 136"/>
                <a:gd name="T13" fmla="*/ 78 h 135"/>
              </a:gdLst>
              <a:ahLst/>
              <a:cxnLst>
                <a:cxn ang="0">
                  <a:pos x="T0" y="T1"/>
                </a:cxn>
                <a:cxn ang="0">
                  <a:pos x="T2" y="T3"/>
                </a:cxn>
                <a:cxn ang="0">
                  <a:pos x="T4" y="T5"/>
                </a:cxn>
                <a:cxn ang="0">
                  <a:pos x="T6" y="T7"/>
                </a:cxn>
                <a:cxn ang="0">
                  <a:pos x="T8" y="T9"/>
                </a:cxn>
                <a:cxn ang="0">
                  <a:pos x="T10" y="T11"/>
                </a:cxn>
                <a:cxn ang="0">
                  <a:pos x="T12" y="T13"/>
                </a:cxn>
              </a:cxnLst>
              <a:rect l="0" t="0" r="r" b="b"/>
              <a:pathLst>
                <a:path w="136" h="135">
                  <a:moveTo>
                    <a:pt x="6" y="78"/>
                  </a:moveTo>
                  <a:cubicBezTo>
                    <a:pt x="0" y="44"/>
                    <a:pt x="24" y="11"/>
                    <a:pt x="58" y="5"/>
                  </a:cubicBezTo>
                  <a:cubicBezTo>
                    <a:pt x="92" y="0"/>
                    <a:pt x="124" y="23"/>
                    <a:pt x="130" y="57"/>
                  </a:cubicBezTo>
                  <a:cubicBezTo>
                    <a:pt x="136" y="91"/>
                    <a:pt x="113" y="124"/>
                    <a:pt x="79" y="129"/>
                  </a:cubicBezTo>
                  <a:cubicBezTo>
                    <a:pt x="44" y="135"/>
                    <a:pt x="12" y="112"/>
                    <a:pt x="6" y="78"/>
                  </a:cubicBezTo>
                  <a:close/>
                  <a:moveTo>
                    <a:pt x="6" y="78"/>
                  </a:moveTo>
                  <a:cubicBezTo>
                    <a:pt x="6" y="78"/>
                    <a:pt x="6" y="78"/>
                    <a:pt x="6" y="78"/>
                  </a:cubicBezTo>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22" name="Freeform 242"/>
            <p:cNvSpPr>
              <a:spLocks/>
            </p:cNvSpPr>
            <p:nvPr/>
          </p:nvSpPr>
          <p:spPr bwMode="auto">
            <a:xfrm>
              <a:off x="5494338" y="5557838"/>
              <a:ext cx="12700" cy="30162"/>
            </a:xfrm>
            <a:custGeom>
              <a:avLst/>
              <a:gdLst>
                <a:gd name="T0" fmla="*/ 21 w 21"/>
                <a:gd name="T1" fmla="*/ 46 h 48"/>
                <a:gd name="T2" fmla="*/ 20 w 21"/>
                <a:gd name="T3" fmla="*/ 0 h 48"/>
                <a:gd name="T4" fmla="*/ 0 w 21"/>
                <a:gd name="T5" fmla="*/ 19 h 48"/>
                <a:gd name="T6" fmla="*/ 9 w 21"/>
                <a:gd name="T7" fmla="*/ 28 h 48"/>
                <a:gd name="T8" fmla="*/ 21 w 21"/>
                <a:gd name="T9" fmla="*/ 48 h 48"/>
                <a:gd name="T10" fmla="*/ 21 w 21"/>
                <a:gd name="T11" fmla="*/ 46 h 48"/>
              </a:gdLst>
              <a:ahLst/>
              <a:cxnLst>
                <a:cxn ang="0">
                  <a:pos x="T0" y="T1"/>
                </a:cxn>
                <a:cxn ang="0">
                  <a:pos x="T2" y="T3"/>
                </a:cxn>
                <a:cxn ang="0">
                  <a:pos x="T4" y="T5"/>
                </a:cxn>
                <a:cxn ang="0">
                  <a:pos x="T6" y="T7"/>
                </a:cxn>
                <a:cxn ang="0">
                  <a:pos x="T8" y="T9"/>
                </a:cxn>
                <a:cxn ang="0">
                  <a:pos x="T10" y="T11"/>
                </a:cxn>
              </a:cxnLst>
              <a:rect l="0" t="0" r="r" b="b"/>
              <a:pathLst>
                <a:path w="21" h="48">
                  <a:moveTo>
                    <a:pt x="21" y="46"/>
                  </a:moveTo>
                  <a:cubicBezTo>
                    <a:pt x="20" y="0"/>
                    <a:pt x="20" y="0"/>
                    <a:pt x="20" y="0"/>
                  </a:cubicBezTo>
                  <a:cubicBezTo>
                    <a:pt x="15" y="5"/>
                    <a:pt x="7" y="12"/>
                    <a:pt x="0" y="19"/>
                  </a:cubicBezTo>
                  <a:cubicBezTo>
                    <a:pt x="3" y="22"/>
                    <a:pt x="6" y="25"/>
                    <a:pt x="9" y="28"/>
                  </a:cubicBezTo>
                  <a:cubicBezTo>
                    <a:pt x="13" y="33"/>
                    <a:pt x="17" y="40"/>
                    <a:pt x="21" y="48"/>
                  </a:cubicBezTo>
                  <a:lnTo>
                    <a:pt x="21" y="46"/>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23" name="Freeform 243"/>
            <p:cNvSpPr>
              <a:spLocks/>
            </p:cNvSpPr>
            <p:nvPr/>
          </p:nvSpPr>
          <p:spPr bwMode="auto">
            <a:xfrm>
              <a:off x="5259387" y="5445125"/>
              <a:ext cx="458788" cy="346075"/>
            </a:xfrm>
            <a:custGeom>
              <a:avLst/>
              <a:gdLst>
                <a:gd name="T0" fmla="*/ 727 w 730"/>
                <a:gd name="T1" fmla="*/ 289 h 551"/>
                <a:gd name="T2" fmla="*/ 593 w 730"/>
                <a:gd name="T3" fmla="*/ 128 h 551"/>
                <a:gd name="T4" fmla="*/ 454 w 730"/>
                <a:gd name="T5" fmla="*/ 2 h 551"/>
                <a:gd name="T6" fmla="*/ 347 w 730"/>
                <a:gd name="T7" fmla="*/ 70 h 551"/>
                <a:gd name="T8" fmla="*/ 247 w 730"/>
                <a:gd name="T9" fmla="*/ 29 h 551"/>
                <a:gd name="T10" fmla="*/ 98 w 730"/>
                <a:gd name="T11" fmla="*/ 197 h 551"/>
                <a:gd name="T12" fmla="*/ 2 w 730"/>
                <a:gd name="T13" fmla="*/ 331 h 551"/>
                <a:gd name="T14" fmla="*/ 116 w 730"/>
                <a:gd name="T15" fmla="*/ 460 h 551"/>
                <a:gd name="T16" fmla="*/ 137 w 730"/>
                <a:gd name="T17" fmla="*/ 457 h 551"/>
                <a:gd name="T18" fmla="*/ 265 w 730"/>
                <a:gd name="T19" fmla="*/ 549 h 551"/>
                <a:gd name="T20" fmla="*/ 360 w 730"/>
                <a:gd name="T21" fmla="*/ 499 h 551"/>
                <a:gd name="T22" fmla="*/ 437 w 730"/>
                <a:gd name="T23" fmla="*/ 524 h 551"/>
                <a:gd name="T24" fmla="*/ 547 w 730"/>
                <a:gd name="T25" fmla="*/ 452 h 551"/>
                <a:gd name="T26" fmla="*/ 594 w 730"/>
                <a:gd name="T27" fmla="*/ 460 h 551"/>
                <a:gd name="T28" fmla="*/ 727 w 730"/>
                <a:gd name="T29" fmla="*/ 289 h 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30" h="551">
                  <a:moveTo>
                    <a:pt x="727" y="289"/>
                  </a:moveTo>
                  <a:cubicBezTo>
                    <a:pt x="724" y="201"/>
                    <a:pt x="665" y="132"/>
                    <a:pt x="593" y="128"/>
                  </a:cubicBezTo>
                  <a:cubicBezTo>
                    <a:pt x="577" y="54"/>
                    <a:pt x="520" y="0"/>
                    <a:pt x="454" y="2"/>
                  </a:cubicBezTo>
                  <a:cubicBezTo>
                    <a:pt x="410" y="3"/>
                    <a:pt x="371" y="30"/>
                    <a:pt x="347" y="70"/>
                  </a:cubicBezTo>
                  <a:cubicBezTo>
                    <a:pt x="319" y="43"/>
                    <a:pt x="285" y="28"/>
                    <a:pt x="247" y="29"/>
                  </a:cubicBezTo>
                  <a:cubicBezTo>
                    <a:pt x="167" y="31"/>
                    <a:pt x="105" y="105"/>
                    <a:pt x="98" y="197"/>
                  </a:cubicBezTo>
                  <a:cubicBezTo>
                    <a:pt x="42" y="206"/>
                    <a:pt x="0" y="263"/>
                    <a:pt x="2" y="331"/>
                  </a:cubicBezTo>
                  <a:cubicBezTo>
                    <a:pt x="5" y="404"/>
                    <a:pt x="56" y="462"/>
                    <a:pt x="116" y="460"/>
                  </a:cubicBezTo>
                  <a:cubicBezTo>
                    <a:pt x="124" y="460"/>
                    <a:pt x="131" y="459"/>
                    <a:pt x="137" y="457"/>
                  </a:cubicBezTo>
                  <a:cubicBezTo>
                    <a:pt x="161" y="513"/>
                    <a:pt x="210" y="551"/>
                    <a:pt x="265" y="549"/>
                  </a:cubicBezTo>
                  <a:cubicBezTo>
                    <a:pt x="303" y="548"/>
                    <a:pt x="336" y="529"/>
                    <a:pt x="360" y="499"/>
                  </a:cubicBezTo>
                  <a:cubicBezTo>
                    <a:pt x="383" y="515"/>
                    <a:pt x="409" y="525"/>
                    <a:pt x="437" y="524"/>
                  </a:cubicBezTo>
                  <a:cubicBezTo>
                    <a:pt x="484" y="523"/>
                    <a:pt x="523" y="494"/>
                    <a:pt x="547" y="452"/>
                  </a:cubicBezTo>
                  <a:cubicBezTo>
                    <a:pt x="562" y="457"/>
                    <a:pt x="577" y="461"/>
                    <a:pt x="594" y="460"/>
                  </a:cubicBezTo>
                  <a:cubicBezTo>
                    <a:pt x="670" y="458"/>
                    <a:pt x="730" y="381"/>
                    <a:pt x="727" y="289"/>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24" name="Freeform 244"/>
            <p:cNvSpPr>
              <a:spLocks noEditPoints="1"/>
            </p:cNvSpPr>
            <p:nvPr/>
          </p:nvSpPr>
          <p:spPr bwMode="auto">
            <a:xfrm>
              <a:off x="5788025" y="5527675"/>
              <a:ext cx="55563" cy="53975"/>
            </a:xfrm>
            <a:custGeom>
              <a:avLst/>
              <a:gdLst>
                <a:gd name="T0" fmla="*/ 88 w 88"/>
                <a:gd name="T1" fmla="*/ 44 h 87"/>
                <a:gd name="T2" fmla="*/ 44 w 88"/>
                <a:gd name="T3" fmla="*/ 87 h 87"/>
                <a:gd name="T4" fmla="*/ 0 w 88"/>
                <a:gd name="T5" fmla="*/ 44 h 87"/>
                <a:gd name="T6" fmla="*/ 44 w 88"/>
                <a:gd name="T7" fmla="*/ 0 h 87"/>
                <a:gd name="T8" fmla="*/ 88 w 88"/>
                <a:gd name="T9" fmla="*/ 44 h 87"/>
                <a:gd name="T10" fmla="*/ 88 w 88"/>
                <a:gd name="T11" fmla="*/ 44 h 87"/>
                <a:gd name="T12" fmla="*/ 88 w 88"/>
                <a:gd name="T13" fmla="*/ 44 h 87"/>
              </a:gdLst>
              <a:ahLst/>
              <a:cxnLst>
                <a:cxn ang="0">
                  <a:pos x="T0" y="T1"/>
                </a:cxn>
                <a:cxn ang="0">
                  <a:pos x="T2" y="T3"/>
                </a:cxn>
                <a:cxn ang="0">
                  <a:pos x="T4" y="T5"/>
                </a:cxn>
                <a:cxn ang="0">
                  <a:pos x="T6" y="T7"/>
                </a:cxn>
                <a:cxn ang="0">
                  <a:pos x="T8" y="T9"/>
                </a:cxn>
                <a:cxn ang="0">
                  <a:pos x="T10" y="T11"/>
                </a:cxn>
                <a:cxn ang="0">
                  <a:pos x="T12" y="T13"/>
                </a:cxn>
              </a:cxnLst>
              <a:rect l="0" t="0" r="r" b="b"/>
              <a:pathLst>
                <a:path w="88" h="87">
                  <a:moveTo>
                    <a:pt x="88" y="44"/>
                  </a:moveTo>
                  <a:cubicBezTo>
                    <a:pt x="88" y="68"/>
                    <a:pt x="68" y="87"/>
                    <a:pt x="44" y="87"/>
                  </a:cubicBezTo>
                  <a:cubicBezTo>
                    <a:pt x="20" y="87"/>
                    <a:pt x="0" y="68"/>
                    <a:pt x="0" y="44"/>
                  </a:cubicBezTo>
                  <a:cubicBezTo>
                    <a:pt x="0" y="20"/>
                    <a:pt x="20" y="0"/>
                    <a:pt x="44" y="0"/>
                  </a:cubicBezTo>
                  <a:cubicBezTo>
                    <a:pt x="68" y="0"/>
                    <a:pt x="88" y="20"/>
                    <a:pt x="88" y="44"/>
                  </a:cubicBezTo>
                  <a:close/>
                  <a:moveTo>
                    <a:pt x="88" y="44"/>
                  </a:moveTo>
                  <a:cubicBezTo>
                    <a:pt x="88" y="44"/>
                    <a:pt x="88" y="44"/>
                    <a:pt x="88" y="44"/>
                  </a:cubicBezTo>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25" name="Freeform 245"/>
            <p:cNvSpPr>
              <a:spLocks noEditPoints="1"/>
            </p:cNvSpPr>
            <p:nvPr/>
          </p:nvSpPr>
          <p:spPr bwMode="auto">
            <a:xfrm>
              <a:off x="5805488" y="5438775"/>
              <a:ext cx="76200" cy="74612"/>
            </a:xfrm>
            <a:custGeom>
              <a:avLst/>
              <a:gdLst>
                <a:gd name="T0" fmla="*/ 120 w 120"/>
                <a:gd name="T1" fmla="*/ 60 h 120"/>
                <a:gd name="T2" fmla="*/ 60 w 120"/>
                <a:gd name="T3" fmla="*/ 120 h 120"/>
                <a:gd name="T4" fmla="*/ 0 w 120"/>
                <a:gd name="T5" fmla="*/ 60 h 120"/>
                <a:gd name="T6" fmla="*/ 60 w 120"/>
                <a:gd name="T7" fmla="*/ 0 h 120"/>
                <a:gd name="T8" fmla="*/ 120 w 120"/>
                <a:gd name="T9" fmla="*/ 60 h 120"/>
                <a:gd name="T10" fmla="*/ 120 w 120"/>
                <a:gd name="T11" fmla="*/ 60 h 120"/>
                <a:gd name="T12" fmla="*/ 120 w 120"/>
                <a:gd name="T13" fmla="*/ 60 h 120"/>
              </a:gdLst>
              <a:ahLst/>
              <a:cxnLst>
                <a:cxn ang="0">
                  <a:pos x="T0" y="T1"/>
                </a:cxn>
                <a:cxn ang="0">
                  <a:pos x="T2" y="T3"/>
                </a:cxn>
                <a:cxn ang="0">
                  <a:pos x="T4" y="T5"/>
                </a:cxn>
                <a:cxn ang="0">
                  <a:pos x="T6" y="T7"/>
                </a:cxn>
                <a:cxn ang="0">
                  <a:pos x="T8" y="T9"/>
                </a:cxn>
                <a:cxn ang="0">
                  <a:pos x="T10" y="T11"/>
                </a:cxn>
                <a:cxn ang="0">
                  <a:pos x="T12" y="T13"/>
                </a:cxn>
              </a:cxnLst>
              <a:rect l="0" t="0" r="r" b="b"/>
              <a:pathLst>
                <a:path w="120" h="120">
                  <a:moveTo>
                    <a:pt x="120" y="60"/>
                  </a:moveTo>
                  <a:cubicBezTo>
                    <a:pt x="120" y="94"/>
                    <a:pt x="93" y="120"/>
                    <a:pt x="60" y="120"/>
                  </a:cubicBezTo>
                  <a:cubicBezTo>
                    <a:pt x="27" y="120"/>
                    <a:pt x="0" y="94"/>
                    <a:pt x="0" y="60"/>
                  </a:cubicBezTo>
                  <a:cubicBezTo>
                    <a:pt x="0" y="27"/>
                    <a:pt x="27" y="0"/>
                    <a:pt x="60" y="0"/>
                  </a:cubicBezTo>
                  <a:cubicBezTo>
                    <a:pt x="93" y="0"/>
                    <a:pt x="120" y="27"/>
                    <a:pt x="120" y="60"/>
                  </a:cubicBezTo>
                  <a:close/>
                  <a:moveTo>
                    <a:pt x="120" y="60"/>
                  </a:moveTo>
                  <a:cubicBezTo>
                    <a:pt x="120" y="60"/>
                    <a:pt x="120" y="60"/>
                    <a:pt x="120" y="60"/>
                  </a:cubicBezTo>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26" name="Freeform 246"/>
            <p:cNvSpPr>
              <a:spLocks/>
            </p:cNvSpPr>
            <p:nvPr/>
          </p:nvSpPr>
          <p:spPr bwMode="auto">
            <a:xfrm>
              <a:off x="5924550" y="5249863"/>
              <a:ext cx="19050" cy="17462"/>
            </a:xfrm>
            <a:custGeom>
              <a:avLst/>
              <a:gdLst>
                <a:gd name="T0" fmla="*/ 3 w 32"/>
                <a:gd name="T1" fmla="*/ 0 h 27"/>
                <a:gd name="T2" fmla="*/ 0 w 32"/>
                <a:gd name="T3" fmla="*/ 27 h 27"/>
                <a:gd name="T4" fmla="*/ 32 w 32"/>
                <a:gd name="T5" fmla="*/ 27 h 27"/>
                <a:gd name="T6" fmla="*/ 27 w 32"/>
                <a:gd name="T7" fmla="*/ 24 h 27"/>
                <a:gd name="T8" fmla="*/ 3 w 32"/>
                <a:gd name="T9" fmla="*/ 0 h 27"/>
              </a:gdLst>
              <a:ahLst/>
              <a:cxnLst>
                <a:cxn ang="0">
                  <a:pos x="T0" y="T1"/>
                </a:cxn>
                <a:cxn ang="0">
                  <a:pos x="T2" y="T3"/>
                </a:cxn>
                <a:cxn ang="0">
                  <a:pos x="T4" y="T5"/>
                </a:cxn>
                <a:cxn ang="0">
                  <a:pos x="T6" y="T7"/>
                </a:cxn>
                <a:cxn ang="0">
                  <a:pos x="T8" y="T9"/>
                </a:cxn>
              </a:cxnLst>
              <a:rect l="0" t="0" r="r" b="b"/>
              <a:pathLst>
                <a:path w="32" h="27">
                  <a:moveTo>
                    <a:pt x="3" y="0"/>
                  </a:moveTo>
                  <a:cubicBezTo>
                    <a:pt x="2" y="9"/>
                    <a:pt x="1" y="18"/>
                    <a:pt x="0" y="27"/>
                  </a:cubicBezTo>
                  <a:cubicBezTo>
                    <a:pt x="10" y="27"/>
                    <a:pt x="21" y="27"/>
                    <a:pt x="32" y="27"/>
                  </a:cubicBezTo>
                  <a:cubicBezTo>
                    <a:pt x="30" y="27"/>
                    <a:pt x="29" y="26"/>
                    <a:pt x="27" y="24"/>
                  </a:cubicBezTo>
                  <a:cubicBezTo>
                    <a:pt x="19" y="16"/>
                    <a:pt x="11" y="8"/>
                    <a:pt x="3" y="0"/>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27" name="Freeform 247"/>
            <p:cNvSpPr>
              <a:spLocks/>
            </p:cNvSpPr>
            <p:nvPr/>
          </p:nvSpPr>
          <p:spPr bwMode="auto">
            <a:xfrm>
              <a:off x="5635625" y="5102226"/>
              <a:ext cx="442913" cy="319087"/>
            </a:xfrm>
            <a:custGeom>
              <a:avLst/>
              <a:gdLst>
                <a:gd name="T0" fmla="*/ 592 w 708"/>
                <a:gd name="T1" fmla="*/ 143 h 508"/>
                <a:gd name="T2" fmla="*/ 475 w 708"/>
                <a:gd name="T3" fmla="*/ 6 h 508"/>
                <a:gd name="T4" fmla="*/ 365 w 708"/>
                <a:gd name="T5" fmla="*/ 58 h 508"/>
                <a:gd name="T6" fmla="*/ 275 w 708"/>
                <a:gd name="T7" fmla="*/ 7 h 508"/>
                <a:gd name="T8" fmla="*/ 113 w 708"/>
                <a:gd name="T9" fmla="*/ 150 h 508"/>
                <a:gd name="T10" fmla="*/ 7 w 708"/>
                <a:gd name="T11" fmla="*/ 266 h 508"/>
                <a:gd name="T12" fmla="*/ 100 w 708"/>
                <a:gd name="T13" fmla="*/ 402 h 508"/>
                <a:gd name="T14" fmla="*/ 120 w 708"/>
                <a:gd name="T15" fmla="*/ 402 h 508"/>
                <a:gd name="T16" fmla="*/ 231 w 708"/>
                <a:gd name="T17" fmla="*/ 504 h 508"/>
                <a:gd name="T18" fmla="*/ 327 w 708"/>
                <a:gd name="T19" fmla="*/ 468 h 508"/>
                <a:gd name="T20" fmla="*/ 397 w 708"/>
                <a:gd name="T21" fmla="*/ 501 h 508"/>
                <a:gd name="T22" fmla="*/ 510 w 708"/>
                <a:gd name="T23" fmla="*/ 445 h 508"/>
                <a:gd name="T24" fmla="*/ 553 w 708"/>
                <a:gd name="T25" fmla="*/ 459 h 508"/>
                <a:gd name="T26" fmla="*/ 701 w 708"/>
                <a:gd name="T27" fmla="*/ 312 h 508"/>
                <a:gd name="T28" fmla="*/ 592 w 708"/>
                <a:gd name="T29" fmla="*/ 143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08" h="508">
                  <a:moveTo>
                    <a:pt x="592" y="143"/>
                  </a:moveTo>
                  <a:cubicBezTo>
                    <a:pt x="586" y="70"/>
                    <a:pt x="538" y="12"/>
                    <a:pt x="475" y="6"/>
                  </a:cubicBezTo>
                  <a:cubicBezTo>
                    <a:pt x="433" y="2"/>
                    <a:pt x="393" y="23"/>
                    <a:pt x="365" y="58"/>
                  </a:cubicBezTo>
                  <a:cubicBezTo>
                    <a:pt x="342" y="30"/>
                    <a:pt x="311" y="11"/>
                    <a:pt x="275" y="7"/>
                  </a:cubicBezTo>
                  <a:cubicBezTo>
                    <a:pt x="199" y="0"/>
                    <a:pt x="131" y="63"/>
                    <a:pt x="113" y="150"/>
                  </a:cubicBezTo>
                  <a:cubicBezTo>
                    <a:pt x="60" y="151"/>
                    <a:pt x="13" y="201"/>
                    <a:pt x="7" y="266"/>
                  </a:cubicBezTo>
                  <a:cubicBezTo>
                    <a:pt x="0" y="336"/>
                    <a:pt x="42" y="397"/>
                    <a:pt x="100" y="402"/>
                  </a:cubicBezTo>
                  <a:cubicBezTo>
                    <a:pt x="107" y="403"/>
                    <a:pt x="113" y="403"/>
                    <a:pt x="120" y="402"/>
                  </a:cubicBezTo>
                  <a:cubicBezTo>
                    <a:pt x="136" y="458"/>
                    <a:pt x="178" y="499"/>
                    <a:pt x="231" y="504"/>
                  </a:cubicBezTo>
                  <a:cubicBezTo>
                    <a:pt x="266" y="508"/>
                    <a:pt x="300" y="493"/>
                    <a:pt x="327" y="468"/>
                  </a:cubicBezTo>
                  <a:cubicBezTo>
                    <a:pt x="346" y="486"/>
                    <a:pt x="370" y="498"/>
                    <a:pt x="397" y="501"/>
                  </a:cubicBezTo>
                  <a:cubicBezTo>
                    <a:pt x="441" y="505"/>
                    <a:pt x="482" y="483"/>
                    <a:pt x="510" y="445"/>
                  </a:cubicBezTo>
                  <a:cubicBezTo>
                    <a:pt x="523" y="452"/>
                    <a:pt x="538" y="458"/>
                    <a:pt x="553" y="459"/>
                  </a:cubicBezTo>
                  <a:cubicBezTo>
                    <a:pt x="626" y="466"/>
                    <a:pt x="692" y="400"/>
                    <a:pt x="701" y="312"/>
                  </a:cubicBezTo>
                  <a:cubicBezTo>
                    <a:pt x="708" y="228"/>
                    <a:pt x="660" y="155"/>
                    <a:pt x="592" y="143"/>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28" name="Freeform 248"/>
            <p:cNvSpPr>
              <a:spLocks noEditPoints="1"/>
            </p:cNvSpPr>
            <p:nvPr/>
          </p:nvSpPr>
          <p:spPr bwMode="auto">
            <a:xfrm>
              <a:off x="5599113" y="5854700"/>
              <a:ext cx="50800" cy="50800"/>
            </a:xfrm>
            <a:custGeom>
              <a:avLst/>
              <a:gdLst>
                <a:gd name="T0" fmla="*/ 3 w 81"/>
                <a:gd name="T1" fmla="*/ 47 h 81"/>
                <a:gd name="T2" fmla="*/ 34 w 81"/>
                <a:gd name="T3" fmla="*/ 3 h 81"/>
                <a:gd name="T4" fmla="*/ 78 w 81"/>
                <a:gd name="T5" fmla="*/ 34 h 81"/>
                <a:gd name="T6" fmla="*/ 47 w 81"/>
                <a:gd name="T7" fmla="*/ 78 h 81"/>
                <a:gd name="T8" fmla="*/ 3 w 81"/>
                <a:gd name="T9" fmla="*/ 47 h 81"/>
                <a:gd name="T10" fmla="*/ 3 w 81"/>
                <a:gd name="T11" fmla="*/ 47 h 81"/>
                <a:gd name="T12" fmla="*/ 3 w 81"/>
                <a:gd name="T13" fmla="*/ 47 h 81"/>
              </a:gdLst>
              <a:ahLst/>
              <a:cxnLst>
                <a:cxn ang="0">
                  <a:pos x="T0" y="T1"/>
                </a:cxn>
                <a:cxn ang="0">
                  <a:pos x="T2" y="T3"/>
                </a:cxn>
                <a:cxn ang="0">
                  <a:pos x="T4" y="T5"/>
                </a:cxn>
                <a:cxn ang="0">
                  <a:pos x="T6" y="T7"/>
                </a:cxn>
                <a:cxn ang="0">
                  <a:pos x="T8" y="T9"/>
                </a:cxn>
                <a:cxn ang="0">
                  <a:pos x="T10" y="T11"/>
                </a:cxn>
                <a:cxn ang="0">
                  <a:pos x="T12" y="T13"/>
                </a:cxn>
              </a:cxnLst>
              <a:rect l="0" t="0" r="r" b="b"/>
              <a:pathLst>
                <a:path w="81" h="81">
                  <a:moveTo>
                    <a:pt x="3" y="47"/>
                  </a:moveTo>
                  <a:cubicBezTo>
                    <a:pt x="0" y="26"/>
                    <a:pt x="14" y="7"/>
                    <a:pt x="34" y="3"/>
                  </a:cubicBezTo>
                  <a:cubicBezTo>
                    <a:pt x="55" y="0"/>
                    <a:pt x="74" y="14"/>
                    <a:pt x="78" y="34"/>
                  </a:cubicBezTo>
                  <a:cubicBezTo>
                    <a:pt x="81" y="55"/>
                    <a:pt x="67" y="74"/>
                    <a:pt x="47" y="78"/>
                  </a:cubicBezTo>
                  <a:cubicBezTo>
                    <a:pt x="26" y="81"/>
                    <a:pt x="7" y="67"/>
                    <a:pt x="3" y="47"/>
                  </a:cubicBezTo>
                  <a:close/>
                  <a:moveTo>
                    <a:pt x="3" y="47"/>
                  </a:moveTo>
                  <a:cubicBezTo>
                    <a:pt x="3" y="47"/>
                    <a:pt x="3" y="47"/>
                    <a:pt x="3" y="47"/>
                  </a:cubicBezTo>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29" name="Freeform 249"/>
            <p:cNvSpPr>
              <a:spLocks noEditPoints="1"/>
            </p:cNvSpPr>
            <p:nvPr/>
          </p:nvSpPr>
          <p:spPr bwMode="auto">
            <a:xfrm>
              <a:off x="5754688" y="5621338"/>
              <a:ext cx="203200" cy="190500"/>
            </a:xfrm>
            <a:custGeom>
              <a:avLst/>
              <a:gdLst>
                <a:gd name="T0" fmla="*/ 66 w 325"/>
                <a:gd name="T1" fmla="*/ 293 h 305"/>
                <a:gd name="T2" fmla="*/ 78 w 325"/>
                <a:gd name="T3" fmla="*/ 287 h 305"/>
                <a:gd name="T4" fmla="*/ 139 w 325"/>
                <a:gd name="T5" fmla="*/ 240 h 305"/>
                <a:gd name="T6" fmla="*/ 218 w 325"/>
                <a:gd name="T7" fmla="*/ 292 h 305"/>
                <a:gd name="T8" fmla="*/ 235 w 325"/>
                <a:gd name="T9" fmla="*/ 301 h 305"/>
                <a:gd name="T10" fmla="*/ 241 w 325"/>
                <a:gd name="T11" fmla="*/ 305 h 305"/>
                <a:gd name="T12" fmla="*/ 325 w 325"/>
                <a:gd name="T13" fmla="*/ 163 h 305"/>
                <a:gd name="T14" fmla="*/ 163 w 325"/>
                <a:gd name="T15" fmla="*/ 0 h 305"/>
                <a:gd name="T16" fmla="*/ 0 w 325"/>
                <a:gd name="T17" fmla="*/ 163 h 305"/>
                <a:gd name="T18" fmla="*/ 66 w 325"/>
                <a:gd name="T19" fmla="*/ 293 h 305"/>
                <a:gd name="T20" fmla="*/ 66 w 325"/>
                <a:gd name="T21" fmla="*/ 293 h 305"/>
                <a:gd name="T22" fmla="*/ 66 w 325"/>
                <a:gd name="T23" fmla="*/ 293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5" h="305">
                  <a:moveTo>
                    <a:pt x="66" y="293"/>
                  </a:moveTo>
                  <a:cubicBezTo>
                    <a:pt x="78" y="287"/>
                    <a:pt x="78" y="287"/>
                    <a:pt x="78" y="287"/>
                  </a:cubicBezTo>
                  <a:cubicBezTo>
                    <a:pt x="88" y="261"/>
                    <a:pt x="111" y="243"/>
                    <a:pt x="139" y="240"/>
                  </a:cubicBezTo>
                  <a:cubicBezTo>
                    <a:pt x="183" y="235"/>
                    <a:pt x="210" y="267"/>
                    <a:pt x="218" y="292"/>
                  </a:cubicBezTo>
                  <a:cubicBezTo>
                    <a:pt x="235" y="301"/>
                    <a:pt x="235" y="301"/>
                    <a:pt x="235" y="301"/>
                  </a:cubicBezTo>
                  <a:cubicBezTo>
                    <a:pt x="237" y="303"/>
                    <a:pt x="239" y="304"/>
                    <a:pt x="241" y="305"/>
                  </a:cubicBezTo>
                  <a:cubicBezTo>
                    <a:pt x="291" y="277"/>
                    <a:pt x="325" y="224"/>
                    <a:pt x="325" y="163"/>
                  </a:cubicBezTo>
                  <a:cubicBezTo>
                    <a:pt x="325" y="73"/>
                    <a:pt x="252" y="0"/>
                    <a:pt x="163" y="0"/>
                  </a:cubicBezTo>
                  <a:cubicBezTo>
                    <a:pt x="73" y="0"/>
                    <a:pt x="0" y="73"/>
                    <a:pt x="0" y="163"/>
                  </a:cubicBezTo>
                  <a:cubicBezTo>
                    <a:pt x="0" y="216"/>
                    <a:pt x="26" y="264"/>
                    <a:pt x="66" y="293"/>
                  </a:cubicBezTo>
                  <a:close/>
                  <a:moveTo>
                    <a:pt x="66" y="293"/>
                  </a:moveTo>
                  <a:cubicBezTo>
                    <a:pt x="66" y="293"/>
                    <a:pt x="66" y="293"/>
                    <a:pt x="66" y="293"/>
                  </a:cubicBezTo>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30" name="Freeform 250"/>
            <p:cNvSpPr>
              <a:spLocks noEditPoints="1"/>
            </p:cNvSpPr>
            <p:nvPr/>
          </p:nvSpPr>
          <p:spPr bwMode="auto">
            <a:xfrm>
              <a:off x="5688013" y="5778500"/>
              <a:ext cx="198438" cy="239712"/>
            </a:xfrm>
            <a:custGeom>
              <a:avLst/>
              <a:gdLst>
                <a:gd name="T0" fmla="*/ 123 w 315"/>
                <a:gd name="T1" fmla="*/ 384 h 384"/>
                <a:gd name="T2" fmla="*/ 312 w 315"/>
                <a:gd name="T3" fmla="*/ 77 h 384"/>
                <a:gd name="T4" fmla="*/ 313 w 315"/>
                <a:gd name="T5" fmla="*/ 51 h 384"/>
                <a:gd name="T6" fmla="*/ 265 w 315"/>
                <a:gd name="T7" fmla="*/ 2 h 384"/>
                <a:gd name="T8" fmla="*/ 252 w 315"/>
                <a:gd name="T9" fmla="*/ 0 h 384"/>
                <a:gd name="T10" fmla="*/ 245 w 315"/>
                <a:gd name="T11" fmla="*/ 1 h 384"/>
                <a:gd name="T12" fmla="*/ 191 w 315"/>
                <a:gd name="T13" fmla="*/ 48 h 384"/>
                <a:gd name="T14" fmla="*/ 123 w 315"/>
                <a:gd name="T15" fmla="*/ 242 h 384"/>
                <a:gd name="T16" fmla="*/ 103 w 315"/>
                <a:gd name="T17" fmla="*/ 241 h 384"/>
                <a:gd name="T18" fmla="*/ 168 w 315"/>
                <a:gd name="T19" fmla="*/ 57 h 384"/>
                <a:gd name="T20" fmla="*/ 93 w 315"/>
                <a:gd name="T21" fmla="*/ 122 h 384"/>
                <a:gd name="T22" fmla="*/ 26 w 315"/>
                <a:gd name="T23" fmla="*/ 332 h 384"/>
                <a:gd name="T24" fmla="*/ 123 w 315"/>
                <a:gd name="T25" fmla="*/ 384 h 384"/>
                <a:gd name="T26" fmla="*/ 123 w 315"/>
                <a:gd name="T27" fmla="*/ 384 h 384"/>
                <a:gd name="T28" fmla="*/ 123 w 315"/>
                <a:gd name="T29" fmla="*/ 384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15" h="384">
                  <a:moveTo>
                    <a:pt x="123" y="384"/>
                  </a:moveTo>
                  <a:cubicBezTo>
                    <a:pt x="201" y="384"/>
                    <a:pt x="264" y="281"/>
                    <a:pt x="312" y="77"/>
                  </a:cubicBezTo>
                  <a:cubicBezTo>
                    <a:pt x="315" y="66"/>
                    <a:pt x="314" y="56"/>
                    <a:pt x="313" y="51"/>
                  </a:cubicBezTo>
                  <a:cubicBezTo>
                    <a:pt x="309" y="28"/>
                    <a:pt x="290" y="8"/>
                    <a:pt x="265" y="2"/>
                  </a:cubicBezTo>
                  <a:cubicBezTo>
                    <a:pt x="264" y="2"/>
                    <a:pt x="258" y="0"/>
                    <a:pt x="252" y="0"/>
                  </a:cubicBezTo>
                  <a:cubicBezTo>
                    <a:pt x="250" y="0"/>
                    <a:pt x="247" y="1"/>
                    <a:pt x="245" y="1"/>
                  </a:cubicBezTo>
                  <a:cubicBezTo>
                    <a:pt x="219" y="4"/>
                    <a:pt x="197" y="22"/>
                    <a:pt x="191" y="48"/>
                  </a:cubicBezTo>
                  <a:cubicBezTo>
                    <a:pt x="173" y="124"/>
                    <a:pt x="132" y="223"/>
                    <a:pt x="123" y="242"/>
                  </a:cubicBezTo>
                  <a:cubicBezTo>
                    <a:pt x="115" y="260"/>
                    <a:pt x="97" y="252"/>
                    <a:pt x="103" y="241"/>
                  </a:cubicBezTo>
                  <a:cubicBezTo>
                    <a:pt x="109" y="231"/>
                    <a:pt x="148" y="139"/>
                    <a:pt x="168" y="57"/>
                  </a:cubicBezTo>
                  <a:cubicBezTo>
                    <a:pt x="139" y="73"/>
                    <a:pt x="112" y="97"/>
                    <a:pt x="93" y="122"/>
                  </a:cubicBezTo>
                  <a:cubicBezTo>
                    <a:pt x="57" y="171"/>
                    <a:pt x="0" y="264"/>
                    <a:pt x="26" y="332"/>
                  </a:cubicBezTo>
                  <a:cubicBezTo>
                    <a:pt x="48" y="376"/>
                    <a:pt x="103" y="384"/>
                    <a:pt x="123" y="384"/>
                  </a:cubicBezTo>
                  <a:close/>
                  <a:moveTo>
                    <a:pt x="123" y="384"/>
                  </a:moveTo>
                  <a:cubicBezTo>
                    <a:pt x="123" y="384"/>
                    <a:pt x="123" y="384"/>
                    <a:pt x="123" y="384"/>
                  </a:cubicBezTo>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31" name="Freeform 251"/>
            <p:cNvSpPr>
              <a:spLocks/>
            </p:cNvSpPr>
            <p:nvPr/>
          </p:nvSpPr>
          <p:spPr bwMode="auto">
            <a:xfrm>
              <a:off x="5737225" y="5816600"/>
              <a:ext cx="293688" cy="793750"/>
            </a:xfrm>
            <a:custGeom>
              <a:avLst/>
              <a:gdLst>
                <a:gd name="T0" fmla="*/ 274 w 470"/>
                <a:gd name="T1" fmla="*/ 12 h 1267"/>
                <a:gd name="T2" fmla="*/ 253 w 470"/>
                <a:gd name="T3" fmla="*/ 0 h 1267"/>
                <a:gd name="T4" fmla="*/ 251 w 470"/>
                <a:gd name="T5" fmla="*/ 20 h 1267"/>
                <a:gd name="T6" fmla="*/ 43 w 470"/>
                <a:gd name="T7" fmla="*/ 343 h 1267"/>
                <a:gd name="T8" fmla="*/ 0 w 470"/>
                <a:gd name="T9" fmla="*/ 337 h 1267"/>
                <a:gd name="T10" fmla="*/ 0 w 470"/>
                <a:gd name="T11" fmla="*/ 412 h 1267"/>
                <a:gd name="T12" fmla="*/ 0 w 470"/>
                <a:gd name="T13" fmla="*/ 457 h 1267"/>
                <a:gd name="T14" fmla="*/ 0 w 470"/>
                <a:gd name="T15" fmla="*/ 1197 h 1267"/>
                <a:gd name="T16" fmla="*/ 71 w 470"/>
                <a:gd name="T17" fmla="*/ 1267 h 1267"/>
                <a:gd name="T18" fmla="*/ 142 w 470"/>
                <a:gd name="T19" fmla="*/ 1197 h 1267"/>
                <a:gd name="T20" fmla="*/ 142 w 470"/>
                <a:gd name="T21" fmla="*/ 731 h 1267"/>
                <a:gd name="T22" fmla="*/ 166 w 470"/>
                <a:gd name="T23" fmla="*/ 708 h 1267"/>
                <a:gd name="T24" fmla="*/ 190 w 470"/>
                <a:gd name="T25" fmla="*/ 731 h 1267"/>
                <a:gd name="T26" fmla="*/ 190 w 470"/>
                <a:gd name="T27" fmla="*/ 1197 h 1267"/>
                <a:gd name="T28" fmla="*/ 261 w 470"/>
                <a:gd name="T29" fmla="*/ 1267 h 1267"/>
                <a:gd name="T30" fmla="*/ 332 w 470"/>
                <a:gd name="T31" fmla="*/ 1197 h 1267"/>
                <a:gd name="T32" fmla="*/ 332 w 470"/>
                <a:gd name="T33" fmla="*/ 412 h 1267"/>
                <a:gd name="T34" fmla="*/ 332 w 470"/>
                <a:gd name="T35" fmla="*/ 412 h 1267"/>
                <a:gd name="T36" fmla="*/ 332 w 470"/>
                <a:gd name="T37" fmla="*/ 391 h 1267"/>
                <a:gd name="T38" fmla="*/ 288 w 470"/>
                <a:gd name="T39" fmla="*/ 395 h 1267"/>
                <a:gd name="T40" fmla="*/ 207 w 470"/>
                <a:gd name="T41" fmla="*/ 323 h 1267"/>
                <a:gd name="T42" fmla="*/ 275 w 470"/>
                <a:gd name="T43" fmla="*/ 243 h 1267"/>
                <a:gd name="T44" fmla="*/ 321 w 470"/>
                <a:gd name="T45" fmla="*/ 233 h 1267"/>
                <a:gd name="T46" fmla="*/ 325 w 470"/>
                <a:gd name="T47" fmla="*/ 248 h 1267"/>
                <a:gd name="T48" fmla="*/ 282 w 470"/>
                <a:gd name="T49" fmla="*/ 257 h 1267"/>
                <a:gd name="T50" fmla="*/ 225 w 470"/>
                <a:gd name="T51" fmla="*/ 323 h 1267"/>
                <a:gd name="T52" fmla="*/ 293 w 470"/>
                <a:gd name="T53" fmla="*/ 380 h 1267"/>
                <a:gd name="T54" fmla="*/ 448 w 470"/>
                <a:gd name="T55" fmla="*/ 276 h 1267"/>
                <a:gd name="T56" fmla="*/ 274 w 470"/>
                <a:gd name="T57" fmla="*/ 12 h 1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70" h="1267">
                  <a:moveTo>
                    <a:pt x="274" y="12"/>
                  </a:moveTo>
                  <a:cubicBezTo>
                    <a:pt x="271" y="10"/>
                    <a:pt x="257" y="3"/>
                    <a:pt x="253" y="0"/>
                  </a:cubicBezTo>
                  <a:cubicBezTo>
                    <a:pt x="254" y="5"/>
                    <a:pt x="253" y="14"/>
                    <a:pt x="251" y="20"/>
                  </a:cubicBezTo>
                  <a:cubicBezTo>
                    <a:pt x="200" y="238"/>
                    <a:pt x="132" y="344"/>
                    <a:pt x="43" y="343"/>
                  </a:cubicBezTo>
                  <a:cubicBezTo>
                    <a:pt x="23" y="343"/>
                    <a:pt x="6" y="339"/>
                    <a:pt x="0" y="337"/>
                  </a:cubicBezTo>
                  <a:cubicBezTo>
                    <a:pt x="0" y="412"/>
                    <a:pt x="0" y="412"/>
                    <a:pt x="0" y="412"/>
                  </a:cubicBezTo>
                  <a:cubicBezTo>
                    <a:pt x="0" y="457"/>
                    <a:pt x="0" y="457"/>
                    <a:pt x="0" y="457"/>
                  </a:cubicBezTo>
                  <a:cubicBezTo>
                    <a:pt x="0" y="1197"/>
                    <a:pt x="0" y="1197"/>
                    <a:pt x="0" y="1197"/>
                  </a:cubicBezTo>
                  <a:cubicBezTo>
                    <a:pt x="0" y="1236"/>
                    <a:pt x="32" y="1267"/>
                    <a:pt x="71" y="1267"/>
                  </a:cubicBezTo>
                  <a:cubicBezTo>
                    <a:pt x="110" y="1267"/>
                    <a:pt x="142" y="1236"/>
                    <a:pt x="142" y="1197"/>
                  </a:cubicBezTo>
                  <a:cubicBezTo>
                    <a:pt x="142" y="731"/>
                    <a:pt x="142" y="731"/>
                    <a:pt x="142" y="731"/>
                  </a:cubicBezTo>
                  <a:cubicBezTo>
                    <a:pt x="142" y="718"/>
                    <a:pt x="153" y="708"/>
                    <a:pt x="166" y="708"/>
                  </a:cubicBezTo>
                  <a:cubicBezTo>
                    <a:pt x="179" y="708"/>
                    <a:pt x="190" y="718"/>
                    <a:pt x="190" y="731"/>
                  </a:cubicBezTo>
                  <a:cubicBezTo>
                    <a:pt x="190" y="1197"/>
                    <a:pt x="190" y="1197"/>
                    <a:pt x="190" y="1197"/>
                  </a:cubicBezTo>
                  <a:cubicBezTo>
                    <a:pt x="190" y="1236"/>
                    <a:pt x="222" y="1267"/>
                    <a:pt x="261" y="1267"/>
                  </a:cubicBezTo>
                  <a:cubicBezTo>
                    <a:pt x="300" y="1267"/>
                    <a:pt x="332" y="1236"/>
                    <a:pt x="332" y="1197"/>
                  </a:cubicBezTo>
                  <a:cubicBezTo>
                    <a:pt x="332" y="412"/>
                    <a:pt x="332" y="412"/>
                    <a:pt x="332" y="412"/>
                  </a:cubicBezTo>
                  <a:cubicBezTo>
                    <a:pt x="332" y="412"/>
                    <a:pt x="332" y="412"/>
                    <a:pt x="332" y="412"/>
                  </a:cubicBezTo>
                  <a:cubicBezTo>
                    <a:pt x="332" y="391"/>
                    <a:pt x="332" y="391"/>
                    <a:pt x="332" y="391"/>
                  </a:cubicBezTo>
                  <a:cubicBezTo>
                    <a:pt x="319" y="394"/>
                    <a:pt x="307" y="394"/>
                    <a:pt x="288" y="395"/>
                  </a:cubicBezTo>
                  <a:cubicBezTo>
                    <a:pt x="243" y="395"/>
                    <a:pt x="211" y="362"/>
                    <a:pt x="207" y="323"/>
                  </a:cubicBezTo>
                  <a:cubicBezTo>
                    <a:pt x="204" y="282"/>
                    <a:pt x="234" y="247"/>
                    <a:pt x="275" y="243"/>
                  </a:cubicBezTo>
                  <a:cubicBezTo>
                    <a:pt x="298" y="242"/>
                    <a:pt x="305" y="240"/>
                    <a:pt x="321" y="233"/>
                  </a:cubicBezTo>
                  <a:cubicBezTo>
                    <a:pt x="325" y="248"/>
                    <a:pt x="325" y="248"/>
                    <a:pt x="325" y="248"/>
                  </a:cubicBezTo>
                  <a:cubicBezTo>
                    <a:pt x="325" y="248"/>
                    <a:pt x="311" y="255"/>
                    <a:pt x="282" y="257"/>
                  </a:cubicBezTo>
                  <a:cubicBezTo>
                    <a:pt x="248" y="260"/>
                    <a:pt x="222" y="288"/>
                    <a:pt x="225" y="323"/>
                  </a:cubicBezTo>
                  <a:cubicBezTo>
                    <a:pt x="228" y="356"/>
                    <a:pt x="256" y="380"/>
                    <a:pt x="293" y="380"/>
                  </a:cubicBezTo>
                  <a:cubicBezTo>
                    <a:pt x="408" y="371"/>
                    <a:pt x="439" y="311"/>
                    <a:pt x="448" y="276"/>
                  </a:cubicBezTo>
                  <a:cubicBezTo>
                    <a:pt x="470" y="183"/>
                    <a:pt x="377" y="76"/>
                    <a:pt x="274" y="12"/>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32" name="Freeform 252"/>
            <p:cNvSpPr>
              <a:spLocks noEditPoints="1"/>
            </p:cNvSpPr>
            <p:nvPr/>
          </p:nvSpPr>
          <p:spPr bwMode="auto">
            <a:xfrm>
              <a:off x="5384800" y="5546725"/>
              <a:ext cx="198438" cy="150812"/>
            </a:xfrm>
            <a:custGeom>
              <a:avLst/>
              <a:gdLst>
                <a:gd name="T0" fmla="*/ 236 w 317"/>
                <a:gd name="T1" fmla="*/ 127 h 241"/>
                <a:gd name="T2" fmla="*/ 241 w 317"/>
                <a:gd name="T3" fmla="*/ 77 h 241"/>
                <a:gd name="T4" fmla="*/ 236 w 317"/>
                <a:gd name="T5" fmla="*/ 71 h 241"/>
                <a:gd name="T6" fmla="*/ 212 w 317"/>
                <a:gd name="T7" fmla="*/ 75 h 241"/>
                <a:gd name="T8" fmla="*/ 230 w 317"/>
                <a:gd name="T9" fmla="*/ 80 h 241"/>
                <a:gd name="T10" fmla="*/ 164 w 317"/>
                <a:gd name="T11" fmla="*/ 108 h 241"/>
                <a:gd name="T12" fmla="*/ 172 w 317"/>
                <a:gd name="T13" fmla="*/ 45 h 241"/>
                <a:gd name="T14" fmla="*/ 153 w 317"/>
                <a:gd name="T15" fmla="*/ 18 h 241"/>
                <a:gd name="T16" fmla="*/ 164 w 317"/>
                <a:gd name="T17" fmla="*/ 9 h 241"/>
                <a:gd name="T18" fmla="*/ 174 w 317"/>
                <a:gd name="T19" fmla="*/ 15 h 241"/>
                <a:gd name="T20" fmla="*/ 184 w 317"/>
                <a:gd name="T21" fmla="*/ 25 h 241"/>
                <a:gd name="T22" fmla="*/ 144 w 317"/>
                <a:gd name="T23" fmla="*/ 13 h 241"/>
                <a:gd name="T24" fmla="*/ 120 w 317"/>
                <a:gd name="T25" fmla="*/ 93 h 241"/>
                <a:gd name="T26" fmla="*/ 129 w 317"/>
                <a:gd name="T27" fmla="*/ 108 h 241"/>
                <a:gd name="T28" fmla="*/ 119 w 317"/>
                <a:gd name="T29" fmla="*/ 100 h 241"/>
                <a:gd name="T30" fmla="*/ 114 w 317"/>
                <a:gd name="T31" fmla="*/ 95 h 241"/>
                <a:gd name="T32" fmla="*/ 85 w 317"/>
                <a:gd name="T33" fmla="*/ 99 h 241"/>
                <a:gd name="T34" fmla="*/ 109 w 317"/>
                <a:gd name="T35" fmla="*/ 104 h 241"/>
                <a:gd name="T36" fmla="*/ 91 w 317"/>
                <a:gd name="T37" fmla="*/ 133 h 241"/>
                <a:gd name="T38" fmla="*/ 0 w 317"/>
                <a:gd name="T39" fmla="*/ 182 h 241"/>
                <a:gd name="T40" fmla="*/ 118 w 317"/>
                <a:gd name="T41" fmla="*/ 182 h 241"/>
                <a:gd name="T42" fmla="*/ 115 w 317"/>
                <a:gd name="T43" fmla="*/ 117 h 241"/>
                <a:gd name="T44" fmla="*/ 150 w 317"/>
                <a:gd name="T45" fmla="*/ 138 h 241"/>
                <a:gd name="T46" fmla="*/ 141 w 317"/>
                <a:gd name="T47" fmla="*/ 194 h 241"/>
                <a:gd name="T48" fmla="*/ 160 w 317"/>
                <a:gd name="T49" fmla="*/ 187 h 241"/>
                <a:gd name="T50" fmla="*/ 179 w 317"/>
                <a:gd name="T51" fmla="*/ 129 h 241"/>
                <a:gd name="T52" fmla="*/ 221 w 317"/>
                <a:gd name="T53" fmla="*/ 117 h 241"/>
                <a:gd name="T54" fmla="*/ 200 w 317"/>
                <a:gd name="T55" fmla="*/ 182 h 241"/>
                <a:gd name="T56" fmla="*/ 317 w 317"/>
                <a:gd name="T57" fmla="*/ 182 h 241"/>
                <a:gd name="T58" fmla="*/ 106 w 317"/>
                <a:gd name="T59" fmla="*/ 182 h 241"/>
                <a:gd name="T60" fmla="*/ 12 w 317"/>
                <a:gd name="T61" fmla="*/ 182 h 241"/>
                <a:gd name="T62" fmla="*/ 84 w 317"/>
                <a:gd name="T63" fmla="*/ 142 h 241"/>
                <a:gd name="T64" fmla="*/ 56 w 317"/>
                <a:gd name="T65" fmla="*/ 185 h 241"/>
                <a:gd name="T66" fmla="*/ 63 w 317"/>
                <a:gd name="T67" fmla="*/ 185 h 241"/>
                <a:gd name="T68" fmla="*/ 106 w 317"/>
                <a:gd name="T69" fmla="*/ 182 h 241"/>
                <a:gd name="T70" fmla="*/ 211 w 317"/>
                <a:gd name="T71" fmla="*/ 182 h 241"/>
                <a:gd name="T72" fmla="*/ 254 w 317"/>
                <a:gd name="T73" fmla="*/ 184 h 241"/>
                <a:gd name="T74" fmla="*/ 260 w 317"/>
                <a:gd name="T75" fmla="*/ 186 h 241"/>
                <a:gd name="T76" fmla="*/ 262 w 317"/>
                <a:gd name="T77" fmla="*/ 180 h 241"/>
                <a:gd name="T78" fmla="*/ 258 w 317"/>
                <a:gd name="T79" fmla="*/ 135 h 241"/>
                <a:gd name="T80" fmla="*/ 258 w 317"/>
                <a:gd name="T81" fmla="*/ 229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17" h="241">
                  <a:moveTo>
                    <a:pt x="258" y="123"/>
                  </a:moveTo>
                  <a:cubicBezTo>
                    <a:pt x="251" y="123"/>
                    <a:pt x="243" y="125"/>
                    <a:pt x="236" y="127"/>
                  </a:cubicBezTo>
                  <a:cubicBezTo>
                    <a:pt x="229" y="112"/>
                    <a:pt x="229" y="112"/>
                    <a:pt x="229" y="112"/>
                  </a:cubicBezTo>
                  <a:cubicBezTo>
                    <a:pt x="241" y="77"/>
                    <a:pt x="241" y="77"/>
                    <a:pt x="241" y="77"/>
                  </a:cubicBezTo>
                  <a:cubicBezTo>
                    <a:pt x="241" y="75"/>
                    <a:pt x="241" y="74"/>
                    <a:pt x="240" y="72"/>
                  </a:cubicBezTo>
                  <a:cubicBezTo>
                    <a:pt x="239" y="71"/>
                    <a:pt x="238" y="71"/>
                    <a:pt x="236" y="71"/>
                  </a:cubicBezTo>
                  <a:cubicBezTo>
                    <a:pt x="217" y="71"/>
                    <a:pt x="217" y="71"/>
                    <a:pt x="217" y="71"/>
                  </a:cubicBezTo>
                  <a:cubicBezTo>
                    <a:pt x="214" y="71"/>
                    <a:pt x="212" y="73"/>
                    <a:pt x="212" y="75"/>
                  </a:cubicBezTo>
                  <a:cubicBezTo>
                    <a:pt x="212" y="78"/>
                    <a:pt x="214" y="80"/>
                    <a:pt x="217" y="80"/>
                  </a:cubicBezTo>
                  <a:cubicBezTo>
                    <a:pt x="230" y="80"/>
                    <a:pt x="230" y="80"/>
                    <a:pt x="230" y="80"/>
                  </a:cubicBezTo>
                  <a:cubicBezTo>
                    <a:pt x="220" y="108"/>
                    <a:pt x="220" y="108"/>
                    <a:pt x="220" y="108"/>
                  </a:cubicBezTo>
                  <a:cubicBezTo>
                    <a:pt x="164" y="108"/>
                    <a:pt x="164" y="108"/>
                    <a:pt x="164" y="108"/>
                  </a:cubicBezTo>
                  <a:cubicBezTo>
                    <a:pt x="150" y="87"/>
                    <a:pt x="150" y="87"/>
                    <a:pt x="150" y="87"/>
                  </a:cubicBezTo>
                  <a:cubicBezTo>
                    <a:pt x="154" y="72"/>
                    <a:pt x="164" y="57"/>
                    <a:pt x="172" y="45"/>
                  </a:cubicBezTo>
                  <a:cubicBezTo>
                    <a:pt x="161" y="37"/>
                    <a:pt x="155" y="28"/>
                    <a:pt x="154" y="27"/>
                  </a:cubicBezTo>
                  <a:cubicBezTo>
                    <a:pt x="153" y="24"/>
                    <a:pt x="152" y="21"/>
                    <a:pt x="153" y="18"/>
                  </a:cubicBezTo>
                  <a:cubicBezTo>
                    <a:pt x="153" y="15"/>
                    <a:pt x="155" y="13"/>
                    <a:pt x="158" y="11"/>
                  </a:cubicBezTo>
                  <a:cubicBezTo>
                    <a:pt x="160" y="10"/>
                    <a:pt x="162" y="9"/>
                    <a:pt x="164" y="9"/>
                  </a:cubicBezTo>
                  <a:cubicBezTo>
                    <a:pt x="168" y="9"/>
                    <a:pt x="171" y="11"/>
                    <a:pt x="174" y="14"/>
                  </a:cubicBezTo>
                  <a:cubicBezTo>
                    <a:pt x="174" y="15"/>
                    <a:pt x="174" y="15"/>
                    <a:pt x="174" y="15"/>
                  </a:cubicBezTo>
                  <a:cubicBezTo>
                    <a:pt x="175" y="16"/>
                    <a:pt x="175" y="17"/>
                    <a:pt x="176" y="18"/>
                  </a:cubicBezTo>
                  <a:cubicBezTo>
                    <a:pt x="178" y="20"/>
                    <a:pt x="180" y="22"/>
                    <a:pt x="184" y="25"/>
                  </a:cubicBezTo>
                  <a:cubicBezTo>
                    <a:pt x="185" y="18"/>
                    <a:pt x="184" y="11"/>
                    <a:pt x="179" y="7"/>
                  </a:cubicBezTo>
                  <a:cubicBezTo>
                    <a:pt x="171" y="1"/>
                    <a:pt x="155" y="0"/>
                    <a:pt x="144" y="13"/>
                  </a:cubicBezTo>
                  <a:cubicBezTo>
                    <a:pt x="127" y="32"/>
                    <a:pt x="120" y="45"/>
                    <a:pt x="113" y="70"/>
                  </a:cubicBezTo>
                  <a:cubicBezTo>
                    <a:pt x="110" y="82"/>
                    <a:pt x="114" y="89"/>
                    <a:pt x="120" y="93"/>
                  </a:cubicBezTo>
                  <a:cubicBezTo>
                    <a:pt x="120" y="94"/>
                    <a:pt x="120" y="94"/>
                    <a:pt x="120" y="94"/>
                  </a:cubicBezTo>
                  <a:cubicBezTo>
                    <a:pt x="129" y="108"/>
                    <a:pt x="129" y="108"/>
                    <a:pt x="129" y="108"/>
                  </a:cubicBezTo>
                  <a:cubicBezTo>
                    <a:pt x="118" y="108"/>
                    <a:pt x="118" y="108"/>
                    <a:pt x="118" y="108"/>
                  </a:cubicBezTo>
                  <a:cubicBezTo>
                    <a:pt x="119" y="100"/>
                    <a:pt x="119" y="100"/>
                    <a:pt x="119" y="100"/>
                  </a:cubicBezTo>
                  <a:cubicBezTo>
                    <a:pt x="119" y="98"/>
                    <a:pt x="118" y="97"/>
                    <a:pt x="117" y="96"/>
                  </a:cubicBezTo>
                  <a:cubicBezTo>
                    <a:pt x="116" y="95"/>
                    <a:pt x="115" y="95"/>
                    <a:pt x="114" y="95"/>
                  </a:cubicBezTo>
                  <a:cubicBezTo>
                    <a:pt x="89" y="95"/>
                    <a:pt x="89" y="95"/>
                    <a:pt x="89" y="95"/>
                  </a:cubicBezTo>
                  <a:cubicBezTo>
                    <a:pt x="87" y="95"/>
                    <a:pt x="85" y="97"/>
                    <a:pt x="85" y="99"/>
                  </a:cubicBezTo>
                  <a:cubicBezTo>
                    <a:pt x="85" y="102"/>
                    <a:pt x="87" y="104"/>
                    <a:pt x="89" y="104"/>
                  </a:cubicBezTo>
                  <a:cubicBezTo>
                    <a:pt x="109" y="104"/>
                    <a:pt x="109" y="104"/>
                    <a:pt x="109" y="104"/>
                  </a:cubicBezTo>
                  <a:cubicBezTo>
                    <a:pt x="109" y="111"/>
                    <a:pt x="109" y="111"/>
                    <a:pt x="109" y="111"/>
                  </a:cubicBezTo>
                  <a:cubicBezTo>
                    <a:pt x="91" y="133"/>
                    <a:pt x="91" y="133"/>
                    <a:pt x="91" y="133"/>
                  </a:cubicBezTo>
                  <a:cubicBezTo>
                    <a:pt x="82" y="127"/>
                    <a:pt x="71" y="123"/>
                    <a:pt x="59" y="123"/>
                  </a:cubicBezTo>
                  <a:cubicBezTo>
                    <a:pt x="27" y="123"/>
                    <a:pt x="0" y="149"/>
                    <a:pt x="0" y="182"/>
                  </a:cubicBezTo>
                  <a:cubicBezTo>
                    <a:pt x="0" y="214"/>
                    <a:pt x="27" y="241"/>
                    <a:pt x="59" y="241"/>
                  </a:cubicBezTo>
                  <a:cubicBezTo>
                    <a:pt x="92" y="241"/>
                    <a:pt x="118" y="214"/>
                    <a:pt x="118" y="182"/>
                  </a:cubicBezTo>
                  <a:cubicBezTo>
                    <a:pt x="118" y="165"/>
                    <a:pt x="110" y="149"/>
                    <a:pt x="99" y="138"/>
                  </a:cubicBezTo>
                  <a:cubicBezTo>
                    <a:pt x="115" y="117"/>
                    <a:pt x="115" y="117"/>
                    <a:pt x="115" y="117"/>
                  </a:cubicBezTo>
                  <a:cubicBezTo>
                    <a:pt x="136" y="117"/>
                    <a:pt x="136" y="117"/>
                    <a:pt x="136" y="117"/>
                  </a:cubicBezTo>
                  <a:cubicBezTo>
                    <a:pt x="150" y="138"/>
                    <a:pt x="150" y="138"/>
                    <a:pt x="150" y="138"/>
                  </a:cubicBezTo>
                  <a:cubicBezTo>
                    <a:pt x="134" y="175"/>
                    <a:pt x="134" y="175"/>
                    <a:pt x="134" y="175"/>
                  </a:cubicBezTo>
                  <a:cubicBezTo>
                    <a:pt x="130" y="182"/>
                    <a:pt x="133" y="191"/>
                    <a:pt x="141" y="194"/>
                  </a:cubicBezTo>
                  <a:cubicBezTo>
                    <a:pt x="143" y="195"/>
                    <a:pt x="145" y="195"/>
                    <a:pt x="147" y="195"/>
                  </a:cubicBezTo>
                  <a:cubicBezTo>
                    <a:pt x="152" y="195"/>
                    <a:pt x="157" y="192"/>
                    <a:pt x="160" y="187"/>
                  </a:cubicBezTo>
                  <a:cubicBezTo>
                    <a:pt x="180" y="143"/>
                    <a:pt x="180" y="143"/>
                    <a:pt x="180" y="143"/>
                  </a:cubicBezTo>
                  <a:cubicBezTo>
                    <a:pt x="182" y="138"/>
                    <a:pt x="181" y="133"/>
                    <a:pt x="179" y="129"/>
                  </a:cubicBezTo>
                  <a:cubicBezTo>
                    <a:pt x="171" y="117"/>
                    <a:pt x="171" y="117"/>
                    <a:pt x="171" y="117"/>
                  </a:cubicBezTo>
                  <a:cubicBezTo>
                    <a:pt x="221" y="117"/>
                    <a:pt x="221" y="117"/>
                    <a:pt x="221" y="117"/>
                  </a:cubicBezTo>
                  <a:cubicBezTo>
                    <a:pt x="228" y="131"/>
                    <a:pt x="228" y="131"/>
                    <a:pt x="228" y="131"/>
                  </a:cubicBezTo>
                  <a:cubicBezTo>
                    <a:pt x="211" y="142"/>
                    <a:pt x="200" y="160"/>
                    <a:pt x="200" y="182"/>
                  </a:cubicBezTo>
                  <a:cubicBezTo>
                    <a:pt x="200" y="214"/>
                    <a:pt x="226" y="241"/>
                    <a:pt x="258" y="241"/>
                  </a:cubicBezTo>
                  <a:cubicBezTo>
                    <a:pt x="291" y="241"/>
                    <a:pt x="317" y="214"/>
                    <a:pt x="317" y="182"/>
                  </a:cubicBezTo>
                  <a:cubicBezTo>
                    <a:pt x="317" y="149"/>
                    <a:pt x="291" y="123"/>
                    <a:pt x="258" y="123"/>
                  </a:cubicBezTo>
                  <a:close/>
                  <a:moveTo>
                    <a:pt x="106" y="182"/>
                  </a:moveTo>
                  <a:cubicBezTo>
                    <a:pt x="106" y="208"/>
                    <a:pt x="85" y="229"/>
                    <a:pt x="59" y="229"/>
                  </a:cubicBezTo>
                  <a:cubicBezTo>
                    <a:pt x="33" y="229"/>
                    <a:pt x="12" y="208"/>
                    <a:pt x="12" y="182"/>
                  </a:cubicBezTo>
                  <a:cubicBezTo>
                    <a:pt x="12" y="156"/>
                    <a:pt x="33" y="135"/>
                    <a:pt x="59" y="135"/>
                  </a:cubicBezTo>
                  <a:cubicBezTo>
                    <a:pt x="68" y="135"/>
                    <a:pt x="77" y="137"/>
                    <a:pt x="84" y="142"/>
                  </a:cubicBezTo>
                  <a:cubicBezTo>
                    <a:pt x="55" y="179"/>
                    <a:pt x="55" y="179"/>
                    <a:pt x="55" y="179"/>
                  </a:cubicBezTo>
                  <a:cubicBezTo>
                    <a:pt x="54" y="181"/>
                    <a:pt x="54" y="184"/>
                    <a:pt x="56" y="185"/>
                  </a:cubicBezTo>
                  <a:cubicBezTo>
                    <a:pt x="57" y="186"/>
                    <a:pt x="58" y="186"/>
                    <a:pt x="59" y="186"/>
                  </a:cubicBezTo>
                  <a:cubicBezTo>
                    <a:pt x="60" y="186"/>
                    <a:pt x="62" y="186"/>
                    <a:pt x="63" y="185"/>
                  </a:cubicBezTo>
                  <a:cubicBezTo>
                    <a:pt x="92" y="148"/>
                    <a:pt x="92" y="148"/>
                    <a:pt x="92" y="148"/>
                  </a:cubicBezTo>
                  <a:cubicBezTo>
                    <a:pt x="101" y="156"/>
                    <a:pt x="106" y="168"/>
                    <a:pt x="106" y="182"/>
                  </a:cubicBezTo>
                  <a:close/>
                  <a:moveTo>
                    <a:pt x="258" y="229"/>
                  </a:moveTo>
                  <a:cubicBezTo>
                    <a:pt x="232" y="229"/>
                    <a:pt x="211" y="208"/>
                    <a:pt x="211" y="182"/>
                  </a:cubicBezTo>
                  <a:cubicBezTo>
                    <a:pt x="211" y="165"/>
                    <a:pt x="220" y="150"/>
                    <a:pt x="233" y="142"/>
                  </a:cubicBezTo>
                  <a:cubicBezTo>
                    <a:pt x="254" y="184"/>
                    <a:pt x="254" y="184"/>
                    <a:pt x="254" y="184"/>
                  </a:cubicBezTo>
                  <a:cubicBezTo>
                    <a:pt x="255" y="186"/>
                    <a:pt x="257" y="186"/>
                    <a:pt x="258" y="186"/>
                  </a:cubicBezTo>
                  <a:cubicBezTo>
                    <a:pt x="259" y="186"/>
                    <a:pt x="260" y="186"/>
                    <a:pt x="260" y="186"/>
                  </a:cubicBezTo>
                  <a:cubicBezTo>
                    <a:pt x="263" y="185"/>
                    <a:pt x="264" y="182"/>
                    <a:pt x="262" y="180"/>
                  </a:cubicBezTo>
                  <a:cubicBezTo>
                    <a:pt x="262" y="180"/>
                    <a:pt x="262" y="180"/>
                    <a:pt x="262" y="180"/>
                  </a:cubicBezTo>
                  <a:cubicBezTo>
                    <a:pt x="242" y="138"/>
                    <a:pt x="242" y="138"/>
                    <a:pt x="242" y="138"/>
                  </a:cubicBezTo>
                  <a:cubicBezTo>
                    <a:pt x="247" y="136"/>
                    <a:pt x="252" y="135"/>
                    <a:pt x="258" y="135"/>
                  </a:cubicBezTo>
                  <a:cubicBezTo>
                    <a:pt x="284" y="135"/>
                    <a:pt x="306" y="156"/>
                    <a:pt x="306" y="182"/>
                  </a:cubicBezTo>
                  <a:cubicBezTo>
                    <a:pt x="306" y="208"/>
                    <a:pt x="284" y="229"/>
                    <a:pt x="258" y="229"/>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33" name="Freeform 253"/>
            <p:cNvSpPr>
              <a:spLocks/>
            </p:cNvSpPr>
            <p:nvPr/>
          </p:nvSpPr>
          <p:spPr bwMode="auto">
            <a:xfrm>
              <a:off x="5489575" y="5518150"/>
              <a:ext cx="36513" cy="36512"/>
            </a:xfrm>
            <a:custGeom>
              <a:avLst/>
              <a:gdLst>
                <a:gd name="T0" fmla="*/ 5 w 58"/>
                <a:gd name="T1" fmla="*/ 21 h 59"/>
                <a:gd name="T2" fmla="*/ 20 w 58"/>
                <a:gd name="T3" fmla="*/ 54 h 59"/>
                <a:gd name="T4" fmla="*/ 53 w 58"/>
                <a:gd name="T5" fmla="*/ 38 h 59"/>
                <a:gd name="T6" fmla="*/ 38 w 58"/>
                <a:gd name="T7" fmla="*/ 5 h 59"/>
                <a:gd name="T8" fmla="*/ 5 w 58"/>
                <a:gd name="T9" fmla="*/ 21 h 59"/>
              </a:gdLst>
              <a:ahLst/>
              <a:cxnLst>
                <a:cxn ang="0">
                  <a:pos x="T0" y="T1"/>
                </a:cxn>
                <a:cxn ang="0">
                  <a:pos x="T2" y="T3"/>
                </a:cxn>
                <a:cxn ang="0">
                  <a:pos x="T4" y="T5"/>
                </a:cxn>
                <a:cxn ang="0">
                  <a:pos x="T6" y="T7"/>
                </a:cxn>
                <a:cxn ang="0">
                  <a:pos x="T8" y="T9"/>
                </a:cxn>
              </a:cxnLst>
              <a:rect l="0" t="0" r="r" b="b"/>
              <a:pathLst>
                <a:path w="58" h="59">
                  <a:moveTo>
                    <a:pt x="5" y="21"/>
                  </a:moveTo>
                  <a:cubicBezTo>
                    <a:pt x="0" y="34"/>
                    <a:pt x="7" y="49"/>
                    <a:pt x="20" y="54"/>
                  </a:cubicBezTo>
                  <a:cubicBezTo>
                    <a:pt x="34" y="59"/>
                    <a:pt x="49" y="52"/>
                    <a:pt x="53" y="38"/>
                  </a:cubicBezTo>
                  <a:cubicBezTo>
                    <a:pt x="58" y="25"/>
                    <a:pt x="51" y="10"/>
                    <a:pt x="38" y="5"/>
                  </a:cubicBezTo>
                  <a:cubicBezTo>
                    <a:pt x="24" y="0"/>
                    <a:pt x="9" y="7"/>
                    <a:pt x="5" y="21"/>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34" name="Freeform 254"/>
            <p:cNvSpPr>
              <a:spLocks/>
            </p:cNvSpPr>
            <p:nvPr/>
          </p:nvSpPr>
          <p:spPr bwMode="auto">
            <a:xfrm>
              <a:off x="5480050" y="5553075"/>
              <a:ext cx="55563" cy="34925"/>
            </a:xfrm>
            <a:custGeom>
              <a:avLst/>
              <a:gdLst>
                <a:gd name="T0" fmla="*/ 22 w 89"/>
                <a:gd name="T1" fmla="*/ 10 h 55"/>
                <a:gd name="T2" fmla="*/ 19 w 89"/>
                <a:gd name="T3" fmla="*/ 6 h 55"/>
                <a:gd name="T4" fmla="*/ 19 w 89"/>
                <a:gd name="T5" fmla="*/ 6 h 55"/>
                <a:gd name="T6" fmla="*/ 19 w 89"/>
                <a:gd name="T7" fmla="*/ 6 h 55"/>
                <a:gd name="T8" fmla="*/ 19 w 89"/>
                <a:gd name="T9" fmla="*/ 6 h 55"/>
                <a:gd name="T10" fmla="*/ 6 w 89"/>
                <a:gd name="T11" fmla="*/ 3 h 55"/>
                <a:gd name="T12" fmla="*/ 3 w 89"/>
                <a:gd name="T13" fmla="*/ 16 h 55"/>
                <a:gd name="T14" fmla="*/ 3 w 89"/>
                <a:gd name="T15" fmla="*/ 16 h 55"/>
                <a:gd name="T16" fmla="*/ 20 w 89"/>
                <a:gd name="T17" fmla="*/ 33 h 55"/>
                <a:gd name="T18" fmla="*/ 22 w 89"/>
                <a:gd name="T19" fmla="*/ 34 h 55"/>
                <a:gd name="T20" fmla="*/ 79 w 89"/>
                <a:gd name="T21" fmla="*/ 55 h 55"/>
                <a:gd name="T22" fmla="*/ 79 w 89"/>
                <a:gd name="T23" fmla="*/ 55 h 55"/>
                <a:gd name="T24" fmla="*/ 89 w 89"/>
                <a:gd name="T25" fmla="*/ 46 h 55"/>
                <a:gd name="T26" fmla="*/ 80 w 89"/>
                <a:gd name="T27" fmla="*/ 36 h 55"/>
                <a:gd name="T28" fmla="*/ 33 w 89"/>
                <a:gd name="T29" fmla="*/ 19 h 55"/>
                <a:gd name="T30" fmla="*/ 30 w 89"/>
                <a:gd name="T31" fmla="*/ 17 h 55"/>
                <a:gd name="T32" fmla="*/ 22 w 89"/>
                <a:gd name="T33" fmla="*/ 1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9" h="55">
                  <a:moveTo>
                    <a:pt x="22" y="10"/>
                  </a:moveTo>
                  <a:cubicBezTo>
                    <a:pt x="21" y="8"/>
                    <a:pt x="20" y="7"/>
                    <a:pt x="19" y="6"/>
                  </a:cubicBezTo>
                  <a:cubicBezTo>
                    <a:pt x="19" y="6"/>
                    <a:pt x="19" y="6"/>
                    <a:pt x="19" y="6"/>
                  </a:cubicBezTo>
                  <a:cubicBezTo>
                    <a:pt x="19" y="6"/>
                    <a:pt x="19" y="6"/>
                    <a:pt x="19" y="6"/>
                  </a:cubicBezTo>
                  <a:cubicBezTo>
                    <a:pt x="19" y="6"/>
                    <a:pt x="19" y="6"/>
                    <a:pt x="19" y="6"/>
                  </a:cubicBezTo>
                  <a:cubicBezTo>
                    <a:pt x="16" y="1"/>
                    <a:pt x="10" y="0"/>
                    <a:pt x="6" y="3"/>
                  </a:cubicBezTo>
                  <a:cubicBezTo>
                    <a:pt x="2" y="6"/>
                    <a:pt x="0" y="11"/>
                    <a:pt x="3" y="16"/>
                  </a:cubicBezTo>
                  <a:cubicBezTo>
                    <a:pt x="3" y="16"/>
                    <a:pt x="3" y="16"/>
                    <a:pt x="3" y="16"/>
                  </a:cubicBezTo>
                  <a:cubicBezTo>
                    <a:pt x="4" y="16"/>
                    <a:pt x="9" y="24"/>
                    <a:pt x="20" y="33"/>
                  </a:cubicBezTo>
                  <a:cubicBezTo>
                    <a:pt x="21" y="34"/>
                    <a:pt x="21" y="34"/>
                    <a:pt x="22" y="34"/>
                  </a:cubicBezTo>
                  <a:cubicBezTo>
                    <a:pt x="34" y="43"/>
                    <a:pt x="53" y="53"/>
                    <a:pt x="79" y="55"/>
                  </a:cubicBezTo>
                  <a:cubicBezTo>
                    <a:pt x="79" y="55"/>
                    <a:pt x="79" y="55"/>
                    <a:pt x="79" y="55"/>
                  </a:cubicBezTo>
                  <a:cubicBezTo>
                    <a:pt x="84" y="55"/>
                    <a:pt x="88" y="51"/>
                    <a:pt x="89" y="46"/>
                  </a:cubicBezTo>
                  <a:cubicBezTo>
                    <a:pt x="89" y="41"/>
                    <a:pt x="85" y="37"/>
                    <a:pt x="80" y="36"/>
                  </a:cubicBezTo>
                  <a:cubicBezTo>
                    <a:pt x="58" y="35"/>
                    <a:pt x="43" y="27"/>
                    <a:pt x="33" y="19"/>
                  </a:cubicBezTo>
                  <a:cubicBezTo>
                    <a:pt x="32" y="19"/>
                    <a:pt x="31" y="18"/>
                    <a:pt x="30" y="17"/>
                  </a:cubicBezTo>
                  <a:cubicBezTo>
                    <a:pt x="26" y="14"/>
                    <a:pt x="24" y="12"/>
                    <a:pt x="22" y="10"/>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35" name="Freeform 255"/>
            <p:cNvSpPr>
              <a:spLocks noEditPoints="1"/>
            </p:cNvSpPr>
            <p:nvPr/>
          </p:nvSpPr>
          <p:spPr bwMode="auto">
            <a:xfrm>
              <a:off x="5762625" y="5149850"/>
              <a:ext cx="177800" cy="219075"/>
            </a:xfrm>
            <a:custGeom>
              <a:avLst/>
              <a:gdLst>
                <a:gd name="T0" fmla="*/ 224 w 282"/>
                <a:gd name="T1" fmla="*/ 129 h 349"/>
                <a:gd name="T2" fmla="*/ 223 w 282"/>
                <a:gd name="T3" fmla="*/ 129 h 349"/>
                <a:gd name="T4" fmla="*/ 233 w 282"/>
                <a:gd name="T5" fmla="*/ 200 h 349"/>
                <a:gd name="T6" fmla="*/ 182 w 282"/>
                <a:gd name="T7" fmla="*/ 186 h 349"/>
                <a:gd name="T8" fmla="*/ 232 w 282"/>
                <a:gd name="T9" fmla="*/ 201 h 349"/>
                <a:gd name="T10" fmla="*/ 186 w 282"/>
                <a:gd name="T11" fmla="*/ 93 h 349"/>
                <a:gd name="T12" fmla="*/ 193 w 282"/>
                <a:gd name="T13" fmla="*/ 87 h 349"/>
                <a:gd name="T14" fmla="*/ 240 w 282"/>
                <a:gd name="T15" fmla="*/ 203 h 349"/>
                <a:gd name="T16" fmla="*/ 246 w 282"/>
                <a:gd name="T17" fmla="*/ 212 h 349"/>
                <a:gd name="T18" fmla="*/ 223 w 282"/>
                <a:gd name="T19" fmla="*/ 89 h 349"/>
                <a:gd name="T20" fmla="*/ 197 w 282"/>
                <a:gd name="T21" fmla="*/ 68 h 349"/>
                <a:gd name="T22" fmla="*/ 179 w 282"/>
                <a:gd name="T23" fmla="*/ 70 h 349"/>
                <a:gd name="T24" fmla="*/ 181 w 282"/>
                <a:gd name="T25" fmla="*/ 89 h 349"/>
                <a:gd name="T26" fmla="*/ 137 w 282"/>
                <a:gd name="T27" fmla="*/ 153 h 349"/>
                <a:gd name="T28" fmla="*/ 239 w 282"/>
                <a:gd name="T29" fmla="*/ 175 h 349"/>
                <a:gd name="T30" fmla="*/ 116 w 282"/>
                <a:gd name="T31" fmla="*/ 103 h 349"/>
                <a:gd name="T32" fmla="*/ 83 w 282"/>
                <a:gd name="T33" fmla="*/ 115 h 349"/>
                <a:gd name="T34" fmla="*/ 112 w 282"/>
                <a:gd name="T35" fmla="*/ 138 h 349"/>
                <a:gd name="T36" fmla="*/ 128 w 282"/>
                <a:gd name="T37" fmla="*/ 121 h 349"/>
                <a:gd name="T38" fmla="*/ 130 w 282"/>
                <a:gd name="T39" fmla="*/ 58 h 349"/>
                <a:gd name="T40" fmla="*/ 124 w 282"/>
                <a:gd name="T41" fmla="*/ 34 h 349"/>
                <a:gd name="T42" fmla="*/ 154 w 282"/>
                <a:gd name="T43" fmla="*/ 21 h 349"/>
                <a:gd name="T44" fmla="*/ 129 w 282"/>
                <a:gd name="T45" fmla="*/ 0 h 349"/>
                <a:gd name="T46" fmla="*/ 112 w 282"/>
                <a:gd name="T47" fmla="*/ 16 h 349"/>
                <a:gd name="T48" fmla="*/ 114 w 282"/>
                <a:gd name="T49" fmla="*/ 77 h 349"/>
                <a:gd name="T50" fmla="*/ 116 w 282"/>
                <a:gd name="T51" fmla="*/ 103 h 349"/>
                <a:gd name="T52" fmla="*/ 19 w 282"/>
                <a:gd name="T53" fmla="*/ 95 h 349"/>
                <a:gd name="T54" fmla="*/ 47 w 282"/>
                <a:gd name="T55" fmla="*/ 92 h 349"/>
                <a:gd name="T56" fmla="*/ 33 w 282"/>
                <a:gd name="T57" fmla="*/ 75 h 349"/>
                <a:gd name="T58" fmla="*/ 21 w 282"/>
                <a:gd name="T59" fmla="*/ 64 h 349"/>
                <a:gd name="T60" fmla="*/ 0 w 282"/>
                <a:gd name="T61" fmla="*/ 97 h 349"/>
                <a:gd name="T62" fmla="*/ 35 w 282"/>
                <a:gd name="T63" fmla="*/ 130 h 349"/>
                <a:gd name="T64" fmla="*/ 3 w 282"/>
                <a:gd name="T65" fmla="*/ 132 h 349"/>
                <a:gd name="T66" fmla="*/ 20 w 282"/>
                <a:gd name="T67" fmla="*/ 152 h 349"/>
                <a:gd name="T68" fmla="*/ 32 w 282"/>
                <a:gd name="T69" fmla="*/ 163 h 349"/>
                <a:gd name="T70" fmla="*/ 54 w 282"/>
                <a:gd name="T71" fmla="*/ 128 h 349"/>
                <a:gd name="T72" fmla="*/ 207 w 282"/>
                <a:gd name="T73" fmla="*/ 217 h 349"/>
                <a:gd name="T74" fmla="*/ 107 w 282"/>
                <a:gd name="T75" fmla="*/ 166 h 349"/>
                <a:gd name="T76" fmla="*/ 120 w 282"/>
                <a:gd name="T77" fmla="*/ 284 h 349"/>
                <a:gd name="T78" fmla="*/ 220 w 282"/>
                <a:gd name="T79" fmla="*/ 336 h 349"/>
                <a:gd name="T80" fmla="*/ 207 w 282"/>
                <a:gd name="T81" fmla="*/ 217 h 349"/>
                <a:gd name="T82" fmla="*/ 269 w 282"/>
                <a:gd name="T83" fmla="*/ 153 h 349"/>
                <a:gd name="T84" fmla="*/ 259 w 282"/>
                <a:gd name="T85" fmla="*/ 212 h 349"/>
                <a:gd name="T86" fmla="*/ 240 w 282"/>
                <a:gd name="T87" fmla="*/ 219 h 349"/>
                <a:gd name="T88" fmla="*/ 216 w 282"/>
                <a:gd name="T89" fmla="*/ 212 h 349"/>
                <a:gd name="T90" fmla="*/ 231 w 282"/>
                <a:gd name="T91" fmla="*/ 226 h 349"/>
                <a:gd name="T92" fmla="*/ 269 w 282"/>
                <a:gd name="T93" fmla="*/ 291 h 349"/>
                <a:gd name="T94" fmla="*/ 282 w 282"/>
                <a:gd name="T95" fmla="*/ 166 h 349"/>
                <a:gd name="T96" fmla="*/ 50 w 282"/>
                <a:gd name="T97" fmla="*/ 27 h 349"/>
                <a:gd name="T98" fmla="*/ 65 w 282"/>
                <a:gd name="T99" fmla="*/ 25 h 349"/>
                <a:gd name="T100" fmla="*/ 57 w 282"/>
                <a:gd name="T101" fmla="*/ 15 h 349"/>
                <a:gd name="T102" fmla="*/ 51 w 282"/>
                <a:gd name="T103" fmla="*/ 9 h 349"/>
                <a:gd name="T104" fmla="*/ 39 w 282"/>
                <a:gd name="T105" fmla="*/ 28 h 349"/>
                <a:gd name="T106" fmla="*/ 59 w 282"/>
                <a:gd name="T107" fmla="*/ 46 h 349"/>
                <a:gd name="T108" fmla="*/ 41 w 282"/>
                <a:gd name="T109" fmla="*/ 47 h 349"/>
                <a:gd name="T110" fmla="*/ 50 w 282"/>
                <a:gd name="T111" fmla="*/ 58 h 349"/>
                <a:gd name="T112" fmla="*/ 57 w 282"/>
                <a:gd name="T113" fmla="*/ 64 h 349"/>
                <a:gd name="T114" fmla="*/ 69 w 282"/>
                <a:gd name="T115" fmla="*/ 45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82" h="349">
                  <a:moveTo>
                    <a:pt x="223" y="129"/>
                  </a:moveTo>
                  <a:cubicBezTo>
                    <a:pt x="223" y="129"/>
                    <a:pt x="223" y="129"/>
                    <a:pt x="224" y="129"/>
                  </a:cubicBezTo>
                  <a:cubicBezTo>
                    <a:pt x="224" y="129"/>
                    <a:pt x="224" y="129"/>
                    <a:pt x="225" y="129"/>
                  </a:cubicBezTo>
                  <a:lnTo>
                    <a:pt x="223" y="129"/>
                  </a:lnTo>
                  <a:close/>
                  <a:moveTo>
                    <a:pt x="232" y="201"/>
                  </a:moveTo>
                  <a:cubicBezTo>
                    <a:pt x="232" y="200"/>
                    <a:pt x="232" y="200"/>
                    <a:pt x="233" y="200"/>
                  </a:cubicBezTo>
                  <a:cubicBezTo>
                    <a:pt x="235" y="195"/>
                    <a:pt x="236" y="191"/>
                    <a:pt x="237" y="186"/>
                  </a:cubicBezTo>
                  <a:cubicBezTo>
                    <a:pt x="182" y="186"/>
                    <a:pt x="182" y="186"/>
                    <a:pt x="182" y="186"/>
                  </a:cubicBezTo>
                  <a:cubicBezTo>
                    <a:pt x="201" y="201"/>
                    <a:pt x="201" y="201"/>
                    <a:pt x="201" y="201"/>
                  </a:cubicBezTo>
                  <a:cubicBezTo>
                    <a:pt x="232" y="201"/>
                    <a:pt x="232" y="201"/>
                    <a:pt x="232" y="201"/>
                  </a:cubicBezTo>
                  <a:close/>
                  <a:moveTo>
                    <a:pt x="181" y="89"/>
                  </a:moveTo>
                  <a:cubicBezTo>
                    <a:pt x="182" y="91"/>
                    <a:pt x="184" y="93"/>
                    <a:pt x="186" y="93"/>
                  </a:cubicBezTo>
                  <a:cubicBezTo>
                    <a:pt x="187" y="93"/>
                    <a:pt x="188" y="92"/>
                    <a:pt x="189" y="92"/>
                  </a:cubicBezTo>
                  <a:cubicBezTo>
                    <a:pt x="191" y="91"/>
                    <a:pt x="193" y="89"/>
                    <a:pt x="193" y="87"/>
                  </a:cubicBezTo>
                  <a:cubicBezTo>
                    <a:pt x="201" y="90"/>
                    <a:pt x="208" y="94"/>
                    <a:pt x="215" y="99"/>
                  </a:cubicBezTo>
                  <a:cubicBezTo>
                    <a:pt x="247" y="124"/>
                    <a:pt x="257" y="167"/>
                    <a:pt x="240" y="203"/>
                  </a:cubicBezTo>
                  <a:cubicBezTo>
                    <a:pt x="239" y="206"/>
                    <a:pt x="240" y="210"/>
                    <a:pt x="243" y="212"/>
                  </a:cubicBezTo>
                  <a:cubicBezTo>
                    <a:pt x="244" y="212"/>
                    <a:pt x="245" y="212"/>
                    <a:pt x="246" y="212"/>
                  </a:cubicBezTo>
                  <a:cubicBezTo>
                    <a:pt x="248" y="212"/>
                    <a:pt x="250" y="211"/>
                    <a:pt x="251" y="209"/>
                  </a:cubicBezTo>
                  <a:cubicBezTo>
                    <a:pt x="271" y="167"/>
                    <a:pt x="259" y="117"/>
                    <a:pt x="223" y="89"/>
                  </a:cubicBezTo>
                  <a:cubicBezTo>
                    <a:pt x="215" y="83"/>
                    <a:pt x="206" y="78"/>
                    <a:pt x="197" y="75"/>
                  </a:cubicBezTo>
                  <a:cubicBezTo>
                    <a:pt x="198" y="73"/>
                    <a:pt x="198" y="70"/>
                    <a:pt x="197" y="68"/>
                  </a:cubicBezTo>
                  <a:cubicBezTo>
                    <a:pt x="196" y="65"/>
                    <a:pt x="192" y="64"/>
                    <a:pt x="189" y="65"/>
                  </a:cubicBezTo>
                  <a:cubicBezTo>
                    <a:pt x="179" y="70"/>
                    <a:pt x="179" y="70"/>
                    <a:pt x="179" y="70"/>
                  </a:cubicBezTo>
                  <a:cubicBezTo>
                    <a:pt x="175" y="72"/>
                    <a:pt x="174" y="76"/>
                    <a:pt x="176" y="79"/>
                  </a:cubicBezTo>
                  <a:lnTo>
                    <a:pt x="181" y="89"/>
                  </a:lnTo>
                  <a:close/>
                  <a:moveTo>
                    <a:pt x="239" y="153"/>
                  </a:moveTo>
                  <a:cubicBezTo>
                    <a:pt x="137" y="153"/>
                    <a:pt x="137" y="153"/>
                    <a:pt x="137" y="153"/>
                  </a:cubicBezTo>
                  <a:cubicBezTo>
                    <a:pt x="166" y="175"/>
                    <a:pt x="166" y="175"/>
                    <a:pt x="166" y="175"/>
                  </a:cubicBezTo>
                  <a:cubicBezTo>
                    <a:pt x="239" y="175"/>
                    <a:pt x="239" y="175"/>
                    <a:pt x="239" y="175"/>
                  </a:cubicBezTo>
                  <a:cubicBezTo>
                    <a:pt x="240" y="167"/>
                    <a:pt x="240" y="160"/>
                    <a:pt x="239" y="153"/>
                  </a:cubicBezTo>
                  <a:close/>
                  <a:moveTo>
                    <a:pt x="116" y="103"/>
                  </a:moveTo>
                  <a:cubicBezTo>
                    <a:pt x="105" y="103"/>
                    <a:pt x="95" y="99"/>
                    <a:pt x="88" y="95"/>
                  </a:cubicBezTo>
                  <a:cubicBezTo>
                    <a:pt x="83" y="115"/>
                    <a:pt x="83" y="115"/>
                    <a:pt x="83" y="115"/>
                  </a:cubicBezTo>
                  <a:cubicBezTo>
                    <a:pt x="89" y="119"/>
                    <a:pt x="100" y="122"/>
                    <a:pt x="112" y="122"/>
                  </a:cubicBezTo>
                  <a:cubicBezTo>
                    <a:pt x="112" y="138"/>
                    <a:pt x="112" y="138"/>
                    <a:pt x="112" y="138"/>
                  </a:cubicBezTo>
                  <a:cubicBezTo>
                    <a:pt x="128" y="138"/>
                    <a:pt x="128" y="138"/>
                    <a:pt x="128" y="138"/>
                  </a:cubicBezTo>
                  <a:cubicBezTo>
                    <a:pt x="128" y="121"/>
                    <a:pt x="128" y="121"/>
                    <a:pt x="128" y="121"/>
                  </a:cubicBezTo>
                  <a:cubicBezTo>
                    <a:pt x="148" y="118"/>
                    <a:pt x="158" y="105"/>
                    <a:pt x="158" y="90"/>
                  </a:cubicBezTo>
                  <a:cubicBezTo>
                    <a:pt x="158" y="74"/>
                    <a:pt x="150" y="65"/>
                    <a:pt x="130" y="58"/>
                  </a:cubicBezTo>
                  <a:cubicBezTo>
                    <a:pt x="116" y="53"/>
                    <a:pt x="110" y="49"/>
                    <a:pt x="110" y="44"/>
                  </a:cubicBezTo>
                  <a:cubicBezTo>
                    <a:pt x="110" y="39"/>
                    <a:pt x="113" y="34"/>
                    <a:pt x="124" y="34"/>
                  </a:cubicBezTo>
                  <a:cubicBezTo>
                    <a:pt x="137" y="34"/>
                    <a:pt x="145" y="38"/>
                    <a:pt x="149" y="40"/>
                  </a:cubicBezTo>
                  <a:cubicBezTo>
                    <a:pt x="154" y="21"/>
                    <a:pt x="154" y="21"/>
                    <a:pt x="154" y="21"/>
                  </a:cubicBezTo>
                  <a:cubicBezTo>
                    <a:pt x="148" y="18"/>
                    <a:pt x="140" y="15"/>
                    <a:pt x="129" y="15"/>
                  </a:cubicBezTo>
                  <a:cubicBezTo>
                    <a:pt x="129" y="0"/>
                    <a:pt x="129" y="0"/>
                    <a:pt x="129" y="0"/>
                  </a:cubicBezTo>
                  <a:cubicBezTo>
                    <a:pt x="112" y="0"/>
                    <a:pt x="112" y="0"/>
                    <a:pt x="112" y="0"/>
                  </a:cubicBezTo>
                  <a:cubicBezTo>
                    <a:pt x="112" y="16"/>
                    <a:pt x="112" y="16"/>
                    <a:pt x="112" y="16"/>
                  </a:cubicBezTo>
                  <a:cubicBezTo>
                    <a:pt x="94" y="20"/>
                    <a:pt x="84" y="31"/>
                    <a:pt x="84" y="46"/>
                  </a:cubicBezTo>
                  <a:cubicBezTo>
                    <a:pt x="84" y="63"/>
                    <a:pt x="96" y="71"/>
                    <a:pt x="114" y="77"/>
                  </a:cubicBezTo>
                  <a:cubicBezTo>
                    <a:pt x="127" y="82"/>
                    <a:pt x="133" y="86"/>
                    <a:pt x="133" y="92"/>
                  </a:cubicBezTo>
                  <a:cubicBezTo>
                    <a:pt x="133" y="99"/>
                    <a:pt x="126" y="103"/>
                    <a:pt x="116" y="103"/>
                  </a:cubicBezTo>
                  <a:close/>
                  <a:moveTo>
                    <a:pt x="34" y="105"/>
                  </a:moveTo>
                  <a:cubicBezTo>
                    <a:pt x="23" y="102"/>
                    <a:pt x="19" y="99"/>
                    <a:pt x="19" y="95"/>
                  </a:cubicBezTo>
                  <a:cubicBezTo>
                    <a:pt x="19" y="92"/>
                    <a:pt x="21" y="88"/>
                    <a:pt x="29" y="88"/>
                  </a:cubicBezTo>
                  <a:cubicBezTo>
                    <a:pt x="38" y="88"/>
                    <a:pt x="44" y="91"/>
                    <a:pt x="47" y="92"/>
                  </a:cubicBezTo>
                  <a:cubicBezTo>
                    <a:pt x="51" y="79"/>
                    <a:pt x="51" y="79"/>
                    <a:pt x="51" y="79"/>
                  </a:cubicBezTo>
                  <a:cubicBezTo>
                    <a:pt x="46" y="77"/>
                    <a:pt x="41" y="75"/>
                    <a:pt x="33" y="75"/>
                  </a:cubicBezTo>
                  <a:cubicBezTo>
                    <a:pt x="33" y="64"/>
                    <a:pt x="33" y="64"/>
                    <a:pt x="33" y="64"/>
                  </a:cubicBezTo>
                  <a:cubicBezTo>
                    <a:pt x="21" y="64"/>
                    <a:pt x="21" y="64"/>
                    <a:pt x="21" y="64"/>
                  </a:cubicBezTo>
                  <a:cubicBezTo>
                    <a:pt x="21" y="76"/>
                    <a:pt x="21" y="76"/>
                    <a:pt x="21" y="76"/>
                  </a:cubicBezTo>
                  <a:cubicBezTo>
                    <a:pt x="8" y="78"/>
                    <a:pt x="0" y="86"/>
                    <a:pt x="0" y="97"/>
                  </a:cubicBezTo>
                  <a:cubicBezTo>
                    <a:pt x="0" y="109"/>
                    <a:pt x="9" y="115"/>
                    <a:pt x="22" y="120"/>
                  </a:cubicBezTo>
                  <a:cubicBezTo>
                    <a:pt x="31" y="123"/>
                    <a:pt x="35" y="125"/>
                    <a:pt x="35" y="130"/>
                  </a:cubicBezTo>
                  <a:cubicBezTo>
                    <a:pt x="35" y="135"/>
                    <a:pt x="30" y="138"/>
                    <a:pt x="23" y="138"/>
                  </a:cubicBezTo>
                  <a:cubicBezTo>
                    <a:pt x="15" y="138"/>
                    <a:pt x="8" y="135"/>
                    <a:pt x="3" y="132"/>
                  </a:cubicBezTo>
                  <a:cubicBezTo>
                    <a:pt x="0" y="147"/>
                    <a:pt x="0" y="147"/>
                    <a:pt x="0" y="147"/>
                  </a:cubicBezTo>
                  <a:cubicBezTo>
                    <a:pt x="4" y="149"/>
                    <a:pt x="12" y="151"/>
                    <a:pt x="20" y="152"/>
                  </a:cubicBezTo>
                  <a:cubicBezTo>
                    <a:pt x="20" y="163"/>
                    <a:pt x="20" y="163"/>
                    <a:pt x="20" y="163"/>
                  </a:cubicBezTo>
                  <a:cubicBezTo>
                    <a:pt x="32" y="163"/>
                    <a:pt x="32" y="163"/>
                    <a:pt x="32" y="163"/>
                  </a:cubicBezTo>
                  <a:cubicBezTo>
                    <a:pt x="32" y="151"/>
                    <a:pt x="32" y="151"/>
                    <a:pt x="32" y="151"/>
                  </a:cubicBezTo>
                  <a:cubicBezTo>
                    <a:pt x="46" y="149"/>
                    <a:pt x="54" y="139"/>
                    <a:pt x="54" y="128"/>
                  </a:cubicBezTo>
                  <a:cubicBezTo>
                    <a:pt x="54" y="117"/>
                    <a:pt x="48" y="111"/>
                    <a:pt x="34" y="105"/>
                  </a:cubicBezTo>
                  <a:close/>
                  <a:moveTo>
                    <a:pt x="207" y="217"/>
                  </a:moveTo>
                  <a:cubicBezTo>
                    <a:pt x="120" y="153"/>
                    <a:pt x="120" y="153"/>
                    <a:pt x="120" y="153"/>
                  </a:cubicBezTo>
                  <a:cubicBezTo>
                    <a:pt x="112" y="153"/>
                    <a:pt x="107" y="159"/>
                    <a:pt x="107" y="166"/>
                  </a:cubicBezTo>
                  <a:cubicBezTo>
                    <a:pt x="107" y="272"/>
                    <a:pt x="107" y="272"/>
                    <a:pt x="107" y="272"/>
                  </a:cubicBezTo>
                  <a:cubicBezTo>
                    <a:pt x="107" y="277"/>
                    <a:pt x="110" y="278"/>
                    <a:pt x="120" y="284"/>
                  </a:cubicBezTo>
                  <a:cubicBezTo>
                    <a:pt x="207" y="349"/>
                    <a:pt x="207" y="349"/>
                    <a:pt x="207" y="349"/>
                  </a:cubicBezTo>
                  <a:cubicBezTo>
                    <a:pt x="215" y="349"/>
                    <a:pt x="220" y="343"/>
                    <a:pt x="220" y="336"/>
                  </a:cubicBezTo>
                  <a:cubicBezTo>
                    <a:pt x="220" y="230"/>
                    <a:pt x="220" y="230"/>
                    <a:pt x="220" y="230"/>
                  </a:cubicBezTo>
                  <a:cubicBezTo>
                    <a:pt x="220" y="226"/>
                    <a:pt x="207" y="217"/>
                    <a:pt x="207" y="217"/>
                  </a:cubicBezTo>
                  <a:close/>
                  <a:moveTo>
                    <a:pt x="282" y="166"/>
                  </a:moveTo>
                  <a:cubicBezTo>
                    <a:pt x="282" y="159"/>
                    <a:pt x="277" y="153"/>
                    <a:pt x="269" y="153"/>
                  </a:cubicBezTo>
                  <a:cubicBezTo>
                    <a:pt x="268" y="153"/>
                    <a:pt x="268" y="153"/>
                    <a:pt x="268" y="153"/>
                  </a:cubicBezTo>
                  <a:cubicBezTo>
                    <a:pt x="271" y="173"/>
                    <a:pt x="268" y="193"/>
                    <a:pt x="259" y="212"/>
                  </a:cubicBezTo>
                  <a:cubicBezTo>
                    <a:pt x="257" y="217"/>
                    <a:pt x="251" y="221"/>
                    <a:pt x="246" y="221"/>
                  </a:cubicBezTo>
                  <a:cubicBezTo>
                    <a:pt x="244" y="221"/>
                    <a:pt x="242" y="220"/>
                    <a:pt x="240" y="219"/>
                  </a:cubicBezTo>
                  <a:cubicBezTo>
                    <a:pt x="236" y="218"/>
                    <a:pt x="234" y="215"/>
                    <a:pt x="233" y="212"/>
                  </a:cubicBezTo>
                  <a:cubicBezTo>
                    <a:pt x="216" y="212"/>
                    <a:pt x="216" y="212"/>
                    <a:pt x="216" y="212"/>
                  </a:cubicBezTo>
                  <a:cubicBezTo>
                    <a:pt x="218" y="213"/>
                    <a:pt x="218" y="213"/>
                    <a:pt x="218" y="213"/>
                  </a:cubicBezTo>
                  <a:cubicBezTo>
                    <a:pt x="218" y="213"/>
                    <a:pt x="231" y="221"/>
                    <a:pt x="231" y="226"/>
                  </a:cubicBezTo>
                  <a:cubicBezTo>
                    <a:pt x="231" y="291"/>
                    <a:pt x="231" y="291"/>
                    <a:pt x="231" y="291"/>
                  </a:cubicBezTo>
                  <a:cubicBezTo>
                    <a:pt x="269" y="291"/>
                    <a:pt x="269" y="291"/>
                    <a:pt x="269" y="291"/>
                  </a:cubicBezTo>
                  <a:cubicBezTo>
                    <a:pt x="277" y="291"/>
                    <a:pt x="282" y="285"/>
                    <a:pt x="282" y="278"/>
                  </a:cubicBezTo>
                  <a:lnTo>
                    <a:pt x="282" y="166"/>
                  </a:lnTo>
                  <a:close/>
                  <a:moveTo>
                    <a:pt x="58" y="32"/>
                  </a:moveTo>
                  <a:cubicBezTo>
                    <a:pt x="52" y="30"/>
                    <a:pt x="50" y="29"/>
                    <a:pt x="50" y="27"/>
                  </a:cubicBezTo>
                  <a:cubicBezTo>
                    <a:pt x="50" y="25"/>
                    <a:pt x="51" y="23"/>
                    <a:pt x="55" y="23"/>
                  </a:cubicBezTo>
                  <a:cubicBezTo>
                    <a:pt x="60" y="23"/>
                    <a:pt x="63" y="24"/>
                    <a:pt x="65" y="25"/>
                  </a:cubicBezTo>
                  <a:cubicBezTo>
                    <a:pt x="67" y="17"/>
                    <a:pt x="67" y="17"/>
                    <a:pt x="67" y="17"/>
                  </a:cubicBezTo>
                  <a:cubicBezTo>
                    <a:pt x="65" y="16"/>
                    <a:pt x="62" y="15"/>
                    <a:pt x="57" y="15"/>
                  </a:cubicBezTo>
                  <a:cubicBezTo>
                    <a:pt x="57" y="9"/>
                    <a:pt x="57" y="9"/>
                    <a:pt x="57" y="9"/>
                  </a:cubicBezTo>
                  <a:cubicBezTo>
                    <a:pt x="51" y="9"/>
                    <a:pt x="51" y="9"/>
                    <a:pt x="51" y="9"/>
                  </a:cubicBezTo>
                  <a:cubicBezTo>
                    <a:pt x="51" y="16"/>
                    <a:pt x="51" y="16"/>
                    <a:pt x="51" y="16"/>
                  </a:cubicBezTo>
                  <a:cubicBezTo>
                    <a:pt x="44" y="17"/>
                    <a:pt x="39" y="22"/>
                    <a:pt x="39" y="28"/>
                  </a:cubicBezTo>
                  <a:cubicBezTo>
                    <a:pt x="39" y="34"/>
                    <a:pt x="44" y="37"/>
                    <a:pt x="51" y="40"/>
                  </a:cubicBezTo>
                  <a:cubicBezTo>
                    <a:pt x="56" y="42"/>
                    <a:pt x="59" y="43"/>
                    <a:pt x="59" y="46"/>
                  </a:cubicBezTo>
                  <a:cubicBezTo>
                    <a:pt x="59" y="48"/>
                    <a:pt x="56" y="50"/>
                    <a:pt x="52" y="50"/>
                  </a:cubicBezTo>
                  <a:cubicBezTo>
                    <a:pt x="48" y="50"/>
                    <a:pt x="44" y="48"/>
                    <a:pt x="41" y="47"/>
                  </a:cubicBezTo>
                  <a:cubicBezTo>
                    <a:pt x="39" y="55"/>
                    <a:pt x="39" y="55"/>
                    <a:pt x="39" y="55"/>
                  </a:cubicBezTo>
                  <a:cubicBezTo>
                    <a:pt x="42" y="56"/>
                    <a:pt x="46" y="57"/>
                    <a:pt x="50" y="58"/>
                  </a:cubicBezTo>
                  <a:cubicBezTo>
                    <a:pt x="50" y="64"/>
                    <a:pt x="50" y="64"/>
                    <a:pt x="50" y="64"/>
                  </a:cubicBezTo>
                  <a:cubicBezTo>
                    <a:pt x="57" y="64"/>
                    <a:pt x="57" y="64"/>
                    <a:pt x="57" y="64"/>
                  </a:cubicBezTo>
                  <a:cubicBezTo>
                    <a:pt x="57" y="57"/>
                    <a:pt x="57" y="57"/>
                    <a:pt x="57" y="57"/>
                  </a:cubicBezTo>
                  <a:cubicBezTo>
                    <a:pt x="65" y="56"/>
                    <a:pt x="69" y="51"/>
                    <a:pt x="69" y="45"/>
                  </a:cubicBezTo>
                  <a:cubicBezTo>
                    <a:pt x="69" y="39"/>
                    <a:pt x="66" y="35"/>
                    <a:pt x="58" y="32"/>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436" name="wireless_blue"/>
          <p:cNvGrpSpPr/>
          <p:nvPr userDrawn="1"/>
        </p:nvGrpSpPr>
        <p:grpSpPr>
          <a:xfrm>
            <a:off x="2079111" y="5470801"/>
            <a:ext cx="1328255" cy="947283"/>
            <a:chOff x="4436958" y="5113047"/>
            <a:chExt cx="2047874" cy="1460500"/>
          </a:xfrm>
        </p:grpSpPr>
        <p:sp>
          <p:nvSpPr>
            <p:cNvPr id="437" name="Freeform 259"/>
            <p:cNvSpPr>
              <a:spLocks/>
            </p:cNvSpPr>
            <p:nvPr/>
          </p:nvSpPr>
          <p:spPr bwMode="auto">
            <a:xfrm>
              <a:off x="4911620" y="5743285"/>
              <a:ext cx="1090612" cy="417513"/>
            </a:xfrm>
            <a:custGeom>
              <a:avLst/>
              <a:gdLst>
                <a:gd name="T0" fmla="*/ 1773 w 1791"/>
                <a:gd name="T1" fmla="*/ 453 h 686"/>
                <a:gd name="T2" fmla="*/ 1771 w 1791"/>
                <a:gd name="T3" fmla="*/ 450 h 686"/>
                <a:gd name="T4" fmla="*/ 1769 w 1791"/>
                <a:gd name="T5" fmla="*/ 447 h 686"/>
                <a:gd name="T6" fmla="*/ 1660 w 1791"/>
                <a:gd name="T7" fmla="*/ 320 h 686"/>
                <a:gd name="T8" fmla="*/ 1313 w 1791"/>
                <a:gd name="T9" fmla="*/ 86 h 686"/>
                <a:gd name="T10" fmla="*/ 887 w 1791"/>
                <a:gd name="T11" fmla="*/ 0 h 686"/>
                <a:gd name="T12" fmla="*/ 461 w 1791"/>
                <a:gd name="T13" fmla="*/ 86 h 686"/>
                <a:gd name="T14" fmla="*/ 114 w 1791"/>
                <a:gd name="T15" fmla="*/ 320 h 686"/>
                <a:gd name="T16" fmla="*/ 33 w 1791"/>
                <a:gd name="T17" fmla="*/ 411 h 686"/>
                <a:gd name="T18" fmla="*/ 32 w 1791"/>
                <a:gd name="T19" fmla="*/ 412 h 686"/>
                <a:gd name="T20" fmla="*/ 6 w 1791"/>
                <a:gd name="T21" fmla="*/ 476 h 686"/>
                <a:gd name="T22" fmla="*/ 54 w 1791"/>
                <a:gd name="T23" fmla="*/ 610 h 686"/>
                <a:gd name="T24" fmla="*/ 163 w 1791"/>
                <a:gd name="T25" fmla="*/ 654 h 686"/>
                <a:gd name="T26" fmla="*/ 259 w 1791"/>
                <a:gd name="T27" fmla="*/ 625 h 686"/>
                <a:gd name="T28" fmla="*/ 262 w 1791"/>
                <a:gd name="T29" fmla="*/ 623 h 686"/>
                <a:gd name="T30" fmla="*/ 265 w 1791"/>
                <a:gd name="T31" fmla="*/ 619 h 686"/>
                <a:gd name="T32" fmla="*/ 887 w 1791"/>
                <a:gd name="T33" fmla="*/ 311 h 686"/>
                <a:gd name="T34" fmla="*/ 1525 w 1791"/>
                <a:gd name="T35" fmla="*/ 642 h 686"/>
                <a:gd name="T36" fmla="*/ 1528 w 1791"/>
                <a:gd name="T37" fmla="*/ 645 h 686"/>
                <a:gd name="T38" fmla="*/ 1532 w 1791"/>
                <a:gd name="T39" fmla="*/ 648 h 686"/>
                <a:gd name="T40" fmla="*/ 1642 w 1791"/>
                <a:gd name="T41" fmla="*/ 686 h 686"/>
                <a:gd name="T42" fmla="*/ 1642 w 1791"/>
                <a:gd name="T43" fmla="*/ 686 h 686"/>
                <a:gd name="T44" fmla="*/ 1727 w 1791"/>
                <a:gd name="T45" fmla="*/ 660 h 686"/>
                <a:gd name="T46" fmla="*/ 1788 w 1791"/>
                <a:gd name="T47" fmla="*/ 528 h 686"/>
                <a:gd name="T48" fmla="*/ 1773 w 1791"/>
                <a:gd name="T49" fmla="*/ 453 h 6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791" h="686">
                  <a:moveTo>
                    <a:pt x="1773" y="453"/>
                  </a:moveTo>
                  <a:cubicBezTo>
                    <a:pt x="1771" y="450"/>
                    <a:pt x="1771" y="450"/>
                    <a:pt x="1771" y="450"/>
                  </a:cubicBezTo>
                  <a:cubicBezTo>
                    <a:pt x="1769" y="447"/>
                    <a:pt x="1769" y="447"/>
                    <a:pt x="1769" y="447"/>
                  </a:cubicBezTo>
                  <a:cubicBezTo>
                    <a:pt x="1736" y="402"/>
                    <a:pt x="1699" y="360"/>
                    <a:pt x="1660" y="320"/>
                  </a:cubicBezTo>
                  <a:cubicBezTo>
                    <a:pt x="1560" y="220"/>
                    <a:pt x="1443" y="141"/>
                    <a:pt x="1313" y="86"/>
                  </a:cubicBezTo>
                  <a:cubicBezTo>
                    <a:pt x="1178" y="29"/>
                    <a:pt x="1035" y="0"/>
                    <a:pt x="887" y="0"/>
                  </a:cubicBezTo>
                  <a:cubicBezTo>
                    <a:pt x="739" y="0"/>
                    <a:pt x="596" y="29"/>
                    <a:pt x="461" y="86"/>
                  </a:cubicBezTo>
                  <a:cubicBezTo>
                    <a:pt x="331" y="141"/>
                    <a:pt x="214" y="220"/>
                    <a:pt x="114" y="320"/>
                  </a:cubicBezTo>
                  <a:cubicBezTo>
                    <a:pt x="85" y="349"/>
                    <a:pt x="58" y="380"/>
                    <a:pt x="33" y="411"/>
                  </a:cubicBezTo>
                  <a:cubicBezTo>
                    <a:pt x="32" y="412"/>
                    <a:pt x="32" y="412"/>
                    <a:pt x="32" y="412"/>
                  </a:cubicBezTo>
                  <a:cubicBezTo>
                    <a:pt x="30" y="415"/>
                    <a:pt x="12" y="440"/>
                    <a:pt x="6" y="476"/>
                  </a:cubicBezTo>
                  <a:cubicBezTo>
                    <a:pt x="0" y="512"/>
                    <a:pt x="3" y="563"/>
                    <a:pt x="54" y="610"/>
                  </a:cubicBezTo>
                  <a:cubicBezTo>
                    <a:pt x="86" y="639"/>
                    <a:pt x="123" y="654"/>
                    <a:pt x="163" y="654"/>
                  </a:cubicBezTo>
                  <a:cubicBezTo>
                    <a:pt x="216" y="654"/>
                    <a:pt x="254" y="628"/>
                    <a:pt x="259" y="625"/>
                  </a:cubicBezTo>
                  <a:cubicBezTo>
                    <a:pt x="262" y="623"/>
                    <a:pt x="262" y="623"/>
                    <a:pt x="262" y="623"/>
                  </a:cubicBezTo>
                  <a:cubicBezTo>
                    <a:pt x="265" y="619"/>
                    <a:pt x="265" y="619"/>
                    <a:pt x="265" y="619"/>
                  </a:cubicBezTo>
                  <a:cubicBezTo>
                    <a:pt x="415" y="423"/>
                    <a:pt x="642" y="311"/>
                    <a:pt x="887" y="311"/>
                  </a:cubicBezTo>
                  <a:cubicBezTo>
                    <a:pt x="1140" y="311"/>
                    <a:pt x="1378" y="435"/>
                    <a:pt x="1525" y="642"/>
                  </a:cubicBezTo>
                  <a:cubicBezTo>
                    <a:pt x="1528" y="645"/>
                    <a:pt x="1528" y="645"/>
                    <a:pt x="1528" y="645"/>
                  </a:cubicBezTo>
                  <a:cubicBezTo>
                    <a:pt x="1532" y="648"/>
                    <a:pt x="1532" y="648"/>
                    <a:pt x="1532" y="648"/>
                  </a:cubicBezTo>
                  <a:cubicBezTo>
                    <a:pt x="1534" y="650"/>
                    <a:pt x="1581" y="686"/>
                    <a:pt x="1642" y="686"/>
                  </a:cubicBezTo>
                  <a:cubicBezTo>
                    <a:pt x="1642" y="686"/>
                    <a:pt x="1642" y="686"/>
                    <a:pt x="1642" y="686"/>
                  </a:cubicBezTo>
                  <a:cubicBezTo>
                    <a:pt x="1673" y="686"/>
                    <a:pt x="1701" y="677"/>
                    <a:pt x="1727" y="660"/>
                  </a:cubicBezTo>
                  <a:cubicBezTo>
                    <a:pt x="1770" y="631"/>
                    <a:pt x="1791" y="585"/>
                    <a:pt x="1788" y="528"/>
                  </a:cubicBezTo>
                  <a:cubicBezTo>
                    <a:pt x="1786" y="487"/>
                    <a:pt x="1773" y="455"/>
                    <a:pt x="1773" y="453"/>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38" name="Freeform 260"/>
            <p:cNvSpPr>
              <a:spLocks/>
            </p:cNvSpPr>
            <p:nvPr/>
          </p:nvSpPr>
          <p:spPr bwMode="auto">
            <a:xfrm>
              <a:off x="4670320" y="5419435"/>
              <a:ext cx="1584325" cy="531813"/>
            </a:xfrm>
            <a:custGeom>
              <a:avLst/>
              <a:gdLst>
                <a:gd name="T0" fmla="*/ 2582 w 2604"/>
                <a:gd name="T1" fmla="*/ 642 h 873"/>
                <a:gd name="T2" fmla="*/ 2581 w 2604"/>
                <a:gd name="T3" fmla="*/ 639 h 873"/>
                <a:gd name="T4" fmla="*/ 2579 w 2604"/>
                <a:gd name="T5" fmla="*/ 637 h 873"/>
                <a:gd name="T6" fmla="*/ 2440 w 2604"/>
                <a:gd name="T7" fmla="*/ 479 h 873"/>
                <a:gd name="T8" fmla="*/ 1920 w 2604"/>
                <a:gd name="T9" fmla="*/ 128 h 873"/>
                <a:gd name="T10" fmla="*/ 1283 w 2604"/>
                <a:gd name="T11" fmla="*/ 0 h 873"/>
                <a:gd name="T12" fmla="*/ 646 w 2604"/>
                <a:gd name="T13" fmla="*/ 128 h 873"/>
                <a:gd name="T14" fmla="*/ 126 w 2604"/>
                <a:gd name="T15" fmla="*/ 479 h 873"/>
                <a:gd name="T16" fmla="*/ 34 w 2604"/>
                <a:gd name="T17" fmla="*/ 578 h 873"/>
                <a:gd name="T18" fmla="*/ 33 w 2604"/>
                <a:gd name="T19" fmla="*/ 580 h 873"/>
                <a:gd name="T20" fmla="*/ 32 w 2604"/>
                <a:gd name="T21" fmla="*/ 582 h 873"/>
                <a:gd name="T22" fmla="*/ 8 w 2604"/>
                <a:gd name="T23" fmla="*/ 649 h 873"/>
                <a:gd name="T24" fmla="*/ 55 w 2604"/>
                <a:gd name="T25" fmla="*/ 785 h 873"/>
                <a:gd name="T26" fmla="*/ 157 w 2604"/>
                <a:gd name="T27" fmla="*/ 827 h 873"/>
                <a:gd name="T28" fmla="*/ 260 w 2604"/>
                <a:gd name="T29" fmla="*/ 793 h 873"/>
                <a:gd name="T30" fmla="*/ 263 w 2604"/>
                <a:gd name="T31" fmla="*/ 790 h 873"/>
                <a:gd name="T32" fmla="*/ 266 w 2604"/>
                <a:gd name="T33" fmla="*/ 788 h 873"/>
                <a:gd name="T34" fmla="*/ 1283 w 2604"/>
                <a:gd name="T35" fmla="*/ 311 h 873"/>
                <a:gd name="T36" fmla="*/ 2337 w 2604"/>
                <a:gd name="T37" fmla="*/ 833 h 873"/>
                <a:gd name="T38" fmla="*/ 2340 w 2604"/>
                <a:gd name="T39" fmla="*/ 837 h 873"/>
                <a:gd name="T40" fmla="*/ 2344 w 2604"/>
                <a:gd name="T41" fmla="*/ 840 h 873"/>
                <a:gd name="T42" fmla="*/ 2451 w 2604"/>
                <a:gd name="T43" fmla="*/ 873 h 873"/>
                <a:gd name="T44" fmla="*/ 2451 w 2604"/>
                <a:gd name="T45" fmla="*/ 873 h 873"/>
                <a:gd name="T46" fmla="*/ 2548 w 2604"/>
                <a:gd name="T47" fmla="*/ 837 h 873"/>
                <a:gd name="T48" fmla="*/ 2600 w 2604"/>
                <a:gd name="T49" fmla="*/ 708 h 873"/>
                <a:gd name="T50" fmla="*/ 2582 w 2604"/>
                <a:gd name="T51" fmla="*/ 642 h 8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604" h="873">
                  <a:moveTo>
                    <a:pt x="2582" y="642"/>
                  </a:moveTo>
                  <a:cubicBezTo>
                    <a:pt x="2581" y="639"/>
                    <a:pt x="2581" y="639"/>
                    <a:pt x="2581" y="639"/>
                  </a:cubicBezTo>
                  <a:cubicBezTo>
                    <a:pt x="2579" y="637"/>
                    <a:pt x="2579" y="637"/>
                    <a:pt x="2579" y="637"/>
                  </a:cubicBezTo>
                  <a:cubicBezTo>
                    <a:pt x="2536" y="582"/>
                    <a:pt x="2489" y="529"/>
                    <a:pt x="2440" y="479"/>
                  </a:cubicBezTo>
                  <a:cubicBezTo>
                    <a:pt x="2290" y="329"/>
                    <a:pt x="2115" y="211"/>
                    <a:pt x="1920" y="128"/>
                  </a:cubicBezTo>
                  <a:cubicBezTo>
                    <a:pt x="1718" y="43"/>
                    <a:pt x="1504" y="0"/>
                    <a:pt x="1283" y="0"/>
                  </a:cubicBezTo>
                  <a:cubicBezTo>
                    <a:pt x="1062" y="0"/>
                    <a:pt x="848" y="43"/>
                    <a:pt x="646" y="128"/>
                  </a:cubicBezTo>
                  <a:cubicBezTo>
                    <a:pt x="451" y="211"/>
                    <a:pt x="276" y="329"/>
                    <a:pt x="126" y="479"/>
                  </a:cubicBezTo>
                  <a:cubicBezTo>
                    <a:pt x="94" y="511"/>
                    <a:pt x="64" y="544"/>
                    <a:pt x="34" y="578"/>
                  </a:cubicBezTo>
                  <a:cubicBezTo>
                    <a:pt x="33" y="580"/>
                    <a:pt x="33" y="580"/>
                    <a:pt x="33" y="580"/>
                  </a:cubicBezTo>
                  <a:cubicBezTo>
                    <a:pt x="32" y="582"/>
                    <a:pt x="32" y="582"/>
                    <a:pt x="32" y="582"/>
                  </a:cubicBezTo>
                  <a:cubicBezTo>
                    <a:pt x="30" y="585"/>
                    <a:pt x="14" y="612"/>
                    <a:pt x="8" y="649"/>
                  </a:cubicBezTo>
                  <a:cubicBezTo>
                    <a:pt x="0" y="701"/>
                    <a:pt x="17" y="748"/>
                    <a:pt x="55" y="785"/>
                  </a:cubicBezTo>
                  <a:cubicBezTo>
                    <a:pt x="84" y="813"/>
                    <a:pt x="118" y="827"/>
                    <a:pt x="157" y="827"/>
                  </a:cubicBezTo>
                  <a:cubicBezTo>
                    <a:pt x="213" y="827"/>
                    <a:pt x="258" y="794"/>
                    <a:pt x="260" y="793"/>
                  </a:cubicBezTo>
                  <a:cubicBezTo>
                    <a:pt x="263" y="790"/>
                    <a:pt x="263" y="790"/>
                    <a:pt x="263" y="790"/>
                  </a:cubicBezTo>
                  <a:cubicBezTo>
                    <a:pt x="266" y="788"/>
                    <a:pt x="266" y="788"/>
                    <a:pt x="266" y="788"/>
                  </a:cubicBezTo>
                  <a:cubicBezTo>
                    <a:pt x="519" y="484"/>
                    <a:pt x="890" y="311"/>
                    <a:pt x="1283" y="311"/>
                  </a:cubicBezTo>
                  <a:cubicBezTo>
                    <a:pt x="1699" y="311"/>
                    <a:pt x="2083" y="501"/>
                    <a:pt x="2337" y="833"/>
                  </a:cubicBezTo>
                  <a:cubicBezTo>
                    <a:pt x="2340" y="837"/>
                    <a:pt x="2340" y="837"/>
                    <a:pt x="2340" y="837"/>
                  </a:cubicBezTo>
                  <a:cubicBezTo>
                    <a:pt x="2344" y="840"/>
                    <a:pt x="2344" y="840"/>
                    <a:pt x="2344" y="840"/>
                  </a:cubicBezTo>
                  <a:cubicBezTo>
                    <a:pt x="2346" y="842"/>
                    <a:pt x="2394" y="873"/>
                    <a:pt x="2451" y="873"/>
                  </a:cubicBezTo>
                  <a:cubicBezTo>
                    <a:pt x="2451" y="873"/>
                    <a:pt x="2451" y="873"/>
                    <a:pt x="2451" y="873"/>
                  </a:cubicBezTo>
                  <a:cubicBezTo>
                    <a:pt x="2488" y="873"/>
                    <a:pt x="2521" y="861"/>
                    <a:pt x="2548" y="837"/>
                  </a:cubicBezTo>
                  <a:cubicBezTo>
                    <a:pt x="2586" y="804"/>
                    <a:pt x="2604" y="760"/>
                    <a:pt x="2600" y="708"/>
                  </a:cubicBezTo>
                  <a:cubicBezTo>
                    <a:pt x="2597" y="672"/>
                    <a:pt x="2584" y="645"/>
                    <a:pt x="2582" y="642"/>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39" name="Freeform 261"/>
            <p:cNvSpPr>
              <a:spLocks/>
            </p:cNvSpPr>
            <p:nvPr/>
          </p:nvSpPr>
          <p:spPr bwMode="auto">
            <a:xfrm>
              <a:off x="4436958" y="5113047"/>
              <a:ext cx="2047874" cy="646113"/>
            </a:xfrm>
            <a:custGeom>
              <a:avLst/>
              <a:gdLst>
                <a:gd name="T0" fmla="*/ 3366 w 3367"/>
                <a:gd name="T1" fmla="*/ 902 h 1061"/>
                <a:gd name="T2" fmla="*/ 3352 w 3367"/>
                <a:gd name="T3" fmla="*/ 833 h 1061"/>
                <a:gd name="T4" fmla="*/ 3350 w 3367"/>
                <a:gd name="T5" fmla="*/ 829 h 1061"/>
                <a:gd name="T6" fmla="*/ 3348 w 3367"/>
                <a:gd name="T7" fmla="*/ 826 h 1061"/>
                <a:gd name="T8" fmla="*/ 3169 w 3367"/>
                <a:gd name="T9" fmla="*/ 622 h 1061"/>
                <a:gd name="T10" fmla="*/ 2855 w 3367"/>
                <a:gd name="T11" fmla="*/ 363 h 1061"/>
                <a:gd name="T12" fmla="*/ 2494 w 3367"/>
                <a:gd name="T13" fmla="*/ 167 h 1061"/>
                <a:gd name="T14" fmla="*/ 1668 w 3367"/>
                <a:gd name="T15" fmla="*/ 0 h 1061"/>
                <a:gd name="T16" fmla="*/ 842 w 3367"/>
                <a:gd name="T17" fmla="*/ 167 h 1061"/>
                <a:gd name="T18" fmla="*/ 481 w 3367"/>
                <a:gd name="T19" fmla="*/ 363 h 1061"/>
                <a:gd name="T20" fmla="*/ 167 w 3367"/>
                <a:gd name="T21" fmla="*/ 622 h 1061"/>
                <a:gd name="T22" fmla="*/ 53 w 3367"/>
                <a:gd name="T23" fmla="*/ 745 h 1061"/>
                <a:gd name="T24" fmla="*/ 52 w 3367"/>
                <a:gd name="T25" fmla="*/ 747 h 1061"/>
                <a:gd name="T26" fmla="*/ 52 w 3367"/>
                <a:gd name="T27" fmla="*/ 748 h 1061"/>
                <a:gd name="T28" fmla="*/ 17 w 3367"/>
                <a:gd name="T29" fmla="*/ 823 h 1061"/>
                <a:gd name="T30" fmla="*/ 56 w 3367"/>
                <a:gd name="T31" fmla="*/ 974 h 1061"/>
                <a:gd name="T32" fmla="*/ 146 w 3367"/>
                <a:gd name="T33" fmla="*/ 1008 h 1061"/>
                <a:gd name="T34" fmla="*/ 146 w 3367"/>
                <a:gd name="T35" fmla="*/ 1008 h 1061"/>
                <a:gd name="T36" fmla="*/ 280 w 3367"/>
                <a:gd name="T37" fmla="*/ 959 h 1061"/>
                <a:gd name="T38" fmla="*/ 282 w 3367"/>
                <a:gd name="T39" fmla="*/ 957 h 1061"/>
                <a:gd name="T40" fmla="*/ 285 w 3367"/>
                <a:gd name="T41" fmla="*/ 955 h 1061"/>
                <a:gd name="T42" fmla="*/ 1668 w 3367"/>
                <a:gd name="T43" fmla="*/ 311 h 1061"/>
                <a:gd name="T44" fmla="*/ 3106 w 3367"/>
                <a:gd name="T45" fmla="*/ 1022 h 1061"/>
                <a:gd name="T46" fmla="*/ 3108 w 3367"/>
                <a:gd name="T47" fmla="*/ 1026 h 1061"/>
                <a:gd name="T48" fmla="*/ 3112 w 3367"/>
                <a:gd name="T49" fmla="*/ 1028 h 1061"/>
                <a:gd name="T50" fmla="*/ 3214 w 3367"/>
                <a:gd name="T51" fmla="*/ 1061 h 1061"/>
                <a:gd name="T52" fmla="*/ 3307 w 3367"/>
                <a:gd name="T53" fmla="*/ 1029 h 1061"/>
                <a:gd name="T54" fmla="*/ 3366 w 3367"/>
                <a:gd name="T55" fmla="*/ 902 h 10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367" h="1061">
                  <a:moveTo>
                    <a:pt x="3366" y="902"/>
                  </a:moveTo>
                  <a:cubicBezTo>
                    <a:pt x="3365" y="865"/>
                    <a:pt x="3353" y="836"/>
                    <a:pt x="3352" y="833"/>
                  </a:cubicBezTo>
                  <a:cubicBezTo>
                    <a:pt x="3350" y="829"/>
                    <a:pt x="3350" y="829"/>
                    <a:pt x="3350" y="829"/>
                  </a:cubicBezTo>
                  <a:cubicBezTo>
                    <a:pt x="3348" y="826"/>
                    <a:pt x="3348" y="826"/>
                    <a:pt x="3348" y="826"/>
                  </a:cubicBezTo>
                  <a:cubicBezTo>
                    <a:pt x="3293" y="754"/>
                    <a:pt x="3232" y="686"/>
                    <a:pt x="3169" y="622"/>
                  </a:cubicBezTo>
                  <a:cubicBezTo>
                    <a:pt x="3073" y="526"/>
                    <a:pt x="2967" y="439"/>
                    <a:pt x="2855" y="363"/>
                  </a:cubicBezTo>
                  <a:cubicBezTo>
                    <a:pt x="2741" y="286"/>
                    <a:pt x="2620" y="221"/>
                    <a:pt x="2494" y="167"/>
                  </a:cubicBezTo>
                  <a:cubicBezTo>
                    <a:pt x="2232" y="57"/>
                    <a:pt x="1954" y="0"/>
                    <a:pt x="1668" y="0"/>
                  </a:cubicBezTo>
                  <a:cubicBezTo>
                    <a:pt x="1382" y="0"/>
                    <a:pt x="1104" y="57"/>
                    <a:pt x="842" y="167"/>
                  </a:cubicBezTo>
                  <a:cubicBezTo>
                    <a:pt x="716" y="221"/>
                    <a:pt x="595" y="286"/>
                    <a:pt x="481" y="363"/>
                  </a:cubicBezTo>
                  <a:cubicBezTo>
                    <a:pt x="369" y="439"/>
                    <a:pt x="263" y="526"/>
                    <a:pt x="167" y="622"/>
                  </a:cubicBezTo>
                  <a:cubicBezTo>
                    <a:pt x="128" y="661"/>
                    <a:pt x="90" y="703"/>
                    <a:pt x="53" y="745"/>
                  </a:cubicBezTo>
                  <a:cubicBezTo>
                    <a:pt x="52" y="747"/>
                    <a:pt x="52" y="747"/>
                    <a:pt x="52" y="747"/>
                  </a:cubicBezTo>
                  <a:cubicBezTo>
                    <a:pt x="52" y="748"/>
                    <a:pt x="52" y="748"/>
                    <a:pt x="52" y="748"/>
                  </a:cubicBezTo>
                  <a:cubicBezTo>
                    <a:pt x="51" y="749"/>
                    <a:pt x="28" y="781"/>
                    <a:pt x="17" y="823"/>
                  </a:cubicBezTo>
                  <a:cubicBezTo>
                    <a:pt x="0" y="884"/>
                    <a:pt x="14" y="936"/>
                    <a:pt x="56" y="974"/>
                  </a:cubicBezTo>
                  <a:cubicBezTo>
                    <a:pt x="81" y="997"/>
                    <a:pt x="112" y="1008"/>
                    <a:pt x="146" y="1008"/>
                  </a:cubicBezTo>
                  <a:cubicBezTo>
                    <a:pt x="146" y="1008"/>
                    <a:pt x="146" y="1008"/>
                    <a:pt x="146" y="1008"/>
                  </a:cubicBezTo>
                  <a:cubicBezTo>
                    <a:pt x="215" y="1008"/>
                    <a:pt x="277" y="961"/>
                    <a:pt x="280" y="959"/>
                  </a:cubicBezTo>
                  <a:cubicBezTo>
                    <a:pt x="282" y="957"/>
                    <a:pt x="282" y="957"/>
                    <a:pt x="282" y="957"/>
                  </a:cubicBezTo>
                  <a:cubicBezTo>
                    <a:pt x="285" y="955"/>
                    <a:pt x="285" y="955"/>
                    <a:pt x="285" y="955"/>
                  </a:cubicBezTo>
                  <a:cubicBezTo>
                    <a:pt x="630" y="546"/>
                    <a:pt x="1135" y="311"/>
                    <a:pt x="1668" y="311"/>
                  </a:cubicBezTo>
                  <a:cubicBezTo>
                    <a:pt x="2235" y="311"/>
                    <a:pt x="2759" y="570"/>
                    <a:pt x="3106" y="1022"/>
                  </a:cubicBezTo>
                  <a:cubicBezTo>
                    <a:pt x="3108" y="1026"/>
                    <a:pt x="3108" y="1026"/>
                    <a:pt x="3108" y="1026"/>
                  </a:cubicBezTo>
                  <a:cubicBezTo>
                    <a:pt x="3112" y="1028"/>
                    <a:pt x="3112" y="1028"/>
                    <a:pt x="3112" y="1028"/>
                  </a:cubicBezTo>
                  <a:cubicBezTo>
                    <a:pt x="3114" y="1030"/>
                    <a:pt x="3157" y="1061"/>
                    <a:pt x="3214" y="1061"/>
                  </a:cubicBezTo>
                  <a:cubicBezTo>
                    <a:pt x="3247" y="1061"/>
                    <a:pt x="3279" y="1050"/>
                    <a:pt x="3307" y="1029"/>
                  </a:cubicBezTo>
                  <a:cubicBezTo>
                    <a:pt x="3347" y="1000"/>
                    <a:pt x="3367" y="956"/>
                    <a:pt x="3366" y="902"/>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40" name="Freeform 262"/>
            <p:cNvSpPr>
              <a:spLocks/>
            </p:cNvSpPr>
            <p:nvPr/>
          </p:nvSpPr>
          <p:spPr bwMode="auto">
            <a:xfrm>
              <a:off x="5200545" y="6090947"/>
              <a:ext cx="484187" cy="482600"/>
            </a:xfrm>
            <a:custGeom>
              <a:avLst/>
              <a:gdLst>
                <a:gd name="T0" fmla="*/ 678 w 794"/>
                <a:gd name="T1" fmla="*/ 116 h 794"/>
                <a:gd name="T2" fmla="*/ 552 w 794"/>
                <a:gd name="T3" fmla="*/ 31 h 794"/>
                <a:gd name="T4" fmla="*/ 397 w 794"/>
                <a:gd name="T5" fmla="*/ 0 h 794"/>
                <a:gd name="T6" fmla="*/ 242 w 794"/>
                <a:gd name="T7" fmla="*/ 31 h 794"/>
                <a:gd name="T8" fmla="*/ 116 w 794"/>
                <a:gd name="T9" fmla="*/ 116 h 794"/>
                <a:gd name="T10" fmla="*/ 31 w 794"/>
                <a:gd name="T11" fmla="*/ 242 h 794"/>
                <a:gd name="T12" fmla="*/ 0 w 794"/>
                <a:gd name="T13" fmla="*/ 397 h 794"/>
                <a:gd name="T14" fmla="*/ 31 w 794"/>
                <a:gd name="T15" fmla="*/ 552 h 794"/>
                <a:gd name="T16" fmla="*/ 116 w 794"/>
                <a:gd name="T17" fmla="*/ 678 h 794"/>
                <a:gd name="T18" fmla="*/ 242 w 794"/>
                <a:gd name="T19" fmla="*/ 763 h 794"/>
                <a:gd name="T20" fmla="*/ 397 w 794"/>
                <a:gd name="T21" fmla="*/ 794 h 794"/>
                <a:gd name="T22" fmla="*/ 552 w 794"/>
                <a:gd name="T23" fmla="*/ 763 h 794"/>
                <a:gd name="T24" fmla="*/ 678 w 794"/>
                <a:gd name="T25" fmla="*/ 678 h 794"/>
                <a:gd name="T26" fmla="*/ 763 w 794"/>
                <a:gd name="T27" fmla="*/ 552 h 794"/>
                <a:gd name="T28" fmla="*/ 794 w 794"/>
                <a:gd name="T29" fmla="*/ 397 h 794"/>
                <a:gd name="T30" fmla="*/ 763 w 794"/>
                <a:gd name="T31" fmla="*/ 242 h 794"/>
                <a:gd name="T32" fmla="*/ 678 w 794"/>
                <a:gd name="T33" fmla="*/ 116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94" h="794">
                  <a:moveTo>
                    <a:pt x="678" y="116"/>
                  </a:moveTo>
                  <a:cubicBezTo>
                    <a:pt x="641" y="80"/>
                    <a:pt x="599" y="51"/>
                    <a:pt x="552" y="31"/>
                  </a:cubicBezTo>
                  <a:cubicBezTo>
                    <a:pt x="502" y="10"/>
                    <a:pt x="450" y="0"/>
                    <a:pt x="397" y="0"/>
                  </a:cubicBezTo>
                  <a:cubicBezTo>
                    <a:pt x="343" y="0"/>
                    <a:pt x="291" y="10"/>
                    <a:pt x="242" y="31"/>
                  </a:cubicBezTo>
                  <a:cubicBezTo>
                    <a:pt x="195" y="51"/>
                    <a:pt x="152" y="80"/>
                    <a:pt x="116" y="116"/>
                  </a:cubicBezTo>
                  <a:cubicBezTo>
                    <a:pt x="80" y="153"/>
                    <a:pt x="51" y="195"/>
                    <a:pt x="31" y="242"/>
                  </a:cubicBezTo>
                  <a:cubicBezTo>
                    <a:pt x="10" y="291"/>
                    <a:pt x="0" y="344"/>
                    <a:pt x="0" y="397"/>
                  </a:cubicBezTo>
                  <a:cubicBezTo>
                    <a:pt x="0" y="451"/>
                    <a:pt x="10" y="503"/>
                    <a:pt x="31" y="552"/>
                  </a:cubicBezTo>
                  <a:cubicBezTo>
                    <a:pt x="51" y="599"/>
                    <a:pt x="80" y="641"/>
                    <a:pt x="116" y="678"/>
                  </a:cubicBezTo>
                  <a:cubicBezTo>
                    <a:pt x="152" y="714"/>
                    <a:pt x="195" y="743"/>
                    <a:pt x="242" y="763"/>
                  </a:cubicBezTo>
                  <a:cubicBezTo>
                    <a:pt x="291" y="784"/>
                    <a:pt x="343" y="794"/>
                    <a:pt x="397" y="794"/>
                  </a:cubicBezTo>
                  <a:cubicBezTo>
                    <a:pt x="450" y="794"/>
                    <a:pt x="502" y="784"/>
                    <a:pt x="552" y="763"/>
                  </a:cubicBezTo>
                  <a:cubicBezTo>
                    <a:pt x="599" y="743"/>
                    <a:pt x="641" y="714"/>
                    <a:pt x="678" y="678"/>
                  </a:cubicBezTo>
                  <a:cubicBezTo>
                    <a:pt x="714" y="641"/>
                    <a:pt x="743" y="599"/>
                    <a:pt x="763" y="552"/>
                  </a:cubicBezTo>
                  <a:cubicBezTo>
                    <a:pt x="784" y="503"/>
                    <a:pt x="794" y="451"/>
                    <a:pt x="794" y="397"/>
                  </a:cubicBezTo>
                  <a:cubicBezTo>
                    <a:pt x="794" y="344"/>
                    <a:pt x="784" y="291"/>
                    <a:pt x="763" y="242"/>
                  </a:cubicBezTo>
                  <a:cubicBezTo>
                    <a:pt x="743" y="195"/>
                    <a:pt x="714" y="153"/>
                    <a:pt x="678" y="116"/>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441" name="woman_blue"/>
          <p:cNvGrpSpPr/>
          <p:nvPr userDrawn="1"/>
        </p:nvGrpSpPr>
        <p:grpSpPr>
          <a:xfrm>
            <a:off x="4117050" y="5286351"/>
            <a:ext cx="628543" cy="1190436"/>
            <a:chOff x="4432301" y="5019676"/>
            <a:chExt cx="868363" cy="1644649"/>
          </a:xfrm>
        </p:grpSpPr>
        <p:sp>
          <p:nvSpPr>
            <p:cNvPr id="442" name="Freeform 266"/>
            <p:cNvSpPr>
              <a:spLocks/>
            </p:cNvSpPr>
            <p:nvPr/>
          </p:nvSpPr>
          <p:spPr bwMode="auto">
            <a:xfrm>
              <a:off x="4697413" y="5019676"/>
              <a:ext cx="339725" cy="338137"/>
            </a:xfrm>
            <a:custGeom>
              <a:avLst/>
              <a:gdLst>
                <a:gd name="T0" fmla="*/ 28 w 499"/>
                <a:gd name="T1" fmla="*/ 198 h 499"/>
                <a:gd name="T2" fmla="*/ 301 w 499"/>
                <a:gd name="T3" fmla="*/ 28 h 499"/>
                <a:gd name="T4" fmla="*/ 470 w 499"/>
                <a:gd name="T5" fmla="*/ 301 h 499"/>
                <a:gd name="T6" fmla="*/ 198 w 499"/>
                <a:gd name="T7" fmla="*/ 470 h 499"/>
                <a:gd name="T8" fmla="*/ 28 w 499"/>
                <a:gd name="T9" fmla="*/ 198 h 499"/>
              </a:gdLst>
              <a:ahLst/>
              <a:cxnLst>
                <a:cxn ang="0">
                  <a:pos x="T0" y="T1"/>
                </a:cxn>
                <a:cxn ang="0">
                  <a:pos x="T2" y="T3"/>
                </a:cxn>
                <a:cxn ang="0">
                  <a:pos x="T4" y="T5"/>
                </a:cxn>
                <a:cxn ang="0">
                  <a:pos x="T6" y="T7"/>
                </a:cxn>
                <a:cxn ang="0">
                  <a:pos x="T8" y="T9"/>
                </a:cxn>
              </a:cxnLst>
              <a:rect l="0" t="0" r="r" b="b"/>
              <a:pathLst>
                <a:path w="499" h="499">
                  <a:moveTo>
                    <a:pt x="28" y="198"/>
                  </a:moveTo>
                  <a:cubicBezTo>
                    <a:pt x="57" y="76"/>
                    <a:pt x="179" y="0"/>
                    <a:pt x="301" y="28"/>
                  </a:cubicBezTo>
                  <a:cubicBezTo>
                    <a:pt x="423" y="57"/>
                    <a:pt x="499" y="179"/>
                    <a:pt x="470" y="301"/>
                  </a:cubicBezTo>
                  <a:cubicBezTo>
                    <a:pt x="442" y="423"/>
                    <a:pt x="320" y="499"/>
                    <a:pt x="198" y="470"/>
                  </a:cubicBezTo>
                  <a:cubicBezTo>
                    <a:pt x="76" y="442"/>
                    <a:pt x="0" y="320"/>
                    <a:pt x="28" y="198"/>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43" name="Freeform 267"/>
            <p:cNvSpPr>
              <a:spLocks/>
            </p:cNvSpPr>
            <p:nvPr/>
          </p:nvSpPr>
          <p:spPr bwMode="auto">
            <a:xfrm>
              <a:off x="4432301" y="5381625"/>
              <a:ext cx="868363" cy="1282700"/>
            </a:xfrm>
            <a:custGeom>
              <a:avLst/>
              <a:gdLst>
                <a:gd name="T0" fmla="*/ 1272 w 1278"/>
                <a:gd name="T1" fmla="*/ 976 h 1892"/>
                <a:gd name="T2" fmla="*/ 1017 w 1278"/>
                <a:gd name="T3" fmla="*/ 175 h 1892"/>
                <a:gd name="T4" fmla="*/ 907 w 1278"/>
                <a:gd name="T5" fmla="*/ 57 h 1892"/>
                <a:gd name="T6" fmla="*/ 873 w 1278"/>
                <a:gd name="T7" fmla="*/ 40 h 1892"/>
                <a:gd name="T8" fmla="*/ 873 w 1278"/>
                <a:gd name="T9" fmla="*/ 40 h 1892"/>
                <a:gd name="T10" fmla="*/ 843 w 1278"/>
                <a:gd name="T11" fmla="*/ 28 h 1892"/>
                <a:gd name="T12" fmla="*/ 840 w 1278"/>
                <a:gd name="T13" fmla="*/ 32 h 1892"/>
                <a:gd name="T14" fmla="*/ 777 w 1278"/>
                <a:gd name="T15" fmla="*/ 137 h 1892"/>
                <a:gd name="T16" fmla="*/ 691 w 1278"/>
                <a:gd name="T17" fmla="*/ 280 h 1892"/>
                <a:gd name="T18" fmla="*/ 659 w 1278"/>
                <a:gd name="T19" fmla="*/ 157 h 1892"/>
                <a:gd name="T20" fmla="*/ 751 w 1278"/>
                <a:gd name="T21" fmla="*/ 8 h 1892"/>
                <a:gd name="T22" fmla="*/ 639 w 1278"/>
                <a:gd name="T23" fmla="*/ 0 h 1892"/>
                <a:gd name="T24" fmla="*/ 528 w 1278"/>
                <a:gd name="T25" fmla="*/ 8 h 1892"/>
                <a:gd name="T26" fmla="*/ 620 w 1278"/>
                <a:gd name="T27" fmla="*/ 157 h 1892"/>
                <a:gd name="T28" fmla="*/ 588 w 1278"/>
                <a:gd name="T29" fmla="*/ 280 h 1892"/>
                <a:gd name="T30" fmla="*/ 502 w 1278"/>
                <a:gd name="T31" fmla="*/ 137 h 1892"/>
                <a:gd name="T32" fmla="*/ 439 w 1278"/>
                <a:gd name="T33" fmla="*/ 32 h 1892"/>
                <a:gd name="T34" fmla="*/ 436 w 1278"/>
                <a:gd name="T35" fmla="*/ 28 h 1892"/>
                <a:gd name="T36" fmla="*/ 405 w 1278"/>
                <a:gd name="T37" fmla="*/ 40 h 1892"/>
                <a:gd name="T38" fmla="*/ 405 w 1278"/>
                <a:gd name="T39" fmla="*/ 40 h 1892"/>
                <a:gd name="T40" fmla="*/ 372 w 1278"/>
                <a:gd name="T41" fmla="*/ 57 h 1892"/>
                <a:gd name="T42" fmla="*/ 200 w 1278"/>
                <a:gd name="T43" fmla="*/ 289 h 1892"/>
                <a:gd name="T44" fmla="*/ 7 w 1278"/>
                <a:gd name="T45" fmla="*/ 976 h 1892"/>
                <a:gd name="T46" fmla="*/ 62 w 1278"/>
                <a:gd name="T47" fmla="*/ 1056 h 1892"/>
                <a:gd name="T48" fmla="*/ 75 w 1278"/>
                <a:gd name="T49" fmla="*/ 1057 h 1892"/>
                <a:gd name="T50" fmla="*/ 142 w 1278"/>
                <a:gd name="T51" fmla="*/ 1000 h 1892"/>
                <a:gd name="T52" fmla="*/ 359 w 1278"/>
                <a:gd name="T53" fmla="*/ 279 h 1892"/>
                <a:gd name="T54" fmla="*/ 182 w 1278"/>
                <a:gd name="T55" fmla="*/ 1190 h 1892"/>
                <a:gd name="T56" fmla="*/ 411 w 1278"/>
                <a:gd name="T57" fmla="*/ 1190 h 1892"/>
                <a:gd name="T58" fmla="*/ 411 w 1278"/>
                <a:gd name="T59" fmla="*/ 1786 h 1892"/>
                <a:gd name="T60" fmla="*/ 516 w 1278"/>
                <a:gd name="T61" fmla="*/ 1892 h 1892"/>
                <a:gd name="T62" fmla="*/ 622 w 1278"/>
                <a:gd name="T63" fmla="*/ 1786 h 1892"/>
                <a:gd name="T64" fmla="*/ 622 w 1278"/>
                <a:gd name="T65" fmla="*/ 1190 h 1892"/>
                <a:gd name="T66" fmla="*/ 657 w 1278"/>
                <a:gd name="T67" fmla="*/ 1190 h 1892"/>
                <a:gd name="T68" fmla="*/ 657 w 1278"/>
                <a:gd name="T69" fmla="*/ 1786 h 1892"/>
                <a:gd name="T70" fmla="*/ 763 w 1278"/>
                <a:gd name="T71" fmla="*/ 1892 h 1892"/>
                <a:gd name="T72" fmla="*/ 868 w 1278"/>
                <a:gd name="T73" fmla="*/ 1786 h 1892"/>
                <a:gd name="T74" fmla="*/ 868 w 1278"/>
                <a:gd name="T75" fmla="*/ 1190 h 1892"/>
                <a:gd name="T76" fmla="*/ 1097 w 1278"/>
                <a:gd name="T77" fmla="*/ 1190 h 1892"/>
                <a:gd name="T78" fmla="*/ 920 w 1278"/>
                <a:gd name="T79" fmla="*/ 279 h 1892"/>
                <a:gd name="T80" fmla="*/ 951 w 1278"/>
                <a:gd name="T81" fmla="*/ 339 h 1892"/>
                <a:gd name="T82" fmla="*/ 1137 w 1278"/>
                <a:gd name="T83" fmla="*/ 1000 h 1892"/>
                <a:gd name="T84" fmla="*/ 1204 w 1278"/>
                <a:gd name="T85" fmla="*/ 1057 h 1892"/>
                <a:gd name="T86" fmla="*/ 1216 w 1278"/>
                <a:gd name="T87" fmla="*/ 1056 h 1892"/>
                <a:gd name="T88" fmla="*/ 1272 w 1278"/>
                <a:gd name="T89" fmla="*/ 976 h 1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278" h="1892">
                  <a:moveTo>
                    <a:pt x="1272" y="976"/>
                  </a:moveTo>
                  <a:cubicBezTo>
                    <a:pt x="1190" y="528"/>
                    <a:pt x="1097" y="299"/>
                    <a:pt x="1017" y="175"/>
                  </a:cubicBezTo>
                  <a:cubicBezTo>
                    <a:pt x="977" y="113"/>
                    <a:pt x="940" y="77"/>
                    <a:pt x="907" y="57"/>
                  </a:cubicBezTo>
                  <a:cubicBezTo>
                    <a:pt x="895" y="49"/>
                    <a:pt x="884" y="44"/>
                    <a:pt x="873" y="40"/>
                  </a:cubicBezTo>
                  <a:cubicBezTo>
                    <a:pt x="873" y="40"/>
                    <a:pt x="873" y="40"/>
                    <a:pt x="873" y="40"/>
                  </a:cubicBezTo>
                  <a:cubicBezTo>
                    <a:pt x="873" y="40"/>
                    <a:pt x="863" y="34"/>
                    <a:pt x="843" y="28"/>
                  </a:cubicBezTo>
                  <a:cubicBezTo>
                    <a:pt x="840" y="32"/>
                    <a:pt x="840" y="32"/>
                    <a:pt x="840" y="32"/>
                  </a:cubicBezTo>
                  <a:cubicBezTo>
                    <a:pt x="777" y="137"/>
                    <a:pt x="777" y="137"/>
                    <a:pt x="777" y="137"/>
                  </a:cubicBezTo>
                  <a:cubicBezTo>
                    <a:pt x="691" y="280"/>
                    <a:pt x="691" y="280"/>
                    <a:pt x="691" y="280"/>
                  </a:cubicBezTo>
                  <a:cubicBezTo>
                    <a:pt x="659" y="157"/>
                    <a:pt x="659" y="157"/>
                    <a:pt x="659" y="157"/>
                  </a:cubicBezTo>
                  <a:cubicBezTo>
                    <a:pt x="751" y="8"/>
                    <a:pt x="751" y="8"/>
                    <a:pt x="751" y="8"/>
                  </a:cubicBezTo>
                  <a:cubicBezTo>
                    <a:pt x="720" y="3"/>
                    <a:pt x="683" y="0"/>
                    <a:pt x="639" y="0"/>
                  </a:cubicBezTo>
                  <a:cubicBezTo>
                    <a:pt x="596" y="0"/>
                    <a:pt x="559" y="3"/>
                    <a:pt x="528" y="8"/>
                  </a:cubicBezTo>
                  <a:cubicBezTo>
                    <a:pt x="620" y="157"/>
                    <a:pt x="620" y="157"/>
                    <a:pt x="620" y="157"/>
                  </a:cubicBezTo>
                  <a:cubicBezTo>
                    <a:pt x="588" y="280"/>
                    <a:pt x="588" y="280"/>
                    <a:pt x="588" y="280"/>
                  </a:cubicBezTo>
                  <a:cubicBezTo>
                    <a:pt x="502" y="137"/>
                    <a:pt x="502" y="137"/>
                    <a:pt x="502" y="137"/>
                  </a:cubicBezTo>
                  <a:cubicBezTo>
                    <a:pt x="439" y="32"/>
                    <a:pt x="439" y="32"/>
                    <a:pt x="439" y="32"/>
                  </a:cubicBezTo>
                  <a:cubicBezTo>
                    <a:pt x="436" y="28"/>
                    <a:pt x="436" y="28"/>
                    <a:pt x="436" y="28"/>
                  </a:cubicBezTo>
                  <a:cubicBezTo>
                    <a:pt x="416" y="34"/>
                    <a:pt x="405" y="40"/>
                    <a:pt x="405" y="40"/>
                  </a:cubicBezTo>
                  <a:cubicBezTo>
                    <a:pt x="405" y="40"/>
                    <a:pt x="405" y="40"/>
                    <a:pt x="405" y="40"/>
                  </a:cubicBezTo>
                  <a:cubicBezTo>
                    <a:pt x="395" y="44"/>
                    <a:pt x="384" y="49"/>
                    <a:pt x="372" y="57"/>
                  </a:cubicBezTo>
                  <a:cubicBezTo>
                    <a:pt x="323" y="88"/>
                    <a:pt x="263" y="152"/>
                    <a:pt x="200" y="289"/>
                  </a:cubicBezTo>
                  <a:cubicBezTo>
                    <a:pt x="136" y="427"/>
                    <a:pt x="68" y="640"/>
                    <a:pt x="7" y="976"/>
                  </a:cubicBezTo>
                  <a:cubicBezTo>
                    <a:pt x="0" y="1013"/>
                    <a:pt x="25" y="1049"/>
                    <a:pt x="62" y="1056"/>
                  </a:cubicBezTo>
                  <a:cubicBezTo>
                    <a:pt x="66" y="1056"/>
                    <a:pt x="71" y="1057"/>
                    <a:pt x="75" y="1057"/>
                  </a:cubicBezTo>
                  <a:cubicBezTo>
                    <a:pt x="107" y="1057"/>
                    <a:pt x="136" y="1034"/>
                    <a:pt x="142" y="1000"/>
                  </a:cubicBezTo>
                  <a:cubicBezTo>
                    <a:pt x="214" y="602"/>
                    <a:pt x="296" y="388"/>
                    <a:pt x="359" y="279"/>
                  </a:cubicBezTo>
                  <a:cubicBezTo>
                    <a:pt x="182" y="1190"/>
                    <a:pt x="182" y="1190"/>
                    <a:pt x="182" y="1190"/>
                  </a:cubicBezTo>
                  <a:cubicBezTo>
                    <a:pt x="411" y="1190"/>
                    <a:pt x="411" y="1190"/>
                    <a:pt x="411" y="1190"/>
                  </a:cubicBezTo>
                  <a:cubicBezTo>
                    <a:pt x="411" y="1786"/>
                    <a:pt x="411" y="1786"/>
                    <a:pt x="411" y="1786"/>
                  </a:cubicBezTo>
                  <a:cubicBezTo>
                    <a:pt x="411" y="1845"/>
                    <a:pt x="458" y="1892"/>
                    <a:pt x="516" y="1892"/>
                  </a:cubicBezTo>
                  <a:cubicBezTo>
                    <a:pt x="575" y="1892"/>
                    <a:pt x="622" y="1845"/>
                    <a:pt x="622" y="1786"/>
                  </a:cubicBezTo>
                  <a:cubicBezTo>
                    <a:pt x="622" y="1190"/>
                    <a:pt x="622" y="1190"/>
                    <a:pt x="622" y="1190"/>
                  </a:cubicBezTo>
                  <a:cubicBezTo>
                    <a:pt x="657" y="1190"/>
                    <a:pt x="657" y="1190"/>
                    <a:pt x="657" y="1190"/>
                  </a:cubicBezTo>
                  <a:cubicBezTo>
                    <a:pt x="657" y="1786"/>
                    <a:pt x="657" y="1786"/>
                    <a:pt x="657" y="1786"/>
                  </a:cubicBezTo>
                  <a:cubicBezTo>
                    <a:pt x="657" y="1845"/>
                    <a:pt x="704" y="1892"/>
                    <a:pt x="763" y="1892"/>
                  </a:cubicBezTo>
                  <a:cubicBezTo>
                    <a:pt x="821" y="1892"/>
                    <a:pt x="868" y="1845"/>
                    <a:pt x="868" y="1786"/>
                  </a:cubicBezTo>
                  <a:cubicBezTo>
                    <a:pt x="868" y="1190"/>
                    <a:pt x="868" y="1190"/>
                    <a:pt x="868" y="1190"/>
                  </a:cubicBezTo>
                  <a:cubicBezTo>
                    <a:pt x="1097" y="1190"/>
                    <a:pt x="1097" y="1190"/>
                    <a:pt x="1097" y="1190"/>
                  </a:cubicBezTo>
                  <a:cubicBezTo>
                    <a:pt x="920" y="279"/>
                    <a:pt x="920" y="279"/>
                    <a:pt x="920" y="279"/>
                  </a:cubicBezTo>
                  <a:cubicBezTo>
                    <a:pt x="930" y="296"/>
                    <a:pt x="940" y="316"/>
                    <a:pt x="951" y="339"/>
                  </a:cubicBezTo>
                  <a:cubicBezTo>
                    <a:pt x="1008" y="461"/>
                    <a:pt x="1076" y="665"/>
                    <a:pt x="1137" y="1000"/>
                  </a:cubicBezTo>
                  <a:cubicBezTo>
                    <a:pt x="1143" y="1034"/>
                    <a:pt x="1172" y="1057"/>
                    <a:pt x="1204" y="1057"/>
                  </a:cubicBezTo>
                  <a:cubicBezTo>
                    <a:pt x="1208" y="1057"/>
                    <a:pt x="1212" y="1056"/>
                    <a:pt x="1216" y="1056"/>
                  </a:cubicBezTo>
                  <a:cubicBezTo>
                    <a:pt x="1254" y="1049"/>
                    <a:pt x="1278" y="1013"/>
                    <a:pt x="1272" y="976"/>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444" name="woman_breifcase_blue"/>
          <p:cNvGrpSpPr/>
          <p:nvPr userDrawn="1"/>
        </p:nvGrpSpPr>
        <p:grpSpPr>
          <a:xfrm>
            <a:off x="5333010" y="5283367"/>
            <a:ext cx="767599" cy="1184524"/>
            <a:chOff x="5916613" y="4979988"/>
            <a:chExt cx="1066800" cy="1646238"/>
          </a:xfrm>
        </p:grpSpPr>
        <p:sp>
          <p:nvSpPr>
            <p:cNvPr id="445" name="Freeform 271"/>
            <p:cNvSpPr>
              <a:spLocks/>
            </p:cNvSpPr>
            <p:nvPr/>
          </p:nvSpPr>
          <p:spPr bwMode="auto">
            <a:xfrm>
              <a:off x="6378575" y="4979988"/>
              <a:ext cx="339725" cy="338138"/>
            </a:xfrm>
            <a:custGeom>
              <a:avLst/>
              <a:gdLst>
                <a:gd name="T0" fmla="*/ 28 w 498"/>
                <a:gd name="T1" fmla="*/ 197 h 498"/>
                <a:gd name="T2" fmla="*/ 300 w 498"/>
                <a:gd name="T3" fmla="*/ 28 h 498"/>
                <a:gd name="T4" fmla="*/ 469 w 498"/>
                <a:gd name="T5" fmla="*/ 300 h 498"/>
                <a:gd name="T6" fmla="*/ 197 w 498"/>
                <a:gd name="T7" fmla="*/ 469 h 498"/>
                <a:gd name="T8" fmla="*/ 28 w 498"/>
                <a:gd name="T9" fmla="*/ 197 h 498"/>
              </a:gdLst>
              <a:ahLst/>
              <a:cxnLst>
                <a:cxn ang="0">
                  <a:pos x="T0" y="T1"/>
                </a:cxn>
                <a:cxn ang="0">
                  <a:pos x="T2" y="T3"/>
                </a:cxn>
                <a:cxn ang="0">
                  <a:pos x="T4" y="T5"/>
                </a:cxn>
                <a:cxn ang="0">
                  <a:pos x="T6" y="T7"/>
                </a:cxn>
                <a:cxn ang="0">
                  <a:pos x="T8" y="T9"/>
                </a:cxn>
              </a:cxnLst>
              <a:rect l="0" t="0" r="r" b="b"/>
              <a:pathLst>
                <a:path w="498" h="498">
                  <a:moveTo>
                    <a:pt x="28" y="197"/>
                  </a:moveTo>
                  <a:cubicBezTo>
                    <a:pt x="56" y="75"/>
                    <a:pt x="178" y="0"/>
                    <a:pt x="300" y="28"/>
                  </a:cubicBezTo>
                  <a:cubicBezTo>
                    <a:pt x="422" y="56"/>
                    <a:pt x="498" y="178"/>
                    <a:pt x="469" y="300"/>
                  </a:cubicBezTo>
                  <a:cubicBezTo>
                    <a:pt x="441" y="422"/>
                    <a:pt x="319" y="498"/>
                    <a:pt x="197" y="469"/>
                  </a:cubicBezTo>
                  <a:cubicBezTo>
                    <a:pt x="75" y="441"/>
                    <a:pt x="0" y="319"/>
                    <a:pt x="28" y="197"/>
                  </a:cubicBezTo>
                  <a:close/>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46" name="Freeform 272"/>
            <p:cNvSpPr>
              <a:spLocks/>
            </p:cNvSpPr>
            <p:nvPr/>
          </p:nvSpPr>
          <p:spPr bwMode="auto">
            <a:xfrm>
              <a:off x="6113463" y="5341938"/>
              <a:ext cx="869950" cy="1284288"/>
            </a:xfrm>
            <a:custGeom>
              <a:avLst/>
              <a:gdLst>
                <a:gd name="T0" fmla="*/ 1270 w 1277"/>
                <a:gd name="T1" fmla="*/ 974 h 1889"/>
                <a:gd name="T2" fmla="*/ 1016 w 1277"/>
                <a:gd name="T3" fmla="*/ 174 h 1889"/>
                <a:gd name="T4" fmla="*/ 906 w 1277"/>
                <a:gd name="T5" fmla="*/ 57 h 1889"/>
                <a:gd name="T6" fmla="*/ 872 w 1277"/>
                <a:gd name="T7" fmla="*/ 40 h 1889"/>
                <a:gd name="T8" fmla="*/ 872 w 1277"/>
                <a:gd name="T9" fmla="*/ 39 h 1889"/>
                <a:gd name="T10" fmla="*/ 841 w 1277"/>
                <a:gd name="T11" fmla="*/ 28 h 1889"/>
                <a:gd name="T12" fmla="*/ 839 w 1277"/>
                <a:gd name="T13" fmla="*/ 32 h 1889"/>
                <a:gd name="T14" fmla="*/ 802 w 1277"/>
                <a:gd name="T15" fmla="*/ 137 h 1889"/>
                <a:gd name="T16" fmla="*/ 743 w 1277"/>
                <a:gd name="T17" fmla="*/ 280 h 1889"/>
                <a:gd name="T18" fmla="*/ 658 w 1277"/>
                <a:gd name="T19" fmla="*/ 156 h 1889"/>
                <a:gd name="T20" fmla="*/ 750 w 1277"/>
                <a:gd name="T21" fmla="*/ 8 h 1889"/>
                <a:gd name="T22" fmla="*/ 639 w 1277"/>
                <a:gd name="T23" fmla="*/ 0 h 1889"/>
                <a:gd name="T24" fmla="*/ 527 w 1277"/>
                <a:gd name="T25" fmla="*/ 8 h 1889"/>
                <a:gd name="T26" fmla="*/ 619 w 1277"/>
                <a:gd name="T27" fmla="*/ 156 h 1889"/>
                <a:gd name="T28" fmla="*/ 534 w 1277"/>
                <a:gd name="T29" fmla="*/ 280 h 1889"/>
                <a:gd name="T30" fmla="*/ 475 w 1277"/>
                <a:gd name="T31" fmla="*/ 137 h 1889"/>
                <a:gd name="T32" fmla="*/ 438 w 1277"/>
                <a:gd name="T33" fmla="*/ 32 h 1889"/>
                <a:gd name="T34" fmla="*/ 436 w 1277"/>
                <a:gd name="T35" fmla="*/ 28 h 1889"/>
                <a:gd name="T36" fmla="*/ 405 w 1277"/>
                <a:gd name="T37" fmla="*/ 39 h 1889"/>
                <a:gd name="T38" fmla="*/ 405 w 1277"/>
                <a:gd name="T39" fmla="*/ 39 h 1889"/>
                <a:gd name="T40" fmla="*/ 371 w 1277"/>
                <a:gd name="T41" fmla="*/ 56 h 1889"/>
                <a:gd name="T42" fmla="*/ 199 w 1277"/>
                <a:gd name="T43" fmla="*/ 289 h 1889"/>
                <a:gd name="T44" fmla="*/ 7 w 1277"/>
                <a:gd name="T45" fmla="*/ 974 h 1889"/>
                <a:gd name="T46" fmla="*/ 62 w 1277"/>
                <a:gd name="T47" fmla="*/ 1054 h 1889"/>
                <a:gd name="T48" fmla="*/ 75 w 1277"/>
                <a:gd name="T49" fmla="*/ 1055 h 1889"/>
                <a:gd name="T50" fmla="*/ 142 w 1277"/>
                <a:gd name="T51" fmla="*/ 999 h 1889"/>
                <a:gd name="T52" fmla="*/ 359 w 1277"/>
                <a:gd name="T53" fmla="*/ 278 h 1889"/>
                <a:gd name="T54" fmla="*/ 182 w 1277"/>
                <a:gd name="T55" fmla="*/ 1188 h 1889"/>
                <a:gd name="T56" fmla="*/ 410 w 1277"/>
                <a:gd name="T57" fmla="*/ 1188 h 1889"/>
                <a:gd name="T58" fmla="*/ 410 w 1277"/>
                <a:gd name="T59" fmla="*/ 1784 h 1889"/>
                <a:gd name="T60" fmla="*/ 516 w 1277"/>
                <a:gd name="T61" fmla="*/ 1889 h 1889"/>
                <a:gd name="T62" fmla="*/ 621 w 1277"/>
                <a:gd name="T63" fmla="*/ 1784 h 1889"/>
                <a:gd name="T64" fmla="*/ 621 w 1277"/>
                <a:gd name="T65" fmla="*/ 1188 h 1889"/>
                <a:gd name="T66" fmla="*/ 656 w 1277"/>
                <a:gd name="T67" fmla="*/ 1188 h 1889"/>
                <a:gd name="T68" fmla="*/ 656 w 1277"/>
                <a:gd name="T69" fmla="*/ 1784 h 1889"/>
                <a:gd name="T70" fmla="*/ 762 w 1277"/>
                <a:gd name="T71" fmla="*/ 1889 h 1889"/>
                <a:gd name="T72" fmla="*/ 867 w 1277"/>
                <a:gd name="T73" fmla="*/ 1784 h 1889"/>
                <a:gd name="T74" fmla="*/ 867 w 1277"/>
                <a:gd name="T75" fmla="*/ 1188 h 1889"/>
                <a:gd name="T76" fmla="*/ 1095 w 1277"/>
                <a:gd name="T77" fmla="*/ 1188 h 1889"/>
                <a:gd name="T78" fmla="*/ 919 w 1277"/>
                <a:gd name="T79" fmla="*/ 278 h 1889"/>
                <a:gd name="T80" fmla="*/ 950 w 1277"/>
                <a:gd name="T81" fmla="*/ 339 h 1889"/>
                <a:gd name="T82" fmla="*/ 1135 w 1277"/>
                <a:gd name="T83" fmla="*/ 999 h 1889"/>
                <a:gd name="T84" fmla="*/ 1202 w 1277"/>
                <a:gd name="T85" fmla="*/ 1055 h 1889"/>
                <a:gd name="T86" fmla="*/ 1215 w 1277"/>
                <a:gd name="T87" fmla="*/ 1054 h 1889"/>
                <a:gd name="T88" fmla="*/ 1270 w 1277"/>
                <a:gd name="T89" fmla="*/ 974 h 1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277" h="1889">
                  <a:moveTo>
                    <a:pt x="1270" y="974"/>
                  </a:moveTo>
                  <a:cubicBezTo>
                    <a:pt x="1188" y="527"/>
                    <a:pt x="1096" y="298"/>
                    <a:pt x="1016" y="174"/>
                  </a:cubicBezTo>
                  <a:cubicBezTo>
                    <a:pt x="976" y="113"/>
                    <a:pt x="939" y="77"/>
                    <a:pt x="906" y="57"/>
                  </a:cubicBezTo>
                  <a:cubicBezTo>
                    <a:pt x="894" y="49"/>
                    <a:pt x="882" y="43"/>
                    <a:pt x="872" y="40"/>
                  </a:cubicBezTo>
                  <a:cubicBezTo>
                    <a:pt x="872" y="39"/>
                    <a:pt x="872" y="39"/>
                    <a:pt x="872" y="39"/>
                  </a:cubicBezTo>
                  <a:cubicBezTo>
                    <a:pt x="872" y="39"/>
                    <a:pt x="862" y="34"/>
                    <a:pt x="841" y="28"/>
                  </a:cubicBezTo>
                  <a:cubicBezTo>
                    <a:pt x="839" y="32"/>
                    <a:pt x="839" y="32"/>
                    <a:pt x="839" y="32"/>
                  </a:cubicBezTo>
                  <a:cubicBezTo>
                    <a:pt x="802" y="137"/>
                    <a:pt x="802" y="137"/>
                    <a:pt x="802" y="137"/>
                  </a:cubicBezTo>
                  <a:cubicBezTo>
                    <a:pt x="743" y="280"/>
                    <a:pt x="743" y="280"/>
                    <a:pt x="743" y="280"/>
                  </a:cubicBezTo>
                  <a:cubicBezTo>
                    <a:pt x="658" y="156"/>
                    <a:pt x="658" y="156"/>
                    <a:pt x="658" y="156"/>
                  </a:cubicBezTo>
                  <a:cubicBezTo>
                    <a:pt x="750" y="8"/>
                    <a:pt x="750" y="8"/>
                    <a:pt x="750" y="8"/>
                  </a:cubicBezTo>
                  <a:cubicBezTo>
                    <a:pt x="719" y="3"/>
                    <a:pt x="682" y="0"/>
                    <a:pt x="639" y="0"/>
                  </a:cubicBezTo>
                  <a:cubicBezTo>
                    <a:pt x="595" y="0"/>
                    <a:pt x="558" y="3"/>
                    <a:pt x="527" y="8"/>
                  </a:cubicBezTo>
                  <a:cubicBezTo>
                    <a:pt x="619" y="156"/>
                    <a:pt x="619" y="156"/>
                    <a:pt x="619" y="156"/>
                  </a:cubicBezTo>
                  <a:cubicBezTo>
                    <a:pt x="534" y="280"/>
                    <a:pt x="534" y="280"/>
                    <a:pt x="534" y="280"/>
                  </a:cubicBezTo>
                  <a:cubicBezTo>
                    <a:pt x="475" y="137"/>
                    <a:pt x="475" y="137"/>
                    <a:pt x="475" y="137"/>
                  </a:cubicBezTo>
                  <a:cubicBezTo>
                    <a:pt x="438" y="32"/>
                    <a:pt x="438" y="32"/>
                    <a:pt x="438" y="32"/>
                  </a:cubicBezTo>
                  <a:cubicBezTo>
                    <a:pt x="436" y="28"/>
                    <a:pt x="436" y="28"/>
                    <a:pt x="436" y="28"/>
                  </a:cubicBezTo>
                  <a:cubicBezTo>
                    <a:pt x="415" y="34"/>
                    <a:pt x="405" y="39"/>
                    <a:pt x="405" y="39"/>
                  </a:cubicBezTo>
                  <a:cubicBezTo>
                    <a:pt x="405" y="39"/>
                    <a:pt x="405" y="39"/>
                    <a:pt x="405" y="39"/>
                  </a:cubicBezTo>
                  <a:cubicBezTo>
                    <a:pt x="395" y="43"/>
                    <a:pt x="383" y="49"/>
                    <a:pt x="371" y="56"/>
                  </a:cubicBezTo>
                  <a:cubicBezTo>
                    <a:pt x="322" y="88"/>
                    <a:pt x="263" y="152"/>
                    <a:pt x="199" y="289"/>
                  </a:cubicBezTo>
                  <a:cubicBezTo>
                    <a:pt x="136" y="426"/>
                    <a:pt x="68" y="639"/>
                    <a:pt x="7" y="974"/>
                  </a:cubicBezTo>
                  <a:cubicBezTo>
                    <a:pt x="0" y="1011"/>
                    <a:pt x="25" y="1047"/>
                    <a:pt x="62" y="1054"/>
                  </a:cubicBezTo>
                  <a:cubicBezTo>
                    <a:pt x="67" y="1055"/>
                    <a:pt x="71" y="1055"/>
                    <a:pt x="75" y="1055"/>
                  </a:cubicBezTo>
                  <a:cubicBezTo>
                    <a:pt x="107" y="1055"/>
                    <a:pt x="136" y="1032"/>
                    <a:pt x="142" y="999"/>
                  </a:cubicBezTo>
                  <a:cubicBezTo>
                    <a:pt x="214" y="601"/>
                    <a:pt x="296" y="387"/>
                    <a:pt x="359" y="278"/>
                  </a:cubicBezTo>
                  <a:cubicBezTo>
                    <a:pt x="182" y="1188"/>
                    <a:pt x="182" y="1188"/>
                    <a:pt x="182" y="1188"/>
                  </a:cubicBezTo>
                  <a:cubicBezTo>
                    <a:pt x="410" y="1188"/>
                    <a:pt x="410" y="1188"/>
                    <a:pt x="410" y="1188"/>
                  </a:cubicBezTo>
                  <a:cubicBezTo>
                    <a:pt x="410" y="1784"/>
                    <a:pt x="410" y="1784"/>
                    <a:pt x="410" y="1784"/>
                  </a:cubicBezTo>
                  <a:cubicBezTo>
                    <a:pt x="410" y="1842"/>
                    <a:pt x="457" y="1889"/>
                    <a:pt x="516" y="1889"/>
                  </a:cubicBezTo>
                  <a:cubicBezTo>
                    <a:pt x="574" y="1889"/>
                    <a:pt x="621" y="1842"/>
                    <a:pt x="621" y="1784"/>
                  </a:cubicBezTo>
                  <a:cubicBezTo>
                    <a:pt x="621" y="1188"/>
                    <a:pt x="621" y="1188"/>
                    <a:pt x="621" y="1188"/>
                  </a:cubicBezTo>
                  <a:cubicBezTo>
                    <a:pt x="656" y="1188"/>
                    <a:pt x="656" y="1188"/>
                    <a:pt x="656" y="1188"/>
                  </a:cubicBezTo>
                  <a:cubicBezTo>
                    <a:pt x="656" y="1784"/>
                    <a:pt x="656" y="1784"/>
                    <a:pt x="656" y="1784"/>
                  </a:cubicBezTo>
                  <a:cubicBezTo>
                    <a:pt x="656" y="1842"/>
                    <a:pt x="703" y="1889"/>
                    <a:pt x="762" y="1889"/>
                  </a:cubicBezTo>
                  <a:cubicBezTo>
                    <a:pt x="820" y="1889"/>
                    <a:pt x="867" y="1842"/>
                    <a:pt x="867" y="1784"/>
                  </a:cubicBezTo>
                  <a:cubicBezTo>
                    <a:pt x="867" y="1188"/>
                    <a:pt x="867" y="1188"/>
                    <a:pt x="867" y="1188"/>
                  </a:cubicBezTo>
                  <a:cubicBezTo>
                    <a:pt x="1095" y="1188"/>
                    <a:pt x="1095" y="1188"/>
                    <a:pt x="1095" y="1188"/>
                  </a:cubicBezTo>
                  <a:cubicBezTo>
                    <a:pt x="919" y="278"/>
                    <a:pt x="919" y="278"/>
                    <a:pt x="919" y="278"/>
                  </a:cubicBezTo>
                  <a:cubicBezTo>
                    <a:pt x="929" y="296"/>
                    <a:pt x="939" y="316"/>
                    <a:pt x="950" y="339"/>
                  </a:cubicBezTo>
                  <a:cubicBezTo>
                    <a:pt x="1007" y="460"/>
                    <a:pt x="1074" y="664"/>
                    <a:pt x="1135" y="999"/>
                  </a:cubicBezTo>
                  <a:cubicBezTo>
                    <a:pt x="1141" y="1032"/>
                    <a:pt x="1170" y="1055"/>
                    <a:pt x="1202" y="1055"/>
                  </a:cubicBezTo>
                  <a:cubicBezTo>
                    <a:pt x="1206" y="1055"/>
                    <a:pt x="1211" y="1055"/>
                    <a:pt x="1215" y="1054"/>
                  </a:cubicBezTo>
                  <a:cubicBezTo>
                    <a:pt x="1252" y="1047"/>
                    <a:pt x="1277" y="1011"/>
                    <a:pt x="1270" y="974"/>
                  </a:cubicBezTo>
                </a:path>
              </a:pathLst>
            </a:custGeom>
            <a:solidFill>
              <a:srgbClr val="1A47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47" name="Freeform 273"/>
            <p:cNvSpPr>
              <a:spLocks noEditPoints="1"/>
            </p:cNvSpPr>
            <p:nvPr/>
          </p:nvSpPr>
          <p:spPr bwMode="auto">
            <a:xfrm>
              <a:off x="5994400" y="6022975"/>
              <a:ext cx="266700" cy="60325"/>
            </a:xfrm>
            <a:custGeom>
              <a:avLst/>
              <a:gdLst>
                <a:gd name="T0" fmla="*/ 183 w 392"/>
                <a:gd name="T1" fmla="*/ 0 h 89"/>
                <a:gd name="T2" fmla="*/ 47 w 392"/>
                <a:gd name="T3" fmla="*/ 0 h 89"/>
                <a:gd name="T4" fmla="*/ 0 w 392"/>
                <a:gd name="T5" fmla="*/ 46 h 89"/>
                <a:gd name="T6" fmla="*/ 0 w 392"/>
                <a:gd name="T7" fmla="*/ 89 h 89"/>
                <a:gd name="T8" fmla="*/ 37 w 392"/>
                <a:gd name="T9" fmla="*/ 89 h 89"/>
                <a:gd name="T10" fmla="*/ 37 w 392"/>
                <a:gd name="T11" fmla="*/ 46 h 89"/>
                <a:gd name="T12" fmla="*/ 47 w 392"/>
                <a:gd name="T13" fmla="*/ 37 h 89"/>
                <a:gd name="T14" fmla="*/ 204 w 392"/>
                <a:gd name="T15" fmla="*/ 37 h 89"/>
                <a:gd name="T16" fmla="*/ 183 w 392"/>
                <a:gd name="T17" fmla="*/ 0 h 89"/>
                <a:gd name="T18" fmla="*/ 375 w 392"/>
                <a:gd name="T19" fmla="*/ 0 h 89"/>
                <a:gd name="T20" fmla="*/ 317 w 392"/>
                <a:gd name="T21" fmla="*/ 0 h 89"/>
                <a:gd name="T22" fmla="*/ 295 w 392"/>
                <a:gd name="T23" fmla="*/ 37 h 89"/>
                <a:gd name="T24" fmla="*/ 375 w 392"/>
                <a:gd name="T25" fmla="*/ 37 h 89"/>
                <a:gd name="T26" fmla="*/ 384 w 392"/>
                <a:gd name="T27" fmla="*/ 46 h 89"/>
                <a:gd name="T28" fmla="*/ 384 w 392"/>
                <a:gd name="T29" fmla="*/ 48 h 89"/>
                <a:gd name="T30" fmla="*/ 392 w 392"/>
                <a:gd name="T31" fmla="*/ 3 h 89"/>
                <a:gd name="T32" fmla="*/ 375 w 392"/>
                <a:gd name="T33" fmla="*/ 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2" h="89">
                  <a:moveTo>
                    <a:pt x="183" y="0"/>
                  </a:moveTo>
                  <a:cubicBezTo>
                    <a:pt x="47" y="0"/>
                    <a:pt x="47" y="0"/>
                    <a:pt x="47" y="0"/>
                  </a:cubicBezTo>
                  <a:cubicBezTo>
                    <a:pt x="21" y="0"/>
                    <a:pt x="0" y="20"/>
                    <a:pt x="0" y="46"/>
                  </a:cubicBezTo>
                  <a:cubicBezTo>
                    <a:pt x="0" y="89"/>
                    <a:pt x="0" y="89"/>
                    <a:pt x="0" y="89"/>
                  </a:cubicBezTo>
                  <a:cubicBezTo>
                    <a:pt x="37" y="89"/>
                    <a:pt x="37" y="89"/>
                    <a:pt x="37" y="89"/>
                  </a:cubicBezTo>
                  <a:cubicBezTo>
                    <a:pt x="37" y="46"/>
                    <a:pt x="37" y="46"/>
                    <a:pt x="37" y="46"/>
                  </a:cubicBezTo>
                  <a:cubicBezTo>
                    <a:pt x="37" y="41"/>
                    <a:pt x="41" y="37"/>
                    <a:pt x="47" y="37"/>
                  </a:cubicBezTo>
                  <a:cubicBezTo>
                    <a:pt x="204" y="37"/>
                    <a:pt x="204" y="37"/>
                    <a:pt x="204" y="37"/>
                  </a:cubicBezTo>
                  <a:cubicBezTo>
                    <a:pt x="193" y="27"/>
                    <a:pt x="186" y="14"/>
                    <a:pt x="183" y="0"/>
                  </a:cubicBezTo>
                  <a:moveTo>
                    <a:pt x="375" y="0"/>
                  </a:moveTo>
                  <a:cubicBezTo>
                    <a:pt x="317" y="0"/>
                    <a:pt x="317" y="0"/>
                    <a:pt x="317" y="0"/>
                  </a:cubicBezTo>
                  <a:cubicBezTo>
                    <a:pt x="314" y="15"/>
                    <a:pt x="306" y="27"/>
                    <a:pt x="295" y="37"/>
                  </a:cubicBezTo>
                  <a:cubicBezTo>
                    <a:pt x="375" y="37"/>
                    <a:pt x="375" y="37"/>
                    <a:pt x="375" y="37"/>
                  </a:cubicBezTo>
                  <a:cubicBezTo>
                    <a:pt x="380" y="37"/>
                    <a:pt x="384" y="41"/>
                    <a:pt x="384" y="46"/>
                  </a:cubicBezTo>
                  <a:cubicBezTo>
                    <a:pt x="384" y="48"/>
                    <a:pt x="384" y="48"/>
                    <a:pt x="384" y="48"/>
                  </a:cubicBezTo>
                  <a:cubicBezTo>
                    <a:pt x="392" y="3"/>
                    <a:pt x="392" y="3"/>
                    <a:pt x="392" y="3"/>
                  </a:cubicBezTo>
                  <a:cubicBezTo>
                    <a:pt x="387" y="1"/>
                    <a:pt x="381" y="0"/>
                    <a:pt x="375" y="0"/>
                  </a:cubicBezTo>
                </a:path>
              </a:pathLst>
            </a:custGeom>
            <a:solidFill>
              <a:srgbClr val="7E899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48" name="Freeform 274"/>
            <p:cNvSpPr>
              <a:spLocks noEditPoints="1"/>
            </p:cNvSpPr>
            <p:nvPr/>
          </p:nvSpPr>
          <p:spPr bwMode="auto">
            <a:xfrm>
              <a:off x="6118225" y="6022975"/>
              <a:ext cx="161925" cy="60325"/>
            </a:xfrm>
            <a:custGeom>
              <a:avLst/>
              <a:gdLst>
                <a:gd name="T0" fmla="*/ 209 w 238"/>
                <a:gd name="T1" fmla="*/ 3 h 89"/>
                <a:gd name="T2" fmla="*/ 201 w 238"/>
                <a:gd name="T3" fmla="*/ 48 h 89"/>
                <a:gd name="T4" fmla="*/ 201 w 238"/>
                <a:gd name="T5" fmla="*/ 89 h 89"/>
                <a:gd name="T6" fmla="*/ 238 w 238"/>
                <a:gd name="T7" fmla="*/ 89 h 89"/>
                <a:gd name="T8" fmla="*/ 238 w 238"/>
                <a:gd name="T9" fmla="*/ 46 h 89"/>
                <a:gd name="T10" fmla="*/ 209 w 238"/>
                <a:gd name="T11" fmla="*/ 3 h 89"/>
                <a:gd name="T12" fmla="*/ 134 w 238"/>
                <a:gd name="T13" fmla="*/ 0 h 89"/>
                <a:gd name="T14" fmla="*/ 0 w 238"/>
                <a:gd name="T15" fmla="*/ 0 h 89"/>
                <a:gd name="T16" fmla="*/ 21 w 238"/>
                <a:gd name="T17" fmla="*/ 37 h 89"/>
                <a:gd name="T18" fmla="*/ 112 w 238"/>
                <a:gd name="T19" fmla="*/ 37 h 89"/>
                <a:gd name="T20" fmla="*/ 134 w 238"/>
                <a:gd name="T21" fmla="*/ 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8" h="89">
                  <a:moveTo>
                    <a:pt x="209" y="3"/>
                  </a:moveTo>
                  <a:cubicBezTo>
                    <a:pt x="201" y="48"/>
                    <a:pt x="201" y="48"/>
                    <a:pt x="201" y="48"/>
                  </a:cubicBezTo>
                  <a:cubicBezTo>
                    <a:pt x="201" y="89"/>
                    <a:pt x="201" y="89"/>
                    <a:pt x="201" y="89"/>
                  </a:cubicBezTo>
                  <a:cubicBezTo>
                    <a:pt x="238" y="89"/>
                    <a:pt x="238" y="89"/>
                    <a:pt x="238" y="89"/>
                  </a:cubicBezTo>
                  <a:cubicBezTo>
                    <a:pt x="238" y="46"/>
                    <a:pt x="238" y="46"/>
                    <a:pt x="238" y="46"/>
                  </a:cubicBezTo>
                  <a:cubicBezTo>
                    <a:pt x="238" y="27"/>
                    <a:pt x="226" y="10"/>
                    <a:pt x="209" y="3"/>
                  </a:cubicBezTo>
                  <a:moveTo>
                    <a:pt x="134" y="0"/>
                  </a:moveTo>
                  <a:cubicBezTo>
                    <a:pt x="0" y="0"/>
                    <a:pt x="0" y="0"/>
                    <a:pt x="0" y="0"/>
                  </a:cubicBezTo>
                  <a:cubicBezTo>
                    <a:pt x="3" y="14"/>
                    <a:pt x="10" y="27"/>
                    <a:pt x="21" y="37"/>
                  </a:cubicBezTo>
                  <a:cubicBezTo>
                    <a:pt x="112" y="37"/>
                    <a:pt x="112" y="37"/>
                    <a:pt x="112" y="37"/>
                  </a:cubicBezTo>
                  <a:cubicBezTo>
                    <a:pt x="123" y="27"/>
                    <a:pt x="131" y="15"/>
                    <a:pt x="134" y="0"/>
                  </a:cubicBezTo>
                </a:path>
              </a:pathLst>
            </a:custGeom>
            <a:solidFill>
              <a:srgbClr val="1A475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49" name="Freeform 275"/>
            <p:cNvSpPr>
              <a:spLocks/>
            </p:cNvSpPr>
            <p:nvPr/>
          </p:nvSpPr>
          <p:spPr bwMode="auto">
            <a:xfrm>
              <a:off x="5940425" y="6327775"/>
              <a:ext cx="396875" cy="69850"/>
            </a:xfrm>
            <a:custGeom>
              <a:avLst/>
              <a:gdLst>
                <a:gd name="T0" fmla="*/ 585 w 585"/>
                <a:gd name="T1" fmla="*/ 0 h 102"/>
                <a:gd name="T2" fmla="*/ 350 w 585"/>
                <a:gd name="T3" fmla="*/ 0 h 102"/>
                <a:gd name="T4" fmla="*/ 350 w 585"/>
                <a:gd name="T5" fmla="*/ 31 h 102"/>
                <a:gd name="T6" fmla="*/ 241 w 585"/>
                <a:gd name="T7" fmla="*/ 31 h 102"/>
                <a:gd name="T8" fmla="*/ 241 w 585"/>
                <a:gd name="T9" fmla="*/ 0 h 102"/>
                <a:gd name="T10" fmla="*/ 0 w 585"/>
                <a:gd name="T11" fmla="*/ 0 h 102"/>
                <a:gd name="T12" fmla="*/ 0 w 585"/>
                <a:gd name="T13" fmla="*/ 74 h 102"/>
                <a:gd name="T14" fmla="*/ 33 w 585"/>
                <a:gd name="T15" fmla="*/ 102 h 102"/>
                <a:gd name="T16" fmla="*/ 553 w 585"/>
                <a:gd name="T17" fmla="*/ 102 h 102"/>
                <a:gd name="T18" fmla="*/ 585 w 585"/>
                <a:gd name="T19" fmla="*/ 74 h 102"/>
                <a:gd name="T20" fmla="*/ 585 w 585"/>
                <a:gd name="T21"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5" h="102">
                  <a:moveTo>
                    <a:pt x="585" y="0"/>
                  </a:moveTo>
                  <a:cubicBezTo>
                    <a:pt x="350" y="0"/>
                    <a:pt x="350" y="0"/>
                    <a:pt x="350" y="0"/>
                  </a:cubicBezTo>
                  <a:cubicBezTo>
                    <a:pt x="350" y="31"/>
                    <a:pt x="350" y="31"/>
                    <a:pt x="350" y="31"/>
                  </a:cubicBezTo>
                  <a:cubicBezTo>
                    <a:pt x="241" y="31"/>
                    <a:pt x="241" y="31"/>
                    <a:pt x="241" y="31"/>
                  </a:cubicBezTo>
                  <a:cubicBezTo>
                    <a:pt x="241" y="0"/>
                    <a:pt x="241" y="0"/>
                    <a:pt x="241" y="0"/>
                  </a:cubicBezTo>
                  <a:cubicBezTo>
                    <a:pt x="0" y="0"/>
                    <a:pt x="0" y="0"/>
                    <a:pt x="0" y="0"/>
                  </a:cubicBezTo>
                  <a:cubicBezTo>
                    <a:pt x="0" y="74"/>
                    <a:pt x="0" y="74"/>
                    <a:pt x="0" y="74"/>
                  </a:cubicBezTo>
                  <a:cubicBezTo>
                    <a:pt x="0" y="90"/>
                    <a:pt x="15" y="102"/>
                    <a:pt x="33" y="102"/>
                  </a:cubicBezTo>
                  <a:cubicBezTo>
                    <a:pt x="553" y="102"/>
                    <a:pt x="553" y="102"/>
                    <a:pt x="553" y="102"/>
                  </a:cubicBezTo>
                  <a:cubicBezTo>
                    <a:pt x="571" y="102"/>
                    <a:pt x="585" y="90"/>
                    <a:pt x="585" y="74"/>
                  </a:cubicBezTo>
                  <a:cubicBezTo>
                    <a:pt x="585" y="0"/>
                    <a:pt x="585" y="0"/>
                    <a:pt x="585" y="0"/>
                  </a:cubicBezTo>
                </a:path>
              </a:pathLst>
            </a:custGeom>
            <a:solidFill>
              <a:srgbClr val="7E899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50" name="Freeform 276"/>
            <p:cNvSpPr>
              <a:spLocks/>
            </p:cNvSpPr>
            <p:nvPr/>
          </p:nvSpPr>
          <p:spPr bwMode="auto">
            <a:xfrm>
              <a:off x="5916613" y="6094413"/>
              <a:ext cx="444500" cy="220663"/>
            </a:xfrm>
            <a:custGeom>
              <a:avLst/>
              <a:gdLst>
                <a:gd name="T0" fmla="*/ 486 w 654"/>
                <a:gd name="T1" fmla="*/ 0 h 325"/>
                <a:gd name="T2" fmla="*/ 33 w 654"/>
                <a:gd name="T3" fmla="*/ 0 h 325"/>
                <a:gd name="T4" fmla="*/ 0 w 654"/>
                <a:gd name="T5" fmla="*/ 28 h 325"/>
                <a:gd name="T6" fmla="*/ 0 w 654"/>
                <a:gd name="T7" fmla="*/ 297 h 325"/>
                <a:gd name="T8" fmla="*/ 33 w 654"/>
                <a:gd name="T9" fmla="*/ 325 h 325"/>
                <a:gd name="T10" fmla="*/ 275 w 654"/>
                <a:gd name="T11" fmla="*/ 325 h 325"/>
                <a:gd name="T12" fmla="*/ 275 w 654"/>
                <a:gd name="T13" fmla="*/ 291 h 325"/>
                <a:gd name="T14" fmla="*/ 384 w 654"/>
                <a:gd name="T15" fmla="*/ 291 h 325"/>
                <a:gd name="T16" fmla="*/ 384 w 654"/>
                <a:gd name="T17" fmla="*/ 325 h 325"/>
                <a:gd name="T18" fmla="*/ 621 w 654"/>
                <a:gd name="T19" fmla="*/ 325 h 325"/>
                <a:gd name="T20" fmla="*/ 654 w 654"/>
                <a:gd name="T21" fmla="*/ 297 h 325"/>
                <a:gd name="T22" fmla="*/ 654 w 654"/>
                <a:gd name="T23" fmla="*/ 81 h 325"/>
                <a:gd name="T24" fmla="*/ 471 w 654"/>
                <a:gd name="T25" fmla="*/ 81 h 325"/>
                <a:gd name="T26" fmla="*/ 486 w 654"/>
                <a:gd name="T27" fmla="*/ 0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4" h="325">
                  <a:moveTo>
                    <a:pt x="486" y="0"/>
                  </a:moveTo>
                  <a:cubicBezTo>
                    <a:pt x="33" y="0"/>
                    <a:pt x="33" y="0"/>
                    <a:pt x="33" y="0"/>
                  </a:cubicBezTo>
                  <a:cubicBezTo>
                    <a:pt x="15" y="0"/>
                    <a:pt x="0" y="13"/>
                    <a:pt x="0" y="28"/>
                  </a:cubicBezTo>
                  <a:cubicBezTo>
                    <a:pt x="0" y="297"/>
                    <a:pt x="0" y="297"/>
                    <a:pt x="0" y="297"/>
                  </a:cubicBezTo>
                  <a:cubicBezTo>
                    <a:pt x="0" y="312"/>
                    <a:pt x="15" y="325"/>
                    <a:pt x="33" y="325"/>
                  </a:cubicBezTo>
                  <a:cubicBezTo>
                    <a:pt x="275" y="325"/>
                    <a:pt x="275" y="325"/>
                    <a:pt x="275" y="325"/>
                  </a:cubicBezTo>
                  <a:cubicBezTo>
                    <a:pt x="275" y="291"/>
                    <a:pt x="275" y="291"/>
                    <a:pt x="275" y="291"/>
                  </a:cubicBezTo>
                  <a:cubicBezTo>
                    <a:pt x="384" y="291"/>
                    <a:pt x="384" y="291"/>
                    <a:pt x="384" y="291"/>
                  </a:cubicBezTo>
                  <a:cubicBezTo>
                    <a:pt x="384" y="325"/>
                    <a:pt x="384" y="325"/>
                    <a:pt x="384" y="325"/>
                  </a:cubicBezTo>
                  <a:cubicBezTo>
                    <a:pt x="621" y="325"/>
                    <a:pt x="621" y="325"/>
                    <a:pt x="621" y="325"/>
                  </a:cubicBezTo>
                  <a:cubicBezTo>
                    <a:pt x="639" y="325"/>
                    <a:pt x="654" y="312"/>
                    <a:pt x="654" y="297"/>
                  </a:cubicBezTo>
                  <a:cubicBezTo>
                    <a:pt x="654" y="81"/>
                    <a:pt x="654" y="81"/>
                    <a:pt x="654" y="81"/>
                  </a:cubicBezTo>
                  <a:cubicBezTo>
                    <a:pt x="471" y="81"/>
                    <a:pt x="471" y="81"/>
                    <a:pt x="471" y="81"/>
                  </a:cubicBezTo>
                  <a:cubicBezTo>
                    <a:pt x="486" y="0"/>
                    <a:pt x="486" y="0"/>
                    <a:pt x="486" y="0"/>
                  </a:cubicBezTo>
                </a:path>
              </a:pathLst>
            </a:custGeom>
            <a:solidFill>
              <a:srgbClr val="7E899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51" name="Freeform 277"/>
            <p:cNvSpPr>
              <a:spLocks/>
            </p:cNvSpPr>
            <p:nvPr/>
          </p:nvSpPr>
          <p:spPr bwMode="auto">
            <a:xfrm>
              <a:off x="6237288" y="6094413"/>
              <a:ext cx="123825" cy="55563"/>
            </a:xfrm>
            <a:custGeom>
              <a:avLst/>
              <a:gdLst>
                <a:gd name="T0" fmla="*/ 150 w 183"/>
                <a:gd name="T1" fmla="*/ 0 h 81"/>
                <a:gd name="T2" fmla="*/ 15 w 183"/>
                <a:gd name="T3" fmla="*/ 0 h 81"/>
                <a:gd name="T4" fmla="*/ 0 w 183"/>
                <a:gd name="T5" fmla="*/ 81 h 81"/>
                <a:gd name="T6" fmla="*/ 183 w 183"/>
                <a:gd name="T7" fmla="*/ 81 h 81"/>
                <a:gd name="T8" fmla="*/ 183 w 183"/>
                <a:gd name="T9" fmla="*/ 28 h 81"/>
                <a:gd name="T10" fmla="*/ 150 w 183"/>
                <a:gd name="T11" fmla="*/ 0 h 81"/>
              </a:gdLst>
              <a:ahLst/>
              <a:cxnLst>
                <a:cxn ang="0">
                  <a:pos x="T0" y="T1"/>
                </a:cxn>
                <a:cxn ang="0">
                  <a:pos x="T2" y="T3"/>
                </a:cxn>
                <a:cxn ang="0">
                  <a:pos x="T4" y="T5"/>
                </a:cxn>
                <a:cxn ang="0">
                  <a:pos x="T6" y="T7"/>
                </a:cxn>
                <a:cxn ang="0">
                  <a:pos x="T8" y="T9"/>
                </a:cxn>
                <a:cxn ang="0">
                  <a:pos x="T10" y="T11"/>
                </a:cxn>
              </a:cxnLst>
              <a:rect l="0" t="0" r="r" b="b"/>
              <a:pathLst>
                <a:path w="183" h="81">
                  <a:moveTo>
                    <a:pt x="150" y="0"/>
                  </a:moveTo>
                  <a:cubicBezTo>
                    <a:pt x="15" y="0"/>
                    <a:pt x="15" y="0"/>
                    <a:pt x="15" y="0"/>
                  </a:cubicBezTo>
                  <a:cubicBezTo>
                    <a:pt x="0" y="81"/>
                    <a:pt x="0" y="81"/>
                    <a:pt x="0" y="81"/>
                  </a:cubicBezTo>
                  <a:cubicBezTo>
                    <a:pt x="183" y="81"/>
                    <a:pt x="183" y="81"/>
                    <a:pt x="183" y="81"/>
                  </a:cubicBezTo>
                  <a:cubicBezTo>
                    <a:pt x="183" y="28"/>
                    <a:pt x="183" y="28"/>
                    <a:pt x="183" y="28"/>
                  </a:cubicBezTo>
                  <a:cubicBezTo>
                    <a:pt x="183" y="13"/>
                    <a:pt x="168" y="0"/>
                    <a:pt x="150" y="0"/>
                  </a:cubicBezTo>
                </a:path>
              </a:pathLst>
            </a:custGeom>
            <a:solidFill>
              <a:srgbClr val="1A475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52" name="Rectangle 278"/>
            <p:cNvSpPr>
              <a:spLocks noChangeArrowheads="1"/>
            </p:cNvSpPr>
            <p:nvPr/>
          </p:nvSpPr>
          <p:spPr bwMode="auto">
            <a:xfrm>
              <a:off x="6118225" y="6303963"/>
              <a:ext cx="44450" cy="31750"/>
            </a:xfrm>
            <a:prstGeom prst="rect">
              <a:avLst/>
            </a:prstGeom>
            <a:solidFill>
              <a:srgbClr val="1A47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453" name="woman_phone_blue"/>
          <p:cNvGrpSpPr/>
          <p:nvPr userDrawn="1"/>
        </p:nvGrpSpPr>
        <p:grpSpPr>
          <a:xfrm>
            <a:off x="6861132" y="5283367"/>
            <a:ext cx="603341" cy="1228924"/>
            <a:chOff x="6870700" y="5278438"/>
            <a:chExt cx="688975" cy="1403350"/>
          </a:xfrm>
        </p:grpSpPr>
        <p:sp>
          <p:nvSpPr>
            <p:cNvPr id="454" name="Freeform 282"/>
            <p:cNvSpPr>
              <a:spLocks/>
            </p:cNvSpPr>
            <p:nvPr/>
          </p:nvSpPr>
          <p:spPr bwMode="auto">
            <a:xfrm>
              <a:off x="7067550" y="6307138"/>
              <a:ext cx="122238" cy="374650"/>
            </a:xfrm>
            <a:custGeom>
              <a:avLst/>
              <a:gdLst>
                <a:gd name="T0" fmla="*/ 0 w 211"/>
                <a:gd name="T1" fmla="*/ 542 h 647"/>
                <a:gd name="T2" fmla="*/ 106 w 211"/>
                <a:gd name="T3" fmla="*/ 647 h 647"/>
                <a:gd name="T4" fmla="*/ 211 w 211"/>
                <a:gd name="T5" fmla="*/ 542 h 647"/>
                <a:gd name="T6" fmla="*/ 211 w 211"/>
                <a:gd name="T7" fmla="*/ 20 h 647"/>
                <a:gd name="T8" fmla="*/ 0 w 211"/>
                <a:gd name="T9" fmla="*/ 0 h 647"/>
                <a:gd name="T10" fmla="*/ 0 w 211"/>
                <a:gd name="T11" fmla="*/ 542 h 647"/>
              </a:gdLst>
              <a:ahLst/>
              <a:cxnLst>
                <a:cxn ang="0">
                  <a:pos x="T0" y="T1"/>
                </a:cxn>
                <a:cxn ang="0">
                  <a:pos x="T2" y="T3"/>
                </a:cxn>
                <a:cxn ang="0">
                  <a:pos x="T4" y="T5"/>
                </a:cxn>
                <a:cxn ang="0">
                  <a:pos x="T6" y="T7"/>
                </a:cxn>
                <a:cxn ang="0">
                  <a:pos x="T8" y="T9"/>
                </a:cxn>
                <a:cxn ang="0">
                  <a:pos x="T10" y="T11"/>
                </a:cxn>
              </a:cxnLst>
              <a:rect l="0" t="0" r="r" b="b"/>
              <a:pathLst>
                <a:path w="211" h="647">
                  <a:moveTo>
                    <a:pt x="0" y="542"/>
                  </a:moveTo>
                  <a:cubicBezTo>
                    <a:pt x="0" y="600"/>
                    <a:pt x="48" y="647"/>
                    <a:pt x="106" y="647"/>
                  </a:cubicBezTo>
                  <a:cubicBezTo>
                    <a:pt x="164" y="647"/>
                    <a:pt x="211" y="600"/>
                    <a:pt x="211" y="542"/>
                  </a:cubicBezTo>
                  <a:cubicBezTo>
                    <a:pt x="211" y="20"/>
                    <a:pt x="211" y="20"/>
                    <a:pt x="211" y="20"/>
                  </a:cubicBezTo>
                  <a:cubicBezTo>
                    <a:pt x="130" y="19"/>
                    <a:pt x="60" y="11"/>
                    <a:pt x="0" y="0"/>
                  </a:cubicBezTo>
                  <a:lnTo>
                    <a:pt x="0" y="542"/>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55" name="Freeform 283"/>
            <p:cNvSpPr>
              <a:spLocks/>
            </p:cNvSpPr>
            <p:nvPr/>
          </p:nvSpPr>
          <p:spPr bwMode="auto">
            <a:xfrm>
              <a:off x="7210425" y="6307138"/>
              <a:ext cx="122238" cy="374650"/>
            </a:xfrm>
            <a:custGeom>
              <a:avLst/>
              <a:gdLst>
                <a:gd name="T0" fmla="*/ 0 w 211"/>
                <a:gd name="T1" fmla="*/ 542 h 647"/>
                <a:gd name="T2" fmla="*/ 106 w 211"/>
                <a:gd name="T3" fmla="*/ 647 h 647"/>
                <a:gd name="T4" fmla="*/ 211 w 211"/>
                <a:gd name="T5" fmla="*/ 542 h 647"/>
                <a:gd name="T6" fmla="*/ 211 w 211"/>
                <a:gd name="T7" fmla="*/ 0 h 647"/>
                <a:gd name="T8" fmla="*/ 0 w 211"/>
                <a:gd name="T9" fmla="*/ 20 h 647"/>
                <a:gd name="T10" fmla="*/ 0 w 211"/>
                <a:gd name="T11" fmla="*/ 542 h 647"/>
              </a:gdLst>
              <a:ahLst/>
              <a:cxnLst>
                <a:cxn ang="0">
                  <a:pos x="T0" y="T1"/>
                </a:cxn>
                <a:cxn ang="0">
                  <a:pos x="T2" y="T3"/>
                </a:cxn>
                <a:cxn ang="0">
                  <a:pos x="T4" y="T5"/>
                </a:cxn>
                <a:cxn ang="0">
                  <a:pos x="T6" y="T7"/>
                </a:cxn>
                <a:cxn ang="0">
                  <a:pos x="T8" y="T9"/>
                </a:cxn>
                <a:cxn ang="0">
                  <a:pos x="T10" y="T11"/>
                </a:cxn>
              </a:cxnLst>
              <a:rect l="0" t="0" r="r" b="b"/>
              <a:pathLst>
                <a:path w="211" h="647">
                  <a:moveTo>
                    <a:pt x="0" y="542"/>
                  </a:moveTo>
                  <a:cubicBezTo>
                    <a:pt x="0" y="600"/>
                    <a:pt x="47" y="647"/>
                    <a:pt x="106" y="647"/>
                  </a:cubicBezTo>
                  <a:cubicBezTo>
                    <a:pt x="164" y="647"/>
                    <a:pt x="211" y="600"/>
                    <a:pt x="211" y="542"/>
                  </a:cubicBezTo>
                  <a:cubicBezTo>
                    <a:pt x="211" y="0"/>
                    <a:pt x="211" y="0"/>
                    <a:pt x="211" y="0"/>
                  </a:cubicBezTo>
                  <a:cubicBezTo>
                    <a:pt x="152" y="11"/>
                    <a:pt x="81" y="19"/>
                    <a:pt x="0" y="20"/>
                  </a:cubicBezTo>
                  <a:lnTo>
                    <a:pt x="0" y="542"/>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56" name="Freeform 284"/>
            <p:cNvSpPr>
              <a:spLocks noEditPoints="1"/>
            </p:cNvSpPr>
            <p:nvPr/>
          </p:nvSpPr>
          <p:spPr bwMode="auto">
            <a:xfrm>
              <a:off x="6870700" y="5389563"/>
              <a:ext cx="688975" cy="911225"/>
            </a:xfrm>
            <a:custGeom>
              <a:avLst/>
              <a:gdLst>
                <a:gd name="T0" fmla="*/ 569 w 1187"/>
                <a:gd name="T1" fmla="*/ 1573 h 1573"/>
                <a:gd name="T2" fmla="*/ 1020 w 1187"/>
                <a:gd name="T3" fmla="*/ 1482 h 1573"/>
                <a:gd name="T4" fmla="*/ 1025 w 1187"/>
                <a:gd name="T5" fmla="*/ 1478 h 1573"/>
                <a:gd name="T6" fmla="*/ 844 w 1187"/>
                <a:gd name="T7" fmla="*/ 588 h 1573"/>
                <a:gd name="T8" fmla="*/ 847 w 1187"/>
                <a:gd name="T9" fmla="*/ 591 h 1573"/>
                <a:gd name="T10" fmla="*/ 1046 w 1187"/>
                <a:gd name="T11" fmla="*/ 1185 h 1573"/>
                <a:gd name="T12" fmla="*/ 1114 w 1187"/>
                <a:gd name="T13" fmla="*/ 1245 h 1573"/>
                <a:gd name="T14" fmla="*/ 1123 w 1187"/>
                <a:gd name="T15" fmla="*/ 1244 h 1573"/>
                <a:gd name="T16" fmla="*/ 1182 w 1187"/>
                <a:gd name="T17" fmla="*/ 1167 h 1573"/>
                <a:gd name="T18" fmla="*/ 937 w 1187"/>
                <a:gd name="T19" fmla="*/ 484 h 1573"/>
                <a:gd name="T20" fmla="*/ 740 w 1187"/>
                <a:gd name="T21" fmla="*/ 354 h 1573"/>
                <a:gd name="T22" fmla="*/ 724 w 1187"/>
                <a:gd name="T23" fmla="*/ 351 h 1573"/>
                <a:gd name="T24" fmla="*/ 763 w 1187"/>
                <a:gd name="T25" fmla="*/ 383 h 1573"/>
                <a:gd name="T26" fmla="*/ 780 w 1187"/>
                <a:gd name="T27" fmla="*/ 474 h 1573"/>
                <a:gd name="T28" fmla="*/ 720 w 1187"/>
                <a:gd name="T29" fmla="*/ 486 h 1573"/>
                <a:gd name="T30" fmla="*/ 758 w 1187"/>
                <a:gd name="T31" fmla="*/ 549 h 1573"/>
                <a:gd name="T32" fmla="*/ 585 w 1187"/>
                <a:gd name="T33" fmla="*/ 838 h 1573"/>
                <a:gd name="T34" fmla="*/ 572 w 1187"/>
                <a:gd name="T35" fmla="*/ 852 h 1573"/>
                <a:gd name="T36" fmla="*/ 569 w 1187"/>
                <a:gd name="T37" fmla="*/ 854 h 1573"/>
                <a:gd name="T38" fmla="*/ 565 w 1187"/>
                <a:gd name="T39" fmla="*/ 852 h 1573"/>
                <a:gd name="T40" fmla="*/ 553 w 1187"/>
                <a:gd name="T41" fmla="*/ 838 h 1573"/>
                <a:gd name="T42" fmla="*/ 379 w 1187"/>
                <a:gd name="T43" fmla="*/ 549 h 1573"/>
                <a:gd name="T44" fmla="*/ 417 w 1187"/>
                <a:gd name="T45" fmla="*/ 486 h 1573"/>
                <a:gd name="T46" fmla="*/ 358 w 1187"/>
                <a:gd name="T47" fmla="*/ 474 h 1573"/>
                <a:gd name="T48" fmla="*/ 375 w 1187"/>
                <a:gd name="T49" fmla="*/ 383 h 1573"/>
                <a:gd name="T50" fmla="*/ 413 w 1187"/>
                <a:gd name="T51" fmla="*/ 351 h 1573"/>
                <a:gd name="T52" fmla="*/ 393 w 1187"/>
                <a:gd name="T53" fmla="*/ 355 h 1573"/>
                <a:gd name="T54" fmla="*/ 390 w 1187"/>
                <a:gd name="T55" fmla="*/ 356 h 1573"/>
                <a:gd name="T56" fmla="*/ 387 w 1187"/>
                <a:gd name="T57" fmla="*/ 357 h 1573"/>
                <a:gd name="T58" fmla="*/ 380 w 1187"/>
                <a:gd name="T59" fmla="*/ 360 h 1573"/>
                <a:gd name="T60" fmla="*/ 271 w 1187"/>
                <a:gd name="T61" fmla="*/ 393 h 1573"/>
                <a:gd name="T62" fmla="*/ 159 w 1187"/>
                <a:gd name="T63" fmla="*/ 415 h 1573"/>
                <a:gd name="T64" fmla="*/ 168 w 1187"/>
                <a:gd name="T65" fmla="*/ 404 h 1573"/>
                <a:gd name="T66" fmla="*/ 259 w 1187"/>
                <a:gd name="T67" fmla="*/ 311 h 1573"/>
                <a:gd name="T68" fmla="*/ 285 w 1187"/>
                <a:gd name="T69" fmla="*/ 371 h 1573"/>
                <a:gd name="T70" fmla="*/ 476 w 1187"/>
                <a:gd name="T71" fmla="*/ 287 h 1573"/>
                <a:gd name="T72" fmla="*/ 407 w 1187"/>
                <a:gd name="T73" fmla="*/ 246 h 1573"/>
                <a:gd name="T74" fmla="*/ 280 w 1187"/>
                <a:gd name="T75" fmla="*/ 302 h 1573"/>
                <a:gd name="T76" fmla="*/ 189 w 1187"/>
                <a:gd name="T77" fmla="*/ 95 h 1573"/>
                <a:gd name="T78" fmla="*/ 322 w 1187"/>
                <a:gd name="T79" fmla="*/ 36 h 1573"/>
                <a:gd name="T80" fmla="*/ 328 w 1187"/>
                <a:gd name="T81" fmla="*/ 2 h 1573"/>
                <a:gd name="T82" fmla="*/ 328 w 1187"/>
                <a:gd name="T83" fmla="*/ 0 h 1573"/>
                <a:gd name="T84" fmla="*/ 155 w 1187"/>
                <a:gd name="T85" fmla="*/ 77 h 1573"/>
                <a:gd name="T86" fmla="*/ 202 w 1187"/>
                <a:gd name="T87" fmla="*/ 183 h 1573"/>
                <a:gd name="T88" fmla="*/ 182 w 1187"/>
                <a:gd name="T89" fmla="*/ 195 h 1573"/>
                <a:gd name="T90" fmla="*/ 51 w 1187"/>
                <a:gd name="T91" fmla="*/ 332 h 1573"/>
                <a:gd name="T92" fmla="*/ 1 w 1187"/>
                <a:gd name="T93" fmla="*/ 447 h 1573"/>
                <a:gd name="T94" fmla="*/ 17 w 1187"/>
                <a:gd name="T95" fmla="*/ 503 h 1573"/>
                <a:gd name="T96" fmla="*/ 78 w 1187"/>
                <a:gd name="T97" fmla="*/ 546 h 1573"/>
                <a:gd name="T98" fmla="*/ 136 w 1187"/>
                <a:gd name="T99" fmla="*/ 553 h 1573"/>
                <a:gd name="T100" fmla="*/ 306 w 1187"/>
                <a:gd name="T101" fmla="*/ 525 h 1573"/>
                <a:gd name="T102" fmla="*/ 112 w 1187"/>
                <a:gd name="T103" fmla="*/ 1478 h 1573"/>
                <a:gd name="T104" fmla="*/ 118 w 1187"/>
                <a:gd name="T105" fmla="*/ 1482 h 1573"/>
                <a:gd name="T106" fmla="*/ 569 w 1187"/>
                <a:gd name="T107" fmla="*/ 1573 h 1573"/>
                <a:gd name="T108" fmla="*/ 368 w 1187"/>
                <a:gd name="T109" fmla="*/ 280 h 1573"/>
                <a:gd name="T110" fmla="*/ 389 w 1187"/>
                <a:gd name="T111" fmla="*/ 288 h 1573"/>
                <a:gd name="T112" fmla="*/ 381 w 1187"/>
                <a:gd name="T113" fmla="*/ 309 h 1573"/>
                <a:gd name="T114" fmla="*/ 360 w 1187"/>
                <a:gd name="T115" fmla="*/ 301 h 1573"/>
                <a:gd name="T116" fmla="*/ 368 w 1187"/>
                <a:gd name="T117" fmla="*/ 280 h 1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87" h="1573">
                  <a:moveTo>
                    <a:pt x="569" y="1573"/>
                  </a:moveTo>
                  <a:cubicBezTo>
                    <a:pt x="835" y="1573"/>
                    <a:pt x="990" y="1498"/>
                    <a:pt x="1020" y="1482"/>
                  </a:cubicBezTo>
                  <a:cubicBezTo>
                    <a:pt x="1024" y="1480"/>
                    <a:pt x="1025" y="1478"/>
                    <a:pt x="1025" y="1478"/>
                  </a:cubicBezTo>
                  <a:cubicBezTo>
                    <a:pt x="844" y="588"/>
                    <a:pt x="844" y="588"/>
                    <a:pt x="844" y="588"/>
                  </a:cubicBezTo>
                  <a:cubicBezTo>
                    <a:pt x="845" y="589"/>
                    <a:pt x="846" y="590"/>
                    <a:pt x="847" y="591"/>
                  </a:cubicBezTo>
                  <a:cubicBezTo>
                    <a:pt x="918" y="681"/>
                    <a:pt x="1002" y="856"/>
                    <a:pt x="1046" y="1185"/>
                  </a:cubicBezTo>
                  <a:cubicBezTo>
                    <a:pt x="1050" y="1220"/>
                    <a:pt x="1080" y="1245"/>
                    <a:pt x="1114" y="1245"/>
                  </a:cubicBezTo>
                  <a:cubicBezTo>
                    <a:pt x="1117" y="1245"/>
                    <a:pt x="1120" y="1244"/>
                    <a:pt x="1123" y="1244"/>
                  </a:cubicBezTo>
                  <a:cubicBezTo>
                    <a:pt x="1160" y="1239"/>
                    <a:pt x="1187" y="1205"/>
                    <a:pt x="1182" y="1167"/>
                  </a:cubicBezTo>
                  <a:cubicBezTo>
                    <a:pt x="1133" y="799"/>
                    <a:pt x="1033" y="597"/>
                    <a:pt x="937" y="484"/>
                  </a:cubicBezTo>
                  <a:cubicBezTo>
                    <a:pt x="848" y="381"/>
                    <a:pt x="763" y="358"/>
                    <a:pt x="740" y="354"/>
                  </a:cubicBezTo>
                  <a:cubicBezTo>
                    <a:pt x="736" y="353"/>
                    <a:pt x="731" y="352"/>
                    <a:pt x="724" y="351"/>
                  </a:cubicBezTo>
                  <a:cubicBezTo>
                    <a:pt x="763" y="383"/>
                    <a:pt x="763" y="383"/>
                    <a:pt x="763" y="383"/>
                  </a:cubicBezTo>
                  <a:cubicBezTo>
                    <a:pt x="780" y="474"/>
                    <a:pt x="780" y="474"/>
                    <a:pt x="780" y="474"/>
                  </a:cubicBezTo>
                  <a:cubicBezTo>
                    <a:pt x="720" y="486"/>
                    <a:pt x="720" y="486"/>
                    <a:pt x="720" y="486"/>
                  </a:cubicBezTo>
                  <a:cubicBezTo>
                    <a:pt x="758" y="549"/>
                    <a:pt x="758" y="549"/>
                    <a:pt x="758" y="549"/>
                  </a:cubicBezTo>
                  <a:cubicBezTo>
                    <a:pt x="758" y="549"/>
                    <a:pt x="623" y="787"/>
                    <a:pt x="585" y="838"/>
                  </a:cubicBezTo>
                  <a:cubicBezTo>
                    <a:pt x="579" y="846"/>
                    <a:pt x="575" y="850"/>
                    <a:pt x="572" y="852"/>
                  </a:cubicBezTo>
                  <a:cubicBezTo>
                    <a:pt x="571" y="853"/>
                    <a:pt x="570" y="854"/>
                    <a:pt x="569" y="854"/>
                  </a:cubicBezTo>
                  <a:cubicBezTo>
                    <a:pt x="567" y="854"/>
                    <a:pt x="566" y="853"/>
                    <a:pt x="565" y="852"/>
                  </a:cubicBezTo>
                  <a:cubicBezTo>
                    <a:pt x="562" y="850"/>
                    <a:pt x="558" y="846"/>
                    <a:pt x="553" y="838"/>
                  </a:cubicBezTo>
                  <a:cubicBezTo>
                    <a:pt x="515" y="787"/>
                    <a:pt x="379" y="549"/>
                    <a:pt x="379" y="549"/>
                  </a:cubicBezTo>
                  <a:cubicBezTo>
                    <a:pt x="417" y="486"/>
                    <a:pt x="417" y="486"/>
                    <a:pt x="417" y="486"/>
                  </a:cubicBezTo>
                  <a:cubicBezTo>
                    <a:pt x="358" y="474"/>
                    <a:pt x="358" y="474"/>
                    <a:pt x="358" y="474"/>
                  </a:cubicBezTo>
                  <a:cubicBezTo>
                    <a:pt x="375" y="383"/>
                    <a:pt x="375" y="383"/>
                    <a:pt x="375" y="383"/>
                  </a:cubicBezTo>
                  <a:cubicBezTo>
                    <a:pt x="413" y="351"/>
                    <a:pt x="413" y="351"/>
                    <a:pt x="413" y="351"/>
                  </a:cubicBezTo>
                  <a:cubicBezTo>
                    <a:pt x="401" y="353"/>
                    <a:pt x="394" y="355"/>
                    <a:pt x="393" y="355"/>
                  </a:cubicBezTo>
                  <a:cubicBezTo>
                    <a:pt x="390" y="356"/>
                    <a:pt x="390" y="356"/>
                    <a:pt x="390" y="356"/>
                  </a:cubicBezTo>
                  <a:cubicBezTo>
                    <a:pt x="387" y="357"/>
                    <a:pt x="387" y="357"/>
                    <a:pt x="387" y="357"/>
                  </a:cubicBezTo>
                  <a:cubicBezTo>
                    <a:pt x="387" y="357"/>
                    <a:pt x="385" y="358"/>
                    <a:pt x="380" y="360"/>
                  </a:cubicBezTo>
                  <a:cubicBezTo>
                    <a:pt x="364" y="365"/>
                    <a:pt x="320" y="380"/>
                    <a:pt x="271" y="393"/>
                  </a:cubicBezTo>
                  <a:cubicBezTo>
                    <a:pt x="233" y="403"/>
                    <a:pt x="191" y="412"/>
                    <a:pt x="159" y="415"/>
                  </a:cubicBezTo>
                  <a:cubicBezTo>
                    <a:pt x="162" y="411"/>
                    <a:pt x="165" y="408"/>
                    <a:pt x="168" y="404"/>
                  </a:cubicBezTo>
                  <a:cubicBezTo>
                    <a:pt x="188" y="380"/>
                    <a:pt x="217" y="349"/>
                    <a:pt x="259" y="311"/>
                  </a:cubicBezTo>
                  <a:cubicBezTo>
                    <a:pt x="285" y="371"/>
                    <a:pt x="285" y="371"/>
                    <a:pt x="285" y="371"/>
                  </a:cubicBezTo>
                  <a:cubicBezTo>
                    <a:pt x="476" y="287"/>
                    <a:pt x="476" y="287"/>
                    <a:pt x="476" y="287"/>
                  </a:cubicBezTo>
                  <a:cubicBezTo>
                    <a:pt x="451" y="277"/>
                    <a:pt x="427" y="263"/>
                    <a:pt x="407" y="246"/>
                  </a:cubicBezTo>
                  <a:cubicBezTo>
                    <a:pt x="280" y="302"/>
                    <a:pt x="280" y="302"/>
                    <a:pt x="280" y="302"/>
                  </a:cubicBezTo>
                  <a:cubicBezTo>
                    <a:pt x="189" y="95"/>
                    <a:pt x="189" y="95"/>
                    <a:pt x="189" y="95"/>
                  </a:cubicBezTo>
                  <a:cubicBezTo>
                    <a:pt x="322" y="36"/>
                    <a:pt x="322" y="36"/>
                    <a:pt x="322" y="36"/>
                  </a:cubicBezTo>
                  <a:cubicBezTo>
                    <a:pt x="323" y="24"/>
                    <a:pt x="325" y="13"/>
                    <a:pt x="328" y="2"/>
                  </a:cubicBezTo>
                  <a:cubicBezTo>
                    <a:pt x="328" y="1"/>
                    <a:pt x="328" y="1"/>
                    <a:pt x="328" y="0"/>
                  </a:cubicBezTo>
                  <a:cubicBezTo>
                    <a:pt x="155" y="77"/>
                    <a:pt x="155" y="77"/>
                    <a:pt x="155" y="77"/>
                  </a:cubicBezTo>
                  <a:cubicBezTo>
                    <a:pt x="202" y="183"/>
                    <a:pt x="202" y="183"/>
                    <a:pt x="202" y="183"/>
                  </a:cubicBezTo>
                  <a:cubicBezTo>
                    <a:pt x="195" y="186"/>
                    <a:pt x="188" y="190"/>
                    <a:pt x="182" y="195"/>
                  </a:cubicBezTo>
                  <a:cubicBezTo>
                    <a:pt x="122" y="250"/>
                    <a:pt x="80" y="293"/>
                    <a:pt x="51" y="332"/>
                  </a:cubicBezTo>
                  <a:cubicBezTo>
                    <a:pt x="22" y="370"/>
                    <a:pt x="2" y="402"/>
                    <a:pt x="1" y="447"/>
                  </a:cubicBezTo>
                  <a:cubicBezTo>
                    <a:pt x="0" y="465"/>
                    <a:pt x="6" y="486"/>
                    <a:pt x="17" y="503"/>
                  </a:cubicBezTo>
                  <a:cubicBezTo>
                    <a:pt x="34" y="528"/>
                    <a:pt x="58" y="540"/>
                    <a:pt x="78" y="546"/>
                  </a:cubicBezTo>
                  <a:cubicBezTo>
                    <a:pt x="98" y="552"/>
                    <a:pt x="117" y="553"/>
                    <a:pt x="136" y="553"/>
                  </a:cubicBezTo>
                  <a:cubicBezTo>
                    <a:pt x="191" y="553"/>
                    <a:pt x="252" y="540"/>
                    <a:pt x="306" y="525"/>
                  </a:cubicBezTo>
                  <a:cubicBezTo>
                    <a:pt x="112" y="1478"/>
                    <a:pt x="112" y="1478"/>
                    <a:pt x="112" y="1478"/>
                  </a:cubicBezTo>
                  <a:cubicBezTo>
                    <a:pt x="112" y="1478"/>
                    <a:pt x="114" y="1480"/>
                    <a:pt x="118" y="1482"/>
                  </a:cubicBezTo>
                  <a:cubicBezTo>
                    <a:pt x="148" y="1498"/>
                    <a:pt x="302" y="1573"/>
                    <a:pt x="569" y="1573"/>
                  </a:cubicBezTo>
                  <a:close/>
                  <a:moveTo>
                    <a:pt x="368" y="280"/>
                  </a:moveTo>
                  <a:cubicBezTo>
                    <a:pt x="376" y="277"/>
                    <a:pt x="385" y="280"/>
                    <a:pt x="389" y="288"/>
                  </a:cubicBezTo>
                  <a:cubicBezTo>
                    <a:pt x="392" y="296"/>
                    <a:pt x="389" y="305"/>
                    <a:pt x="381" y="309"/>
                  </a:cubicBezTo>
                  <a:cubicBezTo>
                    <a:pt x="373" y="312"/>
                    <a:pt x="363" y="309"/>
                    <a:pt x="360" y="301"/>
                  </a:cubicBezTo>
                  <a:cubicBezTo>
                    <a:pt x="356" y="293"/>
                    <a:pt x="360" y="284"/>
                    <a:pt x="368" y="280"/>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57" name="Freeform 285"/>
            <p:cNvSpPr>
              <a:spLocks/>
            </p:cNvSpPr>
            <p:nvPr/>
          </p:nvSpPr>
          <p:spPr bwMode="auto">
            <a:xfrm>
              <a:off x="7137400" y="5581651"/>
              <a:ext cx="125413" cy="279400"/>
            </a:xfrm>
            <a:custGeom>
              <a:avLst/>
              <a:gdLst>
                <a:gd name="T0" fmla="*/ 6 w 215"/>
                <a:gd name="T1" fmla="*/ 139 h 483"/>
                <a:gd name="T2" fmla="*/ 104 w 215"/>
                <a:gd name="T3" fmla="*/ 467 h 483"/>
                <a:gd name="T4" fmla="*/ 108 w 215"/>
                <a:gd name="T5" fmla="*/ 483 h 483"/>
                <a:gd name="T6" fmla="*/ 112 w 215"/>
                <a:gd name="T7" fmla="*/ 467 h 483"/>
                <a:gd name="T8" fmla="*/ 209 w 215"/>
                <a:gd name="T9" fmla="*/ 139 h 483"/>
                <a:gd name="T10" fmla="*/ 215 w 215"/>
                <a:gd name="T11" fmla="*/ 9 h 483"/>
                <a:gd name="T12" fmla="*/ 108 w 215"/>
                <a:gd name="T13" fmla="*/ 0 h 483"/>
                <a:gd name="T14" fmla="*/ 0 w 215"/>
                <a:gd name="T15" fmla="*/ 9 h 483"/>
                <a:gd name="T16" fmla="*/ 6 w 215"/>
                <a:gd name="T17" fmla="*/ 139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5" h="483">
                  <a:moveTo>
                    <a:pt x="6" y="139"/>
                  </a:moveTo>
                  <a:cubicBezTo>
                    <a:pt x="104" y="467"/>
                    <a:pt x="104" y="467"/>
                    <a:pt x="104" y="467"/>
                  </a:cubicBezTo>
                  <a:cubicBezTo>
                    <a:pt x="104" y="467"/>
                    <a:pt x="106" y="474"/>
                    <a:pt x="108" y="483"/>
                  </a:cubicBezTo>
                  <a:cubicBezTo>
                    <a:pt x="110" y="474"/>
                    <a:pt x="112" y="467"/>
                    <a:pt x="112" y="467"/>
                  </a:cubicBezTo>
                  <a:cubicBezTo>
                    <a:pt x="209" y="139"/>
                    <a:pt x="209" y="139"/>
                    <a:pt x="209" y="139"/>
                  </a:cubicBezTo>
                  <a:cubicBezTo>
                    <a:pt x="215" y="9"/>
                    <a:pt x="215" y="9"/>
                    <a:pt x="215" y="9"/>
                  </a:cubicBezTo>
                  <a:cubicBezTo>
                    <a:pt x="185" y="4"/>
                    <a:pt x="147" y="0"/>
                    <a:pt x="108" y="0"/>
                  </a:cubicBezTo>
                  <a:cubicBezTo>
                    <a:pt x="68" y="0"/>
                    <a:pt x="31" y="4"/>
                    <a:pt x="0" y="9"/>
                  </a:cubicBezTo>
                  <a:lnTo>
                    <a:pt x="6" y="139"/>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58" name="Freeform 286"/>
            <p:cNvSpPr>
              <a:spLocks/>
            </p:cNvSpPr>
            <p:nvPr/>
          </p:nvSpPr>
          <p:spPr bwMode="auto">
            <a:xfrm>
              <a:off x="7056438" y="5278438"/>
              <a:ext cx="288925" cy="288925"/>
            </a:xfrm>
            <a:custGeom>
              <a:avLst/>
              <a:gdLst>
                <a:gd name="T0" fmla="*/ 197 w 498"/>
                <a:gd name="T1" fmla="*/ 470 h 498"/>
                <a:gd name="T2" fmla="*/ 469 w 498"/>
                <a:gd name="T3" fmla="*/ 300 h 498"/>
                <a:gd name="T4" fmla="*/ 300 w 498"/>
                <a:gd name="T5" fmla="*/ 28 h 498"/>
                <a:gd name="T6" fmla="*/ 28 w 498"/>
                <a:gd name="T7" fmla="*/ 198 h 498"/>
                <a:gd name="T8" fmla="*/ 197 w 498"/>
                <a:gd name="T9" fmla="*/ 470 h 498"/>
              </a:gdLst>
              <a:ahLst/>
              <a:cxnLst>
                <a:cxn ang="0">
                  <a:pos x="T0" y="T1"/>
                </a:cxn>
                <a:cxn ang="0">
                  <a:pos x="T2" y="T3"/>
                </a:cxn>
                <a:cxn ang="0">
                  <a:pos x="T4" y="T5"/>
                </a:cxn>
                <a:cxn ang="0">
                  <a:pos x="T6" y="T7"/>
                </a:cxn>
                <a:cxn ang="0">
                  <a:pos x="T8" y="T9"/>
                </a:cxn>
              </a:cxnLst>
              <a:rect l="0" t="0" r="r" b="b"/>
              <a:pathLst>
                <a:path w="498" h="498">
                  <a:moveTo>
                    <a:pt x="197" y="470"/>
                  </a:moveTo>
                  <a:cubicBezTo>
                    <a:pt x="319" y="498"/>
                    <a:pt x="441" y="422"/>
                    <a:pt x="469" y="300"/>
                  </a:cubicBezTo>
                  <a:cubicBezTo>
                    <a:pt x="498" y="179"/>
                    <a:pt x="422" y="57"/>
                    <a:pt x="300" y="28"/>
                  </a:cubicBezTo>
                  <a:cubicBezTo>
                    <a:pt x="178" y="0"/>
                    <a:pt x="56" y="76"/>
                    <a:pt x="28" y="198"/>
                  </a:cubicBezTo>
                  <a:cubicBezTo>
                    <a:pt x="0" y="320"/>
                    <a:pt x="75" y="441"/>
                    <a:pt x="197" y="470"/>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459" name="woman_present_blue"/>
          <p:cNvGrpSpPr/>
          <p:nvPr userDrawn="1"/>
        </p:nvGrpSpPr>
        <p:grpSpPr>
          <a:xfrm>
            <a:off x="8126073" y="5285412"/>
            <a:ext cx="1415265" cy="1225133"/>
            <a:chOff x="8208963" y="5187950"/>
            <a:chExt cx="1571626" cy="1360488"/>
          </a:xfrm>
        </p:grpSpPr>
        <p:sp>
          <p:nvSpPr>
            <p:cNvPr id="460" name="Freeform 290"/>
            <p:cNvSpPr>
              <a:spLocks/>
            </p:cNvSpPr>
            <p:nvPr/>
          </p:nvSpPr>
          <p:spPr bwMode="auto">
            <a:xfrm>
              <a:off x="9401176" y="5292725"/>
              <a:ext cx="190500" cy="195263"/>
            </a:xfrm>
            <a:custGeom>
              <a:avLst/>
              <a:gdLst>
                <a:gd name="T0" fmla="*/ 337 w 337"/>
                <a:gd name="T1" fmla="*/ 175 h 343"/>
                <a:gd name="T2" fmla="*/ 23 w 337"/>
                <a:gd name="T3" fmla="*/ 0 h 343"/>
                <a:gd name="T4" fmla="*/ 0 w 337"/>
                <a:gd name="T5" fmla="*/ 1 h 343"/>
                <a:gd name="T6" fmla="*/ 36 w 337"/>
                <a:gd name="T7" fmla="*/ 343 h 343"/>
                <a:gd name="T8" fmla="*/ 337 w 337"/>
                <a:gd name="T9" fmla="*/ 175 h 343"/>
              </a:gdLst>
              <a:ahLst/>
              <a:cxnLst>
                <a:cxn ang="0">
                  <a:pos x="T0" y="T1"/>
                </a:cxn>
                <a:cxn ang="0">
                  <a:pos x="T2" y="T3"/>
                </a:cxn>
                <a:cxn ang="0">
                  <a:pos x="T4" y="T5"/>
                </a:cxn>
                <a:cxn ang="0">
                  <a:pos x="T6" y="T7"/>
                </a:cxn>
                <a:cxn ang="0">
                  <a:pos x="T8" y="T9"/>
                </a:cxn>
              </a:cxnLst>
              <a:rect l="0" t="0" r="r" b="b"/>
              <a:pathLst>
                <a:path w="337" h="343">
                  <a:moveTo>
                    <a:pt x="337" y="175"/>
                  </a:moveTo>
                  <a:cubicBezTo>
                    <a:pt x="272" y="70"/>
                    <a:pt x="156" y="0"/>
                    <a:pt x="23" y="0"/>
                  </a:cubicBezTo>
                  <a:cubicBezTo>
                    <a:pt x="15" y="0"/>
                    <a:pt x="7" y="0"/>
                    <a:pt x="0" y="1"/>
                  </a:cubicBezTo>
                  <a:cubicBezTo>
                    <a:pt x="36" y="343"/>
                    <a:pt x="36" y="343"/>
                    <a:pt x="36" y="343"/>
                  </a:cubicBezTo>
                  <a:lnTo>
                    <a:pt x="337" y="175"/>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61" name="Freeform 291"/>
            <p:cNvSpPr>
              <a:spLocks/>
            </p:cNvSpPr>
            <p:nvPr/>
          </p:nvSpPr>
          <p:spPr bwMode="auto">
            <a:xfrm>
              <a:off x="9204326" y="5295900"/>
              <a:ext cx="419100" cy="415925"/>
            </a:xfrm>
            <a:custGeom>
              <a:avLst/>
              <a:gdLst>
                <a:gd name="T0" fmla="*/ 241 w 738"/>
                <a:gd name="T1" fmla="*/ 420 h 733"/>
                <a:gd name="T2" fmla="*/ 324 w 738"/>
                <a:gd name="T3" fmla="*/ 468 h 733"/>
                <a:gd name="T4" fmla="*/ 335 w 738"/>
                <a:gd name="T5" fmla="*/ 542 h 733"/>
                <a:gd name="T6" fmla="*/ 290 w 738"/>
                <a:gd name="T7" fmla="*/ 602 h 733"/>
                <a:gd name="T8" fmla="*/ 158 w 738"/>
                <a:gd name="T9" fmla="*/ 667 h 733"/>
                <a:gd name="T10" fmla="*/ 369 w 738"/>
                <a:gd name="T11" fmla="*/ 733 h 733"/>
                <a:gd name="T12" fmla="*/ 738 w 738"/>
                <a:gd name="T13" fmla="*/ 364 h 733"/>
                <a:gd name="T14" fmla="*/ 698 w 738"/>
                <a:gd name="T15" fmla="*/ 198 h 733"/>
                <a:gd name="T16" fmla="*/ 377 w 738"/>
                <a:gd name="T17" fmla="*/ 378 h 733"/>
                <a:gd name="T18" fmla="*/ 369 w 738"/>
                <a:gd name="T19" fmla="*/ 380 h 733"/>
                <a:gd name="T20" fmla="*/ 362 w 738"/>
                <a:gd name="T21" fmla="*/ 378 h 733"/>
                <a:gd name="T22" fmla="*/ 354 w 738"/>
                <a:gd name="T23" fmla="*/ 366 h 733"/>
                <a:gd name="T24" fmla="*/ 315 w 738"/>
                <a:gd name="T25" fmla="*/ 0 h 733"/>
                <a:gd name="T26" fmla="*/ 0 w 738"/>
                <a:gd name="T27" fmla="*/ 364 h 733"/>
                <a:gd name="T28" fmla="*/ 29 w 738"/>
                <a:gd name="T29" fmla="*/ 506 h 733"/>
                <a:gd name="T30" fmla="*/ 191 w 738"/>
                <a:gd name="T31" fmla="*/ 434 h 733"/>
                <a:gd name="T32" fmla="*/ 241 w 738"/>
                <a:gd name="T33" fmla="*/ 420 h 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38" h="733">
                  <a:moveTo>
                    <a:pt x="241" y="420"/>
                  </a:moveTo>
                  <a:cubicBezTo>
                    <a:pt x="275" y="420"/>
                    <a:pt x="307" y="439"/>
                    <a:pt x="324" y="468"/>
                  </a:cubicBezTo>
                  <a:cubicBezTo>
                    <a:pt x="338" y="491"/>
                    <a:pt x="341" y="517"/>
                    <a:pt x="335" y="542"/>
                  </a:cubicBezTo>
                  <a:cubicBezTo>
                    <a:pt x="328" y="567"/>
                    <a:pt x="312" y="588"/>
                    <a:pt x="290" y="602"/>
                  </a:cubicBezTo>
                  <a:cubicBezTo>
                    <a:pt x="245" y="628"/>
                    <a:pt x="201" y="650"/>
                    <a:pt x="158" y="667"/>
                  </a:cubicBezTo>
                  <a:cubicBezTo>
                    <a:pt x="218" y="708"/>
                    <a:pt x="290" y="733"/>
                    <a:pt x="369" y="733"/>
                  </a:cubicBezTo>
                  <a:cubicBezTo>
                    <a:pt x="573" y="733"/>
                    <a:pt x="738" y="568"/>
                    <a:pt x="738" y="364"/>
                  </a:cubicBezTo>
                  <a:cubicBezTo>
                    <a:pt x="738" y="305"/>
                    <a:pt x="723" y="248"/>
                    <a:pt x="698" y="198"/>
                  </a:cubicBezTo>
                  <a:cubicBezTo>
                    <a:pt x="377" y="378"/>
                    <a:pt x="377" y="378"/>
                    <a:pt x="377" y="378"/>
                  </a:cubicBezTo>
                  <a:cubicBezTo>
                    <a:pt x="374" y="379"/>
                    <a:pt x="372" y="380"/>
                    <a:pt x="369" y="380"/>
                  </a:cubicBezTo>
                  <a:cubicBezTo>
                    <a:pt x="367" y="380"/>
                    <a:pt x="364" y="379"/>
                    <a:pt x="362" y="378"/>
                  </a:cubicBezTo>
                  <a:cubicBezTo>
                    <a:pt x="357" y="376"/>
                    <a:pt x="354" y="371"/>
                    <a:pt x="354" y="366"/>
                  </a:cubicBezTo>
                  <a:cubicBezTo>
                    <a:pt x="315" y="0"/>
                    <a:pt x="315" y="0"/>
                    <a:pt x="315" y="0"/>
                  </a:cubicBezTo>
                  <a:cubicBezTo>
                    <a:pt x="137" y="26"/>
                    <a:pt x="0" y="179"/>
                    <a:pt x="0" y="364"/>
                  </a:cubicBezTo>
                  <a:cubicBezTo>
                    <a:pt x="0" y="415"/>
                    <a:pt x="10" y="462"/>
                    <a:pt x="29" y="506"/>
                  </a:cubicBezTo>
                  <a:cubicBezTo>
                    <a:pt x="84" y="489"/>
                    <a:pt x="138" y="465"/>
                    <a:pt x="191" y="434"/>
                  </a:cubicBezTo>
                  <a:cubicBezTo>
                    <a:pt x="206" y="425"/>
                    <a:pt x="223" y="420"/>
                    <a:pt x="241" y="420"/>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62" name="Freeform 292"/>
            <p:cNvSpPr>
              <a:spLocks/>
            </p:cNvSpPr>
            <p:nvPr/>
          </p:nvSpPr>
          <p:spPr bwMode="auto">
            <a:xfrm>
              <a:off x="8813801" y="5187950"/>
              <a:ext cx="966788" cy="609600"/>
            </a:xfrm>
            <a:custGeom>
              <a:avLst/>
              <a:gdLst>
                <a:gd name="T0" fmla="*/ 11 w 609"/>
                <a:gd name="T1" fmla="*/ 11 h 384"/>
                <a:gd name="T2" fmla="*/ 598 w 609"/>
                <a:gd name="T3" fmla="*/ 11 h 384"/>
                <a:gd name="T4" fmla="*/ 598 w 609"/>
                <a:gd name="T5" fmla="*/ 373 h 384"/>
                <a:gd name="T6" fmla="*/ 234 w 609"/>
                <a:gd name="T7" fmla="*/ 373 h 384"/>
                <a:gd name="T8" fmla="*/ 234 w 609"/>
                <a:gd name="T9" fmla="*/ 384 h 384"/>
                <a:gd name="T10" fmla="*/ 609 w 609"/>
                <a:gd name="T11" fmla="*/ 384 h 384"/>
                <a:gd name="T12" fmla="*/ 609 w 609"/>
                <a:gd name="T13" fmla="*/ 0 h 384"/>
                <a:gd name="T14" fmla="*/ 0 w 609"/>
                <a:gd name="T15" fmla="*/ 0 h 384"/>
                <a:gd name="T16" fmla="*/ 0 w 609"/>
                <a:gd name="T17" fmla="*/ 160 h 384"/>
                <a:gd name="T18" fmla="*/ 11 w 609"/>
                <a:gd name="T19" fmla="*/ 160 h 384"/>
                <a:gd name="T20" fmla="*/ 11 w 609"/>
                <a:gd name="T21" fmla="*/ 11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9" h="384">
                  <a:moveTo>
                    <a:pt x="11" y="11"/>
                  </a:moveTo>
                  <a:lnTo>
                    <a:pt x="598" y="11"/>
                  </a:lnTo>
                  <a:lnTo>
                    <a:pt x="598" y="373"/>
                  </a:lnTo>
                  <a:lnTo>
                    <a:pt x="234" y="373"/>
                  </a:lnTo>
                  <a:lnTo>
                    <a:pt x="234" y="384"/>
                  </a:lnTo>
                  <a:lnTo>
                    <a:pt x="609" y="384"/>
                  </a:lnTo>
                  <a:lnTo>
                    <a:pt x="609" y="0"/>
                  </a:lnTo>
                  <a:lnTo>
                    <a:pt x="0" y="0"/>
                  </a:lnTo>
                  <a:lnTo>
                    <a:pt x="0" y="160"/>
                  </a:lnTo>
                  <a:lnTo>
                    <a:pt x="11" y="160"/>
                  </a:lnTo>
                  <a:lnTo>
                    <a:pt x="11" y="11"/>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63" name="Freeform 293"/>
            <p:cNvSpPr>
              <a:spLocks/>
            </p:cNvSpPr>
            <p:nvPr/>
          </p:nvSpPr>
          <p:spPr bwMode="auto">
            <a:xfrm>
              <a:off x="8880476" y="6135688"/>
              <a:ext cx="69850" cy="155575"/>
            </a:xfrm>
            <a:custGeom>
              <a:avLst/>
              <a:gdLst>
                <a:gd name="T0" fmla="*/ 0 w 123"/>
                <a:gd name="T1" fmla="*/ 238 h 274"/>
                <a:gd name="T2" fmla="*/ 11 w 123"/>
                <a:gd name="T3" fmla="*/ 238 h 274"/>
                <a:gd name="T4" fmla="*/ 16 w 123"/>
                <a:gd name="T5" fmla="*/ 238 h 274"/>
                <a:gd name="T6" fmla="*/ 99 w 123"/>
                <a:gd name="T7" fmla="*/ 260 h 274"/>
                <a:gd name="T8" fmla="*/ 123 w 123"/>
                <a:gd name="T9" fmla="*/ 274 h 274"/>
                <a:gd name="T10" fmla="*/ 123 w 123"/>
                <a:gd name="T11" fmla="*/ 2 h 274"/>
                <a:gd name="T12" fmla="*/ 73 w 123"/>
                <a:gd name="T13" fmla="*/ 0 h 274"/>
                <a:gd name="T14" fmla="*/ 83 w 123"/>
                <a:gd name="T15" fmla="*/ 65 h 274"/>
                <a:gd name="T16" fmla="*/ 0 w 123"/>
                <a:gd name="T17" fmla="*/ 238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3" h="274">
                  <a:moveTo>
                    <a:pt x="0" y="238"/>
                  </a:moveTo>
                  <a:cubicBezTo>
                    <a:pt x="11" y="238"/>
                    <a:pt x="11" y="238"/>
                    <a:pt x="11" y="238"/>
                  </a:cubicBezTo>
                  <a:cubicBezTo>
                    <a:pt x="13" y="238"/>
                    <a:pt x="15" y="238"/>
                    <a:pt x="16" y="238"/>
                  </a:cubicBezTo>
                  <a:cubicBezTo>
                    <a:pt x="36" y="239"/>
                    <a:pt x="65" y="243"/>
                    <a:pt x="99" y="260"/>
                  </a:cubicBezTo>
                  <a:cubicBezTo>
                    <a:pt x="107" y="264"/>
                    <a:pt x="116" y="269"/>
                    <a:pt x="123" y="274"/>
                  </a:cubicBezTo>
                  <a:cubicBezTo>
                    <a:pt x="123" y="2"/>
                    <a:pt x="123" y="2"/>
                    <a:pt x="123" y="2"/>
                  </a:cubicBezTo>
                  <a:cubicBezTo>
                    <a:pt x="106" y="1"/>
                    <a:pt x="89" y="1"/>
                    <a:pt x="73" y="0"/>
                  </a:cubicBezTo>
                  <a:cubicBezTo>
                    <a:pt x="79" y="20"/>
                    <a:pt x="83" y="42"/>
                    <a:pt x="83" y="65"/>
                  </a:cubicBezTo>
                  <a:cubicBezTo>
                    <a:pt x="83" y="135"/>
                    <a:pt x="50" y="197"/>
                    <a:pt x="0" y="238"/>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64" name="Freeform 294"/>
            <p:cNvSpPr>
              <a:spLocks/>
            </p:cNvSpPr>
            <p:nvPr/>
          </p:nvSpPr>
          <p:spPr bwMode="auto">
            <a:xfrm>
              <a:off x="8964613" y="6129338"/>
              <a:ext cx="88900" cy="198438"/>
            </a:xfrm>
            <a:custGeom>
              <a:avLst/>
              <a:gdLst>
                <a:gd name="T0" fmla="*/ 41 w 156"/>
                <a:gd name="T1" fmla="*/ 351 h 351"/>
                <a:gd name="T2" fmla="*/ 132 w 156"/>
                <a:gd name="T3" fmla="*/ 273 h 351"/>
                <a:gd name="T4" fmla="*/ 156 w 156"/>
                <a:gd name="T5" fmla="*/ 262 h 351"/>
                <a:gd name="T6" fmla="*/ 156 w 156"/>
                <a:gd name="T7" fmla="*/ 137 h 351"/>
                <a:gd name="T8" fmla="*/ 148 w 156"/>
                <a:gd name="T9" fmla="*/ 78 h 351"/>
                <a:gd name="T10" fmla="*/ 156 w 156"/>
                <a:gd name="T11" fmla="*/ 19 h 351"/>
                <a:gd name="T12" fmla="*/ 156 w 156"/>
                <a:gd name="T13" fmla="*/ 0 h 351"/>
                <a:gd name="T14" fmla="*/ 0 w 156"/>
                <a:gd name="T15" fmla="*/ 15 h 351"/>
                <a:gd name="T16" fmla="*/ 0 w 156"/>
                <a:gd name="T17" fmla="*/ 307 h 351"/>
                <a:gd name="T18" fmla="*/ 41 w 156"/>
                <a:gd name="T19" fmla="*/ 351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6" h="351">
                  <a:moveTo>
                    <a:pt x="41" y="351"/>
                  </a:moveTo>
                  <a:cubicBezTo>
                    <a:pt x="73" y="309"/>
                    <a:pt x="106" y="286"/>
                    <a:pt x="132" y="273"/>
                  </a:cubicBezTo>
                  <a:cubicBezTo>
                    <a:pt x="140" y="268"/>
                    <a:pt x="148" y="265"/>
                    <a:pt x="156" y="262"/>
                  </a:cubicBezTo>
                  <a:cubicBezTo>
                    <a:pt x="156" y="137"/>
                    <a:pt x="156" y="137"/>
                    <a:pt x="156" y="137"/>
                  </a:cubicBezTo>
                  <a:cubicBezTo>
                    <a:pt x="151" y="118"/>
                    <a:pt x="148" y="99"/>
                    <a:pt x="148" y="78"/>
                  </a:cubicBezTo>
                  <a:cubicBezTo>
                    <a:pt x="148" y="58"/>
                    <a:pt x="151" y="38"/>
                    <a:pt x="156" y="19"/>
                  </a:cubicBezTo>
                  <a:cubicBezTo>
                    <a:pt x="156" y="0"/>
                    <a:pt x="156" y="0"/>
                    <a:pt x="156" y="0"/>
                  </a:cubicBezTo>
                  <a:cubicBezTo>
                    <a:pt x="112" y="8"/>
                    <a:pt x="60" y="14"/>
                    <a:pt x="0" y="15"/>
                  </a:cubicBezTo>
                  <a:cubicBezTo>
                    <a:pt x="0" y="307"/>
                    <a:pt x="0" y="307"/>
                    <a:pt x="0" y="307"/>
                  </a:cubicBezTo>
                  <a:cubicBezTo>
                    <a:pt x="15" y="320"/>
                    <a:pt x="29" y="335"/>
                    <a:pt x="41" y="351"/>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65" name="Freeform 295"/>
            <p:cNvSpPr>
              <a:spLocks/>
            </p:cNvSpPr>
            <p:nvPr/>
          </p:nvSpPr>
          <p:spPr bwMode="auto">
            <a:xfrm>
              <a:off x="8855076" y="5384800"/>
              <a:ext cx="207963" cy="201613"/>
            </a:xfrm>
            <a:custGeom>
              <a:avLst/>
              <a:gdLst>
                <a:gd name="T0" fmla="*/ 236 w 366"/>
                <a:gd name="T1" fmla="*/ 343 h 355"/>
                <a:gd name="T2" fmla="*/ 345 w 366"/>
                <a:gd name="T3" fmla="*/ 222 h 355"/>
                <a:gd name="T4" fmla="*/ 220 w 366"/>
                <a:gd name="T5" fmla="*/ 21 h 355"/>
                <a:gd name="T6" fmla="*/ 19 w 366"/>
                <a:gd name="T7" fmla="*/ 146 h 355"/>
                <a:gd name="T8" fmla="*/ 129 w 366"/>
                <a:gd name="T9" fmla="*/ 343 h 355"/>
                <a:gd name="T10" fmla="*/ 144 w 366"/>
                <a:gd name="T11" fmla="*/ 347 h 355"/>
                <a:gd name="T12" fmla="*/ 236 w 366"/>
                <a:gd name="T13" fmla="*/ 343 h 355"/>
              </a:gdLst>
              <a:ahLst/>
              <a:cxnLst>
                <a:cxn ang="0">
                  <a:pos x="T0" y="T1"/>
                </a:cxn>
                <a:cxn ang="0">
                  <a:pos x="T2" y="T3"/>
                </a:cxn>
                <a:cxn ang="0">
                  <a:pos x="T4" y="T5"/>
                </a:cxn>
                <a:cxn ang="0">
                  <a:pos x="T6" y="T7"/>
                </a:cxn>
                <a:cxn ang="0">
                  <a:pos x="T8" y="T9"/>
                </a:cxn>
                <a:cxn ang="0">
                  <a:pos x="T10" y="T11"/>
                </a:cxn>
                <a:cxn ang="0">
                  <a:pos x="T12" y="T13"/>
                </a:cxn>
              </a:cxnLst>
              <a:rect l="0" t="0" r="r" b="b"/>
              <a:pathLst>
                <a:path w="366" h="355">
                  <a:moveTo>
                    <a:pt x="236" y="343"/>
                  </a:moveTo>
                  <a:cubicBezTo>
                    <a:pt x="289" y="325"/>
                    <a:pt x="332" y="281"/>
                    <a:pt x="345" y="222"/>
                  </a:cubicBezTo>
                  <a:cubicBezTo>
                    <a:pt x="366" y="132"/>
                    <a:pt x="310" y="42"/>
                    <a:pt x="220" y="21"/>
                  </a:cubicBezTo>
                  <a:cubicBezTo>
                    <a:pt x="130" y="0"/>
                    <a:pt x="40" y="56"/>
                    <a:pt x="19" y="146"/>
                  </a:cubicBezTo>
                  <a:cubicBezTo>
                    <a:pt x="0" y="231"/>
                    <a:pt x="48" y="316"/>
                    <a:pt x="129" y="343"/>
                  </a:cubicBezTo>
                  <a:cubicBezTo>
                    <a:pt x="134" y="345"/>
                    <a:pt x="139" y="346"/>
                    <a:pt x="144" y="347"/>
                  </a:cubicBezTo>
                  <a:cubicBezTo>
                    <a:pt x="176" y="355"/>
                    <a:pt x="207" y="353"/>
                    <a:pt x="236" y="343"/>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66" name="Freeform 296"/>
            <p:cNvSpPr>
              <a:spLocks/>
            </p:cNvSpPr>
            <p:nvPr/>
          </p:nvSpPr>
          <p:spPr bwMode="auto">
            <a:xfrm>
              <a:off x="8699501" y="5556250"/>
              <a:ext cx="674688" cy="568325"/>
            </a:xfrm>
            <a:custGeom>
              <a:avLst/>
              <a:gdLst>
                <a:gd name="T0" fmla="*/ 181 w 1189"/>
                <a:gd name="T1" fmla="*/ 866 h 1002"/>
                <a:gd name="T2" fmla="*/ 384 w 1189"/>
                <a:gd name="T3" fmla="*/ 999 h 1002"/>
                <a:gd name="T4" fmla="*/ 456 w 1189"/>
                <a:gd name="T5" fmla="*/ 1002 h 1002"/>
                <a:gd name="T6" fmla="*/ 643 w 1189"/>
                <a:gd name="T7" fmla="*/ 983 h 1002"/>
                <a:gd name="T8" fmla="*/ 782 w 1189"/>
                <a:gd name="T9" fmla="*/ 874 h 1002"/>
                <a:gd name="T10" fmla="*/ 658 w 1189"/>
                <a:gd name="T11" fmla="*/ 265 h 1002"/>
                <a:gd name="T12" fmla="*/ 649 w 1189"/>
                <a:gd name="T13" fmla="*/ 217 h 1002"/>
                <a:gd name="T14" fmla="*/ 732 w 1189"/>
                <a:gd name="T15" fmla="*/ 222 h 1002"/>
                <a:gd name="T16" fmla="*/ 1157 w 1189"/>
                <a:gd name="T17" fmla="*/ 101 h 1002"/>
                <a:gd name="T18" fmla="*/ 1175 w 1189"/>
                <a:gd name="T19" fmla="*/ 32 h 1002"/>
                <a:gd name="T20" fmla="*/ 1106 w 1189"/>
                <a:gd name="T21" fmla="*/ 14 h 1002"/>
                <a:gd name="T22" fmla="*/ 732 w 1189"/>
                <a:gd name="T23" fmla="*/ 121 h 1002"/>
                <a:gd name="T24" fmla="*/ 625 w 1189"/>
                <a:gd name="T25" fmla="*/ 111 h 1002"/>
                <a:gd name="T26" fmla="*/ 597 w 1189"/>
                <a:gd name="T27" fmla="*/ 105 h 1002"/>
                <a:gd name="T28" fmla="*/ 591 w 1189"/>
                <a:gd name="T29" fmla="*/ 103 h 1002"/>
                <a:gd name="T30" fmla="*/ 589 w 1189"/>
                <a:gd name="T31" fmla="*/ 103 h 1002"/>
                <a:gd name="T32" fmla="*/ 589 w 1189"/>
                <a:gd name="T33" fmla="*/ 103 h 1002"/>
                <a:gd name="T34" fmla="*/ 588 w 1189"/>
                <a:gd name="T35" fmla="*/ 102 h 1002"/>
                <a:gd name="T36" fmla="*/ 586 w 1189"/>
                <a:gd name="T37" fmla="*/ 102 h 1002"/>
                <a:gd name="T38" fmla="*/ 571 w 1189"/>
                <a:gd name="T39" fmla="*/ 98 h 1002"/>
                <a:gd name="T40" fmla="*/ 600 w 1189"/>
                <a:gd name="T41" fmla="*/ 123 h 1002"/>
                <a:gd name="T42" fmla="*/ 612 w 1189"/>
                <a:gd name="T43" fmla="*/ 189 h 1002"/>
                <a:gd name="T44" fmla="*/ 568 w 1189"/>
                <a:gd name="T45" fmla="*/ 198 h 1002"/>
                <a:gd name="T46" fmla="*/ 596 w 1189"/>
                <a:gd name="T47" fmla="*/ 245 h 1002"/>
                <a:gd name="T48" fmla="*/ 468 w 1189"/>
                <a:gd name="T49" fmla="*/ 459 h 1002"/>
                <a:gd name="T50" fmla="*/ 459 w 1189"/>
                <a:gd name="T51" fmla="*/ 469 h 1002"/>
                <a:gd name="T52" fmla="*/ 456 w 1189"/>
                <a:gd name="T53" fmla="*/ 470 h 1002"/>
                <a:gd name="T54" fmla="*/ 454 w 1189"/>
                <a:gd name="T55" fmla="*/ 469 h 1002"/>
                <a:gd name="T56" fmla="*/ 445 w 1189"/>
                <a:gd name="T57" fmla="*/ 459 h 1002"/>
                <a:gd name="T58" fmla="*/ 316 w 1189"/>
                <a:gd name="T59" fmla="*/ 245 h 1002"/>
                <a:gd name="T60" fmla="*/ 345 w 1189"/>
                <a:gd name="T61" fmla="*/ 198 h 1002"/>
                <a:gd name="T62" fmla="*/ 301 w 1189"/>
                <a:gd name="T63" fmla="*/ 189 h 1002"/>
                <a:gd name="T64" fmla="*/ 313 w 1189"/>
                <a:gd name="T65" fmla="*/ 123 h 1002"/>
                <a:gd name="T66" fmla="*/ 342 w 1189"/>
                <a:gd name="T67" fmla="*/ 98 h 1002"/>
                <a:gd name="T68" fmla="*/ 330 w 1189"/>
                <a:gd name="T69" fmla="*/ 101 h 1002"/>
                <a:gd name="T70" fmla="*/ 184 w 1189"/>
                <a:gd name="T71" fmla="*/ 197 h 1002"/>
                <a:gd name="T72" fmla="*/ 3 w 1189"/>
                <a:gd name="T73" fmla="*/ 702 h 1002"/>
                <a:gd name="T74" fmla="*/ 47 w 1189"/>
                <a:gd name="T75" fmla="*/ 759 h 1002"/>
                <a:gd name="T76" fmla="*/ 54 w 1189"/>
                <a:gd name="T77" fmla="*/ 759 h 1002"/>
                <a:gd name="T78" fmla="*/ 104 w 1189"/>
                <a:gd name="T79" fmla="*/ 715 h 1002"/>
                <a:gd name="T80" fmla="*/ 253 w 1189"/>
                <a:gd name="T81" fmla="*/ 274 h 1002"/>
                <a:gd name="T82" fmla="*/ 223 w 1189"/>
                <a:gd name="T83" fmla="*/ 422 h 1002"/>
                <a:gd name="T84" fmla="*/ 131 w 1189"/>
                <a:gd name="T85" fmla="*/ 872 h 1002"/>
                <a:gd name="T86" fmla="*/ 181 w 1189"/>
                <a:gd name="T87" fmla="*/ 866 h 10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89" h="1002">
                  <a:moveTo>
                    <a:pt x="181" y="866"/>
                  </a:moveTo>
                  <a:cubicBezTo>
                    <a:pt x="272" y="866"/>
                    <a:pt x="350" y="921"/>
                    <a:pt x="384" y="999"/>
                  </a:cubicBezTo>
                  <a:cubicBezTo>
                    <a:pt x="407" y="1001"/>
                    <a:pt x="431" y="1002"/>
                    <a:pt x="456" y="1002"/>
                  </a:cubicBezTo>
                  <a:cubicBezTo>
                    <a:pt x="531" y="1002"/>
                    <a:pt x="593" y="994"/>
                    <a:pt x="643" y="983"/>
                  </a:cubicBezTo>
                  <a:cubicBezTo>
                    <a:pt x="672" y="930"/>
                    <a:pt x="722" y="889"/>
                    <a:pt x="782" y="874"/>
                  </a:cubicBezTo>
                  <a:cubicBezTo>
                    <a:pt x="658" y="265"/>
                    <a:pt x="658" y="265"/>
                    <a:pt x="658" y="265"/>
                  </a:cubicBezTo>
                  <a:cubicBezTo>
                    <a:pt x="649" y="217"/>
                    <a:pt x="649" y="217"/>
                    <a:pt x="649" y="217"/>
                  </a:cubicBezTo>
                  <a:cubicBezTo>
                    <a:pt x="673" y="220"/>
                    <a:pt x="701" y="222"/>
                    <a:pt x="732" y="222"/>
                  </a:cubicBezTo>
                  <a:cubicBezTo>
                    <a:pt x="842" y="222"/>
                    <a:pt x="994" y="198"/>
                    <a:pt x="1157" y="101"/>
                  </a:cubicBezTo>
                  <a:cubicBezTo>
                    <a:pt x="1181" y="87"/>
                    <a:pt x="1189" y="56"/>
                    <a:pt x="1175" y="32"/>
                  </a:cubicBezTo>
                  <a:cubicBezTo>
                    <a:pt x="1161" y="8"/>
                    <a:pt x="1130" y="0"/>
                    <a:pt x="1106" y="14"/>
                  </a:cubicBezTo>
                  <a:cubicBezTo>
                    <a:pt x="959" y="100"/>
                    <a:pt x="827" y="121"/>
                    <a:pt x="732" y="121"/>
                  </a:cubicBezTo>
                  <a:cubicBezTo>
                    <a:pt x="687" y="121"/>
                    <a:pt x="650" y="116"/>
                    <a:pt x="625" y="111"/>
                  </a:cubicBezTo>
                  <a:cubicBezTo>
                    <a:pt x="613" y="109"/>
                    <a:pt x="604" y="107"/>
                    <a:pt x="597" y="105"/>
                  </a:cubicBezTo>
                  <a:cubicBezTo>
                    <a:pt x="594" y="104"/>
                    <a:pt x="592" y="104"/>
                    <a:pt x="591" y="103"/>
                  </a:cubicBezTo>
                  <a:cubicBezTo>
                    <a:pt x="590" y="103"/>
                    <a:pt x="590" y="103"/>
                    <a:pt x="589" y="103"/>
                  </a:cubicBezTo>
                  <a:cubicBezTo>
                    <a:pt x="589" y="103"/>
                    <a:pt x="589" y="103"/>
                    <a:pt x="589" y="103"/>
                  </a:cubicBezTo>
                  <a:cubicBezTo>
                    <a:pt x="588" y="102"/>
                    <a:pt x="588" y="102"/>
                    <a:pt x="588" y="102"/>
                  </a:cubicBezTo>
                  <a:cubicBezTo>
                    <a:pt x="586" y="102"/>
                    <a:pt x="586" y="102"/>
                    <a:pt x="586" y="102"/>
                  </a:cubicBezTo>
                  <a:cubicBezTo>
                    <a:pt x="586" y="102"/>
                    <a:pt x="580" y="100"/>
                    <a:pt x="571" y="98"/>
                  </a:cubicBezTo>
                  <a:cubicBezTo>
                    <a:pt x="600" y="123"/>
                    <a:pt x="600" y="123"/>
                    <a:pt x="600" y="123"/>
                  </a:cubicBezTo>
                  <a:cubicBezTo>
                    <a:pt x="612" y="189"/>
                    <a:pt x="612" y="189"/>
                    <a:pt x="612" y="189"/>
                  </a:cubicBezTo>
                  <a:cubicBezTo>
                    <a:pt x="568" y="198"/>
                    <a:pt x="568" y="198"/>
                    <a:pt x="568" y="198"/>
                  </a:cubicBezTo>
                  <a:cubicBezTo>
                    <a:pt x="596" y="245"/>
                    <a:pt x="596" y="245"/>
                    <a:pt x="596" y="245"/>
                  </a:cubicBezTo>
                  <a:cubicBezTo>
                    <a:pt x="596" y="245"/>
                    <a:pt x="496" y="421"/>
                    <a:pt x="468" y="459"/>
                  </a:cubicBezTo>
                  <a:cubicBezTo>
                    <a:pt x="464" y="464"/>
                    <a:pt x="461" y="467"/>
                    <a:pt x="459" y="469"/>
                  </a:cubicBezTo>
                  <a:cubicBezTo>
                    <a:pt x="458" y="470"/>
                    <a:pt x="458" y="470"/>
                    <a:pt x="456" y="470"/>
                  </a:cubicBezTo>
                  <a:cubicBezTo>
                    <a:pt x="455" y="470"/>
                    <a:pt x="454" y="470"/>
                    <a:pt x="454" y="469"/>
                  </a:cubicBezTo>
                  <a:cubicBezTo>
                    <a:pt x="452" y="467"/>
                    <a:pt x="449" y="464"/>
                    <a:pt x="445" y="459"/>
                  </a:cubicBezTo>
                  <a:cubicBezTo>
                    <a:pt x="416" y="421"/>
                    <a:pt x="316" y="245"/>
                    <a:pt x="316" y="245"/>
                  </a:cubicBezTo>
                  <a:cubicBezTo>
                    <a:pt x="345" y="198"/>
                    <a:pt x="345" y="198"/>
                    <a:pt x="345" y="198"/>
                  </a:cubicBezTo>
                  <a:cubicBezTo>
                    <a:pt x="301" y="189"/>
                    <a:pt x="301" y="189"/>
                    <a:pt x="301" y="189"/>
                  </a:cubicBezTo>
                  <a:cubicBezTo>
                    <a:pt x="313" y="123"/>
                    <a:pt x="313" y="123"/>
                    <a:pt x="313" y="123"/>
                  </a:cubicBezTo>
                  <a:cubicBezTo>
                    <a:pt x="342" y="98"/>
                    <a:pt x="342" y="98"/>
                    <a:pt x="342" y="98"/>
                  </a:cubicBezTo>
                  <a:cubicBezTo>
                    <a:pt x="337" y="99"/>
                    <a:pt x="333" y="100"/>
                    <a:pt x="330" y="101"/>
                  </a:cubicBezTo>
                  <a:cubicBezTo>
                    <a:pt x="313" y="104"/>
                    <a:pt x="250" y="121"/>
                    <a:pt x="184" y="197"/>
                  </a:cubicBezTo>
                  <a:cubicBezTo>
                    <a:pt x="113" y="280"/>
                    <a:pt x="39" y="430"/>
                    <a:pt x="3" y="702"/>
                  </a:cubicBezTo>
                  <a:cubicBezTo>
                    <a:pt x="0" y="730"/>
                    <a:pt x="19" y="755"/>
                    <a:pt x="47" y="759"/>
                  </a:cubicBezTo>
                  <a:cubicBezTo>
                    <a:pt x="49" y="759"/>
                    <a:pt x="51" y="759"/>
                    <a:pt x="54" y="759"/>
                  </a:cubicBezTo>
                  <a:cubicBezTo>
                    <a:pt x="79" y="759"/>
                    <a:pt x="100" y="741"/>
                    <a:pt x="104" y="715"/>
                  </a:cubicBezTo>
                  <a:cubicBezTo>
                    <a:pt x="136" y="469"/>
                    <a:pt x="200" y="340"/>
                    <a:pt x="253" y="274"/>
                  </a:cubicBezTo>
                  <a:cubicBezTo>
                    <a:pt x="223" y="422"/>
                    <a:pt x="223" y="422"/>
                    <a:pt x="223" y="422"/>
                  </a:cubicBezTo>
                  <a:cubicBezTo>
                    <a:pt x="131" y="872"/>
                    <a:pt x="131" y="872"/>
                    <a:pt x="131" y="872"/>
                  </a:cubicBezTo>
                  <a:cubicBezTo>
                    <a:pt x="147" y="868"/>
                    <a:pt x="164" y="866"/>
                    <a:pt x="181" y="866"/>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67" name="Freeform 297"/>
            <p:cNvSpPr>
              <a:spLocks/>
            </p:cNvSpPr>
            <p:nvPr/>
          </p:nvSpPr>
          <p:spPr bwMode="auto">
            <a:xfrm>
              <a:off x="8913813" y="5605463"/>
              <a:ext cx="88900" cy="201613"/>
            </a:xfrm>
            <a:custGeom>
              <a:avLst/>
              <a:gdLst>
                <a:gd name="T0" fmla="*/ 4 w 159"/>
                <a:gd name="T1" fmla="*/ 102 h 357"/>
                <a:gd name="T2" fmla="*/ 76 w 159"/>
                <a:gd name="T3" fmla="*/ 345 h 357"/>
                <a:gd name="T4" fmla="*/ 79 w 159"/>
                <a:gd name="T5" fmla="*/ 357 h 357"/>
                <a:gd name="T6" fmla="*/ 82 w 159"/>
                <a:gd name="T7" fmla="*/ 345 h 357"/>
                <a:gd name="T8" fmla="*/ 154 w 159"/>
                <a:gd name="T9" fmla="*/ 102 h 357"/>
                <a:gd name="T10" fmla="*/ 159 w 159"/>
                <a:gd name="T11" fmla="*/ 7 h 357"/>
                <a:gd name="T12" fmla="*/ 79 w 159"/>
                <a:gd name="T13" fmla="*/ 0 h 357"/>
                <a:gd name="T14" fmla="*/ 0 w 159"/>
                <a:gd name="T15" fmla="*/ 7 h 357"/>
                <a:gd name="T16" fmla="*/ 4 w 159"/>
                <a:gd name="T17" fmla="*/ 102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9" h="357">
                  <a:moveTo>
                    <a:pt x="4" y="102"/>
                  </a:moveTo>
                  <a:cubicBezTo>
                    <a:pt x="76" y="345"/>
                    <a:pt x="76" y="345"/>
                    <a:pt x="76" y="345"/>
                  </a:cubicBezTo>
                  <a:cubicBezTo>
                    <a:pt x="76" y="345"/>
                    <a:pt x="78" y="350"/>
                    <a:pt x="79" y="357"/>
                  </a:cubicBezTo>
                  <a:cubicBezTo>
                    <a:pt x="81" y="350"/>
                    <a:pt x="82" y="345"/>
                    <a:pt x="82" y="345"/>
                  </a:cubicBezTo>
                  <a:cubicBezTo>
                    <a:pt x="154" y="102"/>
                    <a:pt x="154" y="102"/>
                    <a:pt x="154" y="102"/>
                  </a:cubicBezTo>
                  <a:cubicBezTo>
                    <a:pt x="159" y="7"/>
                    <a:pt x="159" y="7"/>
                    <a:pt x="159" y="7"/>
                  </a:cubicBezTo>
                  <a:cubicBezTo>
                    <a:pt x="136" y="3"/>
                    <a:pt x="108" y="0"/>
                    <a:pt x="79" y="0"/>
                  </a:cubicBezTo>
                  <a:cubicBezTo>
                    <a:pt x="50" y="0"/>
                    <a:pt x="23" y="3"/>
                    <a:pt x="0" y="7"/>
                  </a:cubicBezTo>
                  <a:lnTo>
                    <a:pt x="4" y="102"/>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68" name="Freeform 298"/>
            <p:cNvSpPr>
              <a:spLocks/>
            </p:cNvSpPr>
            <p:nvPr/>
          </p:nvSpPr>
          <p:spPr bwMode="auto">
            <a:xfrm>
              <a:off x="8329613" y="6073775"/>
              <a:ext cx="198438" cy="196850"/>
            </a:xfrm>
            <a:custGeom>
              <a:avLst/>
              <a:gdLst>
                <a:gd name="T0" fmla="*/ 351 w 351"/>
                <a:gd name="T1" fmla="*/ 175 h 348"/>
                <a:gd name="T2" fmla="*/ 176 w 351"/>
                <a:gd name="T3" fmla="*/ 0 h 348"/>
                <a:gd name="T4" fmla="*/ 0 w 351"/>
                <a:gd name="T5" fmla="*/ 175 h 348"/>
                <a:gd name="T6" fmla="*/ 147 w 351"/>
                <a:gd name="T7" fmla="*/ 348 h 348"/>
                <a:gd name="T8" fmla="*/ 204 w 351"/>
                <a:gd name="T9" fmla="*/ 348 h 348"/>
                <a:gd name="T10" fmla="*/ 351 w 351"/>
                <a:gd name="T11" fmla="*/ 175 h 348"/>
              </a:gdLst>
              <a:ahLst/>
              <a:cxnLst>
                <a:cxn ang="0">
                  <a:pos x="T0" y="T1"/>
                </a:cxn>
                <a:cxn ang="0">
                  <a:pos x="T2" y="T3"/>
                </a:cxn>
                <a:cxn ang="0">
                  <a:pos x="T4" y="T5"/>
                </a:cxn>
                <a:cxn ang="0">
                  <a:pos x="T6" y="T7"/>
                </a:cxn>
                <a:cxn ang="0">
                  <a:pos x="T8" y="T9"/>
                </a:cxn>
                <a:cxn ang="0">
                  <a:pos x="T10" y="T11"/>
                </a:cxn>
              </a:cxnLst>
              <a:rect l="0" t="0" r="r" b="b"/>
              <a:pathLst>
                <a:path w="351" h="348">
                  <a:moveTo>
                    <a:pt x="351" y="175"/>
                  </a:moveTo>
                  <a:cubicBezTo>
                    <a:pt x="351" y="78"/>
                    <a:pt x="272" y="0"/>
                    <a:pt x="176" y="0"/>
                  </a:cubicBezTo>
                  <a:cubicBezTo>
                    <a:pt x="79" y="0"/>
                    <a:pt x="0" y="78"/>
                    <a:pt x="0" y="175"/>
                  </a:cubicBezTo>
                  <a:cubicBezTo>
                    <a:pt x="0" y="262"/>
                    <a:pt x="64" y="334"/>
                    <a:pt x="147" y="348"/>
                  </a:cubicBezTo>
                  <a:cubicBezTo>
                    <a:pt x="204" y="348"/>
                    <a:pt x="204" y="348"/>
                    <a:pt x="204" y="348"/>
                  </a:cubicBezTo>
                  <a:cubicBezTo>
                    <a:pt x="287" y="334"/>
                    <a:pt x="351" y="262"/>
                    <a:pt x="351" y="175"/>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69" name="Freeform 299"/>
            <p:cNvSpPr>
              <a:spLocks/>
            </p:cNvSpPr>
            <p:nvPr/>
          </p:nvSpPr>
          <p:spPr bwMode="auto">
            <a:xfrm>
              <a:off x="8702676" y="6073775"/>
              <a:ext cx="198438" cy="196850"/>
            </a:xfrm>
            <a:custGeom>
              <a:avLst/>
              <a:gdLst>
                <a:gd name="T0" fmla="*/ 350 w 350"/>
                <a:gd name="T1" fmla="*/ 175 h 348"/>
                <a:gd name="T2" fmla="*/ 175 w 350"/>
                <a:gd name="T3" fmla="*/ 0 h 348"/>
                <a:gd name="T4" fmla="*/ 0 w 350"/>
                <a:gd name="T5" fmla="*/ 175 h 348"/>
                <a:gd name="T6" fmla="*/ 146 w 350"/>
                <a:gd name="T7" fmla="*/ 348 h 348"/>
                <a:gd name="T8" fmla="*/ 203 w 350"/>
                <a:gd name="T9" fmla="*/ 348 h 348"/>
                <a:gd name="T10" fmla="*/ 350 w 350"/>
                <a:gd name="T11" fmla="*/ 175 h 348"/>
              </a:gdLst>
              <a:ahLst/>
              <a:cxnLst>
                <a:cxn ang="0">
                  <a:pos x="T0" y="T1"/>
                </a:cxn>
                <a:cxn ang="0">
                  <a:pos x="T2" y="T3"/>
                </a:cxn>
                <a:cxn ang="0">
                  <a:pos x="T4" y="T5"/>
                </a:cxn>
                <a:cxn ang="0">
                  <a:pos x="T6" y="T7"/>
                </a:cxn>
                <a:cxn ang="0">
                  <a:pos x="T8" y="T9"/>
                </a:cxn>
                <a:cxn ang="0">
                  <a:pos x="T10" y="T11"/>
                </a:cxn>
              </a:cxnLst>
              <a:rect l="0" t="0" r="r" b="b"/>
              <a:pathLst>
                <a:path w="350" h="348">
                  <a:moveTo>
                    <a:pt x="350" y="175"/>
                  </a:moveTo>
                  <a:cubicBezTo>
                    <a:pt x="350" y="78"/>
                    <a:pt x="272" y="0"/>
                    <a:pt x="175" y="0"/>
                  </a:cubicBezTo>
                  <a:cubicBezTo>
                    <a:pt x="78" y="0"/>
                    <a:pt x="0" y="78"/>
                    <a:pt x="0" y="175"/>
                  </a:cubicBezTo>
                  <a:cubicBezTo>
                    <a:pt x="0" y="262"/>
                    <a:pt x="63" y="334"/>
                    <a:pt x="146" y="348"/>
                  </a:cubicBezTo>
                  <a:cubicBezTo>
                    <a:pt x="203" y="348"/>
                    <a:pt x="203" y="348"/>
                    <a:pt x="203" y="348"/>
                  </a:cubicBezTo>
                  <a:cubicBezTo>
                    <a:pt x="287" y="334"/>
                    <a:pt x="350" y="262"/>
                    <a:pt x="350" y="175"/>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70" name="Freeform 300"/>
            <p:cNvSpPr>
              <a:spLocks/>
            </p:cNvSpPr>
            <p:nvPr/>
          </p:nvSpPr>
          <p:spPr bwMode="auto">
            <a:xfrm>
              <a:off x="8208963" y="6297613"/>
              <a:ext cx="1185863" cy="250825"/>
            </a:xfrm>
            <a:custGeom>
              <a:avLst/>
              <a:gdLst>
                <a:gd name="T0" fmla="*/ 177 w 2091"/>
                <a:gd name="T1" fmla="*/ 188 h 443"/>
                <a:gd name="T2" fmla="*/ 177 w 2091"/>
                <a:gd name="T3" fmla="*/ 443 h 443"/>
                <a:gd name="T4" fmla="*/ 598 w 2091"/>
                <a:gd name="T5" fmla="*/ 443 h 443"/>
                <a:gd name="T6" fmla="*/ 598 w 2091"/>
                <a:gd name="T7" fmla="*/ 188 h 443"/>
                <a:gd name="T8" fmla="*/ 612 w 2091"/>
                <a:gd name="T9" fmla="*/ 221 h 443"/>
                <a:gd name="T10" fmla="*/ 650 w 2091"/>
                <a:gd name="T11" fmla="*/ 443 h 443"/>
                <a:gd name="T12" fmla="*/ 783 w 2091"/>
                <a:gd name="T13" fmla="*/ 443 h 443"/>
                <a:gd name="T14" fmla="*/ 835 w 2091"/>
                <a:gd name="T15" fmla="*/ 188 h 443"/>
                <a:gd name="T16" fmla="*/ 835 w 2091"/>
                <a:gd name="T17" fmla="*/ 443 h 443"/>
                <a:gd name="T18" fmla="*/ 1257 w 2091"/>
                <a:gd name="T19" fmla="*/ 443 h 443"/>
                <a:gd name="T20" fmla="*/ 1257 w 2091"/>
                <a:gd name="T21" fmla="*/ 188 h 443"/>
                <a:gd name="T22" fmla="*/ 1270 w 2091"/>
                <a:gd name="T23" fmla="*/ 221 h 443"/>
                <a:gd name="T24" fmla="*/ 1308 w 2091"/>
                <a:gd name="T25" fmla="*/ 443 h 443"/>
                <a:gd name="T26" fmla="*/ 1442 w 2091"/>
                <a:gd name="T27" fmla="*/ 443 h 443"/>
                <a:gd name="T28" fmla="*/ 1493 w 2091"/>
                <a:gd name="T29" fmla="*/ 188 h 443"/>
                <a:gd name="T30" fmla="*/ 1493 w 2091"/>
                <a:gd name="T31" fmla="*/ 443 h 443"/>
                <a:gd name="T32" fmla="*/ 1915 w 2091"/>
                <a:gd name="T33" fmla="*/ 443 h 443"/>
                <a:gd name="T34" fmla="*/ 1915 w 2091"/>
                <a:gd name="T35" fmla="*/ 188 h 443"/>
                <a:gd name="T36" fmla="*/ 1929 w 2091"/>
                <a:gd name="T37" fmla="*/ 221 h 443"/>
                <a:gd name="T38" fmla="*/ 1967 w 2091"/>
                <a:gd name="T39" fmla="*/ 443 h 443"/>
                <a:gd name="T40" fmla="*/ 2091 w 2091"/>
                <a:gd name="T41" fmla="*/ 443 h 443"/>
                <a:gd name="T42" fmla="*/ 2005 w 2091"/>
                <a:gd name="T43" fmla="*/ 94 h 443"/>
                <a:gd name="T44" fmla="*/ 1921 w 2091"/>
                <a:gd name="T45" fmla="*/ 16 h 443"/>
                <a:gd name="T46" fmla="*/ 1857 w 2091"/>
                <a:gd name="T47" fmla="*/ 0 h 443"/>
                <a:gd name="T48" fmla="*/ 1855 w 2091"/>
                <a:gd name="T49" fmla="*/ 0 h 443"/>
                <a:gd name="T50" fmla="*/ 1736 w 2091"/>
                <a:gd name="T51" fmla="*/ 0 h 443"/>
                <a:gd name="T52" fmla="*/ 1704 w 2091"/>
                <a:gd name="T53" fmla="*/ 2 h 443"/>
                <a:gd name="T54" fmla="*/ 1672 w 2091"/>
                <a:gd name="T55" fmla="*/ 0 h 443"/>
                <a:gd name="T56" fmla="*/ 1554 w 2091"/>
                <a:gd name="T57" fmla="*/ 0 h 443"/>
                <a:gd name="T58" fmla="*/ 1551 w 2091"/>
                <a:gd name="T59" fmla="*/ 0 h 443"/>
                <a:gd name="T60" fmla="*/ 1487 w 2091"/>
                <a:gd name="T61" fmla="*/ 16 h 443"/>
                <a:gd name="T62" fmla="*/ 1375 w 2091"/>
                <a:gd name="T63" fmla="*/ 147 h 443"/>
                <a:gd name="T64" fmla="*/ 1346 w 2091"/>
                <a:gd name="T65" fmla="*/ 94 h 443"/>
                <a:gd name="T66" fmla="*/ 1263 w 2091"/>
                <a:gd name="T67" fmla="*/ 16 h 443"/>
                <a:gd name="T68" fmla="*/ 1199 w 2091"/>
                <a:gd name="T69" fmla="*/ 0 h 443"/>
                <a:gd name="T70" fmla="*/ 1196 w 2091"/>
                <a:gd name="T71" fmla="*/ 0 h 443"/>
                <a:gd name="T72" fmla="*/ 895 w 2091"/>
                <a:gd name="T73" fmla="*/ 0 h 443"/>
                <a:gd name="T74" fmla="*/ 892 w 2091"/>
                <a:gd name="T75" fmla="*/ 0 h 443"/>
                <a:gd name="T76" fmla="*/ 829 w 2091"/>
                <a:gd name="T77" fmla="*/ 16 h 443"/>
                <a:gd name="T78" fmla="*/ 717 w 2091"/>
                <a:gd name="T79" fmla="*/ 147 h 443"/>
                <a:gd name="T80" fmla="*/ 688 w 2091"/>
                <a:gd name="T81" fmla="*/ 94 h 443"/>
                <a:gd name="T82" fmla="*/ 605 w 2091"/>
                <a:gd name="T83" fmla="*/ 16 h 443"/>
                <a:gd name="T84" fmla="*/ 541 w 2091"/>
                <a:gd name="T85" fmla="*/ 0 h 443"/>
                <a:gd name="T86" fmla="*/ 538 w 2091"/>
                <a:gd name="T87" fmla="*/ 0 h 443"/>
                <a:gd name="T88" fmla="*/ 237 w 2091"/>
                <a:gd name="T89" fmla="*/ 0 h 443"/>
                <a:gd name="T90" fmla="*/ 234 w 2091"/>
                <a:gd name="T91" fmla="*/ 0 h 443"/>
                <a:gd name="T92" fmla="*/ 170 w 2091"/>
                <a:gd name="T93" fmla="*/ 16 h 443"/>
                <a:gd name="T94" fmla="*/ 52 w 2091"/>
                <a:gd name="T95" fmla="*/ 163 h 443"/>
                <a:gd name="T96" fmla="*/ 0 w 2091"/>
                <a:gd name="T97" fmla="*/ 443 h 443"/>
                <a:gd name="T98" fmla="*/ 125 w 2091"/>
                <a:gd name="T99" fmla="*/ 443 h 443"/>
                <a:gd name="T100" fmla="*/ 177 w 2091"/>
                <a:gd name="T101" fmla="*/ 188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091" h="443">
                  <a:moveTo>
                    <a:pt x="177" y="188"/>
                  </a:moveTo>
                  <a:cubicBezTo>
                    <a:pt x="177" y="443"/>
                    <a:pt x="177" y="443"/>
                    <a:pt x="177" y="443"/>
                  </a:cubicBezTo>
                  <a:cubicBezTo>
                    <a:pt x="598" y="443"/>
                    <a:pt x="598" y="443"/>
                    <a:pt x="598" y="443"/>
                  </a:cubicBezTo>
                  <a:cubicBezTo>
                    <a:pt x="598" y="188"/>
                    <a:pt x="598" y="188"/>
                    <a:pt x="598" y="188"/>
                  </a:cubicBezTo>
                  <a:cubicBezTo>
                    <a:pt x="603" y="197"/>
                    <a:pt x="608" y="208"/>
                    <a:pt x="612" y="221"/>
                  </a:cubicBezTo>
                  <a:cubicBezTo>
                    <a:pt x="629" y="268"/>
                    <a:pt x="644" y="340"/>
                    <a:pt x="650" y="443"/>
                  </a:cubicBezTo>
                  <a:cubicBezTo>
                    <a:pt x="783" y="443"/>
                    <a:pt x="783" y="443"/>
                    <a:pt x="783" y="443"/>
                  </a:cubicBezTo>
                  <a:cubicBezTo>
                    <a:pt x="791" y="312"/>
                    <a:pt x="813" y="233"/>
                    <a:pt x="835" y="188"/>
                  </a:cubicBezTo>
                  <a:cubicBezTo>
                    <a:pt x="835" y="443"/>
                    <a:pt x="835" y="443"/>
                    <a:pt x="835" y="443"/>
                  </a:cubicBezTo>
                  <a:cubicBezTo>
                    <a:pt x="1257" y="443"/>
                    <a:pt x="1257" y="443"/>
                    <a:pt x="1257" y="443"/>
                  </a:cubicBezTo>
                  <a:cubicBezTo>
                    <a:pt x="1257" y="188"/>
                    <a:pt x="1257" y="188"/>
                    <a:pt x="1257" y="188"/>
                  </a:cubicBezTo>
                  <a:cubicBezTo>
                    <a:pt x="1261" y="197"/>
                    <a:pt x="1266" y="208"/>
                    <a:pt x="1270" y="221"/>
                  </a:cubicBezTo>
                  <a:cubicBezTo>
                    <a:pt x="1288" y="268"/>
                    <a:pt x="1303" y="340"/>
                    <a:pt x="1308" y="443"/>
                  </a:cubicBezTo>
                  <a:cubicBezTo>
                    <a:pt x="1442" y="443"/>
                    <a:pt x="1442" y="443"/>
                    <a:pt x="1442" y="443"/>
                  </a:cubicBezTo>
                  <a:cubicBezTo>
                    <a:pt x="1449" y="312"/>
                    <a:pt x="1471" y="233"/>
                    <a:pt x="1493" y="188"/>
                  </a:cubicBezTo>
                  <a:cubicBezTo>
                    <a:pt x="1493" y="443"/>
                    <a:pt x="1493" y="443"/>
                    <a:pt x="1493" y="443"/>
                  </a:cubicBezTo>
                  <a:cubicBezTo>
                    <a:pt x="1915" y="443"/>
                    <a:pt x="1915" y="443"/>
                    <a:pt x="1915" y="443"/>
                  </a:cubicBezTo>
                  <a:cubicBezTo>
                    <a:pt x="1915" y="188"/>
                    <a:pt x="1915" y="188"/>
                    <a:pt x="1915" y="188"/>
                  </a:cubicBezTo>
                  <a:cubicBezTo>
                    <a:pt x="1919" y="197"/>
                    <a:pt x="1924" y="208"/>
                    <a:pt x="1929" y="221"/>
                  </a:cubicBezTo>
                  <a:cubicBezTo>
                    <a:pt x="1946" y="268"/>
                    <a:pt x="1961" y="340"/>
                    <a:pt x="1967" y="443"/>
                  </a:cubicBezTo>
                  <a:cubicBezTo>
                    <a:pt x="2091" y="443"/>
                    <a:pt x="2091" y="443"/>
                    <a:pt x="2091" y="443"/>
                  </a:cubicBezTo>
                  <a:cubicBezTo>
                    <a:pt x="2082" y="266"/>
                    <a:pt x="2048" y="161"/>
                    <a:pt x="2005" y="94"/>
                  </a:cubicBezTo>
                  <a:cubicBezTo>
                    <a:pt x="1979" y="55"/>
                    <a:pt x="1949" y="30"/>
                    <a:pt x="1921" y="16"/>
                  </a:cubicBezTo>
                  <a:cubicBezTo>
                    <a:pt x="1895" y="3"/>
                    <a:pt x="1871" y="0"/>
                    <a:pt x="1857" y="0"/>
                  </a:cubicBezTo>
                  <a:cubicBezTo>
                    <a:pt x="1856" y="0"/>
                    <a:pt x="1856" y="0"/>
                    <a:pt x="1855" y="0"/>
                  </a:cubicBezTo>
                  <a:cubicBezTo>
                    <a:pt x="1736" y="0"/>
                    <a:pt x="1736" y="0"/>
                    <a:pt x="1736" y="0"/>
                  </a:cubicBezTo>
                  <a:cubicBezTo>
                    <a:pt x="1726" y="1"/>
                    <a:pt x="1715" y="2"/>
                    <a:pt x="1704" y="2"/>
                  </a:cubicBezTo>
                  <a:cubicBezTo>
                    <a:pt x="1693" y="2"/>
                    <a:pt x="1683" y="1"/>
                    <a:pt x="1672" y="0"/>
                  </a:cubicBezTo>
                  <a:cubicBezTo>
                    <a:pt x="1554" y="0"/>
                    <a:pt x="1554" y="0"/>
                    <a:pt x="1554" y="0"/>
                  </a:cubicBezTo>
                  <a:cubicBezTo>
                    <a:pt x="1553" y="0"/>
                    <a:pt x="1552" y="0"/>
                    <a:pt x="1551" y="0"/>
                  </a:cubicBezTo>
                  <a:cubicBezTo>
                    <a:pt x="1536" y="0"/>
                    <a:pt x="1513" y="3"/>
                    <a:pt x="1487" y="16"/>
                  </a:cubicBezTo>
                  <a:cubicBezTo>
                    <a:pt x="1448" y="36"/>
                    <a:pt x="1406" y="77"/>
                    <a:pt x="1375" y="147"/>
                  </a:cubicBezTo>
                  <a:cubicBezTo>
                    <a:pt x="1366" y="127"/>
                    <a:pt x="1356" y="110"/>
                    <a:pt x="1346" y="94"/>
                  </a:cubicBezTo>
                  <a:cubicBezTo>
                    <a:pt x="1321" y="55"/>
                    <a:pt x="1291" y="30"/>
                    <a:pt x="1263" y="16"/>
                  </a:cubicBezTo>
                  <a:cubicBezTo>
                    <a:pt x="1237" y="3"/>
                    <a:pt x="1213" y="0"/>
                    <a:pt x="1199" y="0"/>
                  </a:cubicBezTo>
                  <a:cubicBezTo>
                    <a:pt x="1198" y="0"/>
                    <a:pt x="1197" y="0"/>
                    <a:pt x="1196" y="0"/>
                  </a:cubicBezTo>
                  <a:cubicBezTo>
                    <a:pt x="895" y="0"/>
                    <a:pt x="895" y="0"/>
                    <a:pt x="895" y="0"/>
                  </a:cubicBezTo>
                  <a:cubicBezTo>
                    <a:pt x="894" y="0"/>
                    <a:pt x="893" y="0"/>
                    <a:pt x="892" y="0"/>
                  </a:cubicBezTo>
                  <a:cubicBezTo>
                    <a:pt x="878" y="0"/>
                    <a:pt x="855" y="3"/>
                    <a:pt x="829" y="16"/>
                  </a:cubicBezTo>
                  <a:cubicBezTo>
                    <a:pt x="790" y="36"/>
                    <a:pt x="748" y="77"/>
                    <a:pt x="717" y="147"/>
                  </a:cubicBezTo>
                  <a:cubicBezTo>
                    <a:pt x="708" y="127"/>
                    <a:pt x="698" y="110"/>
                    <a:pt x="688" y="94"/>
                  </a:cubicBezTo>
                  <a:cubicBezTo>
                    <a:pt x="663" y="55"/>
                    <a:pt x="633" y="30"/>
                    <a:pt x="605" y="16"/>
                  </a:cubicBezTo>
                  <a:cubicBezTo>
                    <a:pt x="578" y="3"/>
                    <a:pt x="555" y="0"/>
                    <a:pt x="541" y="0"/>
                  </a:cubicBezTo>
                  <a:cubicBezTo>
                    <a:pt x="540" y="0"/>
                    <a:pt x="539" y="0"/>
                    <a:pt x="538" y="0"/>
                  </a:cubicBezTo>
                  <a:cubicBezTo>
                    <a:pt x="237" y="0"/>
                    <a:pt x="237" y="0"/>
                    <a:pt x="237" y="0"/>
                  </a:cubicBezTo>
                  <a:cubicBezTo>
                    <a:pt x="236" y="0"/>
                    <a:pt x="235" y="0"/>
                    <a:pt x="234" y="0"/>
                  </a:cubicBezTo>
                  <a:cubicBezTo>
                    <a:pt x="220" y="0"/>
                    <a:pt x="197" y="3"/>
                    <a:pt x="170" y="16"/>
                  </a:cubicBezTo>
                  <a:cubicBezTo>
                    <a:pt x="128" y="37"/>
                    <a:pt x="83" y="83"/>
                    <a:pt x="52" y="163"/>
                  </a:cubicBezTo>
                  <a:cubicBezTo>
                    <a:pt x="26" y="229"/>
                    <a:pt x="7" y="318"/>
                    <a:pt x="0" y="443"/>
                  </a:cubicBezTo>
                  <a:cubicBezTo>
                    <a:pt x="125" y="443"/>
                    <a:pt x="125" y="443"/>
                    <a:pt x="125" y="443"/>
                  </a:cubicBezTo>
                  <a:cubicBezTo>
                    <a:pt x="132" y="312"/>
                    <a:pt x="155" y="233"/>
                    <a:pt x="177" y="188"/>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71" name="Oval 301"/>
            <p:cNvSpPr>
              <a:spLocks noChangeArrowheads="1"/>
            </p:cNvSpPr>
            <p:nvPr/>
          </p:nvSpPr>
          <p:spPr bwMode="auto">
            <a:xfrm>
              <a:off x="9075738" y="6073775"/>
              <a:ext cx="198438" cy="198438"/>
            </a:xfrm>
            <a:prstGeom prst="ellipse">
              <a:avLst/>
            </a:pr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72" name="Rectangle 302"/>
            <p:cNvSpPr>
              <a:spLocks noChangeArrowheads="1"/>
            </p:cNvSpPr>
            <p:nvPr/>
          </p:nvSpPr>
          <p:spPr bwMode="auto">
            <a:xfrm>
              <a:off x="9080501" y="5305425"/>
              <a:ext cx="101600" cy="17463"/>
            </a:xfrm>
            <a:prstGeom prst="rect">
              <a:avLst/>
            </a:prstGeom>
            <a:solidFill>
              <a:srgbClr val="1B48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73" name="Rectangle 303"/>
            <p:cNvSpPr>
              <a:spLocks noChangeArrowheads="1"/>
            </p:cNvSpPr>
            <p:nvPr/>
          </p:nvSpPr>
          <p:spPr bwMode="auto">
            <a:xfrm>
              <a:off x="9615488" y="5257800"/>
              <a:ext cx="101600" cy="17463"/>
            </a:xfrm>
            <a:prstGeom prst="rect">
              <a:avLst/>
            </a:prstGeom>
            <a:solidFill>
              <a:srgbClr val="1B48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74" name="Rectangle 304"/>
            <p:cNvSpPr>
              <a:spLocks noChangeArrowheads="1"/>
            </p:cNvSpPr>
            <p:nvPr/>
          </p:nvSpPr>
          <p:spPr bwMode="auto">
            <a:xfrm>
              <a:off x="9615488" y="5686425"/>
              <a:ext cx="101600" cy="17463"/>
            </a:xfrm>
            <a:prstGeom prst="rect">
              <a:avLst/>
            </a:prstGeom>
            <a:solidFill>
              <a:srgbClr val="1B48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75" name="Rectangle 305"/>
            <p:cNvSpPr>
              <a:spLocks noChangeArrowheads="1"/>
            </p:cNvSpPr>
            <p:nvPr/>
          </p:nvSpPr>
          <p:spPr bwMode="auto">
            <a:xfrm>
              <a:off x="9615488" y="5727700"/>
              <a:ext cx="101600" cy="17463"/>
            </a:xfrm>
            <a:prstGeom prst="rect">
              <a:avLst/>
            </a:prstGeom>
            <a:solidFill>
              <a:srgbClr val="1B48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76" name="Freeform 306"/>
            <p:cNvSpPr>
              <a:spLocks/>
            </p:cNvSpPr>
            <p:nvPr/>
          </p:nvSpPr>
          <p:spPr bwMode="auto">
            <a:xfrm>
              <a:off x="9124951" y="5332413"/>
              <a:ext cx="88900" cy="73025"/>
            </a:xfrm>
            <a:custGeom>
              <a:avLst/>
              <a:gdLst>
                <a:gd name="T0" fmla="*/ 56 w 56"/>
                <a:gd name="T1" fmla="*/ 46 h 46"/>
                <a:gd name="T2" fmla="*/ 56 w 56"/>
                <a:gd name="T3" fmla="*/ 40 h 46"/>
                <a:gd name="T4" fmla="*/ 23 w 56"/>
                <a:gd name="T5" fmla="*/ 40 h 46"/>
                <a:gd name="T6" fmla="*/ 5 w 56"/>
                <a:gd name="T7" fmla="*/ 0 h 46"/>
                <a:gd name="T8" fmla="*/ 0 w 56"/>
                <a:gd name="T9" fmla="*/ 3 h 46"/>
                <a:gd name="T10" fmla="*/ 0 w 56"/>
                <a:gd name="T11" fmla="*/ 3 h 46"/>
                <a:gd name="T12" fmla="*/ 19 w 56"/>
                <a:gd name="T13" fmla="*/ 46 h 46"/>
                <a:gd name="T14" fmla="*/ 56 w 56"/>
                <a:gd name="T15" fmla="*/ 46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 h="46">
                  <a:moveTo>
                    <a:pt x="56" y="46"/>
                  </a:moveTo>
                  <a:lnTo>
                    <a:pt x="56" y="40"/>
                  </a:lnTo>
                  <a:lnTo>
                    <a:pt x="23" y="40"/>
                  </a:lnTo>
                  <a:lnTo>
                    <a:pt x="5" y="0"/>
                  </a:lnTo>
                  <a:lnTo>
                    <a:pt x="0" y="3"/>
                  </a:lnTo>
                  <a:lnTo>
                    <a:pt x="0" y="3"/>
                  </a:lnTo>
                  <a:lnTo>
                    <a:pt x="19" y="46"/>
                  </a:lnTo>
                  <a:lnTo>
                    <a:pt x="56" y="46"/>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77" name="Freeform 307"/>
            <p:cNvSpPr>
              <a:spLocks/>
            </p:cNvSpPr>
            <p:nvPr/>
          </p:nvSpPr>
          <p:spPr bwMode="auto">
            <a:xfrm>
              <a:off x="9574213" y="5284788"/>
              <a:ext cx="96838" cy="53975"/>
            </a:xfrm>
            <a:custGeom>
              <a:avLst/>
              <a:gdLst>
                <a:gd name="T0" fmla="*/ 40 w 61"/>
                <a:gd name="T1" fmla="*/ 28 h 34"/>
                <a:gd name="T2" fmla="*/ 0 w 61"/>
                <a:gd name="T3" fmla="*/ 28 h 34"/>
                <a:gd name="T4" fmla="*/ 0 w 61"/>
                <a:gd name="T5" fmla="*/ 34 h 34"/>
                <a:gd name="T6" fmla="*/ 43 w 61"/>
                <a:gd name="T7" fmla="*/ 34 h 34"/>
                <a:gd name="T8" fmla="*/ 61 w 61"/>
                <a:gd name="T9" fmla="*/ 3 h 34"/>
                <a:gd name="T10" fmla="*/ 56 w 61"/>
                <a:gd name="T11" fmla="*/ 0 h 34"/>
                <a:gd name="T12" fmla="*/ 56 w 61"/>
                <a:gd name="T13" fmla="*/ 0 h 34"/>
                <a:gd name="T14" fmla="*/ 40 w 61"/>
                <a:gd name="T15" fmla="*/ 28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 h="34">
                  <a:moveTo>
                    <a:pt x="40" y="28"/>
                  </a:moveTo>
                  <a:lnTo>
                    <a:pt x="0" y="28"/>
                  </a:lnTo>
                  <a:lnTo>
                    <a:pt x="0" y="34"/>
                  </a:lnTo>
                  <a:lnTo>
                    <a:pt x="43" y="34"/>
                  </a:lnTo>
                  <a:lnTo>
                    <a:pt x="61" y="3"/>
                  </a:lnTo>
                  <a:lnTo>
                    <a:pt x="56" y="0"/>
                  </a:lnTo>
                  <a:lnTo>
                    <a:pt x="56" y="0"/>
                  </a:lnTo>
                  <a:lnTo>
                    <a:pt x="40" y="28"/>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478" name="work_life_blue"/>
          <p:cNvGrpSpPr/>
          <p:nvPr userDrawn="1"/>
        </p:nvGrpSpPr>
        <p:grpSpPr>
          <a:xfrm>
            <a:off x="10255957" y="5375205"/>
            <a:ext cx="1310465" cy="1115055"/>
            <a:chOff x="9491869" y="4996039"/>
            <a:chExt cx="2246105" cy="1911174"/>
          </a:xfrm>
        </p:grpSpPr>
        <p:sp>
          <p:nvSpPr>
            <p:cNvPr id="479" name="Oval 311"/>
            <p:cNvSpPr>
              <a:spLocks noChangeArrowheads="1"/>
            </p:cNvSpPr>
            <p:nvPr/>
          </p:nvSpPr>
          <p:spPr bwMode="auto">
            <a:xfrm>
              <a:off x="10564819" y="6337306"/>
              <a:ext cx="66669" cy="66669"/>
            </a:xfrm>
            <a:prstGeom prst="ellipse">
              <a:avLst/>
            </a:pr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80" name="Rectangle 312"/>
            <p:cNvSpPr>
              <a:spLocks noChangeArrowheads="1"/>
            </p:cNvSpPr>
            <p:nvPr/>
          </p:nvSpPr>
          <p:spPr bwMode="auto">
            <a:xfrm>
              <a:off x="10491809" y="6030919"/>
              <a:ext cx="223816" cy="77781"/>
            </a:xfrm>
            <a:prstGeom prst="rect">
              <a:avLst/>
            </a:prstGeom>
            <a:solidFill>
              <a:srgbClr val="1B485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81" name="Freeform 313"/>
            <p:cNvSpPr>
              <a:spLocks/>
            </p:cNvSpPr>
            <p:nvPr/>
          </p:nvSpPr>
          <p:spPr bwMode="auto">
            <a:xfrm>
              <a:off x="10104532" y="6329381"/>
              <a:ext cx="1020668" cy="203181"/>
            </a:xfrm>
            <a:custGeom>
              <a:avLst/>
              <a:gdLst>
                <a:gd name="T0" fmla="*/ 0 w 643"/>
                <a:gd name="T1" fmla="*/ 27 h 128"/>
                <a:gd name="T2" fmla="*/ 1 w 643"/>
                <a:gd name="T3" fmla="*/ 58 h 128"/>
                <a:gd name="T4" fmla="*/ 308 w 643"/>
                <a:gd name="T5" fmla="*/ 128 h 128"/>
                <a:gd name="T6" fmla="*/ 313 w 643"/>
                <a:gd name="T7" fmla="*/ 128 h 128"/>
                <a:gd name="T8" fmla="*/ 643 w 643"/>
                <a:gd name="T9" fmla="*/ 40 h 128"/>
                <a:gd name="T10" fmla="*/ 643 w 643"/>
                <a:gd name="T11" fmla="*/ 0 h 128"/>
                <a:gd name="T12" fmla="*/ 311 w 643"/>
                <a:gd name="T13" fmla="*/ 89 h 128"/>
                <a:gd name="T14" fmla="*/ 0 w 643"/>
                <a:gd name="T15" fmla="*/ 27 h 1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3" h="128">
                  <a:moveTo>
                    <a:pt x="0" y="27"/>
                  </a:moveTo>
                  <a:lnTo>
                    <a:pt x="1" y="58"/>
                  </a:lnTo>
                  <a:lnTo>
                    <a:pt x="308" y="128"/>
                  </a:lnTo>
                  <a:lnTo>
                    <a:pt x="313" y="128"/>
                  </a:lnTo>
                  <a:lnTo>
                    <a:pt x="643" y="40"/>
                  </a:lnTo>
                  <a:lnTo>
                    <a:pt x="643" y="0"/>
                  </a:lnTo>
                  <a:lnTo>
                    <a:pt x="311" y="89"/>
                  </a:lnTo>
                  <a:lnTo>
                    <a:pt x="0" y="27"/>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482" name="Freeform 314"/>
            <p:cNvSpPr>
              <a:spLocks noEditPoints="1"/>
            </p:cNvSpPr>
            <p:nvPr/>
          </p:nvSpPr>
          <p:spPr bwMode="auto">
            <a:xfrm>
              <a:off x="9491869" y="4996039"/>
              <a:ext cx="2246105" cy="1911174"/>
            </a:xfrm>
            <a:custGeom>
              <a:avLst/>
              <a:gdLst>
                <a:gd name="T0" fmla="*/ 2279 w 2835"/>
                <a:gd name="T1" fmla="*/ 705 h 2411"/>
                <a:gd name="T2" fmla="*/ 1483 w 2835"/>
                <a:gd name="T3" fmla="*/ 43 h 2411"/>
                <a:gd name="T4" fmla="*/ 1351 w 2835"/>
                <a:gd name="T5" fmla="*/ 42 h 2411"/>
                <a:gd name="T6" fmla="*/ 811 w 2835"/>
                <a:gd name="T7" fmla="*/ 491 h 2411"/>
                <a:gd name="T8" fmla="*/ 790 w 2835"/>
                <a:gd name="T9" fmla="*/ 509 h 2411"/>
                <a:gd name="T10" fmla="*/ 721 w 2835"/>
                <a:gd name="T11" fmla="*/ 497 h 2411"/>
                <a:gd name="T12" fmla="*/ 720 w 2835"/>
                <a:gd name="T13" fmla="*/ 476 h 2411"/>
                <a:gd name="T14" fmla="*/ 719 w 2835"/>
                <a:gd name="T15" fmla="*/ 213 h 2411"/>
                <a:gd name="T16" fmla="*/ 444 w 2835"/>
                <a:gd name="T17" fmla="*/ 214 h 2411"/>
                <a:gd name="T18" fmla="*/ 437 w 2835"/>
                <a:gd name="T19" fmla="*/ 709 h 2411"/>
                <a:gd name="T20" fmla="*/ 185 w 2835"/>
                <a:gd name="T21" fmla="*/ 978 h 2411"/>
                <a:gd name="T22" fmla="*/ 0 w 2835"/>
                <a:gd name="T23" fmla="*/ 1146 h 2411"/>
                <a:gd name="T24" fmla="*/ 266 w 2835"/>
                <a:gd name="T25" fmla="*/ 1363 h 2411"/>
                <a:gd name="T26" fmla="*/ 330 w 2835"/>
                <a:gd name="T27" fmla="*/ 1355 h 2411"/>
                <a:gd name="T28" fmla="*/ 442 w 2835"/>
                <a:gd name="T29" fmla="*/ 1268 h 2411"/>
                <a:gd name="T30" fmla="*/ 535 w 2835"/>
                <a:gd name="T31" fmla="*/ 1296 h 2411"/>
                <a:gd name="T32" fmla="*/ 539 w 2835"/>
                <a:gd name="T33" fmla="*/ 1367 h 2411"/>
                <a:gd name="T34" fmla="*/ 540 w 2835"/>
                <a:gd name="T35" fmla="*/ 2323 h 2411"/>
                <a:gd name="T36" fmla="*/ 540 w 2835"/>
                <a:gd name="T37" fmla="*/ 2411 h 2411"/>
                <a:gd name="T38" fmla="*/ 2289 w 2835"/>
                <a:gd name="T39" fmla="*/ 2411 h 2411"/>
                <a:gd name="T40" fmla="*/ 2289 w 2835"/>
                <a:gd name="T41" fmla="*/ 2303 h 2411"/>
                <a:gd name="T42" fmla="*/ 2291 w 2835"/>
                <a:gd name="T43" fmla="*/ 1345 h 2411"/>
                <a:gd name="T44" fmla="*/ 2293 w 2835"/>
                <a:gd name="T45" fmla="*/ 1287 h 2411"/>
                <a:gd name="T46" fmla="*/ 2368 w 2835"/>
                <a:gd name="T47" fmla="*/ 1260 h 2411"/>
                <a:gd name="T48" fmla="*/ 2502 w 2835"/>
                <a:gd name="T49" fmla="*/ 1357 h 2411"/>
                <a:gd name="T50" fmla="*/ 2571 w 2835"/>
                <a:gd name="T51" fmla="*/ 1355 h 2411"/>
                <a:gd name="T52" fmla="*/ 2835 w 2835"/>
                <a:gd name="T53" fmla="*/ 1163 h 2411"/>
                <a:gd name="T54" fmla="*/ 2279 w 2835"/>
                <a:gd name="T55" fmla="*/ 705 h 2411"/>
                <a:gd name="T56" fmla="*/ 2140 w 2835"/>
                <a:gd name="T57" fmla="*/ 2303 h 2411"/>
                <a:gd name="T58" fmla="*/ 690 w 2835"/>
                <a:gd name="T59" fmla="*/ 2303 h 2411"/>
                <a:gd name="T60" fmla="*/ 690 w 2835"/>
                <a:gd name="T61" fmla="*/ 1440 h 2411"/>
                <a:gd name="T62" fmla="*/ 744 w 2835"/>
                <a:gd name="T63" fmla="*/ 1405 h 2411"/>
                <a:gd name="T64" fmla="*/ 1129 w 2835"/>
                <a:gd name="T65" fmla="*/ 1405 h 2411"/>
                <a:gd name="T66" fmla="*/ 1129 w 2835"/>
                <a:gd name="T67" fmla="*/ 1240 h 2411"/>
                <a:gd name="T68" fmla="*/ 1196 w 2835"/>
                <a:gd name="T69" fmla="*/ 1173 h 2411"/>
                <a:gd name="T70" fmla="*/ 1611 w 2835"/>
                <a:gd name="T71" fmla="*/ 1173 h 2411"/>
                <a:gd name="T72" fmla="*/ 1678 w 2835"/>
                <a:gd name="T73" fmla="*/ 1240 h 2411"/>
                <a:gd name="T74" fmla="*/ 1678 w 2835"/>
                <a:gd name="T75" fmla="*/ 1405 h 2411"/>
                <a:gd name="T76" fmla="*/ 2093 w 2835"/>
                <a:gd name="T77" fmla="*/ 1405 h 2411"/>
                <a:gd name="T78" fmla="*/ 2140 w 2835"/>
                <a:gd name="T79" fmla="*/ 1452 h 2411"/>
                <a:gd name="T80" fmla="*/ 2140 w 2835"/>
                <a:gd name="T81" fmla="*/ 2303 h 2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35" h="2411">
                  <a:moveTo>
                    <a:pt x="2279" y="705"/>
                  </a:moveTo>
                  <a:cubicBezTo>
                    <a:pt x="2013" y="485"/>
                    <a:pt x="1747" y="265"/>
                    <a:pt x="1483" y="43"/>
                  </a:cubicBezTo>
                  <a:cubicBezTo>
                    <a:pt x="1434" y="2"/>
                    <a:pt x="1400" y="0"/>
                    <a:pt x="1351" y="42"/>
                  </a:cubicBezTo>
                  <a:cubicBezTo>
                    <a:pt x="1172" y="193"/>
                    <a:pt x="990" y="341"/>
                    <a:pt x="811" y="491"/>
                  </a:cubicBezTo>
                  <a:cubicBezTo>
                    <a:pt x="790" y="509"/>
                    <a:pt x="806" y="487"/>
                    <a:pt x="790" y="509"/>
                  </a:cubicBezTo>
                  <a:cubicBezTo>
                    <a:pt x="725" y="524"/>
                    <a:pt x="732" y="503"/>
                    <a:pt x="721" y="497"/>
                  </a:cubicBezTo>
                  <a:cubicBezTo>
                    <a:pt x="718" y="476"/>
                    <a:pt x="721" y="497"/>
                    <a:pt x="720" y="476"/>
                  </a:cubicBezTo>
                  <a:cubicBezTo>
                    <a:pt x="719" y="388"/>
                    <a:pt x="715" y="301"/>
                    <a:pt x="719" y="213"/>
                  </a:cubicBezTo>
                  <a:cubicBezTo>
                    <a:pt x="658" y="216"/>
                    <a:pt x="506" y="218"/>
                    <a:pt x="444" y="214"/>
                  </a:cubicBezTo>
                  <a:cubicBezTo>
                    <a:pt x="437" y="709"/>
                    <a:pt x="437" y="709"/>
                    <a:pt x="437" y="709"/>
                  </a:cubicBezTo>
                  <a:cubicBezTo>
                    <a:pt x="437" y="709"/>
                    <a:pt x="218" y="964"/>
                    <a:pt x="185" y="978"/>
                  </a:cubicBezTo>
                  <a:cubicBezTo>
                    <a:pt x="0" y="1146"/>
                    <a:pt x="0" y="1146"/>
                    <a:pt x="0" y="1146"/>
                  </a:cubicBezTo>
                  <a:cubicBezTo>
                    <a:pt x="98" y="1227"/>
                    <a:pt x="180" y="1297"/>
                    <a:pt x="266" y="1363"/>
                  </a:cubicBezTo>
                  <a:cubicBezTo>
                    <a:pt x="276" y="1371"/>
                    <a:pt x="315" y="1365"/>
                    <a:pt x="330" y="1355"/>
                  </a:cubicBezTo>
                  <a:cubicBezTo>
                    <a:pt x="370" y="1329"/>
                    <a:pt x="403" y="1296"/>
                    <a:pt x="442" y="1268"/>
                  </a:cubicBezTo>
                  <a:cubicBezTo>
                    <a:pt x="487" y="1237"/>
                    <a:pt x="525" y="1248"/>
                    <a:pt x="535" y="1296"/>
                  </a:cubicBezTo>
                  <a:cubicBezTo>
                    <a:pt x="540" y="1319"/>
                    <a:pt x="539" y="1343"/>
                    <a:pt x="539" y="1367"/>
                  </a:cubicBezTo>
                  <a:cubicBezTo>
                    <a:pt x="539" y="1644"/>
                    <a:pt x="539" y="2045"/>
                    <a:pt x="540" y="2323"/>
                  </a:cubicBezTo>
                  <a:cubicBezTo>
                    <a:pt x="540" y="2411"/>
                    <a:pt x="540" y="2411"/>
                    <a:pt x="540" y="2411"/>
                  </a:cubicBezTo>
                  <a:cubicBezTo>
                    <a:pt x="2289" y="2411"/>
                    <a:pt x="2289" y="2411"/>
                    <a:pt x="2289" y="2411"/>
                  </a:cubicBezTo>
                  <a:cubicBezTo>
                    <a:pt x="2289" y="2303"/>
                    <a:pt x="2289" y="2303"/>
                    <a:pt x="2289" y="2303"/>
                  </a:cubicBezTo>
                  <a:cubicBezTo>
                    <a:pt x="2290" y="2016"/>
                    <a:pt x="2290" y="1622"/>
                    <a:pt x="2291" y="1345"/>
                  </a:cubicBezTo>
                  <a:cubicBezTo>
                    <a:pt x="2291" y="1326"/>
                    <a:pt x="2292" y="1306"/>
                    <a:pt x="2293" y="1287"/>
                  </a:cubicBezTo>
                  <a:cubicBezTo>
                    <a:pt x="2295" y="1235"/>
                    <a:pt x="2330" y="1235"/>
                    <a:pt x="2368" y="1260"/>
                  </a:cubicBezTo>
                  <a:cubicBezTo>
                    <a:pt x="2415" y="1290"/>
                    <a:pt x="2454" y="1328"/>
                    <a:pt x="2502" y="1357"/>
                  </a:cubicBezTo>
                  <a:cubicBezTo>
                    <a:pt x="2517" y="1366"/>
                    <a:pt x="2557" y="1366"/>
                    <a:pt x="2571" y="1355"/>
                  </a:cubicBezTo>
                  <a:cubicBezTo>
                    <a:pt x="2658" y="1296"/>
                    <a:pt x="2741" y="1232"/>
                    <a:pt x="2835" y="1163"/>
                  </a:cubicBezTo>
                  <a:cubicBezTo>
                    <a:pt x="2633" y="997"/>
                    <a:pt x="2455" y="851"/>
                    <a:pt x="2279" y="705"/>
                  </a:cubicBezTo>
                  <a:close/>
                  <a:moveTo>
                    <a:pt x="2140" y="2303"/>
                  </a:moveTo>
                  <a:cubicBezTo>
                    <a:pt x="690" y="2303"/>
                    <a:pt x="690" y="2303"/>
                    <a:pt x="690" y="2303"/>
                  </a:cubicBezTo>
                  <a:cubicBezTo>
                    <a:pt x="690" y="2219"/>
                    <a:pt x="691" y="1413"/>
                    <a:pt x="690" y="1440"/>
                  </a:cubicBezTo>
                  <a:cubicBezTo>
                    <a:pt x="689" y="1469"/>
                    <a:pt x="677" y="1405"/>
                    <a:pt x="744" y="1405"/>
                  </a:cubicBezTo>
                  <a:cubicBezTo>
                    <a:pt x="811" y="1405"/>
                    <a:pt x="1129" y="1405"/>
                    <a:pt x="1129" y="1405"/>
                  </a:cubicBezTo>
                  <a:cubicBezTo>
                    <a:pt x="1129" y="1240"/>
                    <a:pt x="1129" y="1240"/>
                    <a:pt x="1129" y="1240"/>
                  </a:cubicBezTo>
                  <a:cubicBezTo>
                    <a:pt x="1129" y="1203"/>
                    <a:pt x="1159" y="1173"/>
                    <a:pt x="1196" y="1173"/>
                  </a:cubicBezTo>
                  <a:cubicBezTo>
                    <a:pt x="1611" y="1173"/>
                    <a:pt x="1611" y="1173"/>
                    <a:pt x="1611" y="1173"/>
                  </a:cubicBezTo>
                  <a:cubicBezTo>
                    <a:pt x="1648" y="1173"/>
                    <a:pt x="1678" y="1203"/>
                    <a:pt x="1678" y="1240"/>
                  </a:cubicBezTo>
                  <a:cubicBezTo>
                    <a:pt x="1678" y="1405"/>
                    <a:pt x="1678" y="1405"/>
                    <a:pt x="1678" y="1405"/>
                  </a:cubicBezTo>
                  <a:cubicBezTo>
                    <a:pt x="2093" y="1405"/>
                    <a:pt x="2093" y="1405"/>
                    <a:pt x="2093" y="1405"/>
                  </a:cubicBezTo>
                  <a:cubicBezTo>
                    <a:pt x="2119" y="1405"/>
                    <a:pt x="2140" y="1426"/>
                    <a:pt x="2140" y="1452"/>
                  </a:cubicBezTo>
                  <a:lnTo>
                    <a:pt x="2140" y="2303"/>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spTree>
    <p:extLst>
      <p:ext uri="{BB962C8B-B14F-4D97-AF65-F5344CB8AC3E}">
        <p14:creationId xmlns:p14="http://schemas.microsoft.com/office/powerpoint/2010/main" val="9391453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icons_master_7">
    <p:spTree>
      <p:nvGrpSpPr>
        <p:cNvPr id="1" name=""/>
        <p:cNvGrpSpPr/>
        <p:nvPr/>
      </p:nvGrpSpPr>
      <p:grpSpPr>
        <a:xfrm>
          <a:off x="0" y="0"/>
          <a:ext cx="0" cy="0"/>
          <a:chOff x="0" y="0"/>
          <a:chExt cx="0" cy="0"/>
        </a:xfrm>
      </p:grpSpPr>
      <p:grpSp>
        <p:nvGrpSpPr>
          <p:cNvPr id="280" name="working_parents_blue"/>
          <p:cNvGrpSpPr/>
          <p:nvPr userDrawn="1"/>
        </p:nvGrpSpPr>
        <p:grpSpPr>
          <a:xfrm>
            <a:off x="377766" y="258425"/>
            <a:ext cx="1182687" cy="1497607"/>
            <a:chOff x="3389313" y="0"/>
            <a:chExt cx="5413376" cy="6854825"/>
          </a:xfrm>
          <a:solidFill>
            <a:srgbClr val="1A475F"/>
          </a:solidFill>
        </p:grpSpPr>
        <p:sp>
          <p:nvSpPr>
            <p:cNvPr id="281" name="Freeform 5"/>
            <p:cNvSpPr>
              <a:spLocks/>
            </p:cNvSpPr>
            <p:nvPr/>
          </p:nvSpPr>
          <p:spPr bwMode="auto">
            <a:xfrm>
              <a:off x="6343651" y="647700"/>
              <a:ext cx="1231900" cy="1219200"/>
            </a:xfrm>
            <a:custGeom>
              <a:avLst/>
              <a:gdLst>
                <a:gd name="T0" fmla="*/ 324 w 431"/>
                <a:gd name="T1" fmla="*/ 384 h 427"/>
                <a:gd name="T2" fmla="*/ 406 w 431"/>
                <a:gd name="T3" fmla="*/ 265 h 427"/>
                <a:gd name="T4" fmla="*/ 256 w 431"/>
                <a:gd name="T5" fmla="*/ 25 h 427"/>
                <a:gd name="T6" fmla="*/ 17 w 431"/>
                <a:gd name="T7" fmla="*/ 175 h 427"/>
                <a:gd name="T8" fmla="*/ 76 w 431"/>
                <a:gd name="T9" fmla="*/ 366 h 427"/>
                <a:gd name="T10" fmla="*/ 166 w 431"/>
                <a:gd name="T11" fmla="*/ 414 h 427"/>
                <a:gd name="T12" fmla="*/ 324 w 431"/>
                <a:gd name="T13" fmla="*/ 384 h 427"/>
              </a:gdLst>
              <a:ahLst/>
              <a:cxnLst>
                <a:cxn ang="0">
                  <a:pos x="T0" y="T1"/>
                </a:cxn>
                <a:cxn ang="0">
                  <a:pos x="T2" y="T3"/>
                </a:cxn>
                <a:cxn ang="0">
                  <a:pos x="T4" y="T5"/>
                </a:cxn>
                <a:cxn ang="0">
                  <a:pos x="T6" y="T7"/>
                </a:cxn>
                <a:cxn ang="0">
                  <a:pos x="T8" y="T9"/>
                </a:cxn>
                <a:cxn ang="0">
                  <a:pos x="T10" y="T11"/>
                </a:cxn>
                <a:cxn ang="0">
                  <a:pos x="T12" y="T13"/>
                </a:cxn>
              </a:cxnLst>
              <a:rect l="0" t="0" r="r" b="b"/>
              <a:pathLst>
                <a:path w="431" h="427">
                  <a:moveTo>
                    <a:pt x="324" y="384"/>
                  </a:moveTo>
                  <a:cubicBezTo>
                    <a:pt x="364" y="357"/>
                    <a:pt x="394" y="315"/>
                    <a:pt x="406" y="265"/>
                  </a:cubicBezTo>
                  <a:cubicBezTo>
                    <a:pt x="431" y="158"/>
                    <a:pt x="364" y="50"/>
                    <a:pt x="256" y="25"/>
                  </a:cubicBezTo>
                  <a:cubicBezTo>
                    <a:pt x="149" y="0"/>
                    <a:pt x="42" y="67"/>
                    <a:pt x="17" y="175"/>
                  </a:cubicBezTo>
                  <a:cubicBezTo>
                    <a:pt x="0" y="247"/>
                    <a:pt x="25" y="319"/>
                    <a:pt x="76" y="366"/>
                  </a:cubicBezTo>
                  <a:cubicBezTo>
                    <a:pt x="100" y="389"/>
                    <a:pt x="131" y="406"/>
                    <a:pt x="166" y="414"/>
                  </a:cubicBezTo>
                  <a:cubicBezTo>
                    <a:pt x="223" y="427"/>
                    <a:pt x="280" y="415"/>
                    <a:pt x="324" y="38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82" name="Freeform 6"/>
            <p:cNvSpPr>
              <a:spLocks/>
            </p:cNvSpPr>
            <p:nvPr/>
          </p:nvSpPr>
          <p:spPr bwMode="auto">
            <a:xfrm>
              <a:off x="3389313" y="4452938"/>
              <a:ext cx="1004888" cy="2032000"/>
            </a:xfrm>
            <a:custGeom>
              <a:avLst/>
              <a:gdLst>
                <a:gd name="T0" fmla="*/ 207 w 352"/>
                <a:gd name="T1" fmla="*/ 0 h 712"/>
                <a:gd name="T2" fmla="*/ 145 w 352"/>
                <a:gd name="T3" fmla="*/ 0 h 712"/>
                <a:gd name="T4" fmla="*/ 145 w 352"/>
                <a:gd name="T5" fmla="*/ 56 h 712"/>
                <a:gd name="T6" fmla="*/ 38 w 352"/>
                <a:gd name="T7" fmla="*/ 56 h 712"/>
                <a:gd name="T8" fmla="*/ 0 w 352"/>
                <a:gd name="T9" fmla="*/ 94 h 712"/>
                <a:gd name="T10" fmla="*/ 0 w 352"/>
                <a:gd name="T11" fmla="*/ 674 h 712"/>
                <a:gd name="T12" fmla="*/ 38 w 352"/>
                <a:gd name="T13" fmla="*/ 712 h 712"/>
                <a:gd name="T14" fmla="*/ 314 w 352"/>
                <a:gd name="T15" fmla="*/ 712 h 712"/>
                <a:gd name="T16" fmla="*/ 352 w 352"/>
                <a:gd name="T17" fmla="*/ 674 h 712"/>
                <a:gd name="T18" fmla="*/ 352 w 352"/>
                <a:gd name="T19" fmla="*/ 94 h 712"/>
                <a:gd name="T20" fmla="*/ 314 w 352"/>
                <a:gd name="T21" fmla="*/ 56 h 712"/>
                <a:gd name="T22" fmla="*/ 207 w 352"/>
                <a:gd name="T23" fmla="*/ 56 h 712"/>
                <a:gd name="T24" fmla="*/ 207 w 352"/>
                <a:gd name="T25" fmla="*/ 0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52" h="712">
                  <a:moveTo>
                    <a:pt x="207" y="0"/>
                  </a:moveTo>
                  <a:cubicBezTo>
                    <a:pt x="145" y="0"/>
                    <a:pt x="145" y="0"/>
                    <a:pt x="145" y="0"/>
                  </a:cubicBezTo>
                  <a:cubicBezTo>
                    <a:pt x="145" y="56"/>
                    <a:pt x="145" y="56"/>
                    <a:pt x="145" y="56"/>
                  </a:cubicBezTo>
                  <a:cubicBezTo>
                    <a:pt x="38" y="56"/>
                    <a:pt x="38" y="56"/>
                    <a:pt x="38" y="56"/>
                  </a:cubicBezTo>
                  <a:cubicBezTo>
                    <a:pt x="17" y="56"/>
                    <a:pt x="0" y="73"/>
                    <a:pt x="0" y="94"/>
                  </a:cubicBezTo>
                  <a:cubicBezTo>
                    <a:pt x="0" y="674"/>
                    <a:pt x="0" y="674"/>
                    <a:pt x="0" y="674"/>
                  </a:cubicBezTo>
                  <a:cubicBezTo>
                    <a:pt x="0" y="695"/>
                    <a:pt x="17" y="712"/>
                    <a:pt x="38" y="712"/>
                  </a:cubicBezTo>
                  <a:cubicBezTo>
                    <a:pt x="314" y="712"/>
                    <a:pt x="314" y="712"/>
                    <a:pt x="314" y="712"/>
                  </a:cubicBezTo>
                  <a:cubicBezTo>
                    <a:pt x="335" y="712"/>
                    <a:pt x="352" y="695"/>
                    <a:pt x="352" y="674"/>
                  </a:cubicBezTo>
                  <a:cubicBezTo>
                    <a:pt x="352" y="94"/>
                    <a:pt x="352" y="94"/>
                    <a:pt x="352" y="94"/>
                  </a:cubicBezTo>
                  <a:cubicBezTo>
                    <a:pt x="352" y="73"/>
                    <a:pt x="335" y="56"/>
                    <a:pt x="314" y="56"/>
                  </a:cubicBezTo>
                  <a:cubicBezTo>
                    <a:pt x="207" y="56"/>
                    <a:pt x="207" y="56"/>
                    <a:pt x="207" y="56"/>
                  </a:cubicBezTo>
                  <a:cubicBezTo>
                    <a:pt x="207" y="0"/>
                    <a:pt x="207" y="0"/>
                    <a:pt x="207"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83" name="Freeform 7"/>
            <p:cNvSpPr>
              <a:spLocks/>
            </p:cNvSpPr>
            <p:nvPr/>
          </p:nvSpPr>
          <p:spPr bwMode="auto">
            <a:xfrm>
              <a:off x="7966076" y="4737100"/>
              <a:ext cx="836613" cy="1584325"/>
            </a:xfrm>
            <a:custGeom>
              <a:avLst/>
              <a:gdLst>
                <a:gd name="T0" fmla="*/ 178 w 293"/>
                <a:gd name="T1" fmla="*/ 0 h 555"/>
                <a:gd name="T2" fmla="*/ 116 w 293"/>
                <a:gd name="T3" fmla="*/ 0 h 555"/>
                <a:gd name="T4" fmla="*/ 116 w 293"/>
                <a:gd name="T5" fmla="*/ 23 h 555"/>
                <a:gd name="T6" fmla="*/ 38 w 293"/>
                <a:gd name="T7" fmla="*/ 23 h 555"/>
                <a:gd name="T8" fmla="*/ 37 w 293"/>
                <a:gd name="T9" fmla="*/ 23 h 555"/>
                <a:gd name="T10" fmla="*/ 0 w 293"/>
                <a:gd name="T11" fmla="*/ 61 h 555"/>
                <a:gd name="T12" fmla="*/ 0 w 293"/>
                <a:gd name="T13" fmla="*/ 517 h 555"/>
                <a:gd name="T14" fmla="*/ 38 w 293"/>
                <a:gd name="T15" fmla="*/ 555 h 555"/>
                <a:gd name="T16" fmla="*/ 255 w 293"/>
                <a:gd name="T17" fmla="*/ 555 h 555"/>
                <a:gd name="T18" fmla="*/ 293 w 293"/>
                <a:gd name="T19" fmla="*/ 517 h 555"/>
                <a:gd name="T20" fmla="*/ 293 w 293"/>
                <a:gd name="T21" fmla="*/ 61 h 555"/>
                <a:gd name="T22" fmla="*/ 255 w 293"/>
                <a:gd name="T23" fmla="*/ 23 h 555"/>
                <a:gd name="T24" fmla="*/ 178 w 293"/>
                <a:gd name="T25" fmla="*/ 23 h 555"/>
                <a:gd name="T26" fmla="*/ 178 w 293"/>
                <a:gd name="T27" fmla="*/ 0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3" h="555">
                  <a:moveTo>
                    <a:pt x="178" y="0"/>
                  </a:moveTo>
                  <a:cubicBezTo>
                    <a:pt x="116" y="0"/>
                    <a:pt x="116" y="0"/>
                    <a:pt x="116" y="0"/>
                  </a:cubicBezTo>
                  <a:cubicBezTo>
                    <a:pt x="116" y="23"/>
                    <a:pt x="116" y="23"/>
                    <a:pt x="116" y="23"/>
                  </a:cubicBezTo>
                  <a:cubicBezTo>
                    <a:pt x="38" y="23"/>
                    <a:pt x="38" y="23"/>
                    <a:pt x="38" y="23"/>
                  </a:cubicBezTo>
                  <a:cubicBezTo>
                    <a:pt x="37" y="23"/>
                    <a:pt x="37" y="23"/>
                    <a:pt x="37" y="23"/>
                  </a:cubicBezTo>
                  <a:cubicBezTo>
                    <a:pt x="17" y="23"/>
                    <a:pt x="0" y="40"/>
                    <a:pt x="0" y="61"/>
                  </a:cubicBezTo>
                  <a:cubicBezTo>
                    <a:pt x="0" y="517"/>
                    <a:pt x="0" y="517"/>
                    <a:pt x="0" y="517"/>
                  </a:cubicBezTo>
                  <a:cubicBezTo>
                    <a:pt x="0" y="538"/>
                    <a:pt x="17" y="555"/>
                    <a:pt x="38" y="555"/>
                  </a:cubicBezTo>
                  <a:cubicBezTo>
                    <a:pt x="255" y="555"/>
                    <a:pt x="255" y="555"/>
                    <a:pt x="255" y="555"/>
                  </a:cubicBezTo>
                  <a:cubicBezTo>
                    <a:pt x="276" y="555"/>
                    <a:pt x="293" y="538"/>
                    <a:pt x="293" y="517"/>
                  </a:cubicBezTo>
                  <a:cubicBezTo>
                    <a:pt x="293" y="61"/>
                    <a:pt x="293" y="61"/>
                    <a:pt x="293" y="61"/>
                  </a:cubicBezTo>
                  <a:cubicBezTo>
                    <a:pt x="293" y="40"/>
                    <a:pt x="276" y="23"/>
                    <a:pt x="255" y="23"/>
                  </a:cubicBezTo>
                  <a:cubicBezTo>
                    <a:pt x="178" y="23"/>
                    <a:pt x="178" y="23"/>
                    <a:pt x="178" y="23"/>
                  </a:cubicBezTo>
                  <a:cubicBezTo>
                    <a:pt x="178" y="0"/>
                    <a:pt x="178" y="0"/>
                    <a:pt x="178"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84" name="Freeform 8"/>
            <p:cNvSpPr>
              <a:spLocks/>
            </p:cNvSpPr>
            <p:nvPr/>
          </p:nvSpPr>
          <p:spPr bwMode="auto">
            <a:xfrm>
              <a:off x="3665538" y="1695450"/>
              <a:ext cx="4916488" cy="5159375"/>
            </a:xfrm>
            <a:custGeom>
              <a:avLst/>
              <a:gdLst>
                <a:gd name="T0" fmla="*/ 1402 w 1722"/>
                <a:gd name="T1" fmla="*/ 360 h 1808"/>
                <a:gd name="T2" fmla="*/ 1547 w 1722"/>
                <a:gd name="T3" fmla="*/ 770 h 1808"/>
                <a:gd name="T4" fmla="*/ 1603 w 1722"/>
                <a:gd name="T5" fmla="*/ 1027 h 1808"/>
                <a:gd name="T6" fmla="*/ 1640 w 1722"/>
                <a:gd name="T7" fmla="*/ 1055 h 1808"/>
                <a:gd name="T8" fmla="*/ 1684 w 1722"/>
                <a:gd name="T9" fmla="*/ 1055 h 1808"/>
                <a:gd name="T10" fmla="*/ 1718 w 1722"/>
                <a:gd name="T11" fmla="*/ 988 h 1808"/>
                <a:gd name="T12" fmla="*/ 1667 w 1722"/>
                <a:gd name="T13" fmla="*/ 741 h 1808"/>
                <a:gd name="T14" fmla="*/ 1518 w 1722"/>
                <a:gd name="T15" fmla="*/ 342 h 1808"/>
                <a:gd name="T16" fmla="*/ 1379 w 1722"/>
                <a:gd name="T17" fmla="*/ 241 h 1808"/>
                <a:gd name="T18" fmla="*/ 1375 w 1722"/>
                <a:gd name="T19" fmla="*/ 221 h 1808"/>
                <a:gd name="T20" fmla="*/ 1518 w 1722"/>
                <a:gd name="T21" fmla="*/ 323 h 1808"/>
                <a:gd name="T22" fmla="*/ 1565 w 1722"/>
                <a:gd name="T23" fmla="*/ 307 h 1808"/>
                <a:gd name="T24" fmla="*/ 1336 w 1722"/>
                <a:gd name="T25" fmla="*/ 37 h 1808"/>
                <a:gd name="T26" fmla="*/ 1287 w 1722"/>
                <a:gd name="T27" fmla="*/ 23 h 1808"/>
                <a:gd name="T28" fmla="*/ 1100 w 1722"/>
                <a:gd name="T29" fmla="*/ 66 h 1808"/>
                <a:gd name="T30" fmla="*/ 799 w 1722"/>
                <a:gd name="T31" fmla="*/ 26 h 1808"/>
                <a:gd name="T32" fmla="*/ 391 w 1722"/>
                <a:gd name="T33" fmla="*/ 35 h 1808"/>
                <a:gd name="T34" fmla="*/ 308 w 1722"/>
                <a:gd name="T35" fmla="*/ 68 h 1808"/>
                <a:gd name="T36" fmla="*/ 0 w 1722"/>
                <a:gd name="T37" fmla="*/ 818 h 1808"/>
                <a:gd name="T38" fmla="*/ 48 w 1722"/>
                <a:gd name="T39" fmla="*/ 959 h 1808"/>
                <a:gd name="T40" fmla="*/ 89 w 1722"/>
                <a:gd name="T41" fmla="*/ 960 h 1808"/>
                <a:gd name="T42" fmla="*/ 153 w 1722"/>
                <a:gd name="T43" fmla="*/ 886 h 1808"/>
                <a:gd name="T44" fmla="*/ 292 w 1722"/>
                <a:gd name="T45" fmla="*/ 284 h 1808"/>
                <a:gd name="T46" fmla="*/ 317 w 1722"/>
                <a:gd name="T47" fmla="*/ 255 h 1808"/>
                <a:gd name="T48" fmla="*/ 435 w 1722"/>
                <a:gd name="T49" fmla="*/ 1808 h 1808"/>
                <a:gd name="T50" fmla="*/ 552 w 1722"/>
                <a:gd name="T51" fmla="*/ 832 h 1808"/>
                <a:gd name="T52" fmla="*/ 596 w 1722"/>
                <a:gd name="T53" fmla="*/ 1690 h 1808"/>
                <a:gd name="T54" fmla="*/ 831 w 1722"/>
                <a:gd name="T55" fmla="*/ 1690 h 1808"/>
                <a:gd name="T56" fmla="*/ 714 w 1722"/>
                <a:gd name="T57" fmla="*/ 1199 h 1808"/>
                <a:gd name="T58" fmla="*/ 783 w 1722"/>
                <a:gd name="T59" fmla="*/ 848 h 1808"/>
                <a:gd name="T60" fmla="*/ 831 w 1722"/>
                <a:gd name="T61" fmla="*/ 596 h 1808"/>
                <a:gd name="T62" fmla="*/ 850 w 1722"/>
                <a:gd name="T63" fmla="*/ 171 h 1808"/>
                <a:gd name="T64" fmla="*/ 850 w 1722"/>
                <a:gd name="T65" fmla="*/ 219 h 1808"/>
                <a:gd name="T66" fmla="*/ 900 w 1722"/>
                <a:gd name="T67" fmla="*/ 341 h 1808"/>
                <a:gd name="T68" fmla="*/ 850 w 1722"/>
                <a:gd name="T69" fmla="*/ 598 h 1808"/>
                <a:gd name="T70" fmla="*/ 809 w 1722"/>
                <a:gd name="T71" fmla="*/ 812 h 1808"/>
                <a:gd name="T72" fmla="*/ 737 w 1722"/>
                <a:gd name="T73" fmla="*/ 1180 h 1808"/>
                <a:gd name="T74" fmla="*/ 943 w 1722"/>
                <a:gd name="T75" fmla="*/ 1713 h 1808"/>
                <a:gd name="T76" fmla="*/ 1133 w 1722"/>
                <a:gd name="T77" fmla="*/ 1713 h 1808"/>
                <a:gd name="T78" fmla="*/ 1165 w 1722"/>
                <a:gd name="T79" fmla="*/ 1180 h 1808"/>
                <a:gd name="T80" fmla="*/ 1260 w 1722"/>
                <a:gd name="T81" fmla="*/ 1808 h 1808"/>
                <a:gd name="T82" fmla="*/ 1355 w 1722"/>
                <a:gd name="T83" fmla="*/ 1180 h 1808"/>
                <a:gd name="T84" fmla="*/ 1487 w 1722"/>
                <a:gd name="T85" fmla="*/ 1127 h 1808"/>
                <a:gd name="T86" fmla="*/ 1430 w 1722"/>
                <a:gd name="T87" fmla="*/ 506 h 18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722" h="1808">
                  <a:moveTo>
                    <a:pt x="1430" y="506"/>
                  </a:moveTo>
                  <a:cubicBezTo>
                    <a:pt x="1402" y="360"/>
                    <a:pt x="1402" y="360"/>
                    <a:pt x="1402" y="360"/>
                  </a:cubicBezTo>
                  <a:cubicBezTo>
                    <a:pt x="1444" y="434"/>
                    <a:pt x="1496" y="560"/>
                    <a:pt x="1547" y="770"/>
                  </a:cubicBezTo>
                  <a:cubicBezTo>
                    <a:pt x="1547" y="770"/>
                    <a:pt x="1547" y="770"/>
                    <a:pt x="1547" y="770"/>
                  </a:cubicBezTo>
                  <a:cubicBezTo>
                    <a:pt x="1564" y="841"/>
                    <a:pt x="1581" y="920"/>
                    <a:pt x="1597" y="1010"/>
                  </a:cubicBezTo>
                  <a:cubicBezTo>
                    <a:pt x="1598" y="1016"/>
                    <a:pt x="1600" y="1021"/>
                    <a:pt x="1603" y="1027"/>
                  </a:cubicBezTo>
                  <a:cubicBezTo>
                    <a:pt x="1607" y="1036"/>
                    <a:pt x="1614" y="1043"/>
                    <a:pt x="1622" y="1049"/>
                  </a:cubicBezTo>
                  <a:cubicBezTo>
                    <a:pt x="1640" y="1055"/>
                    <a:pt x="1640" y="1055"/>
                    <a:pt x="1640" y="1055"/>
                  </a:cubicBezTo>
                  <a:cubicBezTo>
                    <a:pt x="1664" y="1058"/>
                    <a:pt x="1664" y="1058"/>
                    <a:pt x="1664" y="1058"/>
                  </a:cubicBezTo>
                  <a:cubicBezTo>
                    <a:pt x="1684" y="1055"/>
                    <a:pt x="1684" y="1055"/>
                    <a:pt x="1684" y="1055"/>
                  </a:cubicBezTo>
                  <a:cubicBezTo>
                    <a:pt x="1691" y="1052"/>
                    <a:pt x="1697" y="1047"/>
                    <a:pt x="1703" y="1041"/>
                  </a:cubicBezTo>
                  <a:cubicBezTo>
                    <a:pt x="1716" y="1027"/>
                    <a:pt x="1722" y="1008"/>
                    <a:pt x="1718" y="988"/>
                  </a:cubicBezTo>
                  <a:cubicBezTo>
                    <a:pt x="1702" y="896"/>
                    <a:pt x="1684" y="814"/>
                    <a:pt x="1667" y="742"/>
                  </a:cubicBezTo>
                  <a:cubicBezTo>
                    <a:pt x="1667" y="741"/>
                    <a:pt x="1667" y="741"/>
                    <a:pt x="1667" y="741"/>
                  </a:cubicBezTo>
                  <a:cubicBezTo>
                    <a:pt x="1622" y="556"/>
                    <a:pt x="1576" y="429"/>
                    <a:pt x="1532" y="341"/>
                  </a:cubicBezTo>
                  <a:cubicBezTo>
                    <a:pt x="1527" y="342"/>
                    <a:pt x="1523" y="342"/>
                    <a:pt x="1518" y="342"/>
                  </a:cubicBezTo>
                  <a:cubicBezTo>
                    <a:pt x="1489" y="342"/>
                    <a:pt x="1461" y="329"/>
                    <a:pt x="1443" y="306"/>
                  </a:cubicBezTo>
                  <a:cubicBezTo>
                    <a:pt x="1425" y="283"/>
                    <a:pt x="1404" y="262"/>
                    <a:pt x="1379" y="241"/>
                  </a:cubicBezTo>
                  <a:cubicBezTo>
                    <a:pt x="1358" y="224"/>
                    <a:pt x="1334" y="206"/>
                    <a:pt x="1307" y="188"/>
                  </a:cubicBezTo>
                  <a:cubicBezTo>
                    <a:pt x="1331" y="197"/>
                    <a:pt x="1354" y="208"/>
                    <a:pt x="1375" y="221"/>
                  </a:cubicBezTo>
                  <a:cubicBezTo>
                    <a:pt x="1406" y="240"/>
                    <a:pt x="1435" y="264"/>
                    <a:pt x="1458" y="294"/>
                  </a:cubicBezTo>
                  <a:cubicBezTo>
                    <a:pt x="1473" y="313"/>
                    <a:pt x="1496" y="323"/>
                    <a:pt x="1518" y="323"/>
                  </a:cubicBezTo>
                  <a:cubicBezTo>
                    <a:pt x="1519" y="323"/>
                    <a:pt x="1521" y="323"/>
                    <a:pt x="1522" y="323"/>
                  </a:cubicBezTo>
                  <a:cubicBezTo>
                    <a:pt x="1537" y="322"/>
                    <a:pt x="1552" y="317"/>
                    <a:pt x="1565" y="307"/>
                  </a:cubicBezTo>
                  <a:cubicBezTo>
                    <a:pt x="1598" y="281"/>
                    <a:pt x="1604" y="234"/>
                    <a:pt x="1578" y="201"/>
                  </a:cubicBezTo>
                  <a:cubicBezTo>
                    <a:pt x="1513" y="117"/>
                    <a:pt x="1425" y="66"/>
                    <a:pt x="1336" y="37"/>
                  </a:cubicBezTo>
                  <a:cubicBezTo>
                    <a:pt x="1322" y="32"/>
                    <a:pt x="1308" y="28"/>
                    <a:pt x="1294" y="24"/>
                  </a:cubicBezTo>
                  <a:cubicBezTo>
                    <a:pt x="1291" y="24"/>
                    <a:pt x="1289" y="23"/>
                    <a:pt x="1287" y="23"/>
                  </a:cubicBezTo>
                  <a:cubicBezTo>
                    <a:pt x="1249" y="53"/>
                    <a:pt x="1201" y="71"/>
                    <a:pt x="1149" y="71"/>
                  </a:cubicBezTo>
                  <a:cubicBezTo>
                    <a:pt x="1133" y="71"/>
                    <a:pt x="1116" y="70"/>
                    <a:pt x="1100" y="66"/>
                  </a:cubicBezTo>
                  <a:cubicBezTo>
                    <a:pt x="1056" y="56"/>
                    <a:pt x="1018" y="33"/>
                    <a:pt x="988" y="0"/>
                  </a:cubicBezTo>
                  <a:cubicBezTo>
                    <a:pt x="910" y="6"/>
                    <a:pt x="843" y="17"/>
                    <a:pt x="799" y="26"/>
                  </a:cubicBezTo>
                  <a:cubicBezTo>
                    <a:pt x="781" y="30"/>
                    <a:pt x="766" y="33"/>
                    <a:pt x="756" y="35"/>
                  </a:cubicBezTo>
                  <a:cubicBezTo>
                    <a:pt x="391" y="35"/>
                    <a:pt x="391" y="35"/>
                    <a:pt x="391" y="35"/>
                  </a:cubicBezTo>
                  <a:cubicBezTo>
                    <a:pt x="380" y="35"/>
                    <a:pt x="370" y="38"/>
                    <a:pt x="361" y="42"/>
                  </a:cubicBezTo>
                  <a:cubicBezTo>
                    <a:pt x="352" y="45"/>
                    <a:pt x="333" y="53"/>
                    <a:pt x="308" y="68"/>
                  </a:cubicBezTo>
                  <a:cubicBezTo>
                    <a:pt x="271" y="90"/>
                    <a:pt x="221" y="128"/>
                    <a:pt x="172" y="190"/>
                  </a:cubicBezTo>
                  <a:cubicBezTo>
                    <a:pt x="82" y="306"/>
                    <a:pt x="0" y="501"/>
                    <a:pt x="0" y="818"/>
                  </a:cubicBezTo>
                  <a:cubicBezTo>
                    <a:pt x="0" y="842"/>
                    <a:pt x="0" y="867"/>
                    <a:pt x="1" y="892"/>
                  </a:cubicBezTo>
                  <a:cubicBezTo>
                    <a:pt x="2" y="923"/>
                    <a:pt x="22" y="948"/>
                    <a:pt x="48" y="959"/>
                  </a:cubicBezTo>
                  <a:cubicBezTo>
                    <a:pt x="78" y="961"/>
                    <a:pt x="78" y="961"/>
                    <a:pt x="78" y="961"/>
                  </a:cubicBezTo>
                  <a:cubicBezTo>
                    <a:pt x="89" y="960"/>
                    <a:pt x="89" y="960"/>
                    <a:pt x="89" y="960"/>
                  </a:cubicBezTo>
                  <a:cubicBezTo>
                    <a:pt x="110" y="958"/>
                    <a:pt x="110" y="958"/>
                    <a:pt x="110" y="958"/>
                  </a:cubicBezTo>
                  <a:cubicBezTo>
                    <a:pt x="137" y="945"/>
                    <a:pt x="154" y="917"/>
                    <a:pt x="153" y="886"/>
                  </a:cubicBezTo>
                  <a:cubicBezTo>
                    <a:pt x="152" y="863"/>
                    <a:pt x="152" y="840"/>
                    <a:pt x="152" y="818"/>
                  </a:cubicBezTo>
                  <a:cubicBezTo>
                    <a:pt x="152" y="527"/>
                    <a:pt x="226" y="369"/>
                    <a:pt x="292" y="284"/>
                  </a:cubicBezTo>
                  <a:cubicBezTo>
                    <a:pt x="294" y="281"/>
                    <a:pt x="296" y="279"/>
                    <a:pt x="298" y="277"/>
                  </a:cubicBezTo>
                  <a:cubicBezTo>
                    <a:pt x="305" y="269"/>
                    <a:pt x="311" y="261"/>
                    <a:pt x="317" y="255"/>
                  </a:cubicBezTo>
                  <a:cubicBezTo>
                    <a:pt x="317" y="1690"/>
                    <a:pt x="317" y="1690"/>
                    <a:pt x="317" y="1690"/>
                  </a:cubicBezTo>
                  <a:cubicBezTo>
                    <a:pt x="317" y="1755"/>
                    <a:pt x="370" y="1808"/>
                    <a:pt x="435" y="1808"/>
                  </a:cubicBezTo>
                  <a:cubicBezTo>
                    <a:pt x="500" y="1808"/>
                    <a:pt x="552" y="1755"/>
                    <a:pt x="552" y="1690"/>
                  </a:cubicBezTo>
                  <a:cubicBezTo>
                    <a:pt x="552" y="832"/>
                    <a:pt x="552" y="832"/>
                    <a:pt x="552" y="832"/>
                  </a:cubicBezTo>
                  <a:cubicBezTo>
                    <a:pt x="596" y="832"/>
                    <a:pt x="596" y="832"/>
                    <a:pt x="596" y="832"/>
                  </a:cubicBezTo>
                  <a:cubicBezTo>
                    <a:pt x="596" y="1690"/>
                    <a:pt x="596" y="1690"/>
                    <a:pt x="596" y="1690"/>
                  </a:cubicBezTo>
                  <a:cubicBezTo>
                    <a:pt x="596" y="1755"/>
                    <a:pt x="649" y="1808"/>
                    <a:pt x="714" y="1808"/>
                  </a:cubicBezTo>
                  <a:cubicBezTo>
                    <a:pt x="779" y="1808"/>
                    <a:pt x="831" y="1755"/>
                    <a:pt x="831" y="1690"/>
                  </a:cubicBezTo>
                  <a:cubicBezTo>
                    <a:pt x="831" y="1199"/>
                    <a:pt x="831" y="1199"/>
                    <a:pt x="831" y="1199"/>
                  </a:cubicBezTo>
                  <a:cubicBezTo>
                    <a:pt x="714" y="1199"/>
                    <a:pt x="714" y="1199"/>
                    <a:pt x="714" y="1199"/>
                  </a:cubicBezTo>
                  <a:cubicBezTo>
                    <a:pt x="719" y="1177"/>
                    <a:pt x="719" y="1177"/>
                    <a:pt x="719" y="1177"/>
                  </a:cubicBezTo>
                  <a:cubicBezTo>
                    <a:pt x="783" y="848"/>
                    <a:pt x="783" y="848"/>
                    <a:pt x="783" y="848"/>
                  </a:cubicBezTo>
                  <a:cubicBezTo>
                    <a:pt x="787" y="826"/>
                    <a:pt x="787" y="826"/>
                    <a:pt x="787" y="826"/>
                  </a:cubicBezTo>
                  <a:cubicBezTo>
                    <a:pt x="831" y="596"/>
                    <a:pt x="831" y="596"/>
                    <a:pt x="831" y="596"/>
                  </a:cubicBezTo>
                  <a:cubicBezTo>
                    <a:pt x="831" y="174"/>
                    <a:pt x="831" y="174"/>
                    <a:pt x="831" y="174"/>
                  </a:cubicBezTo>
                  <a:cubicBezTo>
                    <a:pt x="837" y="173"/>
                    <a:pt x="844" y="172"/>
                    <a:pt x="850" y="171"/>
                  </a:cubicBezTo>
                  <a:cubicBezTo>
                    <a:pt x="871" y="167"/>
                    <a:pt x="896" y="163"/>
                    <a:pt x="923" y="159"/>
                  </a:cubicBezTo>
                  <a:cubicBezTo>
                    <a:pt x="908" y="170"/>
                    <a:pt x="884" y="189"/>
                    <a:pt x="850" y="219"/>
                  </a:cubicBezTo>
                  <a:cubicBezTo>
                    <a:pt x="850" y="389"/>
                    <a:pt x="850" y="389"/>
                    <a:pt x="850" y="389"/>
                  </a:cubicBezTo>
                  <a:cubicBezTo>
                    <a:pt x="869" y="371"/>
                    <a:pt x="885" y="355"/>
                    <a:pt x="900" y="341"/>
                  </a:cubicBezTo>
                  <a:cubicBezTo>
                    <a:pt x="869" y="504"/>
                    <a:pt x="869" y="504"/>
                    <a:pt x="869" y="504"/>
                  </a:cubicBezTo>
                  <a:cubicBezTo>
                    <a:pt x="850" y="598"/>
                    <a:pt x="850" y="598"/>
                    <a:pt x="850" y="598"/>
                  </a:cubicBezTo>
                  <a:cubicBezTo>
                    <a:pt x="831" y="696"/>
                    <a:pt x="831" y="696"/>
                    <a:pt x="831" y="696"/>
                  </a:cubicBezTo>
                  <a:cubicBezTo>
                    <a:pt x="809" y="812"/>
                    <a:pt x="809" y="812"/>
                    <a:pt x="809" y="812"/>
                  </a:cubicBezTo>
                  <a:cubicBezTo>
                    <a:pt x="804" y="839"/>
                    <a:pt x="804" y="839"/>
                    <a:pt x="804" y="839"/>
                  </a:cubicBezTo>
                  <a:cubicBezTo>
                    <a:pt x="737" y="1180"/>
                    <a:pt x="737" y="1180"/>
                    <a:pt x="737" y="1180"/>
                  </a:cubicBezTo>
                  <a:cubicBezTo>
                    <a:pt x="943" y="1180"/>
                    <a:pt x="943" y="1180"/>
                    <a:pt x="943" y="1180"/>
                  </a:cubicBezTo>
                  <a:cubicBezTo>
                    <a:pt x="943" y="1713"/>
                    <a:pt x="943" y="1713"/>
                    <a:pt x="943" y="1713"/>
                  </a:cubicBezTo>
                  <a:cubicBezTo>
                    <a:pt x="943" y="1765"/>
                    <a:pt x="986" y="1808"/>
                    <a:pt x="1038" y="1808"/>
                  </a:cubicBezTo>
                  <a:cubicBezTo>
                    <a:pt x="1091" y="1808"/>
                    <a:pt x="1133" y="1765"/>
                    <a:pt x="1133" y="1713"/>
                  </a:cubicBezTo>
                  <a:cubicBezTo>
                    <a:pt x="1133" y="1180"/>
                    <a:pt x="1133" y="1180"/>
                    <a:pt x="1133" y="1180"/>
                  </a:cubicBezTo>
                  <a:cubicBezTo>
                    <a:pt x="1165" y="1180"/>
                    <a:pt x="1165" y="1180"/>
                    <a:pt x="1165" y="1180"/>
                  </a:cubicBezTo>
                  <a:cubicBezTo>
                    <a:pt x="1165" y="1713"/>
                    <a:pt x="1165" y="1713"/>
                    <a:pt x="1165" y="1713"/>
                  </a:cubicBezTo>
                  <a:cubicBezTo>
                    <a:pt x="1165" y="1765"/>
                    <a:pt x="1208" y="1808"/>
                    <a:pt x="1260" y="1808"/>
                  </a:cubicBezTo>
                  <a:cubicBezTo>
                    <a:pt x="1313" y="1808"/>
                    <a:pt x="1355" y="1765"/>
                    <a:pt x="1355" y="1713"/>
                  </a:cubicBezTo>
                  <a:cubicBezTo>
                    <a:pt x="1355" y="1180"/>
                    <a:pt x="1355" y="1180"/>
                    <a:pt x="1355" y="1180"/>
                  </a:cubicBezTo>
                  <a:cubicBezTo>
                    <a:pt x="1487" y="1180"/>
                    <a:pt x="1487" y="1180"/>
                    <a:pt x="1487" y="1180"/>
                  </a:cubicBezTo>
                  <a:cubicBezTo>
                    <a:pt x="1487" y="1127"/>
                    <a:pt x="1487" y="1127"/>
                    <a:pt x="1487" y="1127"/>
                  </a:cubicBezTo>
                  <a:cubicBezTo>
                    <a:pt x="1487" y="1097"/>
                    <a:pt x="1510" y="1072"/>
                    <a:pt x="1540" y="1070"/>
                  </a:cubicBezTo>
                  <a:lnTo>
                    <a:pt x="1430" y="50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85" name="Freeform 9"/>
            <p:cNvSpPr>
              <a:spLocks/>
            </p:cNvSpPr>
            <p:nvPr/>
          </p:nvSpPr>
          <p:spPr bwMode="auto">
            <a:xfrm>
              <a:off x="7400926" y="2433638"/>
              <a:ext cx="4763" cy="3175"/>
            </a:xfrm>
            <a:custGeom>
              <a:avLst/>
              <a:gdLst>
                <a:gd name="T0" fmla="*/ 2 w 2"/>
                <a:gd name="T1" fmla="*/ 1 h 1"/>
                <a:gd name="T2" fmla="*/ 0 w 2"/>
                <a:gd name="T3" fmla="*/ 0 h 1"/>
                <a:gd name="T4" fmla="*/ 2 w 2"/>
                <a:gd name="T5" fmla="*/ 1 h 1"/>
              </a:gdLst>
              <a:ahLst/>
              <a:cxnLst>
                <a:cxn ang="0">
                  <a:pos x="T0" y="T1"/>
                </a:cxn>
                <a:cxn ang="0">
                  <a:pos x="T2" y="T3"/>
                </a:cxn>
                <a:cxn ang="0">
                  <a:pos x="T4" y="T5"/>
                </a:cxn>
              </a:cxnLst>
              <a:rect l="0" t="0" r="r" b="b"/>
              <a:pathLst>
                <a:path w="2" h="1">
                  <a:moveTo>
                    <a:pt x="2" y="1"/>
                  </a:moveTo>
                  <a:cubicBezTo>
                    <a:pt x="1" y="0"/>
                    <a:pt x="1" y="0"/>
                    <a:pt x="0" y="0"/>
                  </a:cubicBezTo>
                  <a:cubicBezTo>
                    <a:pt x="1" y="0"/>
                    <a:pt x="1" y="0"/>
                    <a:pt x="2" y="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86" name="Freeform 10"/>
            <p:cNvSpPr>
              <a:spLocks/>
            </p:cNvSpPr>
            <p:nvPr/>
          </p:nvSpPr>
          <p:spPr bwMode="auto">
            <a:xfrm>
              <a:off x="7364413" y="2417763"/>
              <a:ext cx="11113" cy="7938"/>
            </a:xfrm>
            <a:custGeom>
              <a:avLst/>
              <a:gdLst>
                <a:gd name="T0" fmla="*/ 4 w 4"/>
                <a:gd name="T1" fmla="*/ 3 h 3"/>
                <a:gd name="T2" fmla="*/ 0 w 4"/>
                <a:gd name="T3" fmla="*/ 0 h 3"/>
                <a:gd name="T4" fmla="*/ 4 w 4"/>
                <a:gd name="T5" fmla="*/ 3 h 3"/>
              </a:gdLst>
              <a:ahLst/>
              <a:cxnLst>
                <a:cxn ang="0">
                  <a:pos x="T0" y="T1"/>
                </a:cxn>
                <a:cxn ang="0">
                  <a:pos x="T2" y="T3"/>
                </a:cxn>
                <a:cxn ang="0">
                  <a:pos x="T4" y="T5"/>
                </a:cxn>
              </a:cxnLst>
              <a:rect l="0" t="0" r="r" b="b"/>
              <a:pathLst>
                <a:path w="4" h="3">
                  <a:moveTo>
                    <a:pt x="4" y="3"/>
                  </a:moveTo>
                  <a:cubicBezTo>
                    <a:pt x="3" y="2"/>
                    <a:pt x="1" y="1"/>
                    <a:pt x="0" y="0"/>
                  </a:cubicBezTo>
                  <a:cubicBezTo>
                    <a:pt x="1" y="1"/>
                    <a:pt x="3" y="2"/>
                    <a:pt x="4" y="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87" name="Freeform 11"/>
            <p:cNvSpPr>
              <a:spLocks/>
            </p:cNvSpPr>
            <p:nvPr/>
          </p:nvSpPr>
          <p:spPr bwMode="auto">
            <a:xfrm>
              <a:off x="7358063" y="2414588"/>
              <a:ext cx="3175" cy="3175"/>
            </a:xfrm>
            <a:custGeom>
              <a:avLst/>
              <a:gdLst>
                <a:gd name="T0" fmla="*/ 2 w 2"/>
                <a:gd name="T1" fmla="*/ 2 h 2"/>
                <a:gd name="T2" fmla="*/ 0 w 2"/>
                <a:gd name="T3" fmla="*/ 0 h 2"/>
                <a:gd name="T4" fmla="*/ 2 w 2"/>
                <a:gd name="T5" fmla="*/ 2 h 2"/>
              </a:gdLst>
              <a:ahLst/>
              <a:cxnLst>
                <a:cxn ang="0">
                  <a:pos x="T0" y="T1"/>
                </a:cxn>
                <a:cxn ang="0">
                  <a:pos x="T2" y="T3"/>
                </a:cxn>
                <a:cxn ang="0">
                  <a:pos x="T4" y="T5"/>
                </a:cxn>
              </a:cxnLst>
              <a:rect l="0" t="0" r="r" b="b"/>
              <a:pathLst>
                <a:path w="2" h="2">
                  <a:moveTo>
                    <a:pt x="2" y="2"/>
                  </a:moveTo>
                  <a:lnTo>
                    <a:pt x="0" y="0"/>
                  </a:lnTo>
                  <a:lnTo>
                    <a:pt x="2" y="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88" name="Freeform 12"/>
            <p:cNvSpPr>
              <a:spLocks/>
            </p:cNvSpPr>
            <p:nvPr/>
          </p:nvSpPr>
          <p:spPr bwMode="auto">
            <a:xfrm>
              <a:off x="7343776" y="2406650"/>
              <a:ext cx="11113" cy="7938"/>
            </a:xfrm>
            <a:custGeom>
              <a:avLst/>
              <a:gdLst>
                <a:gd name="T0" fmla="*/ 4 w 4"/>
                <a:gd name="T1" fmla="*/ 3 h 3"/>
                <a:gd name="T2" fmla="*/ 0 w 4"/>
                <a:gd name="T3" fmla="*/ 0 h 3"/>
                <a:gd name="T4" fmla="*/ 4 w 4"/>
                <a:gd name="T5" fmla="*/ 3 h 3"/>
              </a:gdLst>
              <a:ahLst/>
              <a:cxnLst>
                <a:cxn ang="0">
                  <a:pos x="T0" y="T1"/>
                </a:cxn>
                <a:cxn ang="0">
                  <a:pos x="T2" y="T3"/>
                </a:cxn>
                <a:cxn ang="0">
                  <a:pos x="T4" y="T5"/>
                </a:cxn>
              </a:cxnLst>
              <a:rect l="0" t="0" r="r" b="b"/>
              <a:pathLst>
                <a:path w="4" h="3">
                  <a:moveTo>
                    <a:pt x="4" y="3"/>
                  </a:moveTo>
                  <a:cubicBezTo>
                    <a:pt x="3" y="2"/>
                    <a:pt x="1" y="1"/>
                    <a:pt x="0" y="0"/>
                  </a:cubicBezTo>
                  <a:cubicBezTo>
                    <a:pt x="1" y="1"/>
                    <a:pt x="3" y="2"/>
                    <a:pt x="4" y="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89" name="Freeform 13"/>
            <p:cNvSpPr>
              <a:spLocks/>
            </p:cNvSpPr>
            <p:nvPr/>
          </p:nvSpPr>
          <p:spPr bwMode="auto">
            <a:xfrm>
              <a:off x="4799013" y="0"/>
              <a:ext cx="1028700" cy="627063"/>
            </a:xfrm>
            <a:custGeom>
              <a:avLst/>
              <a:gdLst>
                <a:gd name="T0" fmla="*/ 278 w 360"/>
                <a:gd name="T1" fmla="*/ 0 h 220"/>
                <a:gd name="T2" fmla="*/ 180 w 360"/>
                <a:gd name="T3" fmla="*/ 41 h 220"/>
                <a:gd name="T4" fmla="*/ 82 w 360"/>
                <a:gd name="T5" fmla="*/ 0 h 220"/>
                <a:gd name="T6" fmla="*/ 0 w 360"/>
                <a:gd name="T7" fmla="*/ 157 h 220"/>
                <a:gd name="T8" fmla="*/ 180 w 360"/>
                <a:gd name="T9" fmla="*/ 220 h 220"/>
                <a:gd name="T10" fmla="*/ 360 w 360"/>
                <a:gd name="T11" fmla="*/ 157 h 220"/>
                <a:gd name="T12" fmla="*/ 278 w 360"/>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360" h="220">
                  <a:moveTo>
                    <a:pt x="278" y="0"/>
                  </a:moveTo>
                  <a:cubicBezTo>
                    <a:pt x="237" y="0"/>
                    <a:pt x="194" y="41"/>
                    <a:pt x="180" y="41"/>
                  </a:cubicBezTo>
                  <a:cubicBezTo>
                    <a:pt x="166" y="41"/>
                    <a:pt x="123" y="0"/>
                    <a:pt x="82" y="0"/>
                  </a:cubicBezTo>
                  <a:cubicBezTo>
                    <a:pt x="45" y="0"/>
                    <a:pt x="11" y="33"/>
                    <a:pt x="0" y="157"/>
                  </a:cubicBezTo>
                  <a:cubicBezTo>
                    <a:pt x="0" y="157"/>
                    <a:pt x="30" y="220"/>
                    <a:pt x="180" y="220"/>
                  </a:cubicBezTo>
                  <a:cubicBezTo>
                    <a:pt x="330" y="220"/>
                    <a:pt x="360" y="157"/>
                    <a:pt x="360" y="157"/>
                  </a:cubicBezTo>
                  <a:cubicBezTo>
                    <a:pt x="350" y="33"/>
                    <a:pt x="315" y="0"/>
                    <a:pt x="278"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90" name="Freeform 14"/>
            <p:cNvSpPr>
              <a:spLocks/>
            </p:cNvSpPr>
            <p:nvPr/>
          </p:nvSpPr>
          <p:spPr bwMode="auto">
            <a:xfrm>
              <a:off x="4530726" y="444500"/>
              <a:ext cx="1565275" cy="511175"/>
            </a:xfrm>
            <a:custGeom>
              <a:avLst/>
              <a:gdLst>
                <a:gd name="T0" fmla="*/ 483 w 548"/>
                <a:gd name="T1" fmla="*/ 0 h 179"/>
                <a:gd name="T2" fmla="*/ 423 w 548"/>
                <a:gd name="T3" fmla="*/ 52 h 179"/>
                <a:gd name="T4" fmla="*/ 274 w 548"/>
                <a:gd name="T5" fmla="*/ 82 h 179"/>
                <a:gd name="T6" fmla="*/ 125 w 548"/>
                <a:gd name="T7" fmla="*/ 52 h 179"/>
                <a:gd name="T8" fmla="*/ 65 w 548"/>
                <a:gd name="T9" fmla="*/ 0 h 179"/>
                <a:gd name="T10" fmla="*/ 0 w 548"/>
                <a:gd name="T11" fmla="*/ 70 h 179"/>
                <a:gd name="T12" fmla="*/ 274 w 548"/>
                <a:gd name="T13" fmla="*/ 179 h 179"/>
                <a:gd name="T14" fmla="*/ 548 w 548"/>
                <a:gd name="T15" fmla="*/ 70 h 179"/>
                <a:gd name="T16" fmla="*/ 483 w 548"/>
                <a:gd name="T17" fmla="*/ 0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8" h="179">
                  <a:moveTo>
                    <a:pt x="483" y="0"/>
                  </a:moveTo>
                  <a:cubicBezTo>
                    <a:pt x="473" y="20"/>
                    <a:pt x="453" y="38"/>
                    <a:pt x="423" y="52"/>
                  </a:cubicBezTo>
                  <a:cubicBezTo>
                    <a:pt x="383" y="71"/>
                    <a:pt x="330" y="82"/>
                    <a:pt x="274" y="82"/>
                  </a:cubicBezTo>
                  <a:cubicBezTo>
                    <a:pt x="218" y="82"/>
                    <a:pt x="165" y="71"/>
                    <a:pt x="125" y="52"/>
                  </a:cubicBezTo>
                  <a:cubicBezTo>
                    <a:pt x="95" y="38"/>
                    <a:pt x="75" y="20"/>
                    <a:pt x="65" y="0"/>
                  </a:cubicBezTo>
                  <a:cubicBezTo>
                    <a:pt x="24" y="19"/>
                    <a:pt x="0" y="43"/>
                    <a:pt x="0" y="70"/>
                  </a:cubicBezTo>
                  <a:cubicBezTo>
                    <a:pt x="0" y="130"/>
                    <a:pt x="123" y="179"/>
                    <a:pt x="274" y="179"/>
                  </a:cubicBezTo>
                  <a:cubicBezTo>
                    <a:pt x="426" y="179"/>
                    <a:pt x="548" y="130"/>
                    <a:pt x="548" y="70"/>
                  </a:cubicBezTo>
                  <a:cubicBezTo>
                    <a:pt x="548" y="43"/>
                    <a:pt x="524" y="19"/>
                    <a:pt x="483"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91" name="Freeform 15"/>
            <p:cNvSpPr>
              <a:spLocks/>
            </p:cNvSpPr>
            <p:nvPr/>
          </p:nvSpPr>
          <p:spPr bwMode="auto">
            <a:xfrm>
              <a:off x="4713288" y="919163"/>
              <a:ext cx="1193800" cy="808038"/>
            </a:xfrm>
            <a:custGeom>
              <a:avLst/>
              <a:gdLst>
                <a:gd name="T0" fmla="*/ 213 w 418"/>
                <a:gd name="T1" fmla="*/ 35 h 283"/>
                <a:gd name="T2" fmla="*/ 14 w 418"/>
                <a:gd name="T3" fmla="*/ 0 h 283"/>
                <a:gd name="T4" fmla="*/ 5 w 418"/>
                <a:gd name="T5" fmla="*/ 92 h 283"/>
                <a:gd name="T6" fmla="*/ 232 w 418"/>
                <a:gd name="T7" fmla="*/ 272 h 283"/>
                <a:gd name="T8" fmla="*/ 417 w 418"/>
                <a:gd name="T9" fmla="*/ 81 h 283"/>
                <a:gd name="T10" fmla="*/ 407 w 418"/>
                <a:gd name="T11" fmla="*/ 3 h 283"/>
                <a:gd name="T12" fmla="*/ 213 w 418"/>
                <a:gd name="T13" fmla="*/ 35 h 283"/>
              </a:gdLst>
              <a:ahLst/>
              <a:cxnLst>
                <a:cxn ang="0">
                  <a:pos x="T0" y="T1"/>
                </a:cxn>
                <a:cxn ang="0">
                  <a:pos x="T2" y="T3"/>
                </a:cxn>
                <a:cxn ang="0">
                  <a:pos x="T4" y="T5"/>
                </a:cxn>
                <a:cxn ang="0">
                  <a:pos x="T6" y="T7"/>
                </a:cxn>
                <a:cxn ang="0">
                  <a:pos x="T8" y="T9"/>
                </a:cxn>
                <a:cxn ang="0">
                  <a:pos x="T10" y="T11"/>
                </a:cxn>
                <a:cxn ang="0">
                  <a:pos x="T12" y="T13"/>
                </a:cxn>
              </a:cxnLst>
              <a:rect l="0" t="0" r="r" b="b"/>
              <a:pathLst>
                <a:path w="418" h="283">
                  <a:moveTo>
                    <a:pt x="213" y="35"/>
                  </a:moveTo>
                  <a:cubicBezTo>
                    <a:pt x="135" y="35"/>
                    <a:pt x="64" y="21"/>
                    <a:pt x="14" y="0"/>
                  </a:cubicBezTo>
                  <a:cubicBezTo>
                    <a:pt x="4" y="29"/>
                    <a:pt x="0" y="60"/>
                    <a:pt x="5" y="92"/>
                  </a:cubicBezTo>
                  <a:cubicBezTo>
                    <a:pt x="19" y="204"/>
                    <a:pt x="120" y="283"/>
                    <a:pt x="232" y="272"/>
                  </a:cubicBezTo>
                  <a:cubicBezTo>
                    <a:pt x="332" y="262"/>
                    <a:pt x="411" y="179"/>
                    <a:pt x="417" y="81"/>
                  </a:cubicBezTo>
                  <a:cubicBezTo>
                    <a:pt x="418" y="53"/>
                    <a:pt x="415" y="27"/>
                    <a:pt x="407" y="3"/>
                  </a:cubicBezTo>
                  <a:cubicBezTo>
                    <a:pt x="357" y="22"/>
                    <a:pt x="289" y="35"/>
                    <a:pt x="213" y="3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sp>
        <p:nvSpPr>
          <p:cNvPr id="292" name="world_connection_blue"/>
          <p:cNvSpPr>
            <a:spLocks noEditPoints="1"/>
          </p:cNvSpPr>
          <p:nvPr userDrawn="1"/>
        </p:nvSpPr>
        <p:spPr bwMode="auto">
          <a:xfrm>
            <a:off x="2223646" y="339641"/>
            <a:ext cx="1404759" cy="1415771"/>
          </a:xfrm>
          <a:custGeom>
            <a:avLst/>
            <a:gdLst>
              <a:gd name="T0" fmla="*/ 2344 w 2385"/>
              <a:gd name="T1" fmla="*/ 1271 h 2403"/>
              <a:gd name="T2" fmla="*/ 1212 w 2385"/>
              <a:gd name="T3" fmla="*/ 0 h 2403"/>
              <a:gd name="T4" fmla="*/ 304 w 2385"/>
              <a:gd name="T5" fmla="*/ 597 h 2403"/>
              <a:gd name="T6" fmla="*/ 0 w 2385"/>
              <a:gd name="T7" fmla="*/ 830 h 2403"/>
              <a:gd name="T8" fmla="*/ 81 w 2385"/>
              <a:gd name="T9" fmla="*/ 1271 h 2403"/>
              <a:gd name="T10" fmla="*/ 2090 w 2385"/>
              <a:gd name="T11" fmla="*/ 1984 h 2403"/>
              <a:gd name="T12" fmla="*/ 2385 w 2385"/>
              <a:gd name="T13" fmla="*/ 1750 h 2403"/>
              <a:gd name="T14" fmla="*/ 455 w 2385"/>
              <a:gd name="T15" fmla="*/ 939 h 2403"/>
              <a:gd name="T16" fmla="*/ 1257 w 2385"/>
              <a:gd name="T17" fmla="*/ 1006 h 2403"/>
              <a:gd name="T18" fmla="*/ 1208 w 2385"/>
              <a:gd name="T19" fmla="*/ 1566 h 2403"/>
              <a:gd name="T20" fmla="*/ 934 w 2385"/>
              <a:gd name="T21" fmla="*/ 1550 h 2403"/>
              <a:gd name="T22" fmla="*/ 655 w 2385"/>
              <a:gd name="T23" fmla="*/ 1433 h 2403"/>
              <a:gd name="T24" fmla="*/ 455 w 2385"/>
              <a:gd name="T25" fmla="*/ 939 h 2403"/>
              <a:gd name="T26" fmla="*/ 1294 w 2385"/>
              <a:gd name="T27" fmla="*/ 1651 h 2403"/>
              <a:gd name="T28" fmla="*/ 1667 w 2385"/>
              <a:gd name="T29" fmla="*/ 1177 h 2403"/>
              <a:gd name="T30" fmla="*/ 1903 w 2385"/>
              <a:gd name="T31" fmla="*/ 1750 h 2403"/>
              <a:gd name="T32" fmla="*/ 1171 w 2385"/>
              <a:gd name="T33" fmla="*/ 1830 h 2403"/>
              <a:gd name="T34" fmla="*/ 1171 w 2385"/>
              <a:gd name="T35" fmla="*/ 1754 h 2403"/>
              <a:gd name="T36" fmla="*/ 2116 w 2385"/>
              <a:gd name="T37" fmla="*/ 1485 h 2403"/>
              <a:gd name="T38" fmla="*/ 1738 w 2385"/>
              <a:gd name="T39" fmla="*/ 1006 h 2403"/>
              <a:gd name="T40" fmla="*/ 1516 w 2385"/>
              <a:gd name="T41" fmla="*/ 698 h 2403"/>
              <a:gd name="T42" fmla="*/ 1418 w 2385"/>
              <a:gd name="T43" fmla="*/ 366 h 2403"/>
              <a:gd name="T44" fmla="*/ 1007 w 2385"/>
              <a:gd name="T45" fmla="*/ 366 h 2403"/>
              <a:gd name="T46" fmla="*/ 1278 w 2385"/>
              <a:gd name="T47" fmla="*/ 472 h 2403"/>
              <a:gd name="T48" fmla="*/ 1412 w 2385"/>
              <a:gd name="T49" fmla="*/ 781 h 2403"/>
              <a:gd name="T50" fmla="*/ 480 w 2385"/>
              <a:gd name="T51" fmla="*/ 810 h 2403"/>
              <a:gd name="T52" fmla="*/ 1007 w 2385"/>
              <a:gd name="T53" fmla="*/ 366 h 2403"/>
              <a:gd name="T54" fmla="*/ 339 w 2385"/>
              <a:gd name="T55" fmla="*/ 1049 h 2403"/>
              <a:gd name="T56" fmla="*/ 717 w 2385"/>
              <a:gd name="T57" fmla="*/ 1685 h 2403"/>
              <a:gd name="T58" fmla="*/ 409 w 2385"/>
              <a:gd name="T59" fmla="*/ 1737 h 2403"/>
              <a:gd name="T60" fmla="*/ 308 w 2385"/>
              <a:gd name="T61" fmla="*/ 1061 h 2403"/>
              <a:gd name="T62" fmla="*/ 686 w 2385"/>
              <a:gd name="T63" fmla="*/ 1898 h 2403"/>
              <a:gd name="T64" fmla="*/ 934 w 2385"/>
              <a:gd name="T65" fmla="*/ 2031 h 2403"/>
              <a:gd name="T66" fmla="*/ 1558 w 2385"/>
              <a:gd name="T67" fmla="*/ 2022 h 2403"/>
              <a:gd name="T68" fmla="*/ 1212 w 2385"/>
              <a:gd name="T69" fmla="*/ 2200 h 2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85" h="2403">
                <a:moveTo>
                  <a:pt x="2304" y="1570"/>
                </a:moveTo>
                <a:cubicBezTo>
                  <a:pt x="2330" y="1475"/>
                  <a:pt x="2344" y="1375"/>
                  <a:pt x="2344" y="1271"/>
                </a:cubicBezTo>
                <a:cubicBezTo>
                  <a:pt x="2344" y="725"/>
                  <a:pt x="1955" y="268"/>
                  <a:pt x="1440" y="163"/>
                </a:cubicBezTo>
                <a:cubicBezTo>
                  <a:pt x="1407" y="68"/>
                  <a:pt x="1318" y="0"/>
                  <a:pt x="1212" y="0"/>
                </a:cubicBezTo>
                <a:cubicBezTo>
                  <a:pt x="1107" y="0"/>
                  <a:pt x="1017" y="68"/>
                  <a:pt x="985" y="163"/>
                </a:cubicBezTo>
                <a:cubicBezTo>
                  <a:pt x="707" y="219"/>
                  <a:pt x="467" y="378"/>
                  <a:pt x="304" y="597"/>
                </a:cubicBezTo>
                <a:cubicBezTo>
                  <a:pt x="284" y="592"/>
                  <a:pt x="263" y="589"/>
                  <a:pt x="241" y="589"/>
                </a:cubicBezTo>
                <a:cubicBezTo>
                  <a:pt x="108" y="589"/>
                  <a:pt x="0" y="697"/>
                  <a:pt x="0" y="830"/>
                </a:cubicBezTo>
                <a:cubicBezTo>
                  <a:pt x="0" y="913"/>
                  <a:pt x="42" y="986"/>
                  <a:pt x="107" y="1030"/>
                </a:cubicBezTo>
                <a:cubicBezTo>
                  <a:pt x="90" y="1108"/>
                  <a:pt x="81" y="1188"/>
                  <a:pt x="81" y="1271"/>
                </a:cubicBezTo>
                <a:cubicBezTo>
                  <a:pt x="81" y="1895"/>
                  <a:pt x="588" y="2403"/>
                  <a:pt x="1212" y="2403"/>
                </a:cubicBezTo>
                <a:cubicBezTo>
                  <a:pt x="1566" y="2403"/>
                  <a:pt x="1883" y="2240"/>
                  <a:pt x="2090" y="1984"/>
                </a:cubicBezTo>
                <a:cubicBezTo>
                  <a:pt x="2108" y="1988"/>
                  <a:pt x="2126" y="1991"/>
                  <a:pt x="2144" y="1991"/>
                </a:cubicBezTo>
                <a:cubicBezTo>
                  <a:pt x="2277" y="1991"/>
                  <a:pt x="2385" y="1883"/>
                  <a:pt x="2385" y="1750"/>
                </a:cubicBezTo>
                <a:cubicBezTo>
                  <a:pt x="2385" y="1678"/>
                  <a:pt x="2353" y="1614"/>
                  <a:pt x="2304" y="1570"/>
                </a:cubicBezTo>
                <a:close/>
                <a:moveTo>
                  <a:pt x="455" y="939"/>
                </a:moveTo>
                <a:cubicBezTo>
                  <a:pt x="588" y="903"/>
                  <a:pt x="908" y="842"/>
                  <a:pt x="1262" y="959"/>
                </a:cubicBezTo>
                <a:cubicBezTo>
                  <a:pt x="1259" y="974"/>
                  <a:pt x="1257" y="990"/>
                  <a:pt x="1257" y="1006"/>
                </a:cubicBezTo>
                <a:cubicBezTo>
                  <a:pt x="1257" y="1105"/>
                  <a:pt x="1316" y="1190"/>
                  <a:pt x="1402" y="1227"/>
                </a:cubicBezTo>
                <a:cubicBezTo>
                  <a:pt x="1365" y="1355"/>
                  <a:pt x="1299" y="1473"/>
                  <a:pt x="1208" y="1566"/>
                </a:cubicBezTo>
                <a:cubicBezTo>
                  <a:pt x="1180" y="1593"/>
                  <a:pt x="1152" y="1618"/>
                  <a:pt x="1121" y="1640"/>
                </a:cubicBezTo>
                <a:cubicBezTo>
                  <a:pt x="1077" y="1585"/>
                  <a:pt x="1009" y="1550"/>
                  <a:pt x="934" y="1550"/>
                </a:cubicBezTo>
                <a:cubicBezTo>
                  <a:pt x="883" y="1550"/>
                  <a:pt x="835" y="1566"/>
                  <a:pt x="797" y="1593"/>
                </a:cubicBezTo>
                <a:cubicBezTo>
                  <a:pt x="735" y="1534"/>
                  <a:pt x="688" y="1477"/>
                  <a:pt x="655" y="1433"/>
                </a:cubicBezTo>
                <a:cubicBezTo>
                  <a:pt x="522" y="1252"/>
                  <a:pt x="465" y="1059"/>
                  <a:pt x="442" y="961"/>
                </a:cubicBezTo>
                <a:cubicBezTo>
                  <a:pt x="447" y="954"/>
                  <a:pt x="451" y="947"/>
                  <a:pt x="455" y="939"/>
                </a:cubicBezTo>
                <a:close/>
                <a:moveTo>
                  <a:pt x="1171" y="1754"/>
                </a:moveTo>
                <a:cubicBezTo>
                  <a:pt x="1215" y="1724"/>
                  <a:pt x="1256" y="1690"/>
                  <a:pt x="1294" y="1651"/>
                </a:cubicBezTo>
                <a:cubicBezTo>
                  <a:pt x="1405" y="1539"/>
                  <a:pt x="1483" y="1398"/>
                  <a:pt x="1524" y="1246"/>
                </a:cubicBezTo>
                <a:cubicBezTo>
                  <a:pt x="1580" y="1239"/>
                  <a:pt x="1629" y="1215"/>
                  <a:pt x="1667" y="1177"/>
                </a:cubicBezTo>
                <a:cubicBezTo>
                  <a:pt x="1786" y="1270"/>
                  <a:pt x="1903" y="1392"/>
                  <a:pt x="2012" y="1549"/>
                </a:cubicBezTo>
                <a:cubicBezTo>
                  <a:pt x="1947" y="1592"/>
                  <a:pt x="1903" y="1666"/>
                  <a:pt x="1903" y="1750"/>
                </a:cubicBezTo>
                <a:cubicBezTo>
                  <a:pt x="1903" y="1785"/>
                  <a:pt x="1911" y="1818"/>
                  <a:pt x="1925" y="1848"/>
                </a:cubicBezTo>
                <a:cubicBezTo>
                  <a:pt x="1617" y="1931"/>
                  <a:pt x="1367" y="1904"/>
                  <a:pt x="1171" y="1830"/>
                </a:cubicBezTo>
                <a:cubicBezTo>
                  <a:pt x="1173" y="1817"/>
                  <a:pt x="1174" y="1804"/>
                  <a:pt x="1174" y="1791"/>
                </a:cubicBezTo>
                <a:cubicBezTo>
                  <a:pt x="1174" y="1778"/>
                  <a:pt x="1173" y="1766"/>
                  <a:pt x="1171" y="1754"/>
                </a:cubicBezTo>
                <a:close/>
                <a:moveTo>
                  <a:pt x="2141" y="1271"/>
                </a:moveTo>
                <a:cubicBezTo>
                  <a:pt x="2141" y="1345"/>
                  <a:pt x="2132" y="1416"/>
                  <a:pt x="2116" y="1485"/>
                </a:cubicBezTo>
                <a:cubicBezTo>
                  <a:pt x="1995" y="1310"/>
                  <a:pt x="1863" y="1175"/>
                  <a:pt x="1729" y="1074"/>
                </a:cubicBezTo>
                <a:cubicBezTo>
                  <a:pt x="1735" y="1052"/>
                  <a:pt x="1738" y="1030"/>
                  <a:pt x="1738" y="1006"/>
                </a:cubicBezTo>
                <a:cubicBezTo>
                  <a:pt x="1738" y="886"/>
                  <a:pt x="1650" y="786"/>
                  <a:pt x="1534" y="769"/>
                </a:cubicBezTo>
                <a:cubicBezTo>
                  <a:pt x="1529" y="745"/>
                  <a:pt x="1523" y="721"/>
                  <a:pt x="1516" y="698"/>
                </a:cubicBezTo>
                <a:cubicBezTo>
                  <a:pt x="1481" y="584"/>
                  <a:pt x="1430" y="486"/>
                  <a:pt x="1383" y="411"/>
                </a:cubicBezTo>
                <a:cubicBezTo>
                  <a:pt x="1396" y="397"/>
                  <a:pt x="1408" y="382"/>
                  <a:pt x="1418" y="366"/>
                </a:cubicBezTo>
                <a:cubicBezTo>
                  <a:pt x="1831" y="460"/>
                  <a:pt x="2141" y="830"/>
                  <a:pt x="2141" y="1271"/>
                </a:cubicBezTo>
                <a:close/>
                <a:moveTo>
                  <a:pt x="1007" y="366"/>
                </a:moveTo>
                <a:cubicBezTo>
                  <a:pt x="1049" y="435"/>
                  <a:pt x="1125" y="482"/>
                  <a:pt x="1212" y="482"/>
                </a:cubicBezTo>
                <a:cubicBezTo>
                  <a:pt x="1235" y="482"/>
                  <a:pt x="1257" y="478"/>
                  <a:pt x="1278" y="472"/>
                </a:cubicBezTo>
                <a:cubicBezTo>
                  <a:pt x="1321" y="541"/>
                  <a:pt x="1367" y="630"/>
                  <a:pt x="1399" y="734"/>
                </a:cubicBezTo>
                <a:cubicBezTo>
                  <a:pt x="1404" y="749"/>
                  <a:pt x="1408" y="765"/>
                  <a:pt x="1412" y="781"/>
                </a:cubicBezTo>
                <a:cubicBezTo>
                  <a:pt x="1373" y="796"/>
                  <a:pt x="1338" y="821"/>
                  <a:pt x="1312" y="853"/>
                </a:cubicBezTo>
                <a:cubicBezTo>
                  <a:pt x="969" y="737"/>
                  <a:pt x="652" y="773"/>
                  <a:pt x="480" y="810"/>
                </a:cubicBezTo>
                <a:cubicBezTo>
                  <a:pt x="478" y="781"/>
                  <a:pt x="471" y="754"/>
                  <a:pt x="459" y="729"/>
                </a:cubicBezTo>
                <a:cubicBezTo>
                  <a:pt x="589" y="548"/>
                  <a:pt x="783" y="417"/>
                  <a:pt x="1007" y="366"/>
                </a:cubicBezTo>
                <a:close/>
                <a:moveTo>
                  <a:pt x="308" y="1061"/>
                </a:moveTo>
                <a:cubicBezTo>
                  <a:pt x="319" y="1058"/>
                  <a:pt x="329" y="1054"/>
                  <a:pt x="339" y="1049"/>
                </a:cubicBezTo>
                <a:cubicBezTo>
                  <a:pt x="371" y="1166"/>
                  <a:pt x="434" y="1339"/>
                  <a:pt x="557" y="1505"/>
                </a:cubicBezTo>
                <a:cubicBezTo>
                  <a:pt x="594" y="1555"/>
                  <a:pt x="647" y="1619"/>
                  <a:pt x="717" y="1685"/>
                </a:cubicBezTo>
                <a:cubicBezTo>
                  <a:pt x="704" y="1713"/>
                  <a:pt x="695" y="1744"/>
                  <a:pt x="694" y="1776"/>
                </a:cubicBezTo>
                <a:cubicBezTo>
                  <a:pt x="603" y="1777"/>
                  <a:pt x="508" y="1764"/>
                  <a:pt x="409" y="1737"/>
                </a:cubicBezTo>
                <a:cubicBezTo>
                  <a:pt x="329" y="1600"/>
                  <a:pt x="284" y="1441"/>
                  <a:pt x="284" y="1271"/>
                </a:cubicBezTo>
                <a:cubicBezTo>
                  <a:pt x="284" y="1199"/>
                  <a:pt x="292" y="1128"/>
                  <a:pt x="308" y="1061"/>
                </a:cubicBezTo>
                <a:close/>
                <a:moveTo>
                  <a:pt x="516" y="1884"/>
                </a:moveTo>
                <a:cubicBezTo>
                  <a:pt x="574" y="1894"/>
                  <a:pt x="631" y="1898"/>
                  <a:pt x="686" y="1898"/>
                </a:cubicBezTo>
                <a:cubicBezTo>
                  <a:pt x="697" y="1898"/>
                  <a:pt x="707" y="1897"/>
                  <a:pt x="718" y="1897"/>
                </a:cubicBezTo>
                <a:cubicBezTo>
                  <a:pt x="757" y="1977"/>
                  <a:pt x="839" y="2031"/>
                  <a:pt x="934" y="2031"/>
                </a:cubicBezTo>
                <a:cubicBezTo>
                  <a:pt x="1009" y="2031"/>
                  <a:pt x="1077" y="1996"/>
                  <a:pt x="1121" y="1942"/>
                </a:cubicBezTo>
                <a:cubicBezTo>
                  <a:pt x="1247" y="1990"/>
                  <a:pt x="1392" y="2022"/>
                  <a:pt x="1558" y="2022"/>
                </a:cubicBezTo>
                <a:cubicBezTo>
                  <a:pt x="1629" y="2022"/>
                  <a:pt x="1704" y="2016"/>
                  <a:pt x="1782" y="2004"/>
                </a:cubicBezTo>
                <a:cubicBezTo>
                  <a:pt x="1625" y="2126"/>
                  <a:pt x="1427" y="2200"/>
                  <a:pt x="1212" y="2200"/>
                </a:cubicBezTo>
                <a:cubicBezTo>
                  <a:pt x="935" y="2200"/>
                  <a:pt x="686" y="2078"/>
                  <a:pt x="516" y="1884"/>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32" tIns="45719" rIns="91432" bIns="45719"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nvGrpSpPr>
          <p:cNvPr id="293" name="world_person_blue"/>
          <p:cNvGrpSpPr/>
          <p:nvPr userDrawn="1"/>
        </p:nvGrpSpPr>
        <p:grpSpPr>
          <a:xfrm>
            <a:off x="4359069" y="395417"/>
            <a:ext cx="1443243" cy="1443243"/>
            <a:chOff x="5081588" y="1190626"/>
            <a:chExt cx="2935288" cy="2935287"/>
          </a:xfrm>
        </p:grpSpPr>
        <p:sp>
          <p:nvSpPr>
            <p:cNvPr id="294" name="Freeform 23"/>
            <p:cNvSpPr>
              <a:spLocks noEditPoints="1"/>
            </p:cNvSpPr>
            <p:nvPr/>
          </p:nvSpPr>
          <p:spPr bwMode="auto">
            <a:xfrm>
              <a:off x="5081588" y="1190626"/>
              <a:ext cx="2935288" cy="2935287"/>
            </a:xfrm>
            <a:custGeom>
              <a:avLst/>
              <a:gdLst>
                <a:gd name="T0" fmla="*/ 1010 w 2400"/>
                <a:gd name="T1" fmla="*/ 0 h 2400"/>
                <a:gd name="T2" fmla="*/ 1070 w 2400"/>
                <a:gd name="T3" fmla="*/ 2015 h 2400"/>
                <a:gd name="T4" fmla="*/ 2015 w 2400"/>
                <a:gd name="T5" fmla="*/ 1070 h 2400"/>
                <a:gd name="T6" fmla="*/ 995 w 2400"/>
                <a:gd name="T7" fmla="*/ 1160 h 2400"/>
                <a:gd name="T8" fmla="*/ 935 w 2400"/>
                <a:gd name="T9" fmla="*/ 1080 h 2400"/>
                <a:gd name="T10" fmla="*/ 850 w 2400"/>
                <a:gd name="T11" fmla="*/ 1020 h 2400"/>
                <a:gd name="T12" fmla="*/ 780 w 2400"/>
                <a:gd name="T13" fmla="*/ 1000 h 2400"/>
                <a:gd name="T14" fmla="*/ 625 w 2400"/>
                <a:gd name="T15" fmla="*/ 1100 h 2400"/>
                <a:gd name="T16" fmla="*/ 575 w 2400"/>
                <a:gd name="T17" fmla="*/ 1155 h 2400"/>
                <a:gd name="T18" fmla="*/ 635 w 2400"/>
                <a:gd name="T19" fmla="*/ 1285 h 2400"/>
                <a:gd name="T20" fmla="*/ 670 w 2400"/>
                <a:gd name="T21" fmla="*/ 1365 h 2400"/>
                <a:gd name="T22" fmla="*/ 765 w 2400"/>
                <a:gd name="T23" fmla="*/ 1570 h 2400"/>
                <a:gd name="T24" fmla="*/ 770 w 2400"/>
                <a:gd name="T25" fmla="*/ 1680 h 2400"/>
                <a:gd name="T26" fmla="*/ 790 w 2400"/>
                <a:gd name="T27" fmla="*/ 1800 h 2400"/>
                <a:gd name="T28" fmla="*/ 910 w 2400"/>
                <a:gd name="T29" fmla="*/ 1895 h 2400"/>
                <a:gd name="T30" fmla="*/ 940 w 2400"/>
                <a:gd name="T31" fmla="*/ 1775 h 2400"/>
                <a:gd name="T32" fmla="*/ 960 w 2400"/>
                <a:gd name="T33" fmla="*/ 1660 h 2400"/>
                <a:gd name="T34" fmla="*/ 1005 w 2400"/>
                <a:gd name="T35" fmla="*/ 1685 h 2400"/>
                <a:gd name="T36" fmla="*/ 85 w 2400"/>
                <a:gd name="T37" fmla="*/ 1010 h 2400"/>
                <a:gd name="T38" fmla="*/ 215 w 2400"/>
                <a:gd name="T39" fmla="*/ 855 h 2400"/>
                <a:gd name="T40" fmla="*/ 420 w 2400"/>
                <a:gd name="T41" fmla="*/ 790 h 2400"/>
                <a:gd name="T42" fmla="*/ 585 w 2400"/>
                <a:gd name="T43" fmla="*/ 750 h 2400"/>
                <a:gd name="T44" fmla="*/ 720 w 2400"/>
                <a:gd name="T45" fmla="*/ 650 h 2400"/>
                <a:gd name="T46" fmla="*/ 885 w 2400"/>
                <a:gd name="T47" fmla="*/ 515 h 2400"/>
                <a:gd name="T48" fmla="*/ 1015 w 2400"/>
                <a:gd name="T49" fmla="*/ 385 h 2400"/>
                <a:gd name="T50" fmla="*/ 890 w 2400"/>
                <a:gd name="T51" fmla="*/ 200 h 2400"/>
                <a:gd name="T52" fmla="*/ 765 w 2400"/>
                <a:gd name="T53" fmla="*/ 205 h 2400"/>
                <a:gd name="T54" fmla="*/ 520 w 2400"/>
                <a:gd name="T55" fmla="*/ 235 h 2400"/>
                <a:gd name="T56" fmla="*/ 1605 w 2400"/>
                <a:gd name="T57" fmla="*/ 325 h 2400"/>
                <a:gd name="T58" fmla="*/ 1590 w 2400"/>
                <a:gd name="T59" fmla="*/ 465 h 2400"/>
                <a:gd name="T60" fmla="*/ 1610 w 2400"/>
                <a:gd name="T61" fmla="*/ 575 h 2400"/>
                <a:gd name="T62" fmla="*/ 1805 w 2400"/>
                <a:gd name="T63" fmla="*/ 625 h 2400"/>
                <a:gd name="T64" fmla="*/ 1855 w 2400"/>
                <a:gd name="T65" fmla="*/ 705 h 2400"/>
                <a:gd name="T66" fmla="*/ 1750 w 2400"/>
                <a:gd name="T67" fmla="*/ 745 h 2400"/>
                <a:gd name="T68" fmla="*/ 1625 w 2400"/>
                <a:gd name="T69" fmla="*/ 665 h 2400"/>
                <a:gd name="T70" fmla="*/ 1445 w 2400"/>
                <a:gd name="T71" fmla="*/ 690 h 2400"/>
                <a:gd name="T72" fmla="*/ 1385 w 2400"/>
                <a:gd name="T73" fmla="*/ 770 h 2400"/>
                <a:gd name="T74" fmla="*/ 1300 w 2400"/>
                <a:gd name="T75" fmla="*/ 990 h 2400"/>
                <a:gd name="T76" fmla="*/ 1185 w 2400"/>
                <a:gd name="T77" fmla="*/ 1225 h 2400"/>
                <a:gd name="T78" fmla="*/ 1125 w 2400"/>
                <a:gd name="T79" fmla="*/ 1180 h 2400"/>
                <a:gd name="T80" fmla="*/ 1920 w 2400"/>
                <a:gd name="T81" fmla="*/ 1760 h 2400"/>
                <a:gd name="T82" fmla="*/ 1260 w 2400"/>
                <a:gd name="T83" fmla="*/ 2060 h 2400"/>
                <a:gd name="T84" fmla="*/ 2260 w 2400"/>
                <a:gd name="T85" fmla="*/ 1700 h 2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00" h="2400">
                  <a:moveTo>
                    <a:pt x="2015" y="1070"/>
                  </a:moveTo>
                  <a:cubicBezTo>
                    <a:pt x="2015" y="1005"/>
                    <a:pt x="2015" y="1005"/>
                    <a:pt x="2015" y="1005"/>
                  </a:cubicBezTo>
                  <a:cubicBezTo>
                    <a:pt x="2015" y="450"/>
                    <a:pt x="1565" y="0"/>
                    <a:pt x="1010" y="0"/>
                  </a:cubicBezTo>
                  <a:cubicBezTo>
                    <a:pt x="455" y="0"/>
                    <a:pt x="0" y="450"/>
                    <a:pt x="0" y="1010"/>
                  </a:cubicBezTo>
                  <a:cubicBezTo>
                    <a:pt x="0" y="1565"/>
                    <a:pt x="450" y="2020"/>
                    <a:pt x="1010" y="2020"/>
                  </a:cubicBezTo>
                  <a:cubicBezTo>
                    <a:pt x="1030" y="2020"/>
                    <a:pt x="1050" y="2020"/>
                    <a:pt x="1070" y="2015"/>
                  </a:cubicBezTo>
                  <a:cubicBezTo>
                    <a:pt x="1185" y="2245"/>
                    <a:pt x="1425" y="2400"/>
                    <a:pt x="1695" y="2400"/>
                  </a:cubicBezTo>
                  <a:cubicBezTo>
                    <a:pt x="2085" y="2400"/>
                    <a:pt x="2400" y="2085"/>
                    <a:pt x="2400" y="1695"/>
                  </a:cubicBezTo>
                  <a:cubicBezTo>
                    <a:pt x="2400" y="1425"/>
                    <a:pt x="2240" y="1185"/>
                    <a:pt x="2015" y="1070"/>
                  </a:cubicBezTo>
                  <a:close/>
                  <a:moveTo>
                    <a:pt x="1055" y="1185"/>
                  </a:moveTo>
                  <a:cubicBezTo>
                    <a:pt x="1050" y="1185"/>
                    <a:pt x="1045" y="1185"/>
                    <a:pt x="1040" y="1180"/>
                  </a:cubicBezTo>
                  <a:cubicBezTo>
                    <a:pt x="995" y="1160"/>
                    <a:pt x="995" y="1160"/>
                    <a:pt x="995" y="1160"/>
                  </a:cubicBezTo>
                  <a:cubicBezTo>
                    <a:pt x="985" y="1155"/>
                    <a:pt x="980" y="1150"/>
                    <a:pt x="975" y="1140"/>
                  </a:cubicBezTo>
                  <a:cubicBezTo>
                    <a:pt x="965" y="1105"/>
                    <a:pt x="965" y="1105"/>
                    <a:pt x="965" y="1105"/>
                  </a:cubicBezTo>
                  <a:cubicBezTo>
                    <a:pt x="960" y="1090"/>
                    <a:pt x="950" y="1080"/>
                    <a:pt x="935" y="1080"/>
                  </a:cubicBezTo>
                  <a:cubicBezTo>
                    <a:pt x="910" y="1080"/>
                    <a:pt x="910" y="1080"/>
                    <a:pt x="910" y="1080"/>
                  </a:cubicBezTo>
                  <a:cubicBezTo>
                    <a:pt x="900" y="1080"/>
                    <a:pt x="890" y="1075"/>
                    <a:pt x="885" y="1065"/>
                  </a:cubicBezTo>
                  <a:cubicBezTo>
                    <a:pt x="850" y="1020"/>
                    <a:pt x="850" y="1020"/>
                    <a:pt x="850" y="1020"/>
                  </a:cubicBezTo>
                  <a:cubicBezTo>
                    <a:pt x="845" y="1010"/>
                    <a:pt x="835" y="1005"/>
                    <a:pt x="820" y="1005"/>
                  </a:cubicBezTo>
                  <a:cubicBezTo>
                    <a:pt x="795" y="1005"/>
                    <a:pt x="795" y="1005"/>
                    <a:pt x="795" y="1005"/>
                  </a:cubicBezTo>
                  <a:cubicBezTo>
                    <a:pt x="790" y="1005"/>
                    <a:pt x="785" y="1005"/>
                    <a:pt x="780" y="1000"/>
                  </a:cubicBezTo>
                  <a:cubicBezTo>
                    <a:pt x="740" y="980"/>
                    <a:pt x="740" y="980"/>
                    <a:pt x="740" y="980"/>
                  </a:cubicBezTo>
                  <a:cubicBezTo>
                    <a:pt x="725" y="970"/>
                    <a:pt x="705" y="980"/>
                    <a:pt x="695" y="995"/>
                  </a:cubicBezTo>
                  <a:cubicBezTo>
                    <a:pt x="625" y="1100"/>
                    <a:pt x="625" y="1100"/>
                    <a:pt x="625" y="1100"/>
                  </a:cubicBezTo>
                  <a:cubicBezTo>
                    <a:pt x="620" y="1105"/>
                    <a:pt x="620" y="1110"/>
                    <a:pt x="615" y="1110"/>
                  </a:cubicBezTo>
                  <a:cubicBezTo>
                    <a:pt x="590" y="1125"/>
                    <a:pt x="590" y="1125"/>
                    <a:pt x="590" y="1125"/>
                  </a:cubicBezTo>
                  <a:cubicBezTo>
                    <a:pt x="580" y="1130"/>
                    <a:pt x="575" y="1145"/>
                    <a:pt x="575" y="1155"/>
                  </a:cubicBezTo>
                  <a:cubicBezTo>
                    <a:pt x="575" y="1220"/>
                    <a:pt x="575" y="1220"/>
                    <a:pt x="575" y="1220"/>
                  </a:cubicBezTo>
                  <a:cubicBezTo>
                    <a:pt x="575" y="1230"/>
                    <a:pt x="580" y="1240"/>
                    <a:pt x="590" y="1250"/>
                  </a:cubicBezTo>
                  <a:cubicBezTo>
                    <a:pt x="635" y="1285"/>
                    <a:pt x="635" y="1285"/>
                    <a:pt x="635" y="1285"/>
                  </a:cubicBezTo>
                  <a:cubicBezTo>
                    <a:pt x="645" y="1290"/>
                    <a:pt x="650" y="1300"/>
                    <a:pt x="650" y="1315"/>
                  </a:cubicBezTo>
                  <a:cubicBezTo>
                    <a:pt x="650" y="1335"/>
                    <a:pt x="650" y="1335"/>
                    <a:pt x="650" y="1335"/>
                  </a:cubicBezTo>
                  <a:cubicBezTo>
                    <a:pt x="650" y="1350"/>
                    <a:pt x="655" y="1360"/>
                    <a:pt x="670" y="1365"/>
                  </a:cubicBezTo>
                  <a:cubicBezTo>
                    <a:pt x="725" y="1400"/>
                    <a:pt x="725" y="1400"/>
                    <a:pt x="725" y="1400"/>
                  </a:cubicBezTo>
                  <a:cubicBezTo>
                    <a:pt x="735" y="1405"/>
                    <a:pt x="740" y="1415"/>
                    <a:pt x="740" y="1425"/>
                  </a:cubicBezTo>
                  <a:cubicBezTo>
                    <a:pt x="765" y="1570"/>
                    <a:pt x="765" y="1570"/>
                    <a:pt x="765" y="1570"/>
                  </a:cubicBezTo>
                  <a:cubicBezTo>
                    <a:pt x="765" y="1585"/>
                    <a:pt x="765" y="1585"/>
                    <a:pt x="765" y="1585"/>
                  </a:cubicBezTo>
                  <a:cubicBezTo>
                    <a:pt x="750" y="1635"/>
                    <a:pt x="750" y="1635"/>
                    <a:pt x="750" y="1635"/>
                  </a:cubicBezTo>
                  <a:cubicBezTo>
                    <a:pt x="745" y="1650"/>
                    <a:pt x="750" y="1670"/>
                    <a:pt x="770" y="1680"/>
                  </a:cubicBezTo>
                  <a:cubicBezTo>
                    <a:pt x="785" y="1685"/>
                    <a:pt x="790" y="1705"/>
                    <a:pt x="790" y="1720"/>
                  </a:cubicBezTo>
                  <a:cubicBezTo>
                    <a:pt x="780" y="1770"/>
                    <a:pt x="780" y="1770"/>
                    <a:pt x="780" y="1770"/>
                  </a:cubicBezTo>
                  <a:cubicBezTo>
                    <a:pt x="780" y="1780"/>
                    <a:pt x="780" y="1795"/>
                    <a:pt x="790" y="1800"/>
                  </a:cubicBezTo>
                  <a:cubicBezTo>
                    <a:pt x="870" y="1885"/>
                    <a:pt x="870" y="1885"/>
                    <a:pt x="870" y="1885"/>
                  </a:cubicBezTo>
                  <a:cubicBezTo>
                    <a:pt x="875" y="1890"/>
                    <a:pt x="885" y="1895"/>
                    <a:pt x="895" y="1895"/>
                  </a:cubicBezTo>
                  <a:cubicBezTo>
                    <a:pt x="910" y="1895"/>
                    <a:pt x="910" y="1895"/>
                    <a:pt x="910" y="1895"/>
                  </a:cubicBezTo>
                  <a:cubicBezTo>
                    <a:pt x="930" y="1895"/>
                    <a:pt x="945" y="1880"/>
                    <a:pt x="945" y="1860"/>
                  </a:cubicBezTo>
                  <a:cubicBezTo>
                    <a:pt x="945" y="1795"/>
                    <a:pt x="945" y="1795"/>
                    <a:pt x="945" y="1795"/>
                  </a:cubicBezTo>
                  <a:cubicBezTo>
                    <a:pt x="945" y="1790"/>
                    <a:pt x="945" y="1780"/>
                    <a:pt x="940" y="1775"/>
                  </a:cubicBezTo>
                  <a:cubicBezTo>
                    <a:pt x="910" y="1735"/>
                    <a:pt x="910" y="1735"/>
                    <a:pt x="910" y="1735"/>
                  </a:cubicBezTo>
                  <a:cubicBezTo>
                    <a:pt x="895" y="1715"/>
                    <a:pt x="905" y="1690"/>
                    <a:pt x="925" y="1680"/>
                  </a:cubicBezTo>
                  <a:cubicBezTo>
                    <a:pt x="960" y="1660"/>
                    <a:pt x="960" y="1660"/>
                    <a:pt x="960" y="1660"/>
                  </a:cubicBezTo>
                  <a:cubicBezTo>
                    <a:pt x="965" y="1655"/>
                    <a:pt x="970" y="1655"/>
                    <a:pt x="975" y="1650"/>
                  </a:cubicBezTo>
                  <a:cubicBezTo>
                    <a:pt x="1010" y="1600"/>
                    <a:pt x="1010" y="1600"/>
                    <a:pt x="1010" y="1600"/>
                  </a:cubicBezTo>
                  <a:cubicBezTo>
                    <a:pt x="1005" y="1630"/>
                    <a:pt x="1005" y="1655"/>
                    <a:pt x="1005" y="1685"/>
                  </a:cubicBezTo>
                  <a:cubicBezTo>
                    <a:pt x="1005" y="1765"/>
                    <a:pt x="1020" y="1845"/>
                    <a:pt x="1045" y="1920"/>
                  </a:cubicBezTo>
                  <a:cubicBezTo>
                    <a:pt x="1020" y="1920"/>
                    <a:pt x="1020" y="1920"/>
                    <a:pt x="1020" y="1920"/>
                  </a:cubicBezTo>
                  <a:cubicBezTo>
                    <a:pt x="500" y="1930"/>
                    <a:pt x="85" y="1520"/>
                    <a:pt x="85" y="1010"/>
                  </a:cubicBezTo>
                  <a:cubicBezTo>
                    <a:pt x="85" y="900"/>
                    <a:pt x="105" y="795"/>
                    <a:pt x="140" y="695"/>
                  </a:cubicBezTo>
                  <a:cubicBezTo>
                    <a:pt x="195" y="835"/>
                    <a:pt x="195" y="835"/>
                    <a:pt x="195" y="835"/>
                  </a:cubicBezTo>
                  <a:cubicBezTo>
                    <a:pt x="200" y="840"/>
                    <a:pt x="205" y="850"/>
                    <a:pt x="215" y="855"/>
                  </a:cubicBezTo>
                  <a:cubicBezTo>
                    <a:pt x="330" y="915"/>
                    <a:pt x="330" y="915"/>
                    <a:pt x="330" y="915"/>
                  </a:cubicBezTo>
                  <a:cubicBezTo>
                    <a:pt x="355" y="930"/>
                    <a:pt x="385" y="915"/>
                    <a:pt x="395" y="885"/>
                  </a:cubicBezTo>
                  <a:cubicBezTo>
                    <a:pt x="420" y="790"/>
                    <a:pt x="420" y="790"/>
                    <a:pt x="420" y="790"/>
                  </a:cubicBezTo>
                  <a:cubicBezTo>
                    <a:pt x="425" y="770"/>
                    <a:pt x="445" y="755"/>
                    <a:pt x="465" y="755"/>
                  </a:cubicBezTo>
                  <a:cubicBezTo>
                    <a:pt x="565" y="755"/>
                    <a:pt x="565" y="755"/>
                    <a:pt x="565" y="755"/>
                  </a:cubicBezTo>
                  <a:cubicBezTo>
                    <a:pt x="570" y="755"/>
                    <a:pt x="580" y="755"/>
                    <a:pt x="585" y="750"/>
                  </a:cubicBezTo>
                  <a:cubicBezTo>
                    <a:pt x="695" y="690"/>
                    <a:pt x="695" y="690"/>
                    <a:pt x="695" y="690"/>
                  </a:cubicBezTo>
                  <a:cubicBezTo>
                    <a:pt x="710" y="680"/>
                    <a:pt x="720" y="665"/>
                    <a:pt x="720" y="650"/>
                  </a:cubicBezTo>
                  <a:cubicBezTo>
                    <a:pt x="720" y="650"/>
                    <a:pt x="720" y="650"/>
                    <a:pt x="720" y="650"/>
                  </a:cubicBezTo>
                  <a:cubicBezTo>
                    <a:pt x="720" y="635"/>
                    <a:pt x="725" y="620"/>
                    <a:pt x="740" y="615"/>
                  </a:cubicBezTo>
                  <a:cubicBezTo>
                    <a:pt x="875" y="520"/>
                    <a:pt x="875" y="520"/>
                    <a:pt x="875" y="520"/>
                  </a:cubicBezTo>
                  <a:cubicBezTo>
                    <a:pt x="880" y="515"/>
                    <a:pt x="885" y="515"/>
                    <a:pt x="885" y="515"/>
                  </a:cubicBezTo>
                  <a:cubicBezTo>
                    <a:pt x="990" y="485"/>
                    <a:pt x="990" y="485"/>
                    <a:pt x="990" y="485"/>
                  </a:cubicBezTo>
                  <a:cubicBezTo>
                    <a:pt x="1015" y="475"/>
                    <a:pt x="1030" y="450"/>
                    <a:pt x="1015" y="425"/>
                  </a:cubicBezTo>
                  <a:cubicBezTo>
                    <a:pt x="1010" y="410"/>
                    <a:pt x="1010" y="400"/>
                    <a:pt x="1015" y="385"/>
                  </a:cubicBezTo>
                  <a:cubicBezTo>
                    <a:pt x="1050" y="320"/>
                    <a:pt x="1050" y="320"/>
                    <a:pt x="1050" y="320"/>
                  </a:cubicBezTo>
                  <a:cubicBezTo>
                    <a:pt x="1060" y="295"/>
                    <a:pt x="1050" y="270"/>
                    <a:pt x="1030" y="260"/>
                  </a:cubicBezTo>
                  <a:cubicBezTo>
                    <a:pt x="890" y="200"/>
                    <a:pt x="890" y="200"/>
                    <a:pt x="890" y="200"/>
                  </a:cubicBezTo>
                  <a:cubicBezTo>
                    <a:pt x="885" y="200"/>
                    <a:pt x="880" y="195"/>
                    <a:pt x="870" y="195"/>
                  </a:cubicBezTo>
                  <a:cubicBezTo>
                    <a:pt x="790" y="195"/>
                    <a:pt x="790" y="195"/>
                    <a:pt x="790" y="195"/>
                  </a:cubicBezTo>
                  <a:cubicBezTo>
                    <a:pt x="780" y="195"/>
                    <a:pt x="770" y="200"/>
                    <a:pt x="765" y="205"/>
                  </a:cubicBezTo>
                  <a:cubicBezTo>
                    <a:pt x="685" y="265"/>
                    <a:pt x="685" y="265"/>
                    <a:pt x="685" y="265"/>
                  </a:cubicBezTo>
                  <a:cubicBezTo>
                    <a:pt x="675" y="275"/>
                    <a:pt x="660" y="275"/>
                    <a:pt x="645" y="270"/>
                  </a:cubicBezTo>
                  <a:cubicBezTo>
                    <a:pt x="520" y="235"/>
                    <a:pt x="520" y="235"/>
                    <a:pt x="520" y="235"/>
                  </a:cubicBezTo>
                  <a:cubicBezTo>
                    <a:pt x="660" y="145"/>
                    <a:pt x="830" y="95"/>
                    <a:pt x="1010" y="95"/>
                  </a:cubicBezTo>
                  <a:cubicBezTo>
                    <a:pt x="1240" y="95"/>
                    <a:pt x="1450" y="180"/>
                    <a:pt x="1610" y="320"/>
                  </a:cubicBezTo>
                  <a:cubicBezTo>
                    <a:pt x="1605" y="325"/>
                    <a:pt x="1605" y="325"/>
                    <a:pt x="1605" y="325"/>
                  </a:cubicBezTo>
                  <a:cubicBezTo>
                    <a:pt x="1585" y="340"/>
                    <a:pt x="1580" y="365"/>
                    <a:pt x="1595" y="385"/>
                  </a:cubicBezTo>
                  <a:cubicBezTo>
                    <a:pt x="1605" y="400"/>
                    <a:pt x="1605" y="400"/>
                    <a:pt x="1605" y="400"/>
                  </a:cubicBezTo>
                  <a:cubicBezTo>
                    <a:pt x="1620" y="420"/>
                    <a:pt x="1610" y="450"/>
                    <a:pt x="1590" y="465"/>
                  </a:cubicBezTo>
                  <a:cubicBezTo>
                    <a:pt x="1575" y="475"/>
                    <a:pt x="1575" y="475"/>
                    <a:pt x="1575" y="475"/>
                  </a:cubicBezTo>
                  <a:cubicBezTo>
                    <a:pt x="1545" y="490"/>
                    <a:pt x="1545" y="530"/>
                    <a:pt x="1570" y="550"/>
                  </a:cubicBezTo>
                  <a:cubicBezTo>
                    <a:pt x="1610" y="575"/>
                    <a:pt x="1610" y="575"/>
                    <a:pt x="1610" y="575"/>
                  </a:cubicBezTo>
                  <a:cubicBezTo>
                    <a:pt x="1615" y="575"/>
                    <a:pt x="1615" y="580"/>
                    <a:pt x="1620" y="580"/>
                  </a:cubicBezTo>
                  <a:cubicBezTo>
                    <a:pt x="1755" y="635"/>
                    <a:pt x="1755" y="635"/>
                    <a:pt x="1755" y="635"/>
                  </a:cubicBezTo>
                  <a:cubicBezTo>
                    <a:pt x="1775" y="640"/>
                    <a:pt x="1795" y="640"/>
                    <a:pt x="1805" y="625"/>
                  </a:cubicBezTo>
                  <a:cubicBezTo>
                    <a:pt x="1815" y="615"/>
                    <a:pt x="1825" y="610"/>
                    <a:pt x="1835" y="610"/>
                  </a:cubicBezTo>
                  <a:cubicBezTo>
                    <a:pt x="1850" y="645"/>
                    <a:pt x="1865" y="680"/>
                    <a:pt x="1880" y="715"/>
                  </a:cubicBezTo>
                  <a:cubicBezTo>
                    <a:pt x="1855" y="705"/>
                    <a:pt x="1855" y="705"/>
                    <a:pt x="1855" y="705"/>
                  </a:cubicBezTo>
                  <a:cubicBezTo>
                    <a:pt x="1840" y="700"/>
                    <a:pt x="1825" y="705"/>
                    <a:pt x="1810" y="715"/>
                  </a:cubicBezTo>
                  <a:cubicBezTo>
                    <a:pt x="1790" y="735"/>
                    <a:pt x="1790" y="735"/>
                    <a:pt x="1790" y="735"/>
                  </a:cubicBezTo>
                  <a:cubicBezTo>
                    <a:pt x="1780" y="745"/>
                    <a:pt x="1765" y="750"/>
                    <a:pt x="1750" y="745"/>
                  </a:cubicBezTo>
                  <a:cubicBezTo>
                    <a:pt x="1705" y="735"/>
                    <a:pt x="1705" y="735"/>
                    <a:pt x="1705" y="735"/>
                  </a:cubicBezTo>
                  <a:cubicBezTo>
                    <a:pt x="1690" y="730"/>
                    <a:pt x="1675" y="715"/>
                    <a:pt x="1675" y="700"/>
                  </a:cubicBezTo>
                  <a:cubicBezTo>
                    <a:pt x="1675" y="675"/>
                    <a:pt x="1650" y="655"/>
                    <a:pt x="1625" y="665"/>
                  </a:cubicBezTo>
                  <a:cubicBezTo>
                    <a:pt x="1530" y="690"/>
                    <a:pt x="1530" y="690"/>
                    <a:pt x="1530" y="690"/>
                  </a:cubicBezTo>
                  <a:cubicBezTo>
                    <a:pt x="1520" y="690"/>
                    <a:pt x="1520" y="690"/>
                    <a:pt x="1520" y="690"/>
                  </a:cubicBezTo>
                  <a:cubicBezTo>
                    <a:pt x="1445" y="690"/>
                    <a:pt x="1445" y="690"/>
                    <a:pt x="1445" y="690"/>
                  </a:cubicBezTo>
                  <a:cubicBezTo>
                    <a:pt x="1425" y="690"/>
                    <a:pt x="1410" y="705"/>
                    <a:pt x="1405" y="720"/>
                  </a:cubicBezTo>
                  <a:cubicBezTo>
                    <a:pt x="1400" y="745"/>
                    <a:pt x="1400" y="745"/>
                    <a:pt x="1400" y="745"/>
                  </a:cubicBezTo>
                  <a:cubicBezTo>
                    <a:pt x="1400" y="755"/>
                    <a:pt x="1390" y="765"/>
                    <a:pt x="1385" y="770"/>
                  </a:cubicBezTo>
                  <a:cubicBezTo>
                    <a:pt x="1300" y="820"/>
                    <a:pt x="1300" y="820"/>
                    <a:pt x="1300" y="820"/>
                  </a:cubicBezTo>
                  <a:cubicBezTo>
                    <a:pt x="1290" y="830"/>
                    <a:pt x="1280" y="840"/>
                    <a:pt x="1285" y="855"/>
                  </a:cubicBezTo>
                  <a:cubicBezTo>
                    <a:pt x="1300" y="990"/>
                    <a:pt x="1300" y="990"/>
                    <a:pt x="1300" y="990"/>
                  </a:cubicBezTo>
                  <a:cubicBezTo>
                    <a:pt x="1300" y="1000"/>
                    <a:pt x="1305" y="1010"/>
                    <a:pt x="1315" y="1015"/>
                  </a:cubicBezTo>
                  <a:cubicBezTo>
                    <a:pt x="1380" y="1070"/>
                    <a:pt x="1380" y="1070"/>
                    <a:pt x="1380" y="1070"/>
                  </a:cubicBezTo>
                  <a:cubicBezTo>
                    <a:pt x="1305" y="1110"/>
                    <a:pt x="1240" y="1160"/>
                    <a:pt x="1185" y="1225"/>
                  </a:cubicBezTo>
                  <a:cubicBezTo>
                    <a:pt x="1185" y="1220"/>
                    <a:pt x="1180" y="1215"/>
                    <a:pt x="1175" y="1215"/>
                  </a:cubicBezTo>
                  <a:cubicBezTo>
                    <a:pt x="1150" y="1190"/>
                    <a:pt x="1150" y="1190"/>
                    <a:pt x="1150" y="1190"/>
                  </a:cubicBezTo>
                  <a:cubicBezTo>
                    <a:pt x="1145" y="1185"/>
                    <a:pt x="1135" y="1180"/>
                    <a:pt x="1125" y="1180"/>
                  </a:cubicBezTo>
                  <a:lnTo>
                    <a:pt x="1055" y="1185"/>
                  </a:lnTo>
                  <a:close/>
                  <a:moveTo>
                    <a:pt x="2130" y="2060"/>
                  </a:moveTo>
                  <a:cubicBezTo>
                    <a:pt x="2105" y="1930"/>
                    <a:pt x="2030" y="1825"/>
                    <a:pt x="1920" y="1760"/>
                  </a:cubicBezTo>
                  <a:cubicBezTo>
                    <a:pt x="1865" y="1820"/>
                    <a:pt x="1785" y="1860"/>
                    <a:pt x="1695" y="1860"/>
                  </a:cubicBezTo>
                  <a:cubicBezTo>
                    <a:pt x="1605" y="1860"/>
                    <a:pt x="1525" y="1820"/>
                    <a:pt x="1470" y="1760"/>
                  </a:cubicBezTo>
                  <a:cubicBezTo>
                    <a:pt x="1360" y="1825"/>
                    <a:pt x="1285" y="1930"/>
                    <a:pt x="1260" y="2060"/>
                  </a:cubicBezTo>
                  <a:cubicBezTo>
                    <a:pt x="1180" y="1960"/>
                    <a:pt x="1130" y="1835"/>
                    <a:pt x="1130" y="1700"/>
                  </a:cubicBezTo>
                  <a:cubicBezTo>
                    <a:pt x="1130" y="1390"/>
                    <a:pt x="1385" y="1135"/>
                    <a:pt x="1695" y="1135"/>
                  </a:cubicBezTo>
                  <a:cubicBezTo>
                    <a:pt x="2005" y="1135"/>
                    <a:pt x="2260" y="1390"/>
                    <a:pt x="2260" y="1700"/>
                  </a:cubicBezTo>
                  <a:cubicBezTo>
                    <a:pt x="2265" y="1835"/>
                    <a:pt x="2215" y="1960"/>
                    <a:pt x="2130" y="2060"/>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95" name="Oval 24"/>
            <p:cNvSpPr>
              <a:spLocks noChangeArrowheads="1"/>
            </p:cNvSpPr>
            <p:nvPr/>
          </p:nvSpPr>
          <p:spPr bwMode="auto">
            <a:xfrm>
              <a:off x="6872288" y="2817813"/>
              <a:ext cx="563563" cy="561975"/>
            </a:xfrm>
            <a:prstGeom prst="ellipse">
              <a:avLst/>
            </a:pr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grpSp>
        <p:nvGrpSpPr>
          <p:cNvPr id="296" name="yes_no_clipboard_blue"/>
          <p:cNvGrpSpPr/>
          <p:nvPr userDrawn="1"/>
        </p:nvGrpSpPr>
        <p:grpSpPr>
          <a:xfrm>
            <a:off x="6532987" y="439528"/>
            <a:ext cx="1026776" cy="1355033"/>
            <a:chOff x="6530976" y="1676401"/>
            <a:chExt cx="2095500" cy="2765425"/>
          </a:xfrm>
        </p:grpSpPr>
        <p:sp>
          <p:nvSpPr>
            <p:cNvPr id="297" name="Freeform 41"/>
            <p:cNvSpPr>
              <a:spLocks noEditPoints="1"/>
            </p:cNvSpPr>
            <p:nvPr/>
          </p:nvSpPr>
          <p:spPr bwMode="auto">
            <a:xfrm>
              <a:off x="6530976" y="1874838"/>
              <a:ext cx="2095500" cy="2566988"/>
            </a:xfrm>
            <a:custGeom>
              <a:avLst/>
              <a:gdLst>
                <a:gd name="T0" fmla="*/ 1737 w 1818"/>
                <a:gd name="T1" fmla="*/ 0 h 2228"/>
                <a:gd name="T2" fmla="*/ 1360 w 1818"/>
                <a:gd name="T3" fmla="*/ 0 h 2228"/>
                <a:gd name="T4" fmla="*/ 1385 w 1818"/>
                <a:gd name="T5" fmla="*/ 118 h 2228"/>
                <a:gd name="T6" fmla="*/ 1386 w 1818"/>
                <a:gd name="T7" fmla="*/ 162 h 2228"/>
                <a:gd name="T8" fmla="*/ 1656 w 1818"/>
                <a:gd name="T9" fmla="*/ 162 h 2228"/>
                <a:gd name="T10" fmla="*/ 1656 w 1818"/>
                <a:gd name="T11" fmla="*/ 2067 h 2228"/>
                <a:gd name="T12" fmla="*/ 162 w 1818"/>
                <a:gd name="T13" fmla="*/ 2067 h 2228"/>
                <a:gd name="T14" fmla="*/ 162 w 1818"/>
                <a:gd name="T15" fmla="*/ 162 h 2228"/>
                <a:gd name="T16" fmla="*/ 432 w 1818"/>
                <a:gd name="T17" fmla="*/ 162 h 2228"/>
                <a:gd name="T18" fmla="*/ 433 w 1818"/>
                <a:gd name="T19" fmla="*/ 118 h 2228"/>
                <a:gd name="T20" fmla="*/ 458 w 1818"/>
                <a:gd name="T21" fmla="*/ 0 h 2228"/>
                <a:gd name="T22" fmla="*/ 81 w 1818"/>
                <a:gd name="T23" fmla="*/ 0 h 2228"/>
                <a:gd name="T24" fmla="*/ 0 w 1818"/>
                <a:gd name="T25" fmla="*/ 81 h 2228"/>
                <a:gd name="T26" fmla="*/ 0 w 1818"/>
                <a:gd name="T27" fmla="*/ 2147 h 2228"/>
                <a:gd name="T28" fmla="*/ 81 w 1818"/>
                <a:gd name="T29" fmla="*/ 2228 h 2228"/>
                <a:gd name="T30" fmla="*/ 1737 w 1818"/>
                <a:gd name="T31" fmla="*/ 2228 h 2228"/>
                <a:gd name="T32" fmla="*/ 1818 w 1818"/>
                <a:gd name="T33" fmla="*/ 2147 h 2228"/>
                <a:gd name="T34" fmla="*/ 1818 w 1818"/>
                <a:gd name="T35" fmla="*/ 81 h 2228"/>
                <a:gd name="T36" fmla="*/ 1737 w 1818"/>
                <a:gd name="T37" fmla="*/ 0 h 2228"/>
                <a:gd name="T38" fmla="*/ 1737 w 1818"/>
                <a:gd name="T39" fmla="*/ 0 h 2228"/>
                <a:gd name="T40" fmla="*/ 1737 w 1818"/>
                <a:gd name="T41" fmla="*/ 0 h 2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18" h="2228">
                  <a:moveTo>
                    <a:pt x="1737" y="0"/>
                  </a:moveTo>
                  <a:cubicBezTo>
                    <a:pt x="1360" y="0"/>
                    <a:pt x="1360" y="0"/>
                    <a:pt x="1360" y="0"/>
                  </a:cubicBezTo>
                  <a:cubicBezTo>
                    <a:pt x="1385" y="118"/>
                    <a:pt x="1385" y="118"/>
                    <a:pt x="1385" y="118"/>
                  </a:cubicBezTo>
                  <a:cubicBezTo>
                    <a:pt x="1388" y="132"/>
                    <a:pt x="1388" y="147"/>
                    <a:pt x="1386" y="162"/>
                  </a:cubicBezTo>
                  <a:cubicBezTo>
                    <a:pt x="1656" y="162"/>
                    <a:pt x="1656" y="162"/>
                    <a:pt x="1656" y="162"/>
                  </a:cubicBezTo>
                  <a:cubicBezTo>
                    <a:pt x="1656" y="2067"/>
                    <a:pt x="1656" y="2067"/>
                    <a:pt x="1656" y="2067"/>
                  </a:cubicBezTo>
                  <a:cubicBezTo>
                    <a:pt x="162" y="2067"/>
                    <a:pt x="162" y="2067"/>
                    <a:pt x="162" y="2067"/>
                  </a:cubicBezTo>
                  <a:cubicBezTo>
                    <a:pt x="162" y="162"/>
                    <a:pt x="162" y="162"/>
                    <a:pt x="162" y="162"/>
                  </a:cubicBezTo>
                  <a:cubicBezTo>
                    <a:pt x="432" y="162"/>
                    <a:pt x="432" y="162"/>
                    <a:pt x="432" y="162"/>
                  </a:cubicBezTo>
                  <a:cubicBezTo>
                    <a:pt x="430" y="147"/>
                    <a:pt x="430" y="132"/>
                    <a:pt x="433" y="118"/>
                  </a:cubicBezTo>
                  <a:cubicBezTo>
                    <a:pt x="458" y="0"/>
                    <a:pt x="458" y="0"/>
                    <a:pt x="458" y="0"/>
                  </a:cubicBezTo>
                  <a:cubicBezTo>
                    <a:pt x="81" y="0"/>
                    <a:pt x="81" y="0"/>
                    <a:pt x="81" y="0"/>
                  </a:cubicBezTo>
                  <a:cubicBezTo>
                    <a:pt x="36" y="0"/>
                    <a:pt x="0" y="36"/>
                    <a:pt x="0" y="81"/>
                  </a:cubicBezTo>
                  <a:cubicBezTo>
                    <a:pt x="0" y="2147"/>
                    <a:pt x="0" y="2147"/>
                    <a:pt x="0" y="2147"/>
                  </a:cubicBezTo>
                  <a:cubicBezTo>
                    <a:pt x="0" y="2192"/>
                    <a:pt x="36" y="2228"/>
                    <a:pt x="81" y="2228"/>
                  </a:cubicBezTo>
                  <a:cubicBezTo>
                    <a:pt x="1737" y="2228"/>
                    <a:pt x="1737" y="2228"/>
                    <a:pt x="1737" y="2228"/>
                  </a:cubicBezTo>
                  <a:cubicBezTo>
                    <a:pt x="1782" y="2228"/>
                    <a:pt x="1818" y="2192"/>
                    <a:pt x="1818" y="2147"/>
                  </a:cubicBezTo>
                  <a:cubicBezTo>
                    <a:pt x="1818" y="81"/>
                    <a:pt x="1818" y="81"/>
                    <a:pt x="1818" y="81"/>
                  </a:cubicBezTo>
                  <a:cubicBezTo>
                    <a:pt x="1818" y="36"/>
                    <a:pt x="1782" y="0"/>
                    <a:pt x="1737" y="0"/>
                  </a:cubicBezTo>
                  <a:close/>
                  <a:moveTo>
                    <a:pt x="1737" y="0"/>
                  </a:moveTo>
                  <a:cubicBezTo>
                    <a:pt x="1737" y="0"/>
                    <a:pt x="1737" y="0"/>
                    <a:pt x="1737" y="0"/>
                  </a:cubicBezTo>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98" name="Freeform 42"/>
            <p:cNvSpPr>
              <a:spLocks noEditPoints="1"/>
            </p:cNvSpPr>
            <p:nvPr/>
          </p:nvSpPr>
          <p:spPr bwMode="auto">
            <a:xfrm>
              <a:off x="6889751" y="2555876"/>
              <a:ext cx="590550" cy="595313"/>
            </a:xfrm>
            <a:custGeom>
              <a:avLst/>
              <a:gdLst>
                <a:gd name="T0" fmla="*/ 38 w 512"/>
                <a:gd name="T1" fmla="*/ 234 h 516"/>
                <a:gd name="T2" fmla="*/ 28 w 512"/>
                <a:gd name="T3" fmla="*/ 348 h 516"/>
                <a:gd name="T4" fmla="*/ 146 w 512"/>
                <a:gd name="T5" fmla="*/ 487 h 516"/>
                <a:gd name="T6" fmla="*/ 208 w 512"/>
                <a:gd name="T7" fmla="*/ 516 h 516"/>
                <a:gd name="T8" fmla="*/ 214 w 512"/>
                <a:gd name="T9" fmla="*/ 516 h 516"/>
                <a:gd name="T10" fmla="*/ 277 w 512"/>
                <a:gd name="T11" fmla="*/ 478 h 516"/>
                <a:gd name="T12" fmla="*/ 489 w 512"/>
                <a:gd name="T13" fmla="*/ 134 h 516"/>
                <a:gd name="T14" fmla="*/ 463 w 512"/>
                <a:gd name="T15" fmla="*/ 23 h 516"/>
                <a:gd name="T16" fmla="*/ 351 w 512"/>
                <a:gd name="T17" fmla="*/ 49 h 516"/>
                <a:gd name="T18" fmla="*/ 198 w 512"/>
                <a:gd name="T19" fmla="*/ 298 h 516"/>
                <a:gd name="T20" fmla="*/ 152 w 512"/>
                <a:gd name="T21" fmla="*/ 243 h 516"/>
                <a:gd name="T22" fmla="*/ 38 w 512"/>
                <a:gd name="T23" fmla="*/ 234 h 516"/>
                <a:gd name="T24" fmla="*/ 38 w 512"/>
                <a:gd name="T25" fmla="*/ 234 h 516"/>
                <a:gd name="T26" fmla="*/ 38 w 512"/>
                <a:gd name="T27" fmla="*/ 234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12" h="516">
                  <a:moveTo>
                    <a:pt x="38" y="234"/>
                  </a:moveTo>
                  <a:cubicBezTo>
                    <a:pt x="4" y="263"/>
                    <a:pt x="0" y="313"/>
                    <a:pt x="28" y="348"/>
                  </a:cubicBezTo>
                  <a:cubicBezTo>
                    <a:pt x="146" y="487"/>
                    <a:pt x="146" y="487"/>
                    <a:pt x="146" y="487"/>
                  </a:cubicBezTo>
                  <a:cubicBezTo>
                    <a:pt x="162" y="506"/>
                    <a:pt x="184" y="516"/>
                    <a:pt x="208" y="516"/>
                  </a:cubicBezTo>
                  <a:cubicBezTo>
                    <a:pt x="210" y="516"/>
                    <a:pt x="212" y="516"/>
                    <a:pt x="214" y="516"/>
                  </a:cubicBezTo>
                  <a:cubicBezTo>
                    <a:pt x="240" y="514"/>
                    <a:pt x="263" y="500"/>
                    <a:pt x="277" y="478"/>
                  </a:cubicBezTo>
                  <a:cubicBezTo>
                    <a:pt x="489" y="134"/>
                    <a:pt x="489" y="134"/>
                    <a:pt x="489" y="134"/>
                  </a:cubicBezTo>
                  <a:cubicBezTo>
                    <a:pt x="512" y="96"/>
                    <a:pt x="501" y="47"/>
                    <a:pt x="463" y="23"/>
                  </a:cubicBezTo>
                  <a:cubicBezTo>
                    <a:pt x="425" y="0"/>
                    <a:pt x="375" y="11"/>
                    <a:pt x="351" y="49"/>
                  </a:cubicBezTo>
                  <a:cubicBezTo>
                    <a:pt x="198" y="298"/>
                    <a:pt x="198" y="298"/>
                    <a:pt x="198" y="298"/>
                  </a:cubicBezTo>
                  <a:cubicBezTo>
                    <a:pt x="152" y="243"/>
                    <a:pt x="152" y="243"/>
                    <a:pt x="152" y="243"/>
                  </a:cubicBezTo>
                  <a:cubicBezTo>
                    <a:pt x="123" y="209"/>
                    <a:pt x="72" y="205"/>
                    <a:pt x="38" y="234"/>
                  </a:cubicBezTo>
                  <a:close/>
                  <a:moveTo>
                    <a:pt x="38" y="234"/>
                  </a:moveTo>
                  <a:cubicBezTo>
                    <a:pt x="38" y="234"/>
                    <a:pt x="38" y="234"/>
                    <a:pt x="38" y="234"/>
                  </a:cubicBezTo>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299" name="Freeform 43"/>
            <p:cNvSpPr>
              <a:spLocks noEditPoints="1"/>
            </p:cNvSpPr>
            <p:nvPr/>
          </p:nvSpPr>
          <p:spPr bwMode="auto">
            <a:xfrm>
              <a:off x="7116763" y="1676401"/>
              <a:ext cx="923925" cy="430213"/>
            </a:xfrm>
            <a:custGeom>
              <a:avLst/>
              <a:gdLst>
                <a:gd name="T0" fmla="*/ 58 w 802"/>
                <a:gd name="T1" fmla="*/ 374 h 374"/>
                <a:gd name="T2" fmla="*/ 744 w 802"/>
                <a:gd name="T3" fmla="*/ 374 h 374"/>
                <a:gd name="T4" fmla="*/ 787 w 802"/>
                <a:gd name="T5" fmla="*/ 353 h 374"/>
                <a:gd name="T6" fmla="*/ 798 w 802"/>
                <a:gd name="T7" fmla="*/ 307 h 374"/>
                <a:gd name="T8" fmla="*/ 741 w 802"/>
                <a:gd name="T9" fmla="*/ 44 h 374"/>
                <a:gd name="T10" fmla="*/ 687 w 802"/>
                <a:gd name="T11" fmla="*/ 0 h 374"/>
                <a:gd name="T12" fmla="*/ 115 w 802"/>
                <a:gd name="T13" fmla="*/ 0 h 374"/>
                <a:gd name="T14" fmla="*/ 61 w 802"/>
                <a:gd name="T15" fmla="*/ 44 h 374"/>
                <a:gd name="T16" fmla="*/ 4 w 802"/>
                <a:gd name="T17" fmla="*/ 307 h 374"/>
                <a:gd name="T18" fmla="*/ 15 w 802"/>
                <a:gd name="T19" fmla="*/ 353 h 374"/>
                <a:gd name="T20" fmla="*/ 58 w 802"/>
                <a:gd name="T21" fmla="*/ 374 h 374"/>
                <a:gd name="T22" fmla="*/ 58 w 802"/>
                <a:gd name="T23" fmla="*/ 374 h 374"/>
                <a:gd name="T24" fmla="*/ 58 w 802"/>
                <a:gd name="T25" fmla="*/ 374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02" h="374">
                  <a:moveTo>
                    <a:pt x="58" y="374"/>
                  </a:moveTo>
                  <a:cubicBezTo>
                    <a:pt x="744" y="374"/>
                    <a:pt x="744" y="374"/>
                    <a:pt x="744" y="374"/>
                  </a:cubicBezTo>
                  <a:cubicBezTo>
                    <a:pt x="760" y="374"/>
                    <a:pt x="776" y="366"/>
                    <a:pt x="787" y="353"/>
                  </a:cubicBezTo>
                  <a:cubicBezTo>
                    <a:pt x="797" y="340"/>
                    <a:pt x="802" y="323"/>
                    <a:pt x="798" y="307"/>
                  </a:cubicBezTo>
                  <a:cubicBezTo>
                    <a:pt x="741" y="44"/>
                    <a:pt x="741" y="44"/>
                    <a:pt x="741" y="44"/>
                  </a:cubicBezTo>
                  <a:cubicBezTo>
                    <a:pt x="736" y="18"/>
                    <a:pt x="713" y="0"/>
                    <a:pt x="687" y="0"/>
                  </a:cubicBezTo>
                  <a:cubicBezTo>
                    <a:pt x="115" y="0"/>
                    <a:pt x="115" y="0"/>
                    <a:pt x="115" y="0"/>
                  </a:cubicBezTo>
                  <a:cubicBezTo>
                    <a:pt x="89" y="0"/>
                    <a:pt x="66" y="18"/>
                    <a:pt x="61" y="44"/>
                  </a:cubicBezTo>
                  <a:cubicBezTo>
                    <a:pt x="4" y="307"/>
                    <a:pt x="4" y="307"/>
                    <a:pt x="4" y="307"/>
                  </a:cubicBezTo>
                  <a:cubicBezTo>
                    <a:pt x="0" y="323"/>
                    <a:pt x="5" y="340"/>
                    <a:pt x="15" y="353"/>
                  </a:cubicBezTo>
                  <a:cubicBezTo>
                    <a:pt x="26" y="366"/>
                    <a:pt x="41" y="374"/>
                    <a:pt x="58" y="374"/>
                  </a:cubicBezTo>
                  <a:close/>
                  <a:moveTo>
                    <a:pt x="58" y="374"/>
                  </a:moveTo>
                  <a:cubicBezTo>
                    <a:pt x="58" y="374"/>
                    <a:pt x="58" y="374"/>
                    <a:pt x="58" y="374"/>
                  </a:cubicBezTo>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00" name="Rectangle 44"/>
            <p:cNvSpPr>
              <a:spLocks noChangeArrowheads="1"/>
            </p:cNvSpPr>
            <p:nvPr/>
          </p:nvSpPr>
          <p:spPr bwMode="auto">
            <a:xfrm>
              <a:off x="6954838" y="2682876"/>
              <a:ext cx="404813" cy="406400"/>
            </a:xfrm>
            <a:prstGeom prst="rect">
              <a:avLst/>
            </a:prstGeom>
            <a:noFill/>
            <a:ln w="28575" cap="rnd">
              <a:solidFill>
                <a:srgbClr val="1B485F"/>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01" name="Rectangle 45"/>
            <p:cNvSpPr>
              <a:spLocks noChangeArrowheads="1"/>
            </p:cNvSpPr>
            <p:nvPr/>
          </p:nvSpPr>
          <p:spPr bwMode="auto">
            <a:xfrm>
              <a:off x="6946901" y="3341688"/>
              <a:ext cx="406400" cy="406400"/>
            </a:xfrm>
            <a:prstGeom prst="rect">
              <a:avLst/>
            </a:prstGeom>
            <a:noFill/>
            <a:ln w="28575" cap="rnd">
              <a:solidFill>
                <a:srgbClr val="1B485F"/>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02" name="Freeform 46"/>
            <p:cNvSpPr>
              <a:spLocks/>
            </p:cNvSpPr>
            <p:nvPr/>
          </p:nvSpPr>
          <p:spPr bwMode="auto">
            <a:xfrm>
              <a:off x="7642226" y="2757488"/>
              <a:ext cx="222250" cy="234950"/>
            </a:xfrm>
            <a:custGeom>
              <a:avLst/>
              <a:gdLst>
                <a:gd name="T0" fmla="*/ 55 w 140"/>
                <a:gd name="T1" fmla="*/ 148 h 148"/>
                <a:gd name="T2" fmla="*/ 55 w 140"/>
                <a:gd name="T3" fmla="*/ 86 h 148"/>
                <a:gd name="T4" fmla="*/ 0 w 140"/>
                <a:gd name="T5" fmla="*/ 0 h 148"/>
                <a:gd name="T6" fmla="*/ 35 w 140"/>
                <a:gd name="T7" fmla="*/ 0 h 148"/>
                <a:gd name="T8" fmla="*/ 71 w 140"/>
                <a:gd name="T9" fmla="*/ 58 h 148"/>
                <a:gd name="T10" fmla="*/ 105 w 140"/>
                <a:gd name="T11" fmla="*/ 0 h 148"/>
                <a:gd name="T12" fmla="*/ 140 w 140"/>
                <a:gd name="T13" fmla="*/ 0 h 148"/>
                <a:gd name="T14" fmla="*/ 84 w 140"/>
                <a:gd name="T15" fmla="*/ 86 h 148"/>
                <a:gd name="T16" fmla="*/ 84 w 140"/>
                <a:gd name="T17" fmla="*/ 148 h 148"/>
                <a:gd name="T18" fmla="*/ 55 w 140"/>
                <a:gd name="T19" fmla="*/ 148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0" h="148">
                  <a:moveTo>
                    <a:pt x="55" y="148"/>
                  </a:moveTo>
                  <a:lnTo>
                    <a:pt x="55" y="86"/>
                  </a:lnTo>
                  <a:lnTo>
                    <a:pt x="0" y="0"/>
                  </a:lnTo>
                  <a:lnTo>
                    <a:pt x="35" y="0"/>
                  </a:lnTo>
                  <a:lnTo>
                    <a:pt x="71" y="58"/>
                  </a:lnTo>
                  <a:lnTo>
                    <a:pt x="105" y="0"/>
                  </a:lnTo>
                  <a:lnTo>
                    <a:pt x="140" y="0"/>
                  </a:lnTo>
                  <a:lnTo>
                    <a:pt x="84" y="86"/>
                  </a:lnTo>
                  <a:lnTo>
                    <a:pt x="84" y="148"/>
                  </a:lnTo>
                  <a:lnTo>
                    <a:pt x="55" y="148"/>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03" name="Freeform 47"/>
            <p:cNvSpPr>
              <a:spLocks noEditPoints="1"/>
            </p:cNvSpPr>
            <p:nvPr/>
          </p:nvSpPr>
          <p:spPr bwMode="auto">
            <a:xfrm>
              <a:off x="7854951" y="2817813"/>
              <a:ext cx="160338" cy="179388"/>
            </a:xfrm>
            <a:custGeom>
              <a:avLst/>
              <a:gdLst>
                <a:gd name="T0" fmla="*/ 97 w 139"/>
                <a:gd name="T1" fmla="*/ 105 h 156"/>
                <a:gd name="T2" fmla="*/ 137 w 139"/>
                <a:gd name="T3" fmla="*/ 112 h 156"/>
                <a:gd name="T4" fmla="*/ 113 w 139"/>
                <a:gd name="T5" fmla="*/ 144 h 156"/>
                <a:gd name="T6" fmla="*/ 72 w 139"/>
                <a:gd name="T7" fmla="*/ 156 h 156"/>
                <a:gd name="T8" fmla="*/ 14 w 139"/>
                <a:gd name="T9" fmla="*/ 130 h 156"/>
                <a:gd name="T10" fmla="*/ 0 w 139"/>
                <a:gd name="T11" fmla="*/ 79 h 156"/>
                <a:gd name="T12" fmla="*/ 19 w 139"/>
                <a:gd name="T13" fmla="*/ 21 h 156"/>
                <a:gd name="T14" fmla="*/ 68 w 139"/>
                <a:gd name="T15" fmla="*/ 0 h 156"/>
                <a:gd name="T16" fmla="*/ 120 w 139"/>
                <a:gd name="T17" fmla="*/ 22 h 156"/>
                <a:gd name="T18" fmla="*/ 139 w 139"/>
                <a:gd name="T19" fmla="*/ 89 h 156"/>
                <a:gd name="T20" fmla="*/ 40 w 139"/>
                <a:gd name="T21" fmla="*/ 89 h 156"/>
                <a:gd name="T22" fmla="*/ 50 w 139"/>
                <a:gd name="T23" fmla="*/ 117 h 156"/>
                <a:gd name="T24" fmla="*/ 72 w 139"/>
                <a:gd name="T25" fmla="*/ 126 h 156"/>
                <a:gd name="T26" fmla="*/ 88 w 139"/>
                <a:gd name="T27" fmla="*/ 121 h 156"/>
                <a:gd name="T28" fmla="*/ 97 w 139"/>
                <a:gd name="T29" fmla="*/ 105 h 156"/>
                <a:gd name="T30" fmla="*/ 100 w 139"/>
                <a:gd name="T31" fmla="*/ 65 h 156"/>
                <a:gd name="T32" fmla="*/ 91 w 139"/>
                <a:gd name="T33" fmla="*/ 39 h 156"/>
                <a:gd name="T34" fmla="*/ 70 w 139"/>
                <a:gd name="T35" fmla="*/ 30 h 156"/>
                <a:gd name="T36" fmla="*/ 49 w 139"/>
                <a:gd name="T37" fmla="*/ 40 h 156"/>
                <a:gd name="T38" fmla="*/ 41 w 139"/>
                <a:gd name="T39" fmla="*/ 65 h 156"/>
                <a:gd name="T40" fmla="*/ 100 w 139"/>
                <a:gd name="T41" fmla="*/ 65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9" h="156">
                  <a:moveTo>
                    <a:pt x="97" y="105"/>
                  </a:moveTo>
                  <a:cubicBezTo>
                    <a:pt x="137" y="112"/>
                    <a:pt x="137" y="112"/>
                    <a:pt x="137" y="112"/>
                  </a:cubicBezTo>
                  <a:cubicBezTo>
                    <a:pt x="131" y="126"/>
                    <a:pt x="123" y="137"/>
                    <a:pt x="113" y="144"/>
                  </a:cubicBezTo>
                  <a:cubicBezTo>
                    <a:pt x="102" y="152"/>
                    <a:pt x="88" y="156"/>
                    <a:pt x="72" y="156"/>
                  </a:cubicBezTo>
                  <a:cubicBezTo>
                    <a:pt x="46" y="156"/>
                    <a:pt x="27" y="147"/>
                    <a:pt x="14" y="130"/>
                  </a:cubicBezTo>
                  <a:cubicBezTo>
                    <a:pt x="5" y="117"/>
                    <a:pt x="0" y="100"/>
                    <a:pt x="0" y="79"/>
                  </a:cubicBezTo>
                  <a:cubicBezTo>
                    <a:pt x="0" y="54"/>
                    <a:pt x="6" y="35"/>
                    <a:pt x="19" y="21"/>
                  </a:cubicBezTo>
                  <a:cubicBezTo>
                    <a:pt x="32" y="7"/>
                    <a:pt x="48" y="0"/>
                    <a:pt x="68" y="0"/>
                  </a:cubicBezTo>
                  <a:cubicBezTo>
                    <a:pt x="90" y="0"/>
                    <a:pt x="107" y="8"/>
                    <a:pt x="120" y="22"/>
                  </a:cubicBezTo>
                  <a:cubicBezTo>
                    <a:pt x="133" y="37"/>
                    <a:pt x="139" y="59"/>
                    <a:pt x="139" y="89"/>
                  </a:cubicBezTo>
                  <a:cubicBezTo>
                    <a:pt x="40" y="89"/>
                    <a:pt x="40" y="89"/>
                    <a:pt x="40" y="89"/>
                  </a:cubicBezTo>
                  <a:cubicBezTo>
                    <a:pt x="40" y="101"/>
                    <a:pt x="43" y="110"/>
                    <a:pt x="50" y="117"/>
                  </a:cubicBezTo>
                  <a:cubicBezTo>
                    <a:pt x="56" y="123"/>
                    <a:pt x="63" y="126"/>
                    <a:pt x="72" y="126"/>
                  </a:cubicBezTo>
                  <a:cubicBezTo>
                    <a:pt x="78" y="126"/>
                    <a:pt x="84" y="125"/>
                    <a:pt x="88" y="121"/>
                  </a:cubicBezTo>
                  <a:cubicBezTo>
                    <a:pt x="92" y="118"/>
                    <a:pt x="95" y="112"/>
                    <a:pt x="97" y="105"/>
                  </a:cubicBezTo>
                  <a:close/>
                  <a:moveTo>
                    <a:pt x="100" y="65"/>
                  </a:moveTo>
                  <a:cubicBezTo>
                    <a:pt x="99" y="54"/>
                    <a:pt x="96" y="45"/>
                    <a:pt x="91" y="39"/>
                  </a:cubicBezTo>
                  <a:cubicBezTo>
                    <a:pt x="85" y="33"/>
                    <a:pt x="78" y="30"/>
                    <a:pt x="70" y="30"/>
                  </a:cubicBezTo>
                  <a:cubicBezTo>
                    <a:pt x="62" y="30"/>
                    <a:pt x="55" y="33"/>
                    <a:pt x="49" y="40"/>
                  </a:cubicBezTo>
                  <a:cubicBezTo>
                    <a:pt x="43" y="46"/>
                    <a:pt x="41" y="54"/>
                    <a:pt x="41" y="65"/>
                  </a:cubicBezTo>
                  <a:lnTo>
                    <a:pt x="100" y="65"/>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04" name="Freeform 48"/>
            <p:cNvSpPr>
              <a:spLocks/>
            </p:cNvSpPr>
            <p:nvPr/>
          </p:nvSpPr>
          <p:spPr bwMode="auto">
            <a:xfrm>
              <a:off x="8035926" y="2817813"/>
              <a:ext cx="160338" cy="179388"/>
            </a:xfrm>
            <a:custGeom>
              <a:avLst/>
              <a:gdLst>
                <a:gd name="T0" fmla="*/ 0 w 139"/>
                <a:gd name="T1" fmla="*/ 110 h 156"/>
                <a:gd name="T2" fmla="*/ 39 w 139"/>
                <a:gd name="T3" fmla="*/ 104 h 156"/>
                <a:gd name="T4" fmla="*/ 50 w 139"/>
                <a:gd name="T5" fmla="*/ 121 h 156"/>
                <a:gd name="T6" fmla="*/ 71 w 139"/>
                <a:gd name="T7" fmla="*/ 127 h 156"/>
                <a:gd name="T8" fmla="*/ 94 w 139"/>
                <a:gd name="T9" fmla="*/ 122 h 156"/>
                <a:gd name="T10" fmla="*/ 99 w 139"/>
                <a:gd name="T11" fmla="*/ 111 h 156"/>
                <a:gd name="T12" fmla="*/ 96 w 139"/>
                <a:gd name="T13" fmla="*/ 104 h 156"/>
                <a:gd name="T14" fmla="*/ 83 w 139"/>
                <a:gd name="T15" fmla="*/ 99 h 156"/>
                <a:gd name="T16" fmla="*/ 23 w 139"/>
                <a:gd name="T17" fmla="*/ 79 h 156"/>
                <a:gd name="T18" fmla="*/ 5 w 139"/>
                <a:gd name="T19" fmla="*/ 46 h 156"/>
                <a:gd name="T20" fmla="*/ 21 w 139"/>
                <a:gd name="T21" fmla="*/ 13 h 156"/>
                <a:gd name="T22" fmla="*/ 68 w 139"/>
                <a:gd name="T23" fmla="*/ 0 h 156"/>
                <a:gd name="T24" fmla="*/ 113 w 139"/>
                <a:gd name="T25" fmla="*/ 10 h 156"/>
                <a:gd name="T26" fmla="*/ 134 w 139"/>
                <a:gd name="T27" fmla="*/ 40 h 156"/>
                <a:gd name="T28" fmla="*/ 97 w 139"/>
                <a:gd name="T29" fmla="*/ 46 h 156"/>
                <a:gd name="T30" fmla="*/ 88 w 139"/>
                <a:gd name="T31" fmla="*/ 33 h 156"/>
                <a:gd name="T32" fmla="*/ 69 w 139"/>
                <a:gd name="T33" fmla="*/ 29 h 156"/>
                <a:gd name="T34" fmla="*/ 46 w 139"/>
                <a:gd name="T35" fmla="*/ 33 h 156"/>
                <a:gd name="T36" fmla="*/ 42 w 139"/>
                <a:gd name="T37" fmla="*/ 41 h 156"/>
                <a:gd name="T38" fmla="*/ 46 w 139"/>
                <a:gd name="T39" fmla="*/ 48 h 156"/>
                <a:gd name="T40" fmla="*/ 83 w 139"/>
                <a:gd name="T41" fmla="*/ 59 h 156"/>
                <a:gd name="T42" fmla="*/ 126 w 139"/>
                <a:gd name="T43" fmla="*/ 77 h 156"/>
                <a:gd name="T44" fmla="*/ 139 w 139"/>
                <a:gd name="T45" fmla="*/ 106 h 156"/>
                <a:gd name="T46" fmla="*/ 122 w 139"/>
                <a:gd name="T47" fmla="*/ 141 h 156"/>
                <a:gd name="T48" fmla="*/ 71 w 139"/>
                <a:gd name="T49" fmla="*/ 156 h 156"/>
                <a:gd name="T50" fmla="*/ 23 w 139"/>
                <a:gd name="T51" fmla="*/ 143 h 156"/>
                <a:gd name="T52" fmla="*/ 0 w 139"/>
                <a:gd name="T53" fmla="*/ 11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39" h="156">
                  <a:moveTo>
                    <a:pt x="0" y="110"/>
                  </a:moveTo>
                  <a:cubicBezTo>
                    <a:pt x="39" y="104"/>
                    <a:pt x="39" y="104"/>
                    <a:pt x="39" y="104"/>
                  </a:cubicBezTo>
                  <a:cubicBezTo>
                    <a:pt x="41" y="112"/>
                    <a:pt x="44" y="117"/>
                    <a:pt x="50" y="121"/>
                  </a:cubicBezTo>
                  <a:cubicBezTo>
                    <a:pt x="55" y="125"/>
                    <a:pt x="62" y="127"/>
                    <a:pt x="71" y="127"/>
                  </a:cubicBezTo>
                  <a:cubicBezTo>
                    <a:pt x="81" y="127"/>
                    <a:pt x="89" y="125"/>
                    <a:pt x="94" y="122"/>
                  </a:cubicBezTo>
                  <a:cubicBezTo>
                    <a:pt x="98" y="119"/>
                    <a:pt x="99" y="116"/>
                    <a:pt x="99" y="111"/>
                  </a:cubicBezTo>
                  <a:cubicBezTo>
                    <a:pt x="99" y="108"/>
                    <a:pt x="98" y="106"/>
                    <a:pt x="96" y="104"/>
                  </a:cubicBezTo>
                  <a:cubicBezTo>
                    <a:pt x="95" y="102"/>
                    <a:pt x="90" y="100"/>
                    <a:pt x="83" y="99"/>
                  </a:cubicBezTo>
                  <a:cubicBezTo>
                    <a:pt x="52" y="92"/>
                    <a:pt x="31" y="85"/>
                    <a:pt x="23" y="79"/>
                  </a:cubicBezTo>
                  <a:cubicBezTo>
                    <a:pt x="11" y="71"/>
                    <a:pt x="5" y="60"/>
                    <a:pt x="5" y="46"/>
                  </a:cubicBezTo>
                  <a:cubicBezTo>
                    <a:pt x="5" y="33"/>
                    <a:pt x="10" y="22"/>
                    <a:pt x="21" y="13"/>
                  </a:cubicBezTo>
                  <a:cubicBezTo>
                    <a:pt x="31" y="5"/>
                    <a:pt x="47" y="0"/>
                    <a:pt x="68" y="0"/>
                  </a:cubicBezTo>
                  <a:cubicBezTo>
                    <a:pt x="88" y="0"/>
                    <a:pt x="103" y="4"/>
                    <a:pt x="113" y="10"/>
                  </a:cubicBezTo>
                  <a:cubicBezTo>
                    <a:pt x="123" y="17"/>
                    <a:pt x="130" y="27"/>
                    <a:pt x="134" y="40"/>
                  </a:cubicBezTo>
                  <a:cubicBezTo>
                    <a:pt x="97" y="46"/>
                    <a:pt x="97" y="46"/>
                    <a:pt x="97" y="46"/>
                  </a:cubicBezTo>
                  <a:cubicBezTo>
                    <a:pt x="95" y="41"/>
                    <a:pt x="92" y="36"/>
                    <a:pt x="88" y="33"/>
                  </a:cubicBezTo>
                  <a:cubicBezTo>
                    <a:pt x="83" y="30"/>
                    <a:pt x="77" y="29"/>
                    <a:pt x="69" y="29"/>
                  </a:cubicBezTo>
                  <a:cubicBezTo>
                    <a:pt x="58" y="29"/>
                    <a:pt x="51" y="30"/>
                    <a:pt x="46" y="33"/>
                  </a:cubicBezTo>
                  <a:cubicBezTo>
                    <a:pt x="43" y="35"/>
                    <a:pt x="42" y="38"/>
                    <a:pt x="42" y="41"/>
                  </a:cubicBezTo>
                  <a:cubicBezTo>
                    <a:pt x="42" y="44"/>
                    <a:pt x="43" y="46"/>
                    <a:pt x="46" y="48"/>
                  </a:cubicBezTo>
                  <a:cubicBezTo>
                    <a:pt x="49" y="51"/>
                    <a:pt x="62" y="54"/>
                    <a:pt x="83" y="59"/>
                  </a:cubicBezTo>
                  <a:cubicBezTo>
                    <a:pt x="104" y="64"/>
                    <a:pt x="118" y="70"/>
                    <a:pt x="126" y="77"/>
                  </a:cubicBezTo>
                  <a:cubicBezTo>
                    <a:pt x="135" y="84"/>
                    <a:pt x="139" y="93"/>
                    <a:pt x="139" y="106"/>
                  </a:cubicBezTo>
                  <a:cubicBezTo>
                    <a:pt x="139" y="119"/>
                    <a:pt x="133" y="131"/>
                    <a:pt x="122" y="141"/>
                  </a:cubicBezTo>
                  <a:cubicBezTo>
                    <a:pt x="110" y="151"/>
                    <a:pt x="93" y="156"/>
                    <a:pt x="71" y="156"/>
                  </a:cubicBezTo>
                  <a:cubicBezTo>
                    <a:pt x="51" y="156"/>
                    <a:pt x="35" y="152"/>
                    <a:pt x="23" y="143"/>
                  </a:cubicBezTo>
                  <a:cubicBezTo>
                    <a:pt x="11" y="135"/>
                    <a:pt x="3" y="124"/>
                    <a:pt x="0" y="110"/>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05" name="Freeform 49"/>
            <p:cNvSpPr>
              <a:spLocks/>
            </p:cNvSpPr>
            <p:nvPr/>
          </p:nvSpPr>
          <p:spPr bwMode="auto">
            <a:xfrm>
              <a:off x="7731126" y="3417888"/>
              <a:ext cx="187325" cy="238125"/>
            </a:xfrm>
            <a:custGeom>
              <a:avLst/>
              <a:gdLst>
                <a:gd name="T0" fmla="*/ 0 w 118"/>
                <a:gd name="T1" fmla="*/ 150 h 150"/>
                <a:gd name="T2" fmla="*/ 0 w 118"/>
                <a:gd name="T3" fmla="*/ 0 h 150"/>
                <a:gd name="T4" fmla="*/ 29 w 118"/>
                <a:gd name="T5" fmla="*/ 0 h 150"/>
                <a:gd name="T6" fmla="*/ 90 w 118"/>
                <a:gd name="T7" fmla="*/ 100 h 150"/>
                <a:gd name="T8" fmla="*/ 90 w 118"/>
                <a:gd name="T9" fmla="*/ 0 h 150"/>
                <a:gd name="T10" fmla="*/ 118 w 118"/>
                <a:gd name="T11" fmla="*/ 0 h 150"/>
                <a:gd name="T12" fmla="*/ 118 w 118"/>
                <a:gd name="T13" fmla="*/ 150 h 150"/>
                <a:gd name="T14" fmla="*/ 88 w 118"/>
                <a:gd name="T15" fmla="*/ 150 h 150"/>
                <a:gd name="T16" fmla="*/ 28 w 118"/>
                <a:gd name="T17" fmla="*/ 53 h 150"/>
                <a:gd name="T18" fmla="*/ 28 w 118"/>
                <a:gd name="T19" fmla="*/ 150 h 150"/>
                <a:gd name="T20" fmla="*/ 0 w 118"/>
                <a:gd name="T21" fmla="*/ 15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8" h="150">
                  <a:moveTo>
                    <a:pt x="0" y="150"/>
                  </a:moveTo>
                  <a:lnTo>
                    <a:pt x="0" y="0"/>
                  </a:lnTo>
                  <a:lnTo>
                    <a:pt x="29" y="0"/>
                  </a:lnTo>
                  <a:lnTo>
                    <a:pt x="90" y="100"/>
                  </a:lnTo>
                  <a:lnTo>
                    <a:pt x="90" y="0"/>
                  </a:lnTo>
                  <a:lnTo>
                    <a:pt x="118" y="0"/>
                  </a:lnTo>
                  <a:lnTo>
                    <a:pt x="118" y="150"/>
                  </a:lnTo>
                  <a:lnTo>
                    <a:pt x="88" y="150"/>
                  </a:lnTo>
                  <a:lnTo>
                    <a:pt x="28" y="53"/>
                  </a:lnTo>
                  <a:lnTo>
                    <a:pt x="28" y="150"/>
                  </a:lnTo>
                  <a:lnTo>
                    <a:pt x="0" y="150"/>
                  </a:ln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sp>
          <p:nvSpPr>
            <p:cNvPr id="306" name="Freeform 50"/>
            <p:cNvSpPr>
              <a:spLocks noEditPoints="1"/>
            </p:cNvSpPr>
            <p:nvPr/>
          </p:nvSpPr>
          <p:spPr bwMode="auto">
            <a:xfrm>
              <a:off x="7958138" y="3479801"/>
              <a:ext cx="177800" cy="179388"/>
            </a:xfrm>
            <a:custGeom>
              <a:avLst/>
              <a:gdLst>
                <a:gd name="T0" fmla="*/ 0 w 154"/>
                <a:gd name="T1" fmla="*/ 75 h 155"/>
                <a:gd name="T2" fmla="*/ 10 w 154"/>
                <a:gd name="T3" fmla="*/ 37 h 155"/>
                <a:gd name="T4" fmla="*/ 37 w 154"/>
                <a:gd name="T5" fmla="*/ 9 h 155"/>
                <a:gd name="T6" fmla="*/ 77 w 154"/>
                <a:gd name="T7" fmla="*/ 0 h 155"/>
                <a:gd name="T8" fmla="*/ 132 w 154"/>
                <a:gd name="T9" fmla="*/ 22 h 155"/>
                <a:gd name="T10" fmla="*/ 154 w 154"/>
                <a:gd name="T11" fmla="*/ 77 h 155"/>
                <a:gd name="T12" fmla="*/ 132 w 154"/>
                <a:gd name="T13" fmla="*/ 133 h 155"/>
                <a:gd name="T14" fmla="*/ 77 w 154"/>
                <a:gd name="T15" fmla="*/ 155 h 155"/>
                <a:gd name="T16" fmla="*/ 38 w 154"/>
                <a:gd name="T17" fmla="*/ 146 h 155"/>
                <a:gd name="T18" fmla="*/ 10 w 154"/>
                <a:gd name="T19" fmla="*/ 119 h 155"/>
                <a:gd name="T20" fmla="*/ 0 w 154"/>
                <a:gd name="T21" fmla="*/ 75 h 155"/>
                <a:gd name="T22" fmla="*/ 41 w 154"/>
                <a:gd name="T23" fmla="*/ 77 h 155"/>
                <a:gd name="T24" fmla="*/ 51 w 154"/>
                <a:gd name="T25" fmla="*/ 111 h 155"/>
                <a:gd name="T26" fmla="*/ 77 w 154"/>
                <a:gd name="T27" fmla="*/ 123 h 155"/>
                <a:gd name="T28" fmla="*/ 103 w 154"/>
                <a:gd name="T29" fmla="*/ 111 h 155"/>
                <a:gd name="T30" fmla="*/ 113 w 154"/>
                <a:gd name="T31" fmla="*/ 77 h 155"/>
                <a:gd name="T32" fmla="*/ 103 w 154"/>
                <a:gd name="T33" fmla="*/ 44 h 155"/>
                <a:gd name="T34" fmla="*/ 77 w 154"/>
                <a:gd name="T35" fmla="*/ 32 h 155"/>
                <a:gd name="T36" fmla="*/ 51 w 154"/>
                <a:gd name="T37" fmla="*/ 44 h 155"/>
                <a:gd name="T38" fmla="*/ 41 w 154"/>
                <a:gd name="T39" fmla="*/ 77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4" h="155">
                  <a:moveTo>
                    <a:pt x="0" y="75"/>
                  </a:moveTo>
                  <a:cubicBezTo>
                    <a:pt x="0" y="62"/>
                    <a:pt x="3" y="50"/>
                    <a:pt x="10" y="37"/>
                  </a:cubicBezTo>
                  <a:cubicBezTo>
                    <a:pt x="16" y="25"/>
                    <a:pt x="25" y="16"/>
                    <a:pt x="37" y="9"/>
                  </a:cubicBezTo>
                  <a:cubicBezTo>
                    <a:pt x="49" y="3"/>
                    <a:pt x="62" y="0"/>
                    <a:pt x="77" y="0"/>
                  </a:cubicBezTo>
                  <a:cubicBezTo>
                    <a:pt x="99" y="0"/>
                    <a:pt x="118" y="7"/>
                    <a:pt x="132" y="22"/>
                  </a:cubicBezTo>
                  <a:cubicBezTo>
                    <a:pt x="147" y="36"/>
                    <a:pt x="154" y="55"/>
                    <a:pt x="154" y="77"/>
                  </a:cubicBezTo>
                  <a:cubicBezTo>
                    <a:pt x="154" y="100"/>
                    <a:pt x="147" y="118"/>
                    <a:pt x="132" y="133"/>
                  </a:cubicBezTo>
                  <a:cubicBezTo>
                    <a:pt x="117" y="148"/>
                    <a:pt x="99" y="155"/>
                    <a:pt x="77" y="155"/>
                  </a:cubicBezTo>
                  <a:cubicBezTo>
                    <a:pt x="64" y="155"/>
                    <a:pt x="51" y="152"/>
                    <a:pt x="38" y="146"/>
                  </a:cubicBezTo>
                  <a:cubicBezTo>
                    <a:pt x="26" y="140"/>
                    <a:pt x="16" y="131"/>
                    <a:pt x="10" y="119"/>
                  </a:cubicBezTo>
                  <a:cubicBezTo>
                    <a:pt x="3" y="107"/>
                    <a:pt x="0" y="92"/>
                    <a:pt x="0" y="75"/>
                  </a:cubicBezTo>
                  <a:close/>
                  <a:moveTo>
                    <a:pt x="41" y="77"/>
                  </a:moveTo>
                  <a:cubicBezTo>
                    <a:pt x="41" y="92"/>
                    <a:pt x="44" y="103"/>
                    <a:pt x="51" y="111"/>
                  </a:cubicBezTo>
                  <a:cubicBezTo>
                    <a:pt x="58" y="119"/>
                    <a:pt x="67" y="123"/>
                    <a:pt x="77" y="123"/>
                  </a:cubicBezTo>
                  <a:cubicBezTo>
                    <a:pt x="87" y="123"/>
                    <a:pt x="96" y="119"/>
                    <a:pt x="103" y="111"/>
                  </a:cubicBezTo>
                  <a:cubicBezTo>
                    <a:pt x="110" y="103"/>
                    <a:pt x="113" y="92"/>
                    <a:pt x="113" y="77"/>
                  </a:cubicBezTo>
                  <a:cubicBezTo>
                    <a:pt x="113" y="63"/>
                    <a:pt x="110" y="51"/>
                    <a:pt x="103" y="44"/>
                  </a:cubicBezTo>
                  <a:cubicBezTo>
                    <a:pt x="96" y="36"/>
                    <a:pt x="87" y="32"/>
                    <a:pt x="77" y="32"/>
                  </a:cubicBezTo>
                  <a:cubicBezTo>
                    <a:pt x="67" y="32"/>
                    <a:pt x="58" y="36"/>
                    <a:pt x="51" y="44"/>
                  </a:cubicBezTo>
                  <a:cubicBezTo>
                    <a:pt x="44" y="51"/>
                    <a:pt x="41" y="63"/>
                    <a:pt x="41" y="77"/>
                  </a:cubicBezTo>
                  <a:close/>
                </a:path>
              </a:pathLst>
            </a:custGeom>
            <a:solidFill>
              <a:srgbClr val="1B485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121905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464646"/>
                </a:solidFill>
                <a:effectLst/>
                <a:uLnTx/>
                <a:uFillTx/>
                <a:latin typeface="Arial"/>
                <a:ea typeface="+mn-ea"/>
                <a:cs typeface="+mn-cs"/>
              </a:endParaRPr>
            </a:p>
          </p:txBody>
        </p:sp>
      </p:grpSp>
    </p:spTree>
    <p:extLst>
      <p:ext uri="{BB962C8B-B14F-4D97-AF65-F5344CB8AC3E}">
        <p14:creationId xmlns:p14="http://schemas.microsoft.com/office/powerpoint/2010/main" val="187541791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1_Three Topics B">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pPr defTabSz="1219050">
              <a:defRPr/>
            </a:pPr>
            <a:r>
              <a:rPr lang="en-US">
                <a:solidFill>
                  <a:srgbClr val="FFFFFF">
                    <a:lumMod val="75000"/>
                  </a:srgbClr>
                </a:solidFill>
              </a:rPr>
              <a:t>© 2022 Bright Horizons Family Solutions LLC</a:t>
            </a:r>
            <a:endParaRPr lang="en-US" dirty="0">
              <a:solidFill>
                <a:srgbClr val="FFFFFF">
                  <a:lumMod val="75000"/>
                </a:srgbClr>
              </a:solidFill>
            </a:endParaRPr>
          </a:p>
        </p:txBody>
      </p:sp>
      <p:sp>
        <p:nvSpPr>
          <p:cNvPr id="4" name="Slide Number Placeholder 3"/>
          <p:cNvSpPr>
            <a:spLocks noGrp="1"/>
          </p:cNvSpPr>
          <p:nvPr>
            <p:ph type="sldNum" sz="quarter" idx="11"/>
          </p:nvPr>
        </p:nvSpPr>
        <p:spPr/>
        <p:txBody>
          <a:bodyPr/>
          <a:lstStyle/>
          <a:p>
            <a:pPr defTabSz="1219050">
              <a:defRPr/>
            </a:pPr>
            <a:fld id="{F85D7055-D8D7-4305-9FF7-D5D71A1F1507}" type="slidenum">
              <a:rPr lang="en-US" smtClean="0">
                <a:solidFill>
                  <a:srgbClr val="FFFFFF">
                    <a:lumMod val="75000"/>
                  </a:srgbClr>
                </a:solidFill>
              </a:rPr>
              <a:pPr defTabSz="1219050">
                <a:defRPr/>
              </a:pPr>
              <a:t>‹#›</a:t>
            </a:fld>
            <a:endParaRPr lang="en-US" dirty="0">
              <a:solidFill>
                <a:srgbClr val="FFFFFF">
                  <a:lumMod val="75000"/>
                </a:srgbClr>
              </a:solidFill>
            </a:endParaRPr>
          </a:p>
        </p:txBody>
      </p:sp>
      <p:sp>
        <p:nvSpPr>
          <p:cNvPr id="14" name="Text Placeholder 13"/>
          <p:cNvSpPr>
            <a:spLocks noGrp="1"/>
          </p:cNvSpPr>
          <p:nvPr>
            <p:ph type="body" sz="quarter" idx="14" hasCustomPrompt="1"/>
          </p:nvPr>
        </p:nvSpPr>
        <p:spPr>
          <a:xfrm>
            <a:off x="4830638" y="3683717"/>
            <a:ext cx="2510844" cy="717549"/>
          </a:xfrm>
        </p:spPr>
        <p:txBody>
          <a:bodyPr lIns="0" tIns="0" rIns="0" bIns="0" anchor="b">
            <a:noAutofit/>
          </a:bodyPr>
          <a:lstStyle>
            <a:lvl1pPr marL="0" indent="0" algn="ctr">
              <a:lnSpc>
                <a:spcPct val="80000"/>
              </a:lnSpc>
              <a:buNone/>
              <a:defRPr sz="2133">
                <a:solidFill>
                  <a:schemeClr val="accent1"/>
                </a:solidFill>
                <a:latin typeface="+mj-lt"/>
              </a:defRPr>
            </a:lvl1pPr>
          </a:lstStyle>
          <a:p>
            <a:pPr lvl="0"/>
            <a:r>
              <a:rPr lang="en-US" dirty="0"/>
              <a:t>Click To Edit Text Styles</a:t>
            </a:r>
          </a:p>
        </p:txBody>
      </p:sp>
      <p:sp>
        <p:nvSpPr>
          <p:cNvPr id="27" name="Text Placeholder 9"/>
          <p:cNvSpPr>
            <a:spLocks noGrp="1"/>
          </p:cNvSpPr>
          <p:nvPr>
            <p:ph type="body" sz="quarter" idx="23"/>
          </p:nvPr>
        </p:nvSpPr>
        <p:spPr>
          <a:xfrm>
            <a:off x="4832697" y="4490874"/>
            <a:ext cx="2509127" cy="1600213"/>
          </a:xfrm>
        </p:spPr>
        <p:txBody>
          <a:bodyPr lIns="0" tIns="0" rIns="0" bIns="0">
            <a:noAutofit/>
          </a:bodyPr>
          <a:lstStyle>
            <a:lvl1pPr marL="0" indent="0" algn="ctr">
              <a:buNone/>
              <a:defRPr sz="1867">
                <a:solidFill>
                  <a:schemeClr val="tx1"/>
                </a:solidFill>
              </a:defRPr>
            </a:lvl1pPr>
            <a:lvl2pPr marL="609585" indent="0">
              <a:buNone/>
              <a:defRPr sz="3200"/>
            </a:lvl2pPr>
            <a:lvl3pPr marL="1219170" indent="0">
              <a:buNone/>
              <a:defRPr sz="2667"/>
            </a:lvl3pPr>
            <a:lvl4pPr marL="1828754" indent="0">
              <a:buNone/>
              <a:defRPr/>
            </a:lvl4pPr>
            <a:lvl5pPr marL="2438339" indent="0">
              <a:buNone/>
              <a:defRPr/>
            </a:lvl5pPr>
          </a:lstStyle>
          <a:p>
            <a:pPr lvl="0"/>
            <a:r>
              <a:rPr lang="en-US"/>
              <a:t>Click to edit Master text styles</a:t>
            </a:r>
          </a:p>
        </p:txBody>
      </p:sp>
      <p:sp>
        <p:nvSpPr>
          <p:cNvPr id="32" name="Text Placeholder 13"/>
          <p:cNvSpPr>
            <a:spLocks noGrp="1"/>
          </p:cNvSpPr>
          <p:nvPr>
            <p:ph type="body" sz="quarter" idx="24" hasCustomPrompt="1"/>
          </p:nvPr>
        </p:nvSpPr>
        <p:spPr>
          <a:xfrm>
            <a:off x="1158563" y="3683717"/>
            <a:ext cx="2510844" cy="717549"/>
          </a:xfrm>
        </p:spPr>
        <p:txBody>
          <a:bodyPr lIns="0" tIns="0" rIns="0" bIns="0" anchor="b">
            <a:noAutofit/>
          </a:bodyPr>
          <a:lstStyle>
            <a:lvl1pPr marL="0" indent="0" algn="ctr">
              <a:lnSpc>
                <a:spcPct val="80000"/>
              </a:lnSpc>
              <a:buNone/>
              <a:defRPr sz="2133">
                <a:solidFill>
                  <a:schemeClr val="accent4"/>
                </a:solidFill>
                <a:latin typeface="+mj-lt"/>
              </a:defRPr>
            </a:lvl1pPr>
          </a:lstStyle>
          <a:p>
            <a:pPr lvl="0"/>
            <a:r>
              <a:rPr lang="en-US" dirty="0"/>
              <a:t>Click To Edit Text Styles</a:t>
            </a:r>
          </a:p>
        </p:txBody>
      </p:sp>
      <p:sp>
        <p:nvSpPr>
          <p:cNvPr id="33" name="Text Placeholder 9"/>
          <p:cNvSpPr>
            <a:spLocks noGrp="1"/>
          </p:cNvSpPr>
          <p:nvPr>
            <p:ph type="body" sz="quarter" idx="25"/>
          </p:nvPr>
        </p:nvSpPr>
        <p:spPr>
          <a:xfrm>
            <a:off x="1160622" y="4490874"/>
            <a:ext cx="2509127" cy="1600213"/>
          </a:xfrm>
        </p:spPr>
        <p:txBody>
          <a:bodyPr lIns="0" tIns="0" rIns="0" bIns="0">
            <a:noAutofit/>
          </a:bodyPr>
          <a:lstStyle>
            <a:lvl1pPr marL="0" indent="0" algn="ctr">
              <a:buNone/>
              <a:defRPr sz="1867">
                <a:solidFill>
                  <a:schemeClr val="tx1"/>
                </a:solidFill>
              </a:defRPr>
            </a:lvl1pPr>
            <a:lvl2pPr marL="609585" indent="0">
              <a:buNone/>
              <a:defRPr sz="3200"/>
            </a:lvl2pPr>
            <a:lvl3pPr marL="1219170" indent="0">
              <a:buNone/>
              <a:defRPr sz="2667"/>
            </a:lvl3pPr>
            <a:lvl4pPr marL="1828754" indent="0">
              <a:buNone/>
              <a:defRPr/>
            </a:lvl4pPr>
            <a:lvl5pPr marL="2438339" indent="0">
              <a:buNone/>
              <a:defRPr/>
            </a:lvl5pPr>
          </a:lstStyle>
          <a:p>
            <a:pPr lvl="0"/>
            <a:r>
              <a:rPr lang="en-US"/>
              <a:t>Click to edit Master text styles</a:t>
            </a:r>
          </a:p>
        </p:txBody>
      </p:sp>
      <p:sp>
        <p:nvSpPr>
          <p:cNvPr id="34" name="Text Placeholder 13"/>
          <p:cNvSpPr>
            <a:spLocks noGrp="1"/>
          </p:cNvSpPr>
          <p:nvPr>
            <p:ph type="body" sz="quarter" idx="26" hasCustomPrompt="1"/>
          </p:nvPr>
        </p:nvSpPr>
        <p:spPr>
          <a:xfrm>
            <a:off x="8502714" y="3684377"/>
            <a:ext cx="2510844" cy="717549"/>
          </a:xfrm>
        </p:spPr>
        <p:txBody>
          <a:bodyPr lIns="0" tIns="0" rIns="0" bIns="0" anchor="b">
            <a:noAutofit/>
          </a:bodyPr>
          <a:lstStyle>
            <a:lvl1pPr marL="0" indent="0" algn="ctr">
              <a:lnSpc>
                <a:spcPct val="80000"/>
              </a:lnSpc>
              <a:buNone/>
              <a:defRPr sz="2133">
                <a:solidFill>
                  <a:schemeClr val="accent3"/>
                </a:solidFill>
                <a:latin typeface="+mj-lt"/>
              </a:defRPr>
            </a:lvl1pPr>
          </a:lstStyle>
          <a:p>
            <a:pPr lvl="0"/>
            <a:r>
              <a:rPr lang="en-US" dirty="0"/>
              <a:t>Click To Edit Text Styles</a:t>
            </a:r>
          </a:p>
        </p:txBody>
      </p:sp>
      <p:sp>
        <p:nvSpPr>
          <p:cNvPr id="35" name="Text Placeholder 9"/>
          <p:cNvSpPr>
            <a:spLocks noGrp="1"/>
          </p:cNvSpPr>
          <p:nvPr>
            <p:ph type="body" sz="quarter" idx="27"/>
          </p:nvPr>
        </p:nvSpPr>
        <p:spPr>
          <a:xfrm>
            <a:off x="8504773" y="4491534"/>
            <a:ext cx="2509127" cy="1600213"/>
          </a:xfrm>
        </p:spPr>
        <p:txBody>
          <a:bodyPr lIns="0" tIns="0" rIns="0" bIns="0">
            <a:noAutofit/>
          </a:bodyPr>
          <a:lstStyle>
            <a:lvl1pPr marL="0" indent="0" algn="ctr">
              <a:buNone/>
              <a:defRPr sz="1867">
                <a:solidFill>
                  <a:schemeClr val="tx1"/>
                </a:solidFill>
              </a:defRPr>
            </a:lvl1pPr>
            <a:lvl2pPr marL="609585" indent="0">
              <a:buNone/>
              <a:defRPr sz="3200"/>
            </a:lvl2pPr>
            <a:lvl3pPr marL="1219170" indent="0">
              <a:buNone/>
              <a:defRPr sz="2667"/>
            </a:lvl3pPr>
            <a:lvl4pPr marL="1828754" indent="0">
              <a:buNone/>
              <a:defRPr/>
            </a:lvl4pPr>
            <a:lvl5pPr marL="2438339" indent="0">
              <a:buNone/>
              <a:defRPr/>
            </a:lvl5pPr>
          </a:lstStyle>
          <a:p>
            <a:pPr lvl="0"/>
            <a:r>
              <a:rPr lang="en-US"/>
              <a:t>Click to edit Master text styles</a:t>
            </a:r>
          </a:p>
        </p:txBody>
      </p:sp>
      <p:sp>
        <p:nvSpPr>
          <p:cNvPr id="19" name="Picture Placeholder 10"/>
          <p:cNvSpPr>
            <a:spLocks noGrp="1" noChangeAspect="1"/>
          </p:cNvSpPr>
          <p:nvPr>
            <p:ph type="pic" sz="quarter" idx="13"/>
          </p:nvPr>
        </p:nvSpPr>
        <p:spPr>
          <a:xfrm>
            <a:off x="719300" y="1371602"/>
            <a:ext cx="3368365" cy="2057399"/>
          </a:xfrm>
          <a:ln w="28575">
            <a:noFill/>
          </a:ln>
        </p:spPr>
        <p:txBody>
          <a:bodyPr anchor="ctr">
            <a:normAutofit/>
          </a:bodyPr>
          <a:lstStyle>
            <a:lvl1pPr marL="0" indent="0" algn="ctr">
              <a:buNone/>
              <a:defRPr sz="1867" baseline="0">
                <a:solidFill>
                  <a:schemeClr val="bg1">
                    <a:lumMod val="65000"/>
                  </a:schemeClr>
                </a:solidFill>
              </a:defRPr>
            </a:lvl1pPr>
          </a:lstStyle>
          <a:p>
            <a:r>
              <a:rPr lang="en-US" dirty="0"/>
              <a:t>Click icon to add picture</a:t>
            </a:r>
          </a:p>
        </p:txBody>
      </p:sp>
      <p:sp>
        <p:nvSpPr>
          <p:cNvPr id="20" name="Picture Placeholder 10"/>
          <p:cNvSpPr>
            <a:spLocks noGrp="1" noChangeAspect="1"/>
          </p:cNvSpPr>
          <p:nvPr>
            <p:ph type="pic" sz="quarter" idx="28"/>
          </p:nvPr>
        </p:nvSpPr>
        <p:spPr>
          <a:xfrm>
            <a:off x="4386683" y="1371602"/>
            <a:ext cx="3368365" cy="2057399"/>
          </a:xfrm>
          <a:ln w="28575">
            <a:noFill/>
          </a:ln>
        </p:spPr>
        <p:txBody>
          <a:bodyPr anchor="ctr">
            <a:normAutofit/>
          </a:bodyPr>
          <a:lstStyle>
            <a:lvl1pPr marL="0" indent="0" algn="ctr">
              <a:buNone/>
              <a:defRPr sz="1867" baseline="0">
                <a:solidFill>
                  <a:schemeClr val="bg1">
                    <a:lumMod val="65000"/>
                  </a:schemeClr>
                </a:solidFill>
              </a:defRPr>
            </a:lvl1pPr>
          </a:lstStyle>
          <a:p>
            <a:r>
              <a:rPr lang="en-US" dirty="0"/>
              <a:t>Click icon to add picture</a:t>
            </a:r>
          </a:p>
        </p:txBody>
      </p:sp>
      <p:sp>
        <p:nvSpPr>
          <p:cNvPr id="22" name="Picture Placeholder 10"/>
          <p:cNvSpPr>
            <a:spLocks noGrp="1" noChangeAspect="1"/>
          </p:cNvSpPr>
          <p:nvPr>
            <p:ph type="pic" sz="quarter" idx="29"/>
          </p:nvPr>
        </p:nvSpPr>
        <p:spPr>
          <a:xfrm>
            <a:off x="8054066" y="1371602"/>
            <a:ext cx="3368365" cy="2057399"/>
          </a:xfrm>
          <a:ln w="28575">
            <a:noFill/>
          </a:ln>
        </p:spPr>
        <p:txBody>
          <a:bodyPr anchor="ctr">
            <a:normAutofit/>
          </a:bodyPr>
          <a:lstStyle>
            <a:lvl1pPr marL="0" indent="0" algn="ctr">
              <a:buNone/>
              <a:defRPr sz="1867" baseline="0">
                <a:solidFill>
                  <a:schemeClr val="bg1">
                    <a:lumMod val="65000"/>
                  </a:schemeClr>
                </a:solidFill>
              </a:defRPr>
            </a:lvl1pPr>
          </a:lstStyle>
          <a:p>
            <a:r>
              <a:rPr lang="en-US" dirty="0"/>
              <a:t>Click icon to add picture</a:t>
            </a:r>
          </a:p>
        </p:txBody>
      </p:sp>
    </p:spTree>
    <p:extLst>
      <p:ext uri="{BB962C8B-B14F-4D97-AF65-F5344CB8AC3E}">
        <p14:creationId xmlns:p14="http://schemas.microsoft.com/office/powerpoint/2010/main" val="283611235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3_Dark Blue">
    <p:bg>
      <p:bgPr>
        <a:solidFill>
          <a:srgbClr val="1A475F"/>
        </a:solidFill>
        <a:effectLst/>
      </p:bgPr>
    </p:bg>
    <p:spTree>
      <p:nvGrpSpPr>
        <p:cNvPr id="1" name=""/>
        <p:cNvGrpSpPr/>
        <p:nvPr/>
      </p:nvGrpSpPr>
      <p:grpSpPr>
        <a:xfrm>
          <a:off x="0" y="0"/>
          <a:ext cx="0" cy="0"/>
          <a:chOff x="0" y="0"/>
          <a:chExt cx="0" cy="0"/>
        </a:xfrm>
      </p:grpSpPr>
      <p:sp>
        <p:nvSpPr>
          <p:cNvPr id="4" name="Slide Number">
            <a:extLst>
              <a:ext uri="{FF2B5EF4-FFF2-40B4-BE49-F238E27FC236}">
                <a16:creationId xmlns:a16="http://schemas.microsoft.com/office/drawing/2014/main" id="{E4934DFE-70F0-9F96-E11D-2D7C12BDD447}"/>
              </a:ext>
            </a:extLst>
          </p:cNvPr>
          <p:cNvSpPr txBox="1">
            <a:spLocks noGrp="1"/>
          </p:cNvSpPr>
          <p:nvPr>
            <p:ph type="sldNum" sz="quarter" idx="2"/>
          </p:nvPr>
        </p:nvSpPr>
        <p:spPr>
          <a:xfrm>
            <a:off x="11689773" y="6608521"/>
            <a:ext cx="256919" cy="105392"/>
          </a:xfrm>
          <a:prstGeom prst="rect">
            <a:avLst/>
          </a:prstGeom>
        </p:spPr>
        <p:txBody>
          <a:bodyPr/>
          <a:lstStyle>
            <a:lvl1pPr>
              <a:defRPr>
                <a:solidFill>
                  <a:schemeClr val="bg2">
                    <a:lumMod val="90000"/>
                  </a:schemeClr>
                </a:solidFill>
                <a:latin typeface="+mn-lt"/>
              </a:defRPr>
            </a:lvl1pPr>
          </a:lstStyle>
          <a:p>
            <a:fld id="{86CB4B4D-7CA3-9044-876B-883B54F8677D}" type="slidenum">
              <a:rPr lang="en-US" smtClean="0"/>
              <a:pPr/>
              <a:t>‹#›</a:t>
            </a:fld>
            <a:endParaRPr lang="en-US" dirty="0"/>
          </a:p>
        </p:txBody>
      </p:sp>
      <p:sp>
        <p:nvSpPr>
          <p:cNvPr id="2" name="Footer Placeholder 17">
            <a:extLst>
              <a:ext uri="{FF2B5EF4-FFF2-40B4-BE49-F238E27FC236}">
                <a16:creationId xmlns:a16="http://schemas.microsoft.com/office/drawing/2014/main" id="{3331D75B-DD0F-158F-A066-F58A565CBA0D}"/>
              </a:ext>
            </a:extLst>
          </p:cNvPr>
          <p:cNvSpPr>
            <a:spLocks noGrp="1"/>
          </p:cNvSpPr>
          <p:nvPr>
            <p:ph type="ftr" sz="quarter" idx="10"/>
          </p:nvPr>
        </p:nvSpPr>
        <p:spPr>
          <a:xfrm>
            <a:off x="609600" y="6474574"/>
            <a:ext cx="3556000" cy="279401"/>
          </a:xfrm>
        </p:spPr>
        <p:txBody>
          <a:bodyPr/>
          <a:lstStyle/>
          <a:p>
            <a:r>
              <a:rPr lang="en-US" dirty="0"/>
              <a:t>© 2023 Bright Horizons Family Solutions LLC</a:t>
            </a:r>
          </a:p>
        </p:txBody>
      </p:sp>
    </p:spTree>
    <p:extLst>
      <p:ext uri="{BB962C8B-B14F-4D97-AF65-F5344CB8AC3E}">
        <p14:creationId xmlns:p14="http://schemas.microsoft.com/office/powerpoint/2010/main" val="195949724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Bright Teal">
    <p:bg>
      <p:bgPr>
        <a:solidFill>
          <a:srgbClr val="00B0B9"/>
        </a:solidFill>
        <a:effectLst/>
      </p:bgPr>
    </p:bg>
    <p:spTree>
      <p:nvGrpSpPr>
        <p:cNvPr id="1" name=""/>
        <p:cNvGrpSpPr/>
        <p:nvPr/>
      </p:nvGrpSpPr>
      <p:grpSpPr>
        <a:xfrm>
          <a:off x="0" y="0"/>
          <a:ext cx="0" cy="0"/>
          <a:chOff x="0" y="0"/>
          <a:chExt cx="0" cy="0"/>
        </a:xfrm>
      </p:grpSpPr>
      <p:pic>
        <p:nvPicPr>
          <p:cNvPr id="2" name="Picture 1" descr="A picture containing text, clipart&#10;&#10;Description automatically generated">
            <a:extLst>
              <a:ext uri="{FF2B5EF4-FFF2-40B4-BE49-F238E27FC236}">
                <a16:creationId xmlns:a16="http://schemas.microsoft.com/office/drawing/2014/main" id="{23E96750-048B-557E-1BD0-7D11E3D88E41}"/>
              </a:ext>
            </a:extLst>
          </p:cNvPr>
          <p:cNvPicPr>
            <a:picLocks noChangeAspect="1"/>
          </p:cNvPicPr>
          <p:nvPr userDrawn="1"/>
        </p:nvPicPr>
        <p:blipFill>
          <a:blip r:embed="rId2" cstate="screen">
            <a:alphaModFix amt="75000"/>
            <a:extLst>
              <a:ext uri="{28A0092B-C50C-407E-A947-70E740481C1C}">
                <a14:useLocalDpi xmlns:a14="http://schemas.microsoft.com/office/drawing/2010/main"/>
              </a:ext>
            </a:extLst>
          </a:blip>
          <a:stretch>
            <a:fillRect/>
          </a:stretch>
        </p:blipFill>
        <p:spPr>
          <a:xfrm>
            <a:off x="537558" y="6301401"/>
            <a:ext cx="1976068" cy="333936"/>
          </a:xfrm>
          <a:prstGeom prst="rect">
            <a:avLst/>
          </a:prstGeom>
        </p:spPr>
      </p:pic>
    </p:spTree>
    <p:extLst>
      <p:ext uri="{BB962C8B-B14F-4D97-AF65-F5344CB8AC3E}">
        <p14:creationId xmlns:p14="http://schemas.microsoft.com/office/powerpoint/2010/main" val="315181900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userDrawn="1">
  <p:cSld name="1_Full Page Photo">
    <p:spTree>
      <p:nvGrpSpPr>
        <p:cNvPr id="1" name=""/>
        <p:cNvGrpSpPr/>
        <p:nvPr/>
      </p:nvGrpSpPr>
      <p:grpSpPr>
        <a:xfrm>
          <a:off x="0" y="0"/>
          <a:ext cx="0" cy="0"/>
          <a:chOff x="0" y="0"/>
          <a:chExt cx="0" cy="0"/>
        </a:xfrm>
      </p:grpSpPr>
      <p:sp>
        <p:nvSpPr>
          <p:cNvPr id="3" name="Picture Placeholder 2"/>
          <p:cNvSpPr>
            <a:spLocks noGrp="1" noChangeAspect="1"/>
          </p:cNvSpPr>
          <p:nvPr>
            <p:ph type="pic" sz="quarter" idx="10"/>
          </p:nvPr>
        </p:nvSpPr>
        <p:spPr>
          <a:xfrm>
            <a:off x="0" y="0"/>
            <a:ext cx="12192000" cy="6858000"/>
          </a:xfrm>
          <a:ln>
            <a:noFill/>
          </a:ln>
        </p:spPr>
        <p:txBody>
          <a:bodyPr anchor="ctr">
            <a:normAutofit/>
          </a:bodyPr>
          <a:lstStyle>
            <a:lvl1pPr marL="0" indent="0" algn="ctr">
              <a:buNone/>
              <a:defRPr sz="3729">
                <a:solidFill>
                  <a:schemeClr val="bg1">
                    <a:lumMod val="65000"/>
                  </a:schemeClr>
                </a:solidFill>
              </a:defRPr>
            </a:lvl1pPr>
          </a:lstStyle>
          <a:p>
            <a:endParaRPr lang="en-US" dirty="0"/>
          </a:p>
        </p:txBody>
      </p:sp>
      <p:sp>
        <p:nvSpPr>
          <p:cNvPr id="2" name="Footer Placeholder 1"/>
          <p:cNvSpPr>
            <a:spLocks noGrp="1"/>
          </p:cNvSpPr>
          <p:nvPr>
            <p:ph type="ftr" sz="quarter" idx="11"/>
          </p:nvPr>
        </p:nvSpPr>
        <p:spPr>
          <a:xfrm>
            <a:off x="609600" y="6578603"/>
            <a:ext cx="3556000" cy="279401"/>
          </a:xfrm>
          <a:prstGeom prst="rect">
            <a:avLst/>
          </a:prstGeom>
        </p:spPr>
        <p:txBody>
          <a:bodyPr/>
          <a:lstStyle/>
          <a:p>
            <a:pPr algn="l"/>
            <a:r>
              <a:rPr lang="en-US" dirty="0"/>
              <a:t>© 2023 Bright Horizons Family Solutions LLC</a:t>
            </a:r>
          </a:p>
        </p:txBody>
      </p:sp>
      <p:sp>
        <p:nvSpPr>
          <p:cNvPr id="5" name="Slide Number">
            <a:extLst>
              <a:ext uri="{FF2B5EF4-FFF2-40B4-BE49-F238E27FC236}">
                <a16:creationId xmlns:a16="http://schemas.microsoft.com/office/drawing/2014/main" id="{C04410CA-E539-2F10-45BC-E04CC0AB1D9B}"/>
              </a:ext>
            </a:extLst>
          </p:cNvPr>
          <p:cNvSpPr txBox="1">
            <a:spLocks noGrp="1"/>
          </p:cNvSpPr>
          <p:nvPr>
            <p:ph type="sldNum" sz="quarter" idx="2"/>
          </p:nvPr>
        </p:nvSpPr>
        <p:spPr>
          <a:xfrm>
            <a:off x="11689773" y="6608521"/>
            <a:ext cx="256919" cy="105392"/>
          </a:xfrm>
          <a:prstGeom prst="rect">
            <a:avLst/>
          </a:prstGeom>
        </p:spPr>
        <p:txBody>
          <a:bodyPr/>
          <a:lstStyle>
            <a:lvl1pPr>
              <a:defRPr>
                <a:solidFill>
                  <a:srgbClr val="FFFFFF"/>
                </a:solidFill>
                <a:latin typeface="+mn-lt"/>
              </a:defRPr>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34470692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293508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2_Half Page">
    <p:bg>
      <p:bgPr>
        <a:solidFill>
          <a:srgbClr val="1A475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585A51D-F75B-BEF7-2F78-3C81E5001099}"/>
              </a:ext>
            </a:extLst>
          </p:cNvPr>
          <p:cNvSpPr/>
          <p:nvPr userDrawn="1"/>
        </p:nvSpPr>
        <p:spPr>
          <a:xfrm>
            <a:off x="6096000" y="0"/>
            <a:ext cx="6096000" cy="6858000"/>
          </a:xfrm>
          <a:prstGeom prst="rect">
            <a:avLst/>
          </a:prstGeom>
          <a:solidFill>
            <a:srgbClr val="00B0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0" b="0" i="0" dirty="0">
              <a:latin typeface="Mulish" pitchFamily="2" charset="77"/>
            </a:endParaRPr>
          </a:p>
        </p:txBody>
      </p:sp>
    </p:spTree>
    <p:extLst>
      <p:ext uri="{BB962C8B-B14F-4D97-AF65-F5344CB8AC3E}">
        <p14:creationId xmlns:p14="http://schemas.microsoft.com/office/powerpoint/2010/main" val="180056641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userDrawn="1">
  <p:cSld name="4_Dark Blue">
    <p:bg>
      <p:bgPr>
        <a:solidFill>
          <a:srgbClr val="1A475F"/>
        </a:solidFill>
        <a:effectLst/>
      </p:bgPr>
    </p:bg>
    <p:spTree>
      <p:nvGrpSpPr>
        <p:cNvPr id="1" name=""/>
        <p:cNvGrpSpPr/>
        <p:nvPr/>
      </p:nvGrpSpPr>
      <p:grpSpPr>
        <a:xfrm>
          <a:off x="0" y="0"/>
          <a:ext cx="0" cy="0"/>
          <a:chOff x="0" y="0"/>
          <a:chExt cx="0" cy="0"/>
        </a:xfrm>
      </p:grpSpPr>
      <p:sp>
        <p:nvSpPr>
          <p:cNvPr id="4" name="Slide Number">
            <a:extLst>
              <a:ext uri="{FF2B5EF4-FFF2-40B4-BE49-F238E27FC236}">
                <a16:creationId xmlns:a16="http://schemas.microsoft.com/office/drawing/2014/main" id="{9689850D-8B22-D4A7-1170-D96B03840B7E}"/>
              </a:ext>
            </a:extLst>
          </p:cNvPr>
          <p:cNvSpPr txBox="1">
            <a:spLocks noGrp="1"/>
          </p:cNvSpPr>
          <p:nvPr>
            <p:ph type="sldNum" sz="quarter" idx="2"/>
          </p:nvPr>
        </p:nvSpPr>
        <p:spPr>
          <a:xfrm>
            <a:off x="11689773" y="6608521"/>
            <a:ext cx="256919" cy="105392"/>
          </a:xfrm>
          <a:prstGeom prst="rect">
            <a:avLst/>
          </a:prstGeom>
        </p:spPr>
        <p:txBody>
          <a:bodyPr/>
          <a:lstStyle>
            <a:lvl1pPr>
              <a:defRPr>
                <a:solidFill>
                  <a:schemeClr val="bg2">
                    <a:lumMod val="90000"/>
                  </a:schemeClr>
                </a:solidFill>
                <a:latin typeface="+mn-lt"/>
              </a:defRPr>
            </a:lvl1pPr>
          </a:lstStyle>
          <a:p>
            <a:fld id="{86CB4B4D-7CA3-9044-876B-883B54F8677D}" type="slidenum">
              <a:rPr lang="en-US" smtClean="0"/>
              <a:pPr/>
              <a:t>‹#›</a:t>
            </a:fld>
            <a:endParaRPr lang="en-US" dirty="0"/>
          </a:p>
        </p:txBody>
      </p:sp>
      <p:sp>
        <p:nvSpPr>
          <p:cNvPr id="2" name="Slide Number">
            <a:extLst>
              <a:ext uri="{FF2B5EF4-FFF2-40B4-BE49-F238E27FC236}">
                <a16:creationId xmlns:a16="http://schemas.microsoft.com/office/drawing/2014/main" id="{221195FE-9DCA-8999-4922-F8B5AA8BE3B7}"/>
              </a:ext>
            </a:extLst>
          </p:cNvPr>
          <p:cNvSpPr txBox="1">
            <a:spLocks/>
          </p:cNvSpPr>
          <p:nvPr userDrawn="1"/>
        </p:nvSpPr>
        <p:spPr>
          <a:xfrm>
            <a:off x="11689773" y="6608521"/>
            <a:ext cx="256919" cy="105392"/>
          </a:xfrm>
          <a:prstGeom prst="rect">
            <a:avLst/>
          </a:prstGeom>
        </p:spPr>
        <p:txBody>
          <a:bodyPr vert="horz" lIns="0" tIns="0" rIns="0" bIns="0" rtlCol="0"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457200" rtl="0" fontAlgn="auto" latinLnBrk="0" hangingPunct="0">
              <a:lnSpc>
                <a:spcPct val="100000"/>
              </a:lnSpc>
              <a:spcBef>
                <a:spcPts val="0"/>
              </a:spcBef>
              <a:spcAft>
                <a:spcPts val="0"/>
              </a:spcAft>
              <a:buClrTx/>
              <a:buSzTx/>
              <a:buFontTx/>
              <a:buNone/>
              <a:tabLst/>
              <a:defRPr kumimoji="0" sz="1319" b="0" i="0" u="none" strike="noStrike" cap="none" spc="0" normalizeH="0" baseline="0">
                <a:ln>
                  <a:noFill/>
                </a:ln>
                <a:solidFill>
                  <a:schemeClr val="bg2">
                    <a:lumMod val="90000"/>
                  </a:schemeClr>
                </a:solidFill>
                <a:effectLst/>
                <a:uFillTx/>
                <a:latin typeface="+mn-lt"/>
                <a:ea typeface="Calibri"/>
                <a:cs typeface="Calibri"/>
                <a:sym typeface="Calibri"/>
              </a:defRPr>
            </a:lvl1pPr>
            <a:lvl2pPr marL="0" marR="0" indent="457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2pPr>
            <a:lvl3pPr marL="0" marR="0" indent="914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3pPr>
            <a:lvl4pPr marL="0" marR="0" indent="1371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4pPr>
            <a:lvl5pPr marL="0" marR="0" indent="18288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5pPr>
            <a:lvl6pPr marL="0" marR="0" indent="22860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6pPr>
            <a:lvl7pPr marL="0" marR="0" indent="2743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7pPr>
            <a:lvl8pPr marL="0" marR="0" indent="3200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8pPr>
            <a:lvl9pPr marL="0" marR="0" indent="3657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9pPr>
          </a:lstStyle>
          <a:p>
            <a:fld id="{86CB4B4D-7CA3-9044-876B-883B54F8677D}" type="slidenum">
              <a:rPr lang="en-US" sz="799" smtClean="0"/>
              <a:pPr/>
              <a:t>‹#›</a:t>
            </a:fld>
            <a:endParaRPr lang="en-US" sz="799" dirty="0"/>
          </a:p>
        </p:txBody>
      </p:sp>
      <p:sp>
        <p:nvSpPr>
          <p:cNvPr id="3" name="Footer Placeholder 17">
            <a:extLst>
              <a:ext uri="{FF2B5EF4-FFF2-40B4-BE49-F238E27FC236}">
                <a16:creationId xmlns:a16="http://schemas.microsoft.com/office/drawing/2014/main" id="{1DB16E61-7CA5-77A6-9B37-9ED9FF0020A9}"/>
              </a:ext>
            </a:extLst>
          </p:cNvPr>
          <p:cNvSpPr>
            <a:spLocks noGrp="1"/>
          </p:cNvSpPr>
          <p:nvPr>
            <p:ph type="ftr" sz="quarter" idx="10"/>
          </p:nvPr>
        </p:nvSpPr>
        <p:spPr>
          <a:xfrm>
            <a:off x="609600" y="6474574"/>
            <a:ext cx="3556000" cy="279401"/>
          </a:xfrm>
        </p:spPr>
        <p:txBody>
          <a:bodyPr/>
          <a:lstStyle/>
          <a:p>
            <a:r>
              <a:rPr lang="en-US" dirty="0"/>
              <a:t>© 2023 Bright Horizons Family Solutions LLC</a:t>
            </a:r>
          </a:p>
        </p:txBody>
      </p:sp>
    </p:spTree>
    <p:extLst>
      <p:ext uri="{BB962C8B-B14F-4D97-AF65-F5344CB8AC3E}">
        <p14:creationId xmlns:p14="http://schemas.microsoft.com/office/powerpoint/2010/main" val="371959839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x">
  <p:cSld name="Blank Whit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2AC3457-8715-C5C2-5425-94FA5C839C46}"/>
              </a:ext>
            </a:extLst>
          </p:cNvPr>
          <p:cNvSpPr>
            <a:spLocks noGrp="1"/>
          </p:cNvSpPr>
          <p:nvPr>
            <p:ph type="ftr" sz="quarter" idx="3"/>
          </p:nvPr>
        </p:nvSpPr>
        <p:spPr>
          <a:xfrm>
            <a:off x="805696" y="6638783"/>
            <a:ext cx="1616364" cy="127143"/>
          </a:xfrm>
          <a:prstGeom prst="rect">
            <a:avLst/>
          </a:prstGeom>
        </p:spPr>
        <p:txBody>
          <a:bodyPr/>
          <a:lstStyle>
            <a:lvl1pPr>
              <a:defRPr sz="485">
                <a:latin typeface="+mj-lt"/>
              </a:defRPr>
            </a:lvl1pPr>
          </a:lstStyle>
          <a:p>
            <a:r>
              <a:rPr lang="en-US" dirty="0"/>
              <a:t>© 2023 Bright Horizons Family Solutions LLC</a:t>
            </a:r>
          </a:p>
        </p:txBody>
      </p:sp>
      <p:sp>
        <p:nvSpPr>
          <p:cNvPr id="2" name="Slide Number">
            <a:extLst>
              <a:ext uri="{FF2B5EF4-FFF2-40B4-BE49-F238E27FC236}">
                <a16:creationId xmlns:a16="http://schemas.microsoft.com/office/drawing/2014/main" id="{536C868F-E916-F8B9-6678-2E5B0496BCBF}"/>
              </a:ext>
            </a:extLst>
          </p:cNvPr>
          <p:cNvSpPr txBox="1">
            <a:spLocks noGrp="1"/>
          </p:cNvSpPr>
          <p:nvPr>
            <p:ph type="sldNum" sz="quarter" idx="2"/>
          </p:nvPr>
        </p:nvSpPr>
        <p:spPr>
          <a:xfrm>
            <a:off x="11689773" y="6608521"/>
            <a:ext cx="256919" cy="105392"/>
          </a:xfrm>
          <a:prstGeom prst="rect">
            <a:avLst/>
          </a:prstGeom>
        </p:spPr>
        <p:txBody>
          <a:bodyPr/>
          <a:lstStyle>
            <a:lvl1pPr>
              <a:defRPr>
                <a:solidFill>
                  <a:schemeClr val="bg1">
                    <a:lumMod val="65000"/>
                  </a:schemeClr>
                </a:solidFill>
                <a:latin typeface="+mn-lt"/>
              </a:defRPr>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332637955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532443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obj">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9144000" h="5143500">
                <a:moveTo>
                  <a:pt x="9144000" y="0"/>
                </a:moveTo>
                <a:lnTo>
                  <a:pt x="0" y="0"/>
                </a:lnTo>
                <a:lnTo>
                  <a:pt x="0" y="5143500"/>
                </a:lnTo>
                <a:lnTo>
                  <a:pt x="9144000" y="5143500"/>
                </a:lnTo>
                <a:lnTo>
                  <a:pt x="9144000" y="0"/>
                </a:lnTo>
                <a:close/>
              </a:path>
            </a:pathLst>
          </a:custGeom>
          <a:solidFill>
            <a:srgbClr val="1A465F"/>
          </a:solidFill>
        </p:spPr>
        <p:txBody>
          <a:bodyPr wrap="square" lIns="0" tIns="0" rIns="0" bIns="0" rtlCol="0"/>
          <a:lstStyle/>
          <a:p>
            <a:endParaRPr sz="2398" dirty="0"/>
          </a:p>
        </p:txBody>
      </p:sp>
      <p:sp>
        <p:nvSpPr>
          <p:cNvPr id="2" name="Holder 2"/>
          <p:cNvSpPr>
            <a:spLocks noGrp="1"/>
          </p:cNvSpPr>
          <p:nvPr>
            <p:ph type="title"/>
          </p:nvPr>
        </p:nvSpPr>
        <p:spPr/>
        <p:txBody>
          <a:bodyPr lIns="0" tIns="0" rIns="0" bIns="0"/>
          <a:lstStyle>
            <a:lvl1pPr>
              <a:defRPr sz="2797" b="1" i="0">
                <a:solidFill>
                  <a:srgbClr val="94D6E4"/>
                </a:solidFill>
                <a:latin typeface="Arial"/>
                <a:cs typeface="Arial"/>
              </a:defRPr>
            </a:lvl1pPr>
          </a:lstStyle>
          <a:p>
            <a:endParaRPr/>
          </a:p>
        </p:txBody>
      </p:sp>
      <p:sp>
        <p:nvSpPr>
          <p:cNvPr id="3" name="Holder 3"/>
          <p:cNvSpPr>
            <a:spLocks noGrp="1"/>
          </p:cNvSpPr>
          <p:nvPr>
            <p:ph sz="half" idx="2"/>
          </p:nvPr>
        </p:nvSpPr>
        <p:spPr>
          <a:xfrm>
            <a:off x="609600" y="1577340"/>
            <a:ext cx="5303520" cy="57450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895254" y="1679311"/>
            <a:ext cx="4348479" cy="287309"/>
          </a:xfrm>
          <a:prstGeom prst="rect">
            <a:avLst/>
          </a:prstGeom>
        </p:spPr>
        <p:txBody>
          <a:bodyPr wrap="square" lIns="0" tIns="0" rIns="0" bIns="0">
            <a:spAutoFit/>
          </a:bodyPr>
          <a:lstStyle>
            <a:lvl1pPr>
              <a:defRPr sz="1865" b="1" i="0">
                <a:solidFill>
                  <a:srgbClr val="93D5E3"/>
                </a:solidFill>
                <a:latin typeface="Arial"/>
                <a:cs typeface="Arial"/>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9/25/2023</a:t>
            </a:fld>
            <a:endParaRPr lang="en-US" dirty="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156017088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97" b="1" i="0">
                <a:solidFill>
                  <a:srgbClr val="94D6E4"/>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798" b="1" i="0">
                <a:solidFill>
                  <a:srgbClr val="94D6E4"/>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9/25/2023</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3892019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87314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02994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69939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47" Type="http://schemas.openxmlformats.org/officeDocument/2006/relationships/image" Target="../media/image1.png"/><Relationship Id="rId7" Type="http://schemas.openxmlformats.org/officeDocument/2006/relationships/slideLayout" Target="../slideLayouts/slideLayout1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8" Type="http://schemas.openxmlformats.org/officeDocument/2006/relationships/slideLayout" Target="../slideLayouts/slideLayout19.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theme" Target="../theme/theme2.xml"/><Relationship Id="rId20" Type="http://schemas.openxmlformats.org/officeDocument/2006/relationships/slideLayout" Target="../slideLayouts/slideLayout31.xml"/><Relationship Id="rId41" Type="http://schemas.openxmlformats.org/officeDocument/2006/relationships/slideLayout" Target="../slideLayouts/slideLayout5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image" Target="../media/image14.png"/><Relationship Id="rId5" Type="http://schemas.openxmlformats.org/officeDocument/2006/relationships/slideLayout" Target="../slideLayouts/slideLayout61.xml"/><Relationship Id="rId10" Type="http://schemas.openxmlformats.org/officeDocument/2006/relationships/theme" Target="../theme/theme3.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9/25/2023</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4185724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p:nvSpPr>
        <p:spPr>
          <a:xfrm>
            <a:off x="0" y="6578607"/>
            <a:ext cx="12192000" cy="2793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9" tIns="60955" rIns="121909" bIns="60955" rtlCol="0" anchor="ctr"/>
          <a:lstStyle/>
          <a:p>
            <a:pPr marL="0" marR="0" lvl="0" indent="0" algn="ctr" defTabSz="121905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Arial"/>
              <a:ea typeface="+mn-ea"/>
              <a:cs typeface="+mn-cs"/>
            </a:endParaRPr>
          </a:p>
        </p:txBody>
      </p:sp>
      <p:sp>
        <p:nvSpPr>
          <p:cNvPr id="2" name="Title Placeholder 1"/>
          <p:cNvSpPr>
            <a:spLocks noGrp="1"/>
          </p:cNvSpPr>
          <p:nvPr>
            <p:ph type="title"/>
          </p:nvPr>
        </p:nvSpPr>
        <p:spPr>
          <a:xfrm>
            <a:off x="609600" y="76200"/>
            <a:ext cx="9144000" cy="812800"/>
          </a:xfrm>
          <a:prstGeom prst="rect">
            <a:avLst/>
          </a:prstGeom>
          <a:noFill/>
        </p:spPr>
        <p:txBody>
          <a:bodyPr vert="horz" lIns="0" tIns="45716" rIns="91432" bIns="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295406"/>
            <a:ext cx="10972800" cy="4898761"/>
          </a:xfrm>
          <a:prstGeom prst="rect">
            <a:avLst/>
          </a:prstGeom>
        </p:spPr>
        <p:txBody>
          <a:bodyPr vert="horz" lIns="91432" tIns="45716" rIns="91432" bIns="45716" rtlCol="0">
            <a:normAutofit/>
          </a:bodyPr>
          <a:lstStyle/>
          <a:p>
            <a:pPr lvl="0"/>
            <a:r>
              <a:rPr lang="en-US" dirty="0"/>
              <a:t>Click to edit Master text styles</a:t>
            </a:r>
          </a:p>
          <a:p>
            <a:pPr lvl="1"/>
            <a:r>
              <a:rPr lang="en-US" dirty="0"/>
              <a:t>Second level</a:t>
            </a:r>
          </a:p>
        </p:txBody>
      </p:sp>
      <p:sp>
        <p:nvSpPr>
          <p:cNvPr id="5" name="Footer Placeholder 4"/>
          <p:cNvSpPr>
            <a:spLocks noGrp="1"/>
          </p:cNvSpPr>
          <p:nvPr>
            <p:ph type="ftr" sz="quarter" idx="3"/>
          </p:nvPr>
        </p:nvSpPr>
        <p:spPr>
          <a:xfrm>
            <a:off x="609600" y="6578606"/>
            <a:ext cx="3556000" cy="279401"/>
          </a:xfrm>
          <a:prstGeom prst="rect">
            <a:avLst/>
          </a:prstGeom>
        </p:spPr>
        <p:txBody>
          <a:bodyPr vert="horz" lIns="0" tIns="0" rIns="0" bIns="0" rtlCol="0" anchor="ctr"/>
          <a:lstStyle>
            <a:lvl1pPr algn="l">
              <a:defRPr sz="667">
                <a:solidFill>
                  <a:schemeClr val="bg1">
                    <a:lumMod val="75000"/>
                  </a:schemeClr>
                </a:solidFill>
              </a:defRPr>
            </a:lvl1pPr>
          </a:lstStyle>
          <a:p>
            <a:pPr defTabSz="1219050">
              <a:defRPr/>
            </a:pPr>
            <a:r>
              <a:rPr lang="en-US">
                <a:solidFill>
                  <a:srgbClr val="FFFFFF">
                    <a:lumMod val="75000"/>
                  </a:srgbClr>
                </a:solidFill>
              </a:rPr>
              <a:t>© 2022 Bright Horizons Family Solutions LLC</a:t>
            </a:r>
            <a:endParaRPr lang="en-US" dirty="0">
              <a:solidFill>
                <a:srgbClr val="FFFFFF">
                  <a:lumMod val="75000"/>
                </a:srgbClr>
              </a:solidFill>
            </a:endParaRPr>
          </a:p>
        </p:txBody>
      </p:sp>
      <p:cxnSp>
        <p:nvCxnSpPr>
          <p:cNvPr id="9" name="Straight Connector 8"/>
          <p:cNvCxnSpPr/>
          <p:nvPr/>
        </p:nvCxnSpPr>
        <p:spPr>
          <a:xfrm>
            <a:off x="609600" y="990600"/>
            <a:ext cx="109728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p:nvPicPr>
        <p:blipFill rotWithShape="1">
          <a:blip r:embed="rId47" cstate="email">
            <a:extLst>
              <a:ext uri="{28A0092B-C50C-407E-A947-70E740481C1C}">
                <a14:useLocalDpi xmlns:a14="http://schemas.microsoft.com/office/drawing/2010/main"/>
              </a:ext>
            </a:extLst>
          </a:blip>
          <a:srcRect/>
          <a:stretch/>
        </p:blipFill>
        <p:spPr>
          <a:xfrm>
            <a:off x="9858519" y="177800"/>
            <a:ext cx="1689100" cy="711200"/>
          </a:xfrm>
          <a:prstGeom prst="rect">
            <a:avLst/>
          </a:prstGeom>
        </p:spPr>
      </p:pic>
      <p:sp>
        <p:nvSpPr>
          <p:cNvPr id="4" name="Slide Number Placeholder 3"/>
          <p:cNvSpPr>
            <a:spLocks noGrp="1"/>
          </p:cNvSpPr>
          <p:nvPr>
            <p:ph type="sldNum" sz="quarter" idx="4"/>
          </p:nvPr>
        </p:nvSpPr>
        <p:spPr>
          <a:xfrm>
            <a:off x="8737600" y="6578607"/>
            <a:ext cx="2844800" cy="279399"/>
          </a:xfrm>
          <a:prstGeom prst="rect">
            <a:avLst/>
          </a:prstGeom>
        </p:spPr>
        <p:txBody>
          <a:bodyPr vert="horz" lIns="0" tIns="0" rIns="0" bIns="0" rtlCol="0" anchor="ctr"/>
          <a:lstStyle>
            <a:lvl1pPr algn="r">
              <a:defRPr sz="800">
                <a:solidFill>
                  <a:schemeClr val="bg1">
                    <a:lumMod val="75000"/>
                  </a:schemeClr>
                </a:solidFill>
                <a:latin typeface="+mj-lt"/>
              </a:defRPr>
            </a:lvl1pPr>
          </a:lstStyle>
          <a:p>
            <a:pPr defTabSz="1219050">
              <a:defRPr/>
            </a:pPr>
            <a:fld id="{F85D7055-D8D7-4305-9FF7-D5D71A1F1507}" type="slidenum">
              <a:rPr lang="en-US" smtClean="0">
                <a:solidFill>
                  <a:srgbClr val="FFFFFF">
                    <a:lumMod val="75000"/>
                  </a:srgbClr>
                </a:solidFill>
              </a:rPr>
              <a:pPr defTabSz="1219050">
                <a:defRPr/>
              </a:pPr>
              <a:t>‹#›</a:t>
            </a:fld>
            <a:endParaRPr lang="en-US" dirty="0">
              <a:solidFill>
                <a:srgbClr val="FFFFFF">
                  <a:lumMod val="75000"/>
                </a:srgbClr>
              </a:solidFill>
            </a:endParaRPr>
          </a:p>
        </p:txBody>
      </p:sp>
    </p:spTree>
    <p:extLst>
      <p:ext uri="{BB962C8B-B14F-4D97-AF65-F5344CB8AC3E}">
        <p14:creationId xmlns:p14="http://schemas.microsoft.com/office/powerpoint/2010/main" val="296627785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 id="2147483696" r:id="rId24"/>
    <p:sldLayoutId id="2147483697" r:id="rId25"/>
    <p:sldLayoutId id="2147483698" r:id="rId26"/>
    <p:sldLayoutId id="2147483699" r:id="rId27"/>
    <p:sldLayoutId id="2147483700" r:id="rId28"/>
    <p:sldLayoutId id="2147483701" r:id="rId29"/>
    <p:sldLayoutId id="2147483702" r:id="rId30"/>
    <p:sldLayoutId id="2147483703" r:id="rId31"/>
    <p:sldLayoutId id="2147483704" r:id="rId32"/>
    <p:sldLayoutId id="2147483705" r:id="rId33"/>
    <p:sldLayoutId id="2147483706" r:id="rId34"/>
    <p:sldLayoutId id="2147483707" r:id="rId35"/>
    <p:sldLayoutId id="2147483708" r:id="rId36"/>
    <p:sldLayoutId id="2147483709" r:id="rId37"/>
    <p:sldLayoutId id="2147483710" r:id="rId38"/>
    <p:sldLayoutId id="2147483711" r:id="rId39"/>
    <p:sldLayoutId id="2147483712" r:id="rId40"/>
    <p:sldLayoutId id="2147483713" r:id="rId41"/>
    <p:sldLayoutId id="2147483714" r:id="rId42"/>
    <p:sldLayoutId id="2147483715" r:id="rId43"/>
    <p:sldLayoutId id="2147483716" r:id="rId44"/>
    <p:sldLayoutId id="2147483717" r:id="rId45"/>
  </p:sldLayoutIdLst>
  <p:hf hdr="0" dt="0"/>
  <p:txStyles>
    <p:titleStyle>
      <a:lvl1pPr algn="l" defTabSz="1219050" rtl="0" eaLnBrk="1" latinLnBrk="0" hangingPunct="1">
        <a:lnSpc>
          <a:spcPct val="80000"/>
        </a:lnSpc>
        <a:spcBef>
          <a:spcPct val="0"/>
        </a:spcBef>
        <a:buNone/>
        <a:defRPr sz="3200" b="0" kern="1200" cap="none" baseline="0">
          <a:solidFill>
            <a:schemeClr val="tx2"/>
          </a:solidFill>
          <a:latin typeface="+mj-lt"/>
          <a:ea typeface="+mj-ea"/>
          <a:cs typeface="+mj-cs"/>
        </a:defRPr>
      </a:lvl1pPr>
    </p:titleStyle>
    <p:bodyStyle>
      <a:lvl1pPr marL="365718" indent="-365718" algn="l" defTabSz="1219050" rtl="0" eaLnBrk="1" latinLnBrk="0" hangingPunct="1">
        <a:spcBef>
          <a:spcPct val="20000"/>
        </a:spcBef>
        <a:buClr>
          <a:schemeClr val="accent1"/>
        </a:buClr>
        <a:buFont typeface="Wingdings" panose="05000000000000000000" pitchFamily="2" charset="2"/>
        <a:buChar char="§"/>
        <a:defRPr sz="3733" kern="1200">
          <a:solidFill>
            <a:schemeClr val="tx1"/>
          </a:solidFill>
          <a:latin typeface="+mn-lt"/>
          <a:ea typeface="+mn-ea"/>
          <a:cs typeface="+mn-cs"/>
        </a:defRPr>
      </a:lvl1pPr>
      <a:lvl2pPr marL="990478" indent="-380953" algn="l" defTabSz="1219050" rtl="0" eaLnBrk="1" latinLnBrk="0" hangingPunct="1">
        <a:spcBef>
          <a:spcPct val="20000"/>
        </a:spcBef>
        <a:buClr>
          <a:schemeClr val="accent1"/>
        </a:buClr>
        <a:buFont typeface="Gill Sans MT" panose="020B0502020104020203" pitchFamily="34" charset="0"/>
        <a:buChar char="–"/>
        <a:defRPr sz="3200" kern="1200">
          <a:solidFill>
            <a:schemeClr val="tx1"/>
          </a:solidFill>
          <a:latin typeface="+mn-lt"/>
          <a:ea typeface="+mn-ea"/>
          <a:cs typeface="+mn-cs"/>
        </a:defRPr>
      </a:lvl2pPr>
      <a:lvl3pPr marL="1523811" indent="-304760" algn="l" defTabSz="1219050" rtl="0" eaLnBrk="1" latinLnBrk="0" hangingPunct="1">
        <a:spcBef>
          <a:spcPct val="20000"/>
        </a:spcBef>
        <a:buClr>
          <a:schemeClr val="accent1"/>
        </a:buClr>
        <a:buFont typeface="Arial" panose="020B0604020202020204" pitchFamily="34" charset="0"/>
        <a:buChar char="•"/>
        <a:defRPr sz="3200" kern="1200">
          <a:solidFill>
            <a:schemeClr val="tx1"/>
          </a:solidFill>
          <a:latin typeface="+mn-lt"/>
          <a:ea typeface="+mn-ea"/>
          <a:cs typeface="+mn-cs"/>
        </a:defRPr>
      </a:lvl3pPr>
      <a:lvl4pPr marL="2133333" indent="-304760" algn="l" defTabSz="121905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2858" indent="-304760" algn="l" defTabSz="121905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380" indent="-304760" algn="l" defTabSz="121905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1906" indent="-304760" algn="l" defTabSz="121905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430" indent="-304760" algn="l" defTabSz="121905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0953" indent="-304760" algn="l" defTabSz="121905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050" rtl="0" eaLnBrk="1" latinLnBrk="0" hangingPunct="1">
        <a:defRPr sz="2400" kern="1200">
          <a:solidFill>
            <a:schemeClr val="tx1"/>
          </a:solidFill>
          <a:latin typeface="+mn-lt"/>
          <a:ea typeface="+mn-ea"/>
          <a:cs typeface="+mn-cs"/>
        </a:defRPr>
      </a:lvl1pPr>
      <a:lvl2pPr marL="609523" algn="l" defTabSz="1219050" rtl="0" eaLnBrk="1" latinLnBrk="0" hangingPunct="1">
        <a:defRPr sz="2400" kern="1200">
          <a:solidFill>
            <a:schemeClr val="tx1"/>
          </a:solidFill>
          <a:latin typeface="+mn-lt"/>
          <a:ea typeface="+mn-ea"/>
          <a:cs typeface="+mn-cs"/>
        </a:defRPr>
      </a:lvl2pPr>
      <a:lvl3pPr marL="1219050" algn="l" defTabSz="1219050" rtl="0" eaLnBrk="1" latinLnBrk="0" hangingPunct="1">
        <a:defRPr sz="2400" kern="1200">
          <a:solidFill>
            <a:schemeClr val="tx1"/>
          </a:solidFill>
          <a:latin typeface="+mn-lt"/>
          <a:ea typeface="+mn-ea"/>
          <a:cs typeface="+mn-cs"/>
        </a:defRPr>
      </a:lvl3pPr>
      <a:lvl4pPr marL="1828573" algn="l" defTabSz="1219050" rtl="0" eaLnBrk="1" latinLnBrk="0" hangingPunct="1">
        <a:defRPr sz="2400" kern="1200">
          <a:solidFill>
            <a:schemeClr val="tx1"/>
          </a:solidFill>
          <a:latin typeface="+mn-lt"/>
          <a:ea typeface="+mn-ea"/>
          <a:cs typeface="+mn-cs"/>
        </a:defRPr>
      </a:lvl4pPr>
      <a:lvl5pPr marL="2438098" algn="l" defTabSz="1219050" rtl="0" eaLnBrk="1" latinLnBrk="0" hangingPunct="1">
        <a:defRPr sz="2400" kern="1200">
          <a:solidFill>
            <a:schemeClr val="tx1"/>
          </a:solidFill>
          <a:latin typeface="+mn-lt"/>
          <a:ea typeface="+mn-ea"/>
          <a:cs typeface="+mn-cs"/>
        </a:defRPr>
      </a:lvl5pPr>
      <a:lvl6pPr marL="3047620" algn="l" defTabSz="1219050" rtl="0" eaLnBrk="1" latinLnBrk="0" hangingPunct="1">
        <a:defRPr sz="2400" kern="1200">
          <a:solidFill>
            <a:schemeClr val="tx1"/>
          </a:solidFill>
          <a:latin typeface="+mn-lt"/>
          <a:ea typeface="+mn-ea"/>
          <a:cs typeface="+mn-cs"/>
        </a:defRPr>
      </a:lvl6pPr>
      <a:lvl7pPr marL="3657143" algn="l" defTabSz="1219050" rtl="0" eaLnBrk="1" latinLnBrk="0" hangingPunct="1">
        <a:defRPr sz="2400" kern="1200">
          <a:solidFill>
            <a:schemeClr val="tx1"/>
          </a:solidFill>
          <a:latin typeface="+mn-lt"/>
          <a:ea typeface="+mn-ea"/>
          <a:cs typeface="+mn-cs"/>
        </a:defRPr>
      </a:lvl7pPr>
      <a:lvl8pPr marL="4266667" algn="l" defTabSz="1219050" rtl="0" eaLnBrk="1" latinLnBrk="0" hangingPunct="1">
        <a:defRPr sz="2400" kern="1200">
          <a:solidFill>
            <a:schemeClr val="tx1"/>
          </a:solidFill>
          <a:latin typeface="+mn-lt"/>
          <a:ea typeface="+mn-ea"/>
          <a:cs typeface="+mn-cs"/>
        </a:defRPr>
      </a:lvl8pPr>
      <a:lvl9pPr marL="4876191" algn="l" defTabSz="121905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ctangle 7"/>
          <p:cNvSpPr/>
          <p:nvPr userDrawn="1"/>
        </p:nvSpPr>
        <p:spPr>
          <a:xfrm>
            <a:off x="0" y="6578601"/>
            <a:ext cx="12192000" cy="27939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8" dirty="0">
              <a:latin typeface="Arial" panose="020B0604020202020204" pitchFamily="34" charset="0"/>
            </a:endParaRPr>
          </a:p>
        </p:txBody>
      </p:sp>
      <p:sp>
        <p:nvSpPr>
          <p:cNvPr id="2" name="Title Placeholder 1"/>
          <p:cNvSpPr>
            <a:spLocks noGrp="1"/>
          </p:cNvSpPr>
          <p:nvPr>
            <p:ph type="title"/>
          </p:nvPr>
        </p:nvSpPr>
        <p:spPr>
          <a:xfrm>
            <a:off x="609600" y="76200"/>
            <a:ext cx="9144000" cy="812800"/>
          </a:xfrm>
          <a:prstGeom prst="rect">
            <a:avLst/>
          </a:prstGeom>
          <a:noFill/>
        </p:spPr>
        <p:txBody>
          <a:bodyPr vert="horz" lIns="0" tIns="45720" rIns="91440" bIns="0" rtlCol="0" anchor="b">
            <a:normAutofit/>
          </a:bodyPr>
          <a:lstStyle/>
          <a:p>
            <a:r>
              <a:rPr lang="en-US" dirty="0"/>
              <a:t>Click To Edit Master Title Style</a:t>
            </a:r>
          </a:p>
        </p:txBody>
      </p:sp>
      <p:sp>
        <p:nvSpPr>
          <p:cNvPr id="3" name="Text Placeholder 2"/>
          <p:cNvSpPr>
            <a:spLocks noGrp="1"/>
          </p:cNvSpPr>
          <p:nvPr>
            <p:ph type="body" idx="1"/>
          </p:nvPr>
        </p:nvSpPr>
        <p:spPr>
          <a:xfrm>
            <a:off x="609600" y="1295399"/>
            <a:ext cx="10972800" cy="489876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5" name="Footer Placeholder 4"/>
          <p:cNvSpPr>
            <a:spLocks noGrp="1"/>
          </p:cNvSpPr>
          <p:nvPr>
            <p:ph type="ftr" sz="quarter" idx="3"/>
          </p:nvPr>
        </p:nvSpPr>
        <p:spPr>
          <a:xfrm>
            <a:off x="609600" y="6578600"/>
            <a:ext cx="3556000" cy="279401"/>
          </a:xfrm>
          <a:prstGeom prst="rect">
            <a:avLst/>
          </a:prstGeom>
        </p:spPr>
        <p:txBody>
          <a:bodyPr vert="horz" lIns="0" tIns="0" rIns="0" bIns="0" rtlCol="0" anchor="ctr"/>
          <a:lstStyle>
            <a:lvl1pPr algn="l">
              <a:defRPr sz="666">
                <a:solidFill>
                  <a:schemeClr val="bg1">
                    <a:lumMod val="75000"/>
                  </a:schemeClr>
                </a:solidFill>
                <a:latin typeface="Arial" panose="020B0604020202020204" pitchFamily="34" charset="0"/>
              </a:defRPr>
            </a:lvl1pPr>
          </a:lstStyle>
          <a:p>
            <a:r>
              <a:rPr lang="en-US" dirty="0"/>
              <a:t>© 2023 Bright Horizons Family Solutions LLC</a:t>
            </a:r>
          </a:p>
        </p:txBody>
      </p:sp>
      <p:cxnSp>
        <p:nvCxnSpPr>
          <p:cNvPr id="9" name="Straight Connector 8"/>
          <p:cNvCxnSpPr/>
          <p:nvPr/>
        </p:nvCxnSpPr>
        <p:spPr>
          <a:xfrm>
            <a:off x="609600" y="990600"/>
            <a:ext cx="10972800" cy="0"/>
          </a:xfrm>
          <a:prstGeom prst="line">
            <a:avLst/>
          </a:prstGeom>
          <a:ln w="19050">
            <a:solidFill>
              <a:srgbClr val="95D7E5"/>
            </a:solidFill>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4"/>
          </p:nvPr>
        </p:nvSpPr>
        <p:spPr>
          <a:xfrm>
            <a:off x="8737600" y="6578601"/>
            <a:ext cx="2844800" cy="279398"/>
          </a:xfrm>
          <a:prstGeom prst="rect">
            <a:avLst/>
          </a:prstGeom>
        </p:spPr>
        <p:txBody>
          <a:bodyPr vert="horz" lIns="0" tIns="0" rIns="0" bIns="0" rtlCol="0" anchor="ctr"/>
          <a:lstStyle>
            <a:lvl1pPr algn="r">
              <a:defRPr sz="799">
                <a:solidFill>
                  <a:schemeClr val="bg1">
                    <a:lumMod val="75000"/>
                  </a:schemeClr>
                </a:solidFill>
                <a:latin typeface="+mj-lt"/>
              </a:defRPr>
            </a:lvl1pPr>
          </a:lstStyle>
          <a:p>
            <a:fld id="{F85D7055-D8D7-4305-9FF7-D5D71A1F1507}" type="slidenum">
              <a:rPr lang="en-US" smtClean="0"/>
              <a:pPr/>
              <a:t>‹#›</a:t>
            </a:fld>
            <a:endParaRPr lang="en-US" dirty="0"/>
          </a:p>
        </p:txBody>
      </p:sp>
      <p:pic>
        <p:nvPicPr>
          <p:cNvPr id="20" name="Picture 19" descr="Logo&#10;&#10;Description automatically generated">
            <a:extLst>
              <a:ext uri="{FF2B5EF4-FFF2-40B4-BE49-F238E27FC236}">
                <a16:creationId xmlns:a16="http://schemas.microsoft.com/office/drawing/2014/main" id="{1993F324-05A6-C5B8-3178-02AAB953C9B7}"/>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086848" y="216360"/>
            <a:ext cx="1343152" cy="597508"/>
          </a:xfrm>
          <a:prstGeom prst="rect">
            <a:avLst/>
          </a:prstGeom>
        </p:spPr>
      </p:pic>
    </p:spTree>
    <p:extLst>
      <p:ext uri="{BB962C8B-B14F-4D97-AF65-F5344CB8AC3E}">
        <p14:creationId xmlns:p14="http://schemas.microsoft.com/office/powerpoint/2010/main" val="1366342165"/>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Lst>
  <p:hf hdr="0" dt="0"/>
  <p:txStyles>
    <p:titleStyle>
      <a:lvl1pPr algn="l" defTabSz="1217894" rtl="0" eaLnBrk="1" latinLnBrk="0" hangingPunct="1">
        <a:lnSpc>
          <a:spcPct val="80000"/>
        </a:lnSpc>
        <a:spcBef>
          <a:spcPct val="0"/>
        </a:spcBef>
        <a:buNone/>
        <a:defRPr sz="3197" b="1" kern="1200" cap="none" baseline="0">
          <a:solidFill>
            <a:schemeClr val="tx2"/>
          </a:solidFill>
          <a:latin typeface="+mn-lt"/>
          <a:ea typeface="+mj-ea"/>
          <a:cs typeface="+mj-cs"/>
        </a:defRPr>
      </a:lvl1pPr>
    </p:titleStyle>
    <p:bodyStyle>
      <a:lvl1pPr marL="365368" indent="-365368" algn="l" defTabSz="1217894" rtl="0" eaLnBrk="1" latinLnBrk="0" hangingPunct="1">
        <a:spcBef>
          <a:spcPct val="20000"/>
        </a:spcBef>
        <a:buClr>
          <a:srgbClr val="95D7E5"/>
        </a:buClr>
        <a:buFont typeface="Wingdings" panose="05000000000000000000" pitchFamily="2" charset="2"/>
        <a:buChar char="§"/>
        <a:defRPr sz="3729" kern="1200">
          <a:solidFill>
            <a:schemeClr val="tx1"/>
          </a:solidFill>
          <a:latin typeface="Arial" panose="020B0604020202020204" pitchFamily="34" charset="0"/>
          <a:ea typeface="+mn-ea"/>
          <a:cs typeface="+mn-cs"/>
        </a:defRPr>
      </a:lvl1pPr>
      <a:lvl2pPr marL="989539" indent="-380592" algn="l" defTabSz="1217894" rtl="0" eaLnBrk="1" latinLnBrk="0" hangingPunct="1">
        <a:spcBef>
          <a:spcPct val="20000"/>
        </a:spcBef>
        <a:buClr>
          <a:srgbClr val="95D7E5"/>
        </a:buClr>
        <a:buFont typeface="Gill Sans MT" panose="020B0502020104020203" pitchFamily="34" charset="0"/>
        <a:buChar char="–"/>
        <a:defRPr sz="3197" kern="1200">
          <a:solidFill>
            <a:schemeClr val="tx1"/>
          </a:solidFill>
          <a:latin typeface="Arial" panose="020B0604020202020204" pitchFamily="34" charset="0"/>
          <a:ea typeface="+mn-ea"/>
          <a:cs typeface="+mn-cs"/>
        </a:defRPr>
      </a:lvl2pPr>
      <a:lvl3pPr marL="1522367" indent="-304474" algn="l" defTabSz="1217894" rtl="0" eaLnBrk="1" latinLnBrk="0" hangingPunct="1">
        <a:spcBef>
          <a:spcPct val="20000"/>
        </a:spcBef>
        <a:buClr>
          <a:schemeClr val="accent1"/>
        </a:buClr>
        <a:buFont typeface="Arial" panose="020B0604020202020204" pitchFamily="34" charset="0"/>
        <a:buChar char="•"/>
        <a:defRPr sz="3197" kern="1200">
          <a:solidFill>
            <a:schemeClr val="tx1"/>
          </a:solidFill>
          <a:latin typeface="+mn-lt"/>
          <a:ea typeface="+mn-ea"/>
          <a:cs typeface="+mn-cs"/>
        </a:defRPr>
      </a:lvl3pPr>
      <a:lvl4pPr marL="2131314" indent="-304474" algn="l" defTabSz="1217894" rtl="0" eaLnBrk="1" latinLnBrk="0" hangingPunct="1">
        <a:spcBef>
          <a:spcPct val="20000"/>
        </a:spcBef>
        <a:buFont typeface="Arial" panose="020B0604020202020204" pitchFamily="34" charset="0"/>
        <a:buChar char="–"/>
        <a:defRPr sz="2664" kern="1200">
          <a:solidFill>
            <a:schemeClr val="tx1"/>
          </a:solidFill>
          <a:latin typeface="+mn-lt"/>
          <a:ea typeface="+mn-ea"/>
          <a:cs typeface="+mn-cs"/>
        </a:defRPr>
      </a:lvl4pPr>
      <a:lvl5pPr marL="2740261" indent="-304474" algn="l" defTabSz="1217894" rtl="0" eaLnBrk="1" latinLnBrk="0" hangingPunct="1">
        <a:spcBef>
          <a:spcPct val="20000"/>
        </a:spcBef>
        <a:buFont typeface="Arial" panose="020B0604020202020204" pitchFamily="34" charset="0"/>
        <a:buChar char="»"/>
        <a:defRPr sz="2664" kern="1200">
          <a:solidFill>
            <a:schemeClr val="tx1"/>
          </a:solidFill>
          <a:latin typeface="+mn-lt"/>
          <a:ea typeface="+mn-ea"/>
          <a:cs typeface="+mn-cs"/>
        </a:defRPr>
      </a:lvl5pPr>
      <a:lvl6pPr marL="3349208" indent="-304474" algn="l" defTabSz="1217894" rtl="0" eaLnBrk="1" latinLnBrk="0" hangingPunct="1">
        <a:spcBef>
          <a:spcPct val="20000"/>
        </a:spcBef>
        <a:buFont typeface="Arial" panose="020B0604020202020204" pitchFamily="34" charset="0"/>
        <a:buChar char="•"/>
        <a:defRPr sz="2664" kern="1200">
          <a:solidFill>
            <a:schemeClr val="tx1"/>
          </a:solidFill>
          <a:latin typeface="+mn-lt"/>
          <a:ea typeface="+mn-ea"/>
          <a:cs typeface="+mn-cs"/>
        </a:defRPr>
      </a:lvl6pPr>
      <a:lvl7pPr marL="3958155" indent="-304474" algn="l" defTabSz="1217894" rtl="0" eaLnBrk="1" latinLnBrk="0" hangingPunct="1">
        <a:spcBef>
          <a:spcPct val="20000"/>
        </a:spcBef>
        <a:buFont typeface="Arial" panose="020B0604020202020204" pitchFamily="34" charset="0"/>
        <a:buChar char="•"/>
        <a:defRPr sz="2664" kern="1200">
          <a:solidFill>
            <a:schemeClr val="tx1"/>
          </a:solidFill>
          <a:latin typeface="+mn-lt"/>
          <a:ea typeface="+mn-ea"/>
          <a:cs typeface="+mn-cs"/>
        </a:defRPr>
      </a:lvl7pPr>
      <a:lvl8pPr marL="4567102" indent="-304474" algn="l" defTabSz="1217894" rtl="0" eaLnBrk="1" latinLnBrk="0" hangingPunct="1">
        <a:spcBef>
          <a:spcPct val="20000"/>
        </a:spcBef>
        <a:buFont typeface="Arial" panose="020B0604020202020204" pitchFamily="34" charset="0"/>
        <a:buChar char="•"/>
        <a:defRPr sz="2664" kern="1200">
          <a:solidFill>
            <a:schemeClr val="tx1"/>
          </a:solidFill>
          <a:latin typeface="+mn-lt"/>
          <a:ea typeface="+mn-ea"/>
          <a:cs typeface="+mn-cs"/>
        </a:defRPr>
      </a:lvl8pPr>
      <a:lvl9pPr marL="5176049" indent="-304474" algn="l" defTabSz="1217894" rtl="0" eaLnBrk="1" latinLnBrk="0" hangingPunct="1">
        <a:spcBef>
          <a:spcPct val="20000"/>
        </a:spcBef>
        <a:buFont typeface="Arial" panose="020B0604020202020204" pitchFamily="34" charset="0"/>
        <a:buChar char="•"/>
        <a:defRPr sz="2664" kern="1200">
          <a:solidFill>
            <a:schemeClr val="tx1"/>
          </a:solidFill>
          <a:latin typeface="+mn-lt"/>
          <a:ea typeface="+mn-ea"/>
          <a:cs typeface="+mn-cs"/>
        </a:defRPr>
      </a:lvl9pPr>
    </p:bodyStyle>
    <p:otherStyle>
      <a:defPPr>
        <a:defRPr lang="en-US"/>
      </a:defPPr>
      <a:lvl1pPr marL="0" algn="l" defTabSz="1217894" rtl="0" eaLnBrk="1" latinLnBrk="0" hangingPunct="1">
        <a:defRPr sz="2398" kern="1200">
          <a:solidFill>
            <a:schemeClr val="tx1"/>
          </a:solidFill>
          <a:latin typeface="+mn-lt"/>
          <a:ea typeface="+mn-ea"/>
          <a:cs typeface="+mn-cs"/>
        </a:defRPr>
      </a:lvl1pPr>
      <a:lvl2pPr marL="608947" algn="l" defTabSz="1217894" rtl="0" eaLnBrk="1" latinLnBrk="0" hangingPunct="1">
        <a:defRPr sz="2398" kern="1200">
          <a:solidFill>
            <a:schemeClr val="tx1"/>
          </a:solidFill>
          <a:latin typeface="+mn-lt"/>
          <a:ea typeface="+mn-ea"/>
          <a:cs typeface="+mn-cs"/>
        </a:defRPr>
      </a:lvl2pPr>
      <a:lvl3pPr marL="1217894" algn="l" defTabSz="1217894" rtl="0" eaLnBrk="1" latinLnBrk="0" hangingPunct="1">
        <a:defRPr sz="2398" kern="1200">
          <a:solidFill>
            <a:schemeClr val="tx1"/>
          </a:solidFill>
          <a:latin typeface="+mn-lt"/>
          <a:ea typeface="+mn-ea"/>
          <a:cs typeface="+mn-cs"/>
        </a:defRPr>
      </a:lvl3pPr>
      <a:lvl4pPr marL="1826841" algn="l" defTabSz="1217894" rtl="0" eaLnBrk="1" latinLnBrk="0" hangingPunct="1">
        <a:defRPr sz="2398" kern="1200">
          <a:solidFill>
            <a:schemeClr val="tx1"/>
          </a:solidFill>
          <a:latin typeface="+mn-lt"/>
          <a:ea typeface="+mn-ea"/>
          <a:cs typeface="+mn-cs"/>
        </a:defRPr>
      </a:lvl4pPr>
      <a:lvl5pPr marL="2435787" algn="l" defTabSz="1217894" rtl="0" eaLnBrk="1" latinLnBrk="0" hangingPunct="1">
        <a:defRPr sz="2398" kern="1200">
          <a:solidFill>
            <a:schemeClr val="tx1"/>
          </a:solidFill>
          <a:latin typeface="+mn-lt"/>
          <a:ea typeface="+mn-ea"/>
          <a:cs typeface="+mn-cs"/>
        </a:defRPr>
      </a:lvl5pPr>
      <a:lvl6pPr marL="3044734" algn="l" defTabSz="1217894" rtl="0" eaLnBrk="1" latinLnBrk="0" hangingPunct="1">
        <a:defRPr sz="2398" kern="1200">
          <a:solidFill>
            <a:schemeClr val="tx1"/>
          </a:solidFill>
          <a:latin typeface="+mn-lt"/>
          <a:ea typeface="+mn-ea"/>
          <a:cs typeface="+mn-cs"/>
        </a:defRPr>
      </a:lvl6pPr>
      <a:lvl7pPr marL="3653681" algn="l" defTabSz="1217894" rtl="0" eaLnBrk="1" latinLnBrk="0" hangingPunct="1">
        <a:defRPr sz="2398" kern="1200">
          <a:solidFill>
            <a:schemeClr val="tx1"/>
          </a:solidFill>
          <a:latin typeface="+mn-lt"/>
          <a:ea typeface="+mn-ea"/>
          <a:cs typeface="+mn-cs"/>
        </a:defRPr>
      </a:lvl7pPr>
      <a:lvl8pPr marL="4262628" algn="l" defTabSz="1217894" rtl="0" eaLnBrk="1" latinLnBrk="0" hangingPunct="1">
        <a:defRPr sz="2398" kern="1200">
          <a:solidFill>
            <a:schemeClr val="tx1"/>
          </a:solidFill>
          <a:latin typeface="+mn-lt"/>
          <a:ea typeface="+mn-ea"/>
          <a:cs typeface="+mn-cs"/>
        </a:defRPr>
      </a:lvl8pPr>
      <a:lvl9pPr marL="4871575" algn="l" defTabSz="1217894" rtl="0" eaLnBrk="1" latinLnBrk="0" hangingPunct="1">
        <a:defRPr sz="2398"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2">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62.xml"/><Relationship Id="rId4" Type="http://schemas.openxmlformats.org/officeDocument/2006/relationships/image" Target="../media/image17.jpeg"/></Relationships>
</file>

<file path=ppt/slides/_rels/slide1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0.xml"/><Relationship Id="rId1" Type="http://schemas.openxmlformats.org/officeDocument/2006/relationships/slideLayout" Target="../slideLayouts/slideLayout42.xml"/><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64.xml"/><Relationship Id="rId4" Type="http://schemas.openxmlformats.org/officeDocument/2006/relationships/image" Target="../media/image31.svg"/></Relationships>
</file>

<file path=ppt/slides/_rels/slide1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2.xml"/><Relationship Id="rId1" Type="http://schemas.openxmlformats.org/officeDocument/2006/relationships/slideLayout" Target="../slideLayouts/slideLayout62.xml"/><Relationship Id="rId5" Type="http://schemas.openxmlformats.org/officeDocument/2006/relationships/image" Target="../media/image34.svg"/><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57.xml"/></Relationships>
</file>

<file path=ppt/slides/_rels/slide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4.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4.xml"/><Relationship Id="rId1" Type="http://schemas.openxmlformats.org/officeDocument/2006/relationships/slideLayout" Target="../slideLayouts/slideLayout65.xml"/><Relationship Id="rId4" Type="http://schemas.openxmlformats.org/officeDocument/2006/relationships/image" Target="../media/image22.bin"/></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4.xml"/></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7.xml"/><Relationship Id="rId1" Type="http://schemas.openxmlformats.org/officeDocument/2006/relationships/slideLayout" Target="../slideLayouts/slideLayout6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C249519-E62A-8D54-00DD-21702203ECF4}"/>
              </a:ext>
            </a:extLst>
          </p:cNvPr>
          <p:cNvSpPr/>
          <p:nvPr/>
        </p:nvSpPr>
        <p:spPr>
          <a:xfrm>
            <a:off x="6842" y="3848"/>
            <a:ext cx="12178316" cy="5594701"/>
          </a:xfrm>
          <a:prstGeom prst="rect">
            <a:avLst/>
          </a:prstGeom>
          <a:solidFill>
            <a:srgbClr val="1A475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7677" tIns="27677" rIns="27677" bIns="27677" numCol="1" spcCol="38100" rtlCol="0" anchor="ctr">
            <a:noAutofit/>
          </a:bodyPr>
          <a:lstStyle/>
          <a:p>
            <a:pPr defTabSz="276766" hangingPunct="0">
              <a:defRPr/>
            </a:pPr>
            <a:endParaRPr lang="en-US" sz="1090" kern="0" dirty="0">
              <a:solidFill>
                <a:srgbClr val="000000"/>
              </a:solidFill>
              <a:latin typeface="Calibri"/>
              <a:cs typeface="Calibri"/>
              <a:sym typeface="Calibri"/>
            </a:endParaRPr>
          </a:p>
        </p:txBody>
      </p:sp>
      <p:pic>
        <p:nvPicPr>
          <p:cNvPr id="10" name="Picture 9" descr="Logo&#10;&#10;Description automatically generated">
            <a:extLst>
              <a:ext uri="{FF2B5EF4-FFF2-40B4-BE49-F238E27FC236}">
                <a16:creationId xmlns:a16="http://schemas.microsoft.com/office/drawing/2014/main" id="{C7E3940B-BE77-E303-9519-86D09B2BE0E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57111" y="5771006"/>
            <a:ext cx="1967519" cy="875262"/>
          </a:xfrm>
          <a:prstGeom prst="rect">
            <a:avLst/>
          </a:prstGeom>
        </p:spPr>
      </p:pic>
      <p:pic>
        <p:nvPicPr>
          <p:cNvPr id="17" name="Picture Placeholder 9">
            <a:extLst>
              <a:ext uri="{FF2B5EF4-FFF2-40B4-BE49-F238E27FC236}">
                <a16:creationId xmlns:a16="http://schemas.microsoft.com/office/drawing/2014/main" id="{80BD3292-49EA-FC76-3BC8-948AA389B51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7364" t="7879" r="12748" b="2336"/>
          <a:stretch/>
        </p:blipFill>
        <p:spPr>
          <a:xfrm>
            <a:off x="783343" y="465858"/>
            <a:ext cx="4469436" cy="4469436"/>
          </a:xfrm>
          <a:prstGeom prst="ellipse">
            <a:avLst/>
          </a:prstGeom>
          <a:ln w="76200">
            <a:solidFill>
              <a:srgbClr val="D4E9E2"/>
            </a:solidFill>
          </a:ln>
        </p:spPr>
      </p:pic>
      <p:sp>
        <p:nvSpPr>
          <p:cNvPr id="3" name="object 3">
            <a:extLst>
              <a:ext uri="{FF2B5EF4-FFF2-40B4-BE49-F238E27FC236}">
                <a16:creationId xmlns:a16="http://schemas.microsoft.com/office/drawing/2014/main" id="{2224C3E2-BDBB-8A6C-56F0-CFD7FFEA1B04}"/>
              </a:ext>
            </a:extLst>
          </p:cNvPr>
          <p:cNvSpPr txBox="1"/>
          <p:nvPr/>
        </p:nvSpPr>
        <p:spPr>
          <a:xfrm>
            <a:off x="5882667" y="1561396"/>
            <a:ext cx="5691909" cy="18851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indent="7697" algn="ctr" defTabSz="914071" hangingPunct="0">
              <a:lnSpc>
                <a:spcPts val="4909"/>
              </a:lnSpc>
              <a:defRPr sz="6600" b="1">
                <a:solidFill>
                  <a:srgbClr val="FFFFFF"/>
                </a:solidFill>
                <a:latin typeface="Mulish SemiBold"/>
                <a:ea typeface="Mulish SemiBold"/>
                <a:cs typeface="Mulish SemiBold"/>
                <a:sym typeface="Mulish SemiBold"/>
              </a:defRPr>
            </a:pPr>
            <a:r>
              <a:rPr lang="en-US" sz="4546" b="1" kern="0" dirty="0">
                <a:solidFill>
                  <a:srgbClr val="5EC6C1">
                    <a:lumMod val="60000"/>
                    <a:lumOff val="40000"/>
                  </a:srgbClr>
                </a:solidFill>
                <a:latin typeface="Arial"/>
                <a:sym typeface="Domine"/>
              </a:rPr>
              <a:t>Bright Horizons College Coach</a:t>
            </a:r>
          </a:p>
          <a:p>
            <a:pPr indent="7697" defTabSz="914071" hangingPunct="0">
              <a:lnSpc>
                <a:spcPts val="4909"/>
              </a:lnSpc>
              <a:defRPr sz="6600" b="1">
                <a:solidFill>
                  <a:srgbClr val="FFFFFF"/>
                </a:solidFill>
                <a:latin typeface="Mulish SemiBold"/>
                <a:ea typeface="Mulish SemiBold"/>
                <a:cs typeface="Mulish SemiBold"/>
                <a:sym typeface="Mulish SemiBold"/>
              </a:defRPr>
            </a:pPr>
            <a:endParaRPr lang="en-US" sz="4546" b="1" kern="0" dirty="0">
              <a:solidFill>
                <a:srgbClr val="5EC6C1">
                  <a:lumMod val="60000"/>
                  <a:lumOff val="40000"/>
                </a:srgbClr>
              </a:solidFill>
              <a:latin typeface="Arial"/>
              <a:sym typeface="Domine"/>
            </a:endParaRPr>
          </a:p>
        </p:txBody>
      </p:sp>
    </p:spTree>
    <p:extLst>
      <p:ext uri="{BB962C8B-B14F-4D97-AF65-F5344CB8AC3E}">
        <p14:creationId xmlns:p14="http://schemas.microsoft.com/office/powerpoint/2010/main" val="980053922"/>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4D73625-5032-47B5-8243-A2E3F83ACF33}"/>
              </a:ext>
            </a:extLst>
          </p:cNvPr>
          <p:cNvSpPr/>
          <p:nvPr/>
        </p:nvSpPr>
        <p:spPr>
          <a:xfrm>
            <a:off x="6184285" y="1546348"/>
            <a:ext cx="5676696" cy="4452937"/>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lIns="121907" tIns="60953" rIns="121907" bIns="60953" rtlCol="0" anchor="ctr"/>
          <a:lstStyle/>
          <a:p>
            <a:pPr marL="0" marR="0" lvl="0" indent="0" algn="l" defTabSz="12189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Arial"/>
                <a:ea typeface="+mn-ea"/>
                <a:cs typeface="+mn-cs"/>
              </a:rPr>
              <a:t>Help your student stay on track, get ahead, or prep for entrance exams with one-on-one tutoring through Back-Up Care.</a:t>
            </a:r>
          </a:p>
          <a:p>
            <a:pPr marL="0" marR="0" lvl="0" indent="0" algn="l" defTabSz="12189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FFFFFF"/>
              </a:solidFill>
              <a:effectLst/>
              <a:uLnTx/>
              <a:uFillTx/>
              <a:latin typeface="Arial"/>
              <a:ea typeface="+mn-ea"/>
              <a:cs typeface="+mn-cs"/>
            </a:endParaRPr>
          </a:p>
          <a:p>
            <a:pPr marL="838179" marR="0" lvl="1" indent="-380990" algn="l" defTabSz="1218900" rtl="0" eaLnBrk="1" fontAlgn="auto" latinLnBrk="0" hangingPunct="1">
              <a:lnSpc>
                <a:spcPct val="100000"/>
              </a:lnSpc>
              <a:spcBef>
                <a:spcPts val="0"/>
              </a:spcBef>
              <a:spcAft>
                <a:spcPts val="0"/>
              </a:spcAft>
              <a:buClr>
                <a:srgbClr val="5EC6C1"/>
              </a:buClr>
              <a:buSzTx/>
              <a:buFont typeface="Wingdings" panose="05000000000000000000" pitchFamily="2" charset="2"/>
              <a:buChar char="§"/>
              <a:tabLst/>
              <a:defRPr/>
            </a:pPr>
            <a:r>
              <a:rPr kumimoji="0" lang="en-US" sz="1600" b="0" i="0" u="none" strike="noStrike" kern="1200" cap="none" spc="0" normalizeH="0" baseline="0" noProof="0" dirty="0">
                <a:ln>
                  <a:noFill/>
                </a:ln>
                <a:solidFill>
                  <a:srgbClr val="FFFFFF"/>
                </a:solidFill>
                <a:effectLst/>
                <a:uLnTx/>
                <a:uFillTx/>
                <a:latin typeface="Arial"/>
                <a:ea typeface="+mn-ea"/>
                <a:cs typeface="+mn-cs"/>
              </a:rPr>
              <a:t>Private (1-on-1 tutoring)</a:t>
            </a:r>
          </a:p>
          <a:p>
            <a:pPr marL="838179" marR="0" lvl="1" indent="-380990" algn="l" defTabSz="1218900" rtl="0" eaLnBrk="1" fontAlgn="auto" latinLnBrk="0" hangingPunct="1">
              <a:lnSpc>
                <a:spcPct val="100000"/>
              </a:lnSpc>
              <a:spcBef>
                <a:spcPts val="0"/>
              </a:spcBef>
              <a:spcAft>
                <a:spcPts val="0"/>
              </a:spcAft>
              <a:buClr>
                <a:srgbClr val="5EC6C1"/>
              </a:buClr>
              <a:buSzTx/>
              <a:buFont typeface="Wingdings" panose="05000000000000000000" pitchFamily="2" charset="2"/>
              <a:buChar char="§"/>
              <a:tabLst/>
              <a:defRPr/>
            </a:pPr>
            <a:r>
              <a:rPr kumimoji="0" lang="en-US" sz="1600" b="0" i="0" u="none" strike="noStrike" kern="1200" cap="none" spc="0" normalizeH="0" baseline="0" noProof="0" dirty="0">
                <a:ln>
                  <a:noFill/>
                </a:ln>
                <a:solidFill>
                  <a:srgbClr val="FFFFFF"/>
                </a:solidFill>
                <a:effectLst/>
                <a:uLnTx/>
                <a:uFillTx/>
                <a:latin typeface="Arial"/>
                <a:ea typeface="+mn-ea"/>
                <a:cs typeface="+mn-cs"/>
              </a:rPr>
              <a:t>Small Group</a:t>
            </a:r>
          </a:p>
          <a:p>
            <a:pPr marL="838179" marR="0" lvl="1" indent="-380990" algn="l" defTabSz="1218900" rtl="0" eaLnBrk="1" fontAlgn="auto" latinLnBrk="0" hangingPunct="1">
              <a:lnSpc>
                <a:spcPct val="100000"/>
              </a:lnSpc>
              <a:spcBef>
                <a:spcPts val="0"/>
              </a:spcBef>
              <a:spcAft>
                <a:spcPts val="0"/>
              </a:spcAft>
              <a:buClr>
                <a:srgbClr val="5EC6C1"/>
              </a:buClr>
              <a:buSzTx/>
              <a:buFont typeface="Wingdings" panose="05000000000000000000" pitchFamily="2" charset="2"/>
              <a:buChar char="§"/>
              <a:tabLst/>
              <a:defRPr/>
            </a:pPr>
            <a:r>
              <a:rPr kumimoji="0" lang="en-US" sz="1600" b="0" i="0" u="none" strike="noStrike" kern="1200" cap="none" spc="0" normalizeH="0" baseline="0" noProof="0" dirty="0">
                <a:ln>
                  <a:noFill/>
                </a:ln>
                <a:solidFill>
                  <a:srgbClr val="FFFFFF"/>
                </a:solidFill>
                <a:effectLst/>
                <a:uLnTx/>
                <a:uFillTx/>
                <a:latin typeface="Arial"/>
                <a:ea typeface="+mn-ea"/>
                <a:cs typeface="+mn-cs"/>
              </a:rPr>
              <a:t>Test Prep (ACT, SAT, PSAT, and AP exam instructions and practice tests)</a:t>
            </a:r>
          </a:p>
          <a:p>
            <a:pPr marL="838179" marR="0" lvl="1" indent="-380990" algn="l" defTabSz="1218900" rtl="0" eaLnBrk="1" fontAlgn="auto" latinLnBrk="0" hangingPunct="1">
              <a:lnSpc>
                <a:spcPct val="100000"/>
              </a:lnSpc>
              <a:spcBef>
                <a:spcPts val="0"/>
              </a:spcBef>
              <a:spcAft>
                <a:spcPts val="0"/>
              </a:spcAft>
              <a:buClr>
                <a:srgbClr val="5EC6C1"/>
              </a:buClr>
              <a:buSzTx/>
              <a:buFont typeface="Wingdings" panose="05000000000000000000" pitchFamily="2" charset="2"/>
              <a:buChar char="§"/>
              <a:tabLst/>
              <a:defRPr/>
            </a:pPr>
            <a:r>
              <a:rPr kumimoji="0" lang="en-US" sz="1600" b="0" i="0" u="none" strike="noStrike" kern="1200" cap="none" spc="0" normalizeH="0" baseline="0" noProof="0" dirty="0">
                <a:ln>
                  <a:noFill/>
                </a:ln>
                <a:solidFill>
                  <a:srgbClr val="FFFFFF"/>
                </a:solidFill>
                <a:effectLst/>
                <a:uLnTx/>
                <a:uFillTx/>
                <a:latin typeface="Arial"/>
                <a:ea typeface="+mn-ea"/>
                <a:cs typeface="+mn-cs"/>
              </a:rPr>
              <a:t>Homework Help</a:t>
            </a:r>
          </a:p>
          <a:p>
            <a:pPr marL="457189" marR="0" lvl="1" indent="0" algn="l" defTabSz="12189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FFFFFF"/>
              </a:solidFill>
              <a:effectLst/>
              <a:uLnTx/>
              <a:uFillTx/>
              <a:latin typeface="Arial"/>
              <a:ea typeface="+mn-ea"/>
              <a:cs typeface="+mn-cs"/>
            </a:endParaRPr>
          </a:p>
          <a:p>
            <a:pPr marL="285744" marR="0" lvl="0" indent="-285744" algn="l" defTabSz="1218900" rtl="0" eaLnBrk="1" fontAlgn="auto" latinLnBrk="0" hangingPunct="1">
              <a:lnSpc>
                <a:spcPct val="100000"/>
              </a:lnSpc>
              <a:spcBef>
                <a:spcPts val="0"/>
              </a:spcBef>
              <a:spcAft>
                <a:spcPts val="0"/>
              </a:spcAft>
              <a:buClr>
                <a:srgbClr val="5EC6C1"/>
              </a:buClr>
              <a:buSzTx/>
              <a:buFont typeface="Wingdings" panose="05000000000000000000" pitchFamily="2" charset="2"/>
              <a:buChar char="§"/>
              <a:tabLst/>
              <a:defRPr/>
            </a:pPr>
            <a:r>
              <a:rPr kumimoji="0" lang="en-US" sz="1600" b="0" i="0" u="none" strike="noStrike" kern="1200" cap="none" spc="0" normalizeH="0" baseline="0" noProof="0" dirty="0">
                <a:ln>
                  <a:noFill/>
                </a:ln>
                <a:solidFill>
                  <a:srgbClr val="FFFFFF"/>
                </a:solidFill>
                <a:effectLst/>
                <a:uLnTx/>
                <a:uFillTx/>
                <a:latin typeface="Arial"/>
                <a:ea typeface="+mn-ea"/>
                <a:cs typeface="+mn-cs"/>
              </a:rPr>
              <a:t>Support for students 5+ including college students and adult learners</a:t>
            </a:r>
          </a:p>
          <a:p>
            <a:pPr marL="285744" marR="0" lvl="0" indent="-285744" algn="l" defTabSz="1218900" rtl="0" eaLnBrk="1" fontAlgn="auto" latinLnBrk="0" hangingPunct="1">
              <a:lnSpc>
                <a:spcPct val="100000"/>
              </a:lnSpc>
              <a:spcBef>
                <a:spcPts val="0"/>
              </a:spcBef>
              <a:spcAft>
                <a:spcPts val="0"/>
              </a:spcAft>
              <a:buClr>
                <a:srgbClr val="5EC6C1"/>
              </a:buClr>
              <a:buSzTx/>
              <a:buFont typeface="Wingdings" panose="05000000000000000000" pitchFamily="2" charset="2"/>
              <a:buChar char="§"/>
              <a:tabLst/>
              <a:defRPr/>
            </a:pPr>
            <a:r>
              <a:rPr kumimoji="0" lang="en-US" sz="1600" b="0" i="0" u="none" strike="noStrike" kern="1200" cap="none" spc="0" normalizeH="0" baseline="0" noProof="0" dirty="0">
                <a:ln>
                  <a:noFill/>
                </a:ln>
                <a:solidFill>
                  <a:srgbClr val="FFFFFF"/>
                </a:solidFill>
                <a:effectLst/>
                <a:uLnTx/>
                <a:uFillTx/>
                <a:latin typeface="Arial"/>
                <a:ea typeface="+mn-ea"/>
                <a:cs typeface="+mn-cs"/>
              </a:rPr>
              <a:t>Each 8 hour back-up care use exchange provides 4 hours of virtual tutoring</a:t>
            </a:r>
          </a:p>
          <a:p>
            <a:pPr marL="285744" marR="0" lvl="0" indent="-285744" algn="l" defTabSz="1218900" rtl="0" eaLnBrk="1" fontAlgn="auto" latinLnBrk="0" hangingPunct="1">
              <a:lnSpc>
                <a:spcPct val="100000"/>
              </a:lnSpc>
              <a:spcBef>
                <a:spcPts val="0"/>
              </a:spcBef>
              <a:spcAft>
                <a:spcPts val="0"/>
              </a:spcAft>
              <a:buClr>
                <a:srgbClr val="5EC6C1"/>
              </a:buClr>
              <a:buSzTx/>
              <a:buFont typeface="Wingdings" panose="05000000000000000000" pitchFamily="2" charset="2"/>
              <a:buChar char="§"/>
              <a:tabLst/>
              <a:defRPr/>
            </a:pPr>
            <a:r>
              <a:rPr lang="en-US" sz="1600" dirty="0">
                <a:solidFill>
                  <a:srgbClr val="FFFFFF"/>
                </a:solidFill>
                <a:latin typeface="Arial"/>
              </a:rPr>
              <a:t>Employees have access </a:t>
            </a:r>
            <a:r>
              <a:rPr lang="en-US" sz="1600">
                <a:solidFill>
                  <a:srgbClr val="FFFFFF"/>
                </a:solidFill>
                <a:latin typeface="Arial"/>
              </a:rPr>
              <a:t>to 200 </a:t>
            </a:r>
            <a:r>
              <a:rPr lang="en-US" sz="1600" dirty="0">
                <a:solidFill>
                  <a:srgbClr val="FFFFFF"/>
                </a:solidFill>
                <a:latin typeface="Arial"/>
              </a:rPr>
              <a:t>days of back-up care per school year</a:t>
            </a:r>
            <a:endParaRPr kumimoji="0" lang="en-US" sz="1600" b="0" i="0" u="none" strike="noStrike" kern="1200" cap="none" spc="0" normalizeH="0" baseline="0" noProof="0" dirty="0">
              <a:ln>
                <a:noFill/>
              </a:ln>
              <a:solidFill>
                <a:srgbClr val="FFFFFF"/>
              </a:solidFill>
              <a:effectLst/>
              <a:uLnTx/>
              <a:uFillTx/>
              <a:latin typeface="Arial"/>
              <a:ea typeface="+mn-ea"/>
              <a:cs typeface="+mn-cs"/>
            </a:endParaRPr>
          </a:p>
          <a:p>
            <a:pPr marL="285744" marR="0" lvl="0" indent="-285744" algn="l" defTabSz="12189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US" sz="1733" b="0" i="0" u="none" strike="noStrike" kern="1200" cap="none" spc="0" normalizeH="0" baseline="0" noProof="0" dirty="0">
              <a:ln>
                <a:noFill/>
              </a:ln>
              <a:solidFill>
                <a:srgbClr val="FFFFFF"/>
              </a:solidFill>
              <a:effectLst/>
              <a:uLnTx/>
              <a:uFillTx/>
              <a:latin typeface="Arial"/>
              <a:ea typeface="+mn-ea"/>
              <a:cs typeface="+mn-cs"/>
            </a:endParaRPr>
          </a:p>
        </p:txBody>
      </p:sp>
      <p:pic>
        <p:nvPicPr>
          <p:cNvPr id="15" name="Picture Placeholder 12"/>
          <p:cNvPicPr>
            <a:picLocks noGrp="1" noChangeAspect="1"/>
          </p:cNvPicPr>
          <p:nvPr>
            <p:ph type="pic" sz="quarter" idx="4294967295"/>
          </p:nvPr>
        </p:nvPicPr>
        <p:blipFill rotWithShape="1">
          <a:blip r:embed="rId3">
            <a:extLst>
              <a:ext uri="{28A0092B-C50C-407E-A947-70E740481C1C}">
                <a14:useLocalDpi xmlns:a14="http://schemas.microsoft.com/office/drawing/2010/main" val="0"/>
              </a:ext>
            </a:extLst>
          </a:blip>
          <a:srcRect l="10358" r="9215"/>
          <a:stretch/>
        </p:blipFill>
        <p:spPr>
          <a:xfrm>
            <a:off x="331021" y="1800038"/>
            <a:ext cx="5676696" cy="4702547"/>
          </a:xfrm>
          <a:ln>
            <a:noFill/>
          </a:ln>
        </p:spPr>
      </p:pic>
      <p:sp>
        <p:nvSpPr>
          <p:cNvPr id="8" name="Title 7"/>
          <p:cNvSpPr>
            <a:spLocks noGrp="1"/>
          </p:cNvSpPr>
          <p:nvPr>
            <p:ph type="title" idx="4294967295"/>
          </p:nvPr>
        </p:nvSpPr>
        <p:spPr>
          <a:xfrm>
            <a:off x="360928" y="1029720"/>
            <a:ext cx="11838039" cy="393700"/>
          </a:xfrm>
        </p:spPr>
        <p:txBody>
          <a:bodyPr>
            <a:noAutofit/>
          </a:bodyPr>
          <a:lstStyle/>
          <a:p>
            <a:pPr lvl="0">
              <a:lnSpc>
                <a:spcPct val="100000"/>
              </a:lnSpc>
            </a:pPr>
            <a:r>
              <a:rPr lang="en-US" sz="2600" b="1" dirty="0">
                <a:solidFill>
                  <a:schemeClr val="bg1"/>
                </a:solidFill>
                <a:latin typeface="+mn-lt"/>
              </a:rPr>
              <a:t>Virtual Tutoring </a:t>
            </a:r>
            <a:r>
              <a:rPr lang="en-US" sz="2400" b="1" spc="-13" dirty="0">
                <a:solidFill>
                  <a:srgbClr val="5EC6C1">
                    <a:lumMod val="60000"/>
                    <a:lumOff val="40000"/>
                  </a:srgbClr>
                </a:solidFill>
                <a:latin typeface="+mn-lt"/>
                <a:sym typeface="Calibri"/>
              </a:rPr>
              <a:t>Through Back-Up</a:t>
            </a:r>
            <a:endParaRPr lang="en-US" sz="2600" b="1" dirty="0">
              <a:solidFill>
                <a:schemeClr val="bg1"/>
              </a:solidFill>
              <a:latin typeface="+mn-lt"/>
            </a:endParaRPr>
          </a:p>
        </p:txBody>
      </p:sp>
      <p:sp>
        <p:nvSpPr>
          <p:cNvPr id="3" name="Slide Number Placeholder 2"/>
          <p:cNvSpPr>
            <a:spLocks noGrp="1"/>
          </p:cNvSpPr>
          <p:nvPr>
            <p:ph type="sldNum" sz="quarter" idx="4294967295"/>
          </p:nvPr>
        </p:nvSpPr>
        <p:spPr>
          <a:xfrm>
            <a:off x="9504363" y="6626225"/>
            <a:ext cx="2687637" cy="231775"/>
          </a:xfrm>
        </p:spPr>
        <p:txBody>
          <a:bodyPr/>
          <a:lstStyle/>
          <a:p>
            <a:pPr marL="0" marR="0" lvl="0" indent="0" algn="r" defTabSz="1219020" rtl="0" eaLnBrk="1" fontAlgn="auto" latinLnBrk="0" hangingPunct="1">
              <a:lnSpc>
                <a:spcPct val="100000"/>
              </a:lnSpc>
              <a:spcBef>
                <a:spcPts val="0"/>
              </a:spcBef>
              <a:spcAft>
                <a:spcPts val="0"/>
              </a:spcAft>
              <a:buClrTx/>
              <a:buSzTx/>
              <a:buFontTx/>
              <a:buNone/>
              <a:tabLst/>
              <a:defRPr/>
            </a:pPr>
            <a:fld id="{F85D7055-D8D7-4305-9FF7-D5D71A1F1507}" type="slidenum">
              <a:rPr kumimoji="0" lang="en-US" sz="800" b="0" i="0" u="none" strike="noStrike" kern="1200" cap="none" spc="0" normalizeH="0" baseline="0" noProof="0">
                <a:ln>
                  <a:noFill/>
                </a:ln>
                <a:solidFill>
                  <a:srgbClr val="FFFFFF">
                    <a:lumMod val="75000"/>
                  </a:srgbClr>
                </a:solidFill>
                <a:effectLst/>
                <a:uLnTx/>
                <a:uFillTx/>
                <a:latin typeface="Arial Black"/>
                <a:ea typeface="+mn-ea"/>
                <a:cs typeface="+mn-cs"/>
              </a:rPr>
              <a:pPr marL="0" marR="0" lvl="0" indent="0" algn="r" defTabSz="1219020" rtl="0" eaLnBrk="1" fontAlgn="auto" latinLnBrk="0" hangingPunct="1">
                <a:lnSpc>
                  <a:spcPct val="100000"/>
                </a:lnSpc>
                <a:spcBef>
                  <a:spcPts val="0"/>
                </a:spcBef>
                <a:spcAft>
                  <a:spcPts val="0"/>
                </a:spcAft>
                <a:buClrTx/>
                <a:buSzTx/>
                <a:buFontTx/>
                <a:buNone/>
                <a:tabLst/>
                <a:defRPr/>
              </a:pPr>
              <a:t>10</a:t>
            </a:fld>
            <a:endParaRPr kumimoji="0" lang="en-US" sz="800" b="0" i="0" u="none" strike="noStrike" kern="1200" cap="none" spc="0" normalizeH="0" baseline="0" noProof="0" dirty="0">
              <a:ln>
                <a:noFill/>
              </a:ln>
              <a:solidFill>
                <a:srgbClr val="FFFFFF">
                  <a:lumMod val="75000"/>
                </a:srgbClr>
              </a:solidFill>
              <a:effectLst/>
              <a:uLnTx/>
              <a:uFillTx/>
              <a:latin typeface="Arial Black"/>
              <a:ea typeface="+mn-ea"/>
              <a:cs typeface="+mn-cs"/>
            </a:endParaRPr>
          </a:p>
        </p:txBody>
      </p:sp>
      <p:sp>
        <p:nvSpPr>
          <p:cNvPr id="12" name="Text Placeholder 8"/>
          <p:cNvSpPr txBox="1">
            <a:spLocks/>
          </p:cNvSpPr>
          <p:nvPr/>
        </p:nvSpPr>
        <p:spPr>
          <a:xfrm>
            <a:off x="7311436" y="1968486"/>
            <a:ext cx="3922693" cy="3935943"/>
          </a:xfrm>
          <a:prstGeom prst="rect">
            <a:avLst/>
          </a:prstGeom>
        </p:spPr>
        <p:txBody>
          <a:bodyPr vert="horz" lIns="121907" tIns="60953" rIns="121907" bIns="60953" rtlCol="0" anchor="ctr">
            <a:noAutofit/>
          </a:bodyPr>
          <a:lstStyle>
            <a:lvl1pPr marL="274320" indent="-274320" algn="l" defTabSz="914400" rtl="0" eaLnBrk="1" latinLnBrk="0" hangingPunct="1">
              <a:spcBef>
                <a:spcPct val="20000"/>
              </a:spcBef>
              <a:buClr>
                <a:schemeClr val="accent1"/>
              </a:buClr>
              <a:buFont typeface="Wingdings" panose="05000000000000000000" pitchFamily="2" charset="2"/>
              <a:buChar char="§"/>
              <a:defRPr sz="2800" kern="1200">
                <a:solidFill>
                  <a:schemeClr val="tx1"/>
                </a:solidFill>
                <a:latin typeface="+mn-lt"/>
                <a:ea typeface="+mn-ea"/>
                <a:cs typeface="+mn-cs"/>
              </a:defRPr>
            </a:lvl1pPr>
            <a:lvl2pPr marL="742950" indent="-285750" algn="l" defTabSz="914400" rtl="0" eaLnBrk="1" latinLnBrk="0" hangingPunct="1">
              <a:spcBef>
                <a:spcPct val="20000"/>
              </a:spcBef>
              <a:buClr>
                <a:schemeClr val="accent1"/>
              </a:buClr>
              <a:buFont typeface="Gill Sans MT" panose="020B0502020104020203"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Clr>
                <a:schemeClr val="accent1"/>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1219050" rtl="0" eaLnBrk="1" fontAlgn="auto" latinLnBrk="0" hangingPunct="1">
              <a:lnSpc>
                <a:spcPct val="100000"/>
              </a:lnSpc>
              <a:spcBef>
                <a:spcPts val="0"/>
              </a:spcBef>
              <a:spcAft>
                <a:spcPts val="0"/>
              </a:spcAft>
              <a:buClr>
                <a:srgbClr val="54AFCB"/>
              </a:buClr>
              <a:buSzTx/>
              <a:buFont typeface="Wingdings" panose="05000000000000000000" pitchFamily="2" charset="2"/>
              <a:buNone/>
              <a:tabLst/>
              <a:defRPr/>
            </a:pPr>
            <a:endParaRPr kumimoji="0" lang="en-US" sz="2133" b="0" i="0" u="none" strike="noStrike" kern="1200" cap="none" spc="0" normalizeH="0" baseline="0" noProof="0" dirty="0">
              <a:ln>
                <a:noFill/>
              </a:ln>
              <a:solidFill>
                <a:srgbClr val="FFFFFF"/>
              </a:solidFill>
              <a:effectLst/>
              <a:uLnTx/>
              <a:uFillTx/>
              <a:latin typeface="Arial"/>
              <a:ea typeface="+mn-ea"/>
              <a:cs typeface="+mn-cs"/>
            </a:endParaRPr>
          </a:p>
        </p:txBody>
      </p:sp>
      <p:sp>
        <p:nvSpPr>
          <p:cNvPr id="14" name="Footer Placeholder 12"/>
          <p:cNvSpPr txBox="1">
            <a:spLocks/>
          </p:cNvSpPr>
          <p:nvPr/>
        </p:nvSpPr>
        <p:spPr>
          <a:xfrm>
            <a:off x="143593" y="6625513"/>
            <a:ext cx="3556000" cy="27940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667" b="0" i="0" u="none" strike="noStrike" kern="1200" cap="none" spc="0" normalizeH="0" baseline="0" noProof="0" dirty="0">
                <a:ln>
                  <a:noFill/>
                </a:ln>
                <a:solidFill>
                  <a:srgbClr val="FFFFFF">
                    <a:lumMod val="75000"/>
                  </a:srgbClr>
                </a:solidFill>
                <a:effectLst/>
                <a:uLnTx/>
                <a:uFillTx/>
                <a:latin typeface="Arial"/>
                <a:ea typeface="+mn-ea"/>
                <a:cs typeface="+mn-cs"/>
              </a:rPr>
              <a:t>© 2022 Bright Horizons Family Solutions LLC</a:t>
            </a:r>
          </a:p>
        </p:txBody>
      </p:sp>
      <p:pic>
        <p:nvPicPr>
          <p:cNvPr id="4" name="Picture 3">
            <a:extLst>
              <a:ext uri="{FF2B5EF4-FFF2-40B4-BE49-F238E27FC236}">
                <a16:creationId xmlns:a16="http://schemas.microsoft.com/office/drawing/2014/main" id="{AFA4147A-79E8-8AD1-DA94-06E15FA3711D}"/>
              </a:ext>
            </a:extLst>
          </p:cNvPr>
          <p:cNvPicPr>
            <a:picLocks noChangeAspect="1"/>
          </p:cNvPicPr>
          <p:nvPr/>
        </p:nvPicPr>
        <p:blipFill>
          <a:blip r:embed="rId4"/>
          <a:stretch>
            <a:fillRect/>
          </a:stretch>
        </p:blipFill>
        <p:spPr>
          <a:xfrm>
            <a:off x="426271" y="784861"/>
            <a:ext cx="2548349" cy="121931"/>
          </a:xfrm>
          <a:prstGeom prst="rect">
            <a:avLst/>
          </a:prstGeom>
        </p:spPr>
      </p:pic>
    </p:spTree>
    <p:extLst>
      <p:ext uri="{BB962C8B-B14F-4D97-AF65-F5344CB8AC3E}">
        <p14:creationId xmlns:p14="http://schemas.microsoft.com/office/powerpoint/2010/main" val="37647861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1056375" y="2344284"/>
            <a:ext cx="2913493" cy="258195"/>
          </a:xfrm>
          <a:prstGeom prst="rect">
            <a:avLst/>
          </a:prstGeom>
        </p:spPr>
        <p:txBody>
          <a:bodyPr vert="horz" wrap="square" lIns="0" tIns="15223" rIns="0" bIns="0" rtlCol="0">
            <a:spAutoFit/>
          </a:bodyPr>
          <a:lstStyle/>
          <a:p>
            <a:pPr marL="16915" marR="6766" defTabSz="277109" hangingPunct="0">
              <a:lnSpc>
                <a:spcPct val="102899"/>
              </a:lnSpc>
              <a:spcBef>
                <a:spcPts val="120"/>
              </a:spcBef>
            </a:pPr>
            <a:endParaRPr sz="1532" strike="sngStrike" kern="0" dirty="0">
              <a:solidFill>
                <a:srgbClr val="000000"/>
              </a:solidFill>
              <a:latin typeface="Arial"/>
              <a:cs typeface="Arial"/>
              <a:sym typeface="Calibri"/>
            </a:endParaRPr>
          </a:p>
        </p:txBody>
      </p:sp>
      <p:sp>
        <p:nvSpPr>
          <p:cNvPr id="5" name="object 5"/>
          <p:cNvSpPr txBox="1"/>
          <p:nvPr/>
        </p:nvSpPr>
        <p:spPr>
          <a:xfrm>
            <a:off x="907338" y="2099460"/>
            <a:ext cx="10471862" cy="1265822"/>
          </a:xfrm>
          <a:prstGeom prst="rect">
            <a:avLst/>
          </a:prstGeom>
        </p:spPr>
        <p:txBody>
          <a:bodyPr vert="horz" wrap="square" lIns="0" tIns="14377" rIns="0" bIns="0" rtlCol="0">
            <a:spAutoFit/>
          </a:bodyPr>
          <a:lstStyle/>
          <a:p>
            <a:pPr marL="16357" marR="6766" lvl="1" indent="-16357" defTabSz="277109" hangingPunct="0">
              <a:lnSpc>
                <a:spcPct val="103000"/>
              </a:lnSpc>
              <a:spcBef>
                <a:spcPts val="113"/>
              </a:spcBef>
            </a:pPr>
            <a:r>
              <a:rPr lang="en-US" sz="1532" kern="0" dirty="0">
                <a:solidFill>
                  <a:schemeClr val="bg1"/>
                </a:solidFill>
                <a:latin typeface="Arial" panose="020B0604020202020204" pitchFamily="34" charset="0"/>
                <a:cs typeface="Arial" panose="020B0604020202020204" pitchFamily="34" charset="0"/>
                <a:sym typeface="Calibri"/>
              </a:rPr>
              <a:t>“</a:t>
            </a:r>
            <a:r>
              <a:rPr lang="en-US" sz="1600" dirty="0">
                <a:solidFill>
                  <a:schemeClr val="bg1"/>
                </a:solidFill>
                <a:effectLst/>
                <a:latin typeface="Arial" panose="020B0604020202020204" pitchFamily="34" charset="0"/>
                <a:ea typeface="Calibri" panose="020F0502020204030204" pitchFamily="34" charset="0"/>
                <a:cs typeface="Arial" panose="020B0604020202020204" pitchFamily="34" charset="0"/>
              </a:rPr>
              <a:t>The college admissions process has changed so much in the past 20+ years since I applied for undergraduate that </a:t>
            </a:r>
            <a:r>
              <a:rPr lang="en-US" sz="1600" b="1" dirty="0">
                <a:solidFill>
                  <a:schemeClr val="accent6">
                    <a:lumMod val="60000"/>
                    <a:lumOff val="40000"/>
                  </a:schemeClr>
                </a:solidFill>
                <a:effectLst/>
                <a:latin typeface="Arial" panose="020B0604020202020204" pitchFamily="34" charset="0"/>
                <a:ea typeface="Calibri" panose="020F0502020204030204" pitchFamily="34" charset="0"/>
                <a:cs typeface="Arial" panose="020B0604020202020204" pitchFamily="34" charset="0"/>
              </a:rPr>
              <a:t>this resource has been essential </a:t>
            </a:r>
            <a:r>
              <a:rPr lang="en-US" sz="1600" dirty="0">
                <a:solidFill>
                  <a:schemeClr val="bg1"/>
                </a:solidFill>
                <a:effectLst/>
                <a:latin typeface="Arial" panose="020B0604020202020204" pitchFamily="34" charset="0"/>
                <a:ea typeface="Calibri" panose="020F0502020204030204" pitchFamily="34" charset="0"/>
                <a:cs typeface="Arial" panose="020B0604020202020204" pitchFamily="34" charset="0"/>
              </a:rPr>
              <a:t>to catch me up with changes to the college landscape. My child goes to a large public health school and her counselor did not have the breadth of experience or time to provide the advice and help we needed during this process. The college coach staff had so much experience, were so kind, knowledgeable, and available. It was wonderful! Highly recommend</a:t>
            </a:r>
            <a:r>
              <a:rPr lang="en-US" sz="1532" b="1" kern="0" dirty="0">
                <a:solidFill>
                  <a:schemeClr val="bg1"/>
                </a:solidFill>
                <a:latin typeface="Arial" panose="020B0604020202020204" pitchFamily="34" charset="0"/>
                <a:cs typeface="Arial" panose="020B0604020202020204" pitchFamily="34" charset="0"/>
                <a:sym typeface="Calibri"/>
              </a:rPr>
              <a:t>.”</a:t>
            </a:r>
            <a:endParaRPr sz="1532" b="1" strike="sngStrike" kern="0" dirty="0">
              <a:solidFill>
                <a:schemeClr val="bg1"/>
              </a:solidFill>
              <a:latin typeface="Arial" panose="020B0604020202020204" pitchFamily="34" charset="0"/>
              <a:cs typeface="Arial" panose="020B0604020202020204" pitchFamily="34" charset="0"/>
              <a:sym typeface="Calibri"/>
            </a:endParaRPr>
          </a:p>
        </p:txBody>
      </p:sp>
      <p:sp>
        <p:nvSpPr>
          <p:cNvPr id="6" name="object 6"/>
          <p:cNvSpPr txBox="1"/>
          <p:nvPr/>
        </p:nvSpPr>
        <p:spPr>
          <a:xfrm>
            <a:off x="907338" y="3653576"/>
            <a:ext cx="4494671" cy="1013081"/>
          </a:xfrm>
          <a:prstGeom prst="rect">
            <a:avLst/>
          </a:prstGeom>
        </p:spPr>
        <p:txBody>
          <a:bodyPr vert="horz" wrap="square" lIns="0" tIns="15223" rIns="0" bIns="0" rtlCol="0">
            <a:spAutoFit/>
          </a:bodyPr>
          <a:lstStyle/>
          <a:p>
            <a:pPr marL="16915" marR="6766" defTabSz="277109" hangingPunct="0">
              <a:lnSpc>
                <a:spcPct val="102899"/>
              </a:lnSpc>
              <a:spcBef>
                <a:spcPts val="120"/>
              </a:spcBef>
            </a:pPr>
            <a:r>
              <a:rPr lang="en-US" sz="1600" kern="0" dirty="0">
                <a:solidFill>
                  <a:srgbClr val="FFFFFF"/>
                </a:solidFill>
                <a:latin typeface="Arial" panose="020B0604020202020204" pitchFamily="34" charset="0"/>
                <a:cs typeface="Arial" panose="020B0604020202020204" pitchFamily="34" charset="0"/>
                <a:sym typeface="Calibri"/>
              </a:rPr>
              <a:t>“</a:t>
            </a:r>
            <a:r>
              <a:rPr lang="en-US" sz="1600" kern="0" dirty="0">
                <a:solidFill>
                  <a:schemeClr val="bg1"/>
                </a:solidFill>
                <a:latin typeface="Arial" panose="020B0604020202020204" pitchFamily="34" charset="0"/>
                <a:cs typeface="Arial" panose="020B0604020202020204" pitchFamily="34" charset="0"/>
                <a:sym typeface="Calibri"/>
              </a:rPr>
              <a:t>The college admission process is so daunting and the stakes are so high that </a:t>
            </a:r>
            <a:r>
              <a:rPr lang="en-US" sz="1600" b="1" kern="0" dirty="0">
                <a:solidFill>
                  <a:schemeClr val="accent6">
                    <a:lumMod val="60000"/>
                    <a:lumOff val="40000"/>
                  </a:schemeClr>
                </a:solidFill>
                <a:latin typeface="Arial" panose="020B0604020202020204" pitchFamily="34" charset="0"/>
                <a:cs typeface="Arial" panose="020B0604020202020204" pitchFamily="34" charset="0"/>
                <a:sym typeface="Calibri"/>
              </a:rPr>
              <a:t>having an expert you can contact with questions is extremely helpful.</a:t>
            </a:r>
            <a:r>
              <a:rPr lang="en-US" sz="1600" b="1" kern="0" spc="-33" dirty="0">
                <a:solidFill>
                  <a:schemeClr val="accent6">
                    <a:lumMod val="60000"/>
                    <a:lumOff val="40000"/>
                  </a:schemeClr>
                </a:solidFill>
                <a:latin typeface="Arial" panose="020B0604020202020204" pitchFamily="34" charset="0"/>
                <a:cs typeface="Arial" panose="020B0604020202020204" pitchFamily="34" charset="0"/>
                <a:sym typeface="Calibri"/>
              </a:rPr>
              <a:t>"</a:t>
            </a:r>
            <a:endParaRPr sz="1600" kern="0" dirty="0">
              <a:solidFill>
                <a:schemeClr val="accent6">
                  <a:lumMod val="60000"/>
                  <a:lumOff val="40000"/>
                </a:schemeClr>
              </a:solidFill>
              <a:latin typeface="Arial" panose="020B0604020202020204" pitchFamily="34" charset="0"/>
              <a:cs typeface="Arial" panose="020B0604020202020204" pitchFamily="34" charset="0"/>
              <a:sym typeface="Calibri"/>
            </a:endParaRPr>
          </a:p>
        </p:txBody>
      </p:sp>
      <p:sp>
        <p:nvSpPr>
          <p:cNvPr id="13" name="object 13"/>
          <p:cNvSpPr txBox="1"/>
          <p:nvPr/>
        </p:nvSpPr>
        <p:spPr>
          <a:xfrm>
            <a:off x="6335675" y="3429000"/>
            <a:ext cx="5572408" cy="1080812"/>
          </a:xfrm>
          <a:prstGeom prst="rect">
            <a:avLst/>
          </a:prstGeom>
        </p:spPr>
        <p:txBody>
          <a:bodyPr vert="horz" wrap="square" lIns="0" tIns="16068" rIns="0" bIns="0" rtlCol="0">
            <a:spAutoFit/>
          </a:bodyPr>
          <a:lstStyle/>
          <a:p>
            <a:pPr marL="16915" marR="6766" defTabSz="277109" hangingPunct="0">
              <a:lnSpc>
                <a:spcPct val="110000"/>
              </a:lnSpc>
              <a:spcBef>
                <a:spcPts val="127"/>
              </a:spcBef>
            </a:pPr>
            <a:r>
              <a:rPr lang="en-US" sz="1600" kern="0" dirty="0">
                <a:solidFill>
                  <a:srgbClr val="FFFFFF"/>
                </a:solidFill>
                <a:latin typeface="Arial"/>
                <a:cs typeface="Arial"/>
                <a:sym typeface="Calibri"/>
              </a:rPr>
              <a:t>“One of the most considerate and helpful benefits my employer offers. </a:t>
            </a:r>
            <a:r>
              <a:rPr lang="en-US" sz="1600" b="1" kern="0" dirty="0">
                <a:solidFill>
                  <a:schemeClr val="accent6">
                    <a:lumMod val="60000"/>
                    <a:lumOff val="40000"/>
                  </a:schemeClr>
                </a:solidFill>
                <a:latin typeface="Arial"/>
                <a:cs typeface="Arial"/>
                <a:sym typeface="Calibri"/>
              </a:rPr>
              <a:t>Could not be happier with this benefit and the level of service associated with it.”</a:t>
            </a:r>
          </a:p>
          <a:p>
            <a:pPr marL="16915" marR="6766" defTabSz="277109" hangingPunct="0">
              <a:lnSpc>
                <a:spcPct val="110000"/>
              </a:lnSpc>
              <a:spcBef>
                <a:spcPts val="127"/>
              </a:spcBef>
            </a:pPr>
            <a:endParaRPr lang="en-US" sz="1532" kern="0" dirty="0">
              <a:solidFill>
                <a:srgbClr val="FFFFFF"/>
              </a:solidFill>
              <a:latin typeface="Arial"/>
              <a:cs typeface="Arial"/>
              <a:sym typeface="Calibri"/>
            </a:endParaRPr>
          </a:p>
        </p:txBody>
      </p:sp>
      <p:sp>
        <p:nvSpPr>
          <p:cNvPr id="17" name="object 2">
            <a:extLst>
              <a:ext uri="{FF2B5EF4-FFF2-40B4-BE49-F238E27FC236}">
                <a16:creationId xmlns:a16="http://schemas.microsoft.com/office/drawing/2014/main" id="{2D1B1470-312B-268D-D14D-BB0798A2FB15}"/>
              </a:ext>
            </a:extLst>
          </p:cNvPr>
          <p:cNvSpPr txBox="1">
            <a:spLocks/>
          </p:cNvSpPr>
          <p:nvPr/>
        </p:nvSpPr>
        <p:spPr>
          <a:xfrm>
            <a:off x="907338" y="1169068"/>
            <a:ext cx="9987085" cy="484679"/>
          </a:xfrm>
          <a:prstGeom prst="rect">
            <a:avLst/>
          </a:prstGeom>
        </p:spPr>
        <p:txBody>
          <a:bodyPr vert="horz" wrap="square" lIns="0" tIns="60892" rIns="0" bIns="0" rtlCol="0" anchor="b">
            <a:spAutoFit/>
          </a:bodyPr>
          <a:lstStyle>
            <a:lvl1pPr algn="l" defTabSz="2009394" rtl="0" eaLnBrk="1" latinLnBrk="0" hangingPunct="1">
              <a:lnSpc>
                <a:spcPct val="80000"/>
              </a:lnSpc>
              <a:spcBef>
                <a:spcPct val="0"/>
              </a:spcBef>
              <a:buNone/>
              <a:defRPr sz="5274" b="1" kern="1200" cap="none" baseline="0">
                <a:solidFill>
                  <a:schemeClr val="tx2"/>
                </a:solidFill>
                <a:latin typeface="+mn-lt"/>
                <a:ea typeface="+mj-ea"/>
                <a:cs typeface="+mj-cs"/>
              </a:defRPr>
            </a:lvl1pPr>
          </a:lstStyle>
          <a:p>
            <a:pPr marL="16915" marR="6766" indent="6766" defTabSz="1217894">
              <a:lnSpc>
                <a:spcPts val="3334"/>
              </a:lnSpc>
              <a:spcBef>
                <a:spcPts val="0"/>
              </a:spcBef>
            </a:pPr>
            <a:r>
              <a:rPr lang="en-US" sz="2909" dirty="0">
                <a:solidFill>
                  <a:srgbClr val="FFFFFF"/>
                </a:solidFill>
                <a:latin typeface="Arial"/>
                <a:sym typeface="Calibri"/>
              </a:rPr>
              <a:t>Why Columbia University Families </a:t>
            </a:r>
            <a:r>
              <a:rPr lang="en-US" sz="2909" dirty="0">
                <a:solidFill>
                  <a:srgbClr val="5EC6C1">
                    <a:lumMod val="60000"/>
                    <a:lumOff val="40000"/>
                  </a:srgbClr>
                </a:solidFill>
                <a:latin typeface="Arial"/>
                <a:sym typeface="Calibri"/>
              </a:rPr>
              <a:t>Love College Coach</a:t>
            </a:r>
            <a:endParaRPr lang="en-US" sz="2909" b="0" dirty="0">
              <a:solidFill>
                <a:srgbClr val="5EC6C1">
                  <a:lumMod val="60000"/>
                  <a:lumOff val="40000"/>
                </a:srgbClr>
              </a:solidFill>
              <a:latin typeface="Arial"/>
              <a:sym typeface="Calibri"/>
            </a:endParaRPr>
          </a:p>
        </p:txBody>
      </p:sp>
      <p:sp>
        <p:nvSpPr>
          <p:cNvPr id="18" name="Rectangle 17">
            <a:extLst>
              <a:ext uri="{FF2B5EF4-FFF2-40B4-BE49-F238E27FC236}">
                <a16:creationId xmlns:a16="http://schemas.microsoft.com/office/drawing/2014/main" id="{72AC74CA-FD7B-B1AC-FE51-CF0976B09CC4}"/>
              </a:ext>
            </a:extLst>
          </p:cNvPr>
          <p:cNvSpPr/>
          <p:nvPr/>
        </p:nvSpPr>
        <p:spPr>
          <a:xfrm>
            <a:off x="907338" y="980219"/>
            <a:ext cx="2549757" cy="12190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7845" hangingPunct="0"/>
            <a:endParaRPr lang="en-US" sz="2397" kern="0" dirty="0">
              <a:solidFill>
                <a:srgbClr val="95D7E5"/>
              </a:solidFill>
              <a:latin typeface="Arial"/>
              <a:sym typeface="Calibri"/>
            </a:endParaRPr>
          </a:p>
        </p:txBody>
      </p:sp>
      <p:pic>
        <p:nvPicPr>
          <p:cNvPr id="21" name="Graphic 20">
            <a:extLst>
              <a:ext uri="{FF2B5EF4-FFF2-40B4-BE49-F238E27FC236}">
                <a16:creationId xmlns:a16="http://schemas.microsoft.com/office/drawing/2014/main" id="{B109E643-0AC2-F367-6BE3-289BEE27BAD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93751" y="4550575"/>
            <a:ext cx="2200672" cy="1977165"/>
          </a:xfrm>
          <a:prstGeom prst="rect">
            <a:avLst/>
          </a:prstGeom>
        </p:spPr>
      </p:pic>
      <p:sp>
        <p:nvSpPr>
          <p:cNvPr id="2" name="TextBox 1">
            <a:extLst>
              <a:ext uri="{FF2B5EF4-FFF2-40B4-BE49-F238E27FC236}">
                <a16:creationId xmlns:a16="http://schemas.microsoft.com/office/drawing/2014/main" id="{EB60A706-C070-2E3D-8B18-9B73AF7017FB}"/>
              </a:ext>
            </a:extLst>
          </p:cNvPr>
          <p:cNvSpPr txBox="1"/>
          <p:nvPr/>
        </p:nvSpPr>
        <p:spPr>
          <a:xfrm>
            <a:off x="869449" y="5075944"/>
            <a:ext cx="7283951" cy="883832"/>
          </a:xfrm>
          <a:prstGeom prst="rect">
            <a:avLst/>
          </a:prstGeom>
          <a:noFill/>
        </p:spPr>
        <p:txBody>
          <a:bodyPr wrap="square" rtlCol="0">
            <a:spAutoFit/>
          </a:bodyPr>
          <a:lstStyle/>
          <a:p>
            <a:pPr marL="16915" marR="6766" defTabSz="277109" hangingPunct="0">
              <a:lnSpc>
                <a:spcPct val="110000"/>
              </a:lnSpc>
              <a:spcBef>
                <a:spcPts val="127"/>
              </a:spcBef>
            </a:pPr>
            <a:r>
              <a:rPr lang="en-US" sz="1600" kern="0" dirty="0">
                <a:solidFill>
                  <a:schemeClr val="bg1"/>
                </a:solidFill>
                <a:latin typeface="Arial"/>
                <a:cs typeface="Arial"/>
                <a:sym typeface="Calibri"/>
              </a:rPr>
              <a:t>“Alleviating the stress is more helpful than most people realize.</a:t>
            </a:r>
            <a:r>
              <a:rPr lang="en-US" sz="1600" b="1" kern="0" dirty="0">
                <a:solidFill>
                  <a:schemeClr val="accent6">
                    <a:lumMod val="60000"/>
                    <a:lumOff val="40000"/>
                  </a:schemeClr>
                </a:solidFill>
                <a:latin typeface="Arial"/>
                <a:cs typeface="Arial"/>
                <a:sym typeface="Calibri"/>
              </a:rPr>
              <a:t> I am sure we wouldn't have been as successful</a:t>
            </a:r>
            <a:r>
              <a:rPr lang="en-US" sz="1600" kern="0" dirty="0">
                <a:solidFill>
                  <a:schemeClr val="bg1"/>
                </a:solidFill>
                <a:latin typeface="Arial"/>
                <a:cs typeface="Arial"/>
                <a:sym typeface="Calibri"/>
              </a:rPr>
              <a:t> without the help we received from College Coach.” </a:t>
            </a:r>
          </a:p>
        </p:txBody>
      </p:sp>
    </p:spTree>
    <p:extLst>
      <p:ext uri="{BB962C8B-B14F-4D97-AF65-F5344CB8AC3E}">
        <p14:creationId xmlns:p14="http://schemas.microsoft.com/office/powerpoint/2010/main" val="6185837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D2820E5-FB6F-C9A3-8211-E4CF0B8500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094" t="21827" r="12162" b="7572"/>
          <a:stretch/>
        </p:blipFill>
        <p:spPr>
          <a:xfrm>
            <a:off x="0" y="3849"/>
            <a:ext cx="12192000" cy="6850303"/>
          </a:xfrm>
          <a:prstGeom prst="rect">
            <a:avLst/>
          </a:prstGeom>
        </p:spPr>
      </p:pic>
      <p:sp>
        <p:nvSpPr>
          <p:cNvPr id="671" name="object 7"/>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pPr defTabSz="276766" hangingPunct="0">
              <a:defRPr/>
            </a:pPr>
            <a:fld id="{86CB4B4D-7CA3-9044-876B-883B54F8677D}" type="slidenum">
              <a:rPr kern="0">
                <a:solidFill>
                  <a:srgbClr val="FFFFFF">
                    <a:lumMod val="65000"/>
                  </a:srgbClr>
                </a:solidFill>
                <a:latin typeface="Mulish"/>
                <a:cs typeface="Calibri"/>
                <a:sym typeface="Calibri"/>
              </a:rPr>
              <a:pPr defTabSz="276766" hangingPunct="0">
                <a:defRPr/>
              </a:pPr>
              <a:t>12</a:t>
            </a:fld>
            <a:endParaRPr kern="0" dirty="0">
              <a:solidFill>
                <a:srgbClr val="FFFFFF">
                  <a:lumMod val="65000"/>
                </a:srgbClr>
              </a:solidFill>
              <a:latin typeface="Mulish"/>
              <a:cs typeface="Calibri"/>
              <a:sym typeface="Calibri"/>
            </a:endParaRPr>
          </a:p>
        </p:txBody>
      </p:sp>
      <p:sp>
        <p:nvSpPr>
          <p:cNvPr id="37" name="object 7">
            <a:extLst>
              <a:ext uri="{FF2B5EF4-FFF2-40B4-BE49-F238E27FC236}">
                <a16:creationId xmlns:a16="http://schemas.microsoft.com/office/drawing/2014/main" id="{1337D5C2-EC45-9E9A-01FD-472772E3DC81}"/>
              </a:ext>
            </a:extLst>
          </p:cNvPr>
          <p:cNvSpPr txBox="1">
            <a:spLocks/>
          </p:cNvSpPr>
          <p:nvPr/>
        </p:nvSpPr>
        <p:spPr>
          <a:xfrm>
            <a:off x="11841577" y="6526425"/>
            <a:ext cx="129523" cy="1116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38100" algn="l" defTabSz="457200" rtl="0" fontAlgn="auto" latinLnBrk="0" hangingPunct="0">
              <a:lnSpc>
                <a:spcPct val="100000"/>
              </a:lnSpc>
              <a:spcBef>
                <a:spcPts val="100"/>
              </a:spcBef>
              <a:spcAft>
                <a:spcPts val="0"/>
              </a:spcAft>
              <a:buClrTx/>
              <a:buSzTx/>
              <a:buFontTx/>
              <a:buNone/>
              <a:tabLst/>
              <a:defRPr kumimoji="0" sz="1200" b="0" i="0" u="none" strike="noStrike" cap="none" spc="-25" normalizeH="0" baseline="0">
                <a:ln>
                  <a:noFill/>
                </a:ln>
                <a:solidFill>
                  <a:srgbClr val="1A475F"/>
                </a:solidFill>
                <a:effectLst/>
                <a:uFillTx/>
                <a:latin typeface="+mj-lt"/>
                <a:ea typeface="+mj-ea"/>
                <a:cs typeface="+mj-cs"/>
                <a:sym typeface="Mulish"/>
              </a:defRPr>
            </a:lvl1pPr>
            <a:lvl2pPr marL="0" marR="0" indent="457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2pPr>
            <a:lvl3pPr marL="0" marR="0" indent="914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3pPr>
            <a:lvl4pPr marL="0" marR="0" indent="1371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4pPr>
            <a:lvl5pPr marL="0" marR="0" indent="18288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5pPr>
            <a:lvl6pPr marL="0" marR="0" indent="22860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6pPr>
            <a:lvl7pPr marL="0" marR="0" indent="2743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7pPr>
            <a:lvl8pPr marL="0" marR="0" indent="3200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8pPr>
            <a:lvl9pPr marL="0" marR="0" indent="3657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9pPr>
          </a:lstStyle>
          <a:p>
            <a:pPr indent="23063" defTabSz="276766">
              <a:spcBef>
                <a:spcPts val="60"/>
              </a:spcBef>
              <a:defRPr/>
            </a:pPr>
            <a:fld id="{86CB4B4D-7CA3-9044-876B-883B54F8677D}" type="slidenum">
              <a:rPr lang="en-US" sz="726" kern="0" spc="-15">
                <a:solidFill>
                  <a:srgbClr val="FFFFFF"/>
                </a:solidFill>
                <a:latin typeface="Mulish"/>
              </a:rPr>
              <a:pPr indent="23063" defTabSz="276766">
                <a:spcBef>
                  <a:spcPts val="60"/>
                </a:spcBef>
                <a:defRPr/>
              </a:pPr>
              <a:t>12</a:t>
            </a:fld>
            <a:endParaRPr lang="en-US" sz="726" kern="0" spc="-15" dirty="0">
              <a:solidFill>
                <a:srgbClr val="FFFFFF"/>
              </a:solidFill>
              <a:latin typeface="Mulish"/>
            </a:endParaRPr>
          </a:p>
        </p:txBody>
      </p:sp>
      <p:sp>
        <p:nvSpPr>
          <p:cNvPr id="2" name="Rectangle 1">
            <a:extLst>
              <a:ext uri="{FF2B5EF4-FFF2-40B4-BE49-F238E27FC236}">
                <a16:creationId xmlns:a16="http://schemas.microsoft.com/office/drawing/2014/main" id="{DCF18FC7-6BF5-71FB-DA00-5A88B6BD74E2}"/>
              </a:ext>
            </a:extLst>
          </p:cNvPr>
          <p:cNvSpPr/>
          <p:nvPr/>
        </p:nvSpPr>
        <p:spPr>
          <a:xfrm>
            <a:off x="-4385" y="4223409"/>
            <a:ext cx="12192000" cy="2630743"/>
          </a:xfrm>
          <a:prstGeom prst="rect">
            <a:avLst/>
          </a:prstGeom>
          <a:solidFill>
            <a:srgbClr val="1A475F">
              <a:alpha val="9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77109" hangingPunct="0">
              <a:defRPr/>
            </a:pPr>
            <a:endParaRPr lang="en-US" sz="1091" kern="0" dirty="0">
              <a:solidFill>
                <a:srgbClr val="FFFFFF"/>
              </a:solidFill>
              <a:latin typeface="Arial"/>
              <a:sym typeface="Calibri"/>
            </a:endParaRPr>
          </a:p>
        </p:txBody>
      </p:sp>
      <p:sp>
        <p:nvSpPr>
          <p:cNvPr id="3" name="Title 4">
            <a:extLst>
              <a:ext uri="{FF2B5EF4-FFF2-40B4-BE49-F238E27FC236}">
                <a16:creationId xmlns:a16="http://schemas.microsoft.com/office/drawing/2014/main" id="{E0746A0A-FAA6-F161-371B-EE01D33E53E9}"/>
              </a:ext>
            </a:extLst>
          </p:cNvPr>
          <p:cNvSpPr txBox="1">
            <a:spLocks/>
          </p:cNvSpPr>
          <p:nvPr/>
        </p:nvSpPr>
        <p:spPr>
          <a:xfrm>
            <a:off x="1052583" y="4439177"/>
            <a:ext cx="10078064" cy="1082132"/>
          </a:xfrm>
          <a:prstGeom prst="rect">
            <a:avLst/>
          </a:prstGeom>
        </p:spPr>
        <p:txBody>
          <a:bodyPr/>
          <a:lstStyle>
            <a:lvl1pPr algn="l" defTabSz="1219170" rtl="0" eaLnBrk="1" latinLnBrk="0" hangingPunct="1">
              <a:lnSpc>
                <a:spcPct val="80000"/>
              </a:lnSpc>
              <a:spcBef>
                <a:spcPct val="0"/>
              </a:spcBef>
              <a:buNone/>
              <a:defRPr sz="3200" b="0" kern="1200" cap="none" baseline="0">
                <a:solidFill>
                  <a:schemeClr val="tx2"/>
                </a:solidFill>
                <a:latin typeface="+mj-lt"/>
                <a:ea typeface="+mj-ea"/>
                <a:cs typeface="+mj-cs"/>
              </a:defRPr>
            </a:lvl1pPr>
          </a:lstStyle>
          <a:p>
            <a:pPr algn="ctr" defTabSz="1217845">
              <a:spcAft>
                <a:spcPts val="727"/>
              </a:spcAft>
              <a:defRPr/>
            </a:pPr>
            <a:r>
              <a:rPr lang="en-US" sz="3940" b="1" dirty="0">
                <a:solidFill>
                  <a:srgbClr val="FFFFFF"/>
                </a:solidFill>
                <a:latin typeface="Arial"/>
                <a:sym typeface="Calibri"/>
              </a:rPr>
              <a:t>Get Started With College Coach Today! </a:t>
            </a:r>
          </a:p>
          <a:p>
            <a:pPr algn="ctr" defTabSz="1217845">
              <a:spcAft>
                <a:spcPts val="727"/>
              </a:spcAft>
              <a:defRPr/>
            </a:pPr>
            <a:r>
              <a:rPr lang="en-US" sz="2000" u="sng" dirty="0">
                <a:solidFill>
                  <a:srgbClr val="5EC6C1">
                    <a:lumMod val="60000"/>
                    <a:lumOff val="40000"/>
                  </a:srgbClr>
                </a:solidFill>
                <a:latin typeface="Arial"/>
                <a:sym typeface="Calibri"/>
              </a:rPr>
              <a:t>https://passport.getintocollege.com </a:t>
            </a:r>
          </a:p>
          <a:p>
            <a:pPr algn="ctr" defTabSz="1217845">
              <a:spcAft>
                <a:spcPts val="727"/>
              </a:spcAft>
              <a:defRPr/>
            </a:pPr>
            <a:r>
              <a:rPr lang="en-US" sz="2000" dirty="0">
                <a:solidFill>
                  <a:srgbClr val="5EC6C1">
                    <a:lumMod val="60000"/>
                    <a:lumOff val="40000"/>
                  </a:srgbClr>
                </a:solidFill>
                <a:latin typeface="Arial"/>
                <a:sym typeface="Calibri"/>
              </a:rPr>
              <a:t>Employer Username: Columbia / Employer Password: Benefits4You</a:t>
            </a:r>
          </a:p>
          <a:p>
            <a:pPr algn="ctr" defTabSz="1217845">
              <a:spcAft>
                <a:spcPts val="727"/>
              </a:spcAft>
              <a:defRPr/>
            </a:pPr>
            <a:r>
              <a:rPr lang="en-US" sz="2000" dirty="0">
                <a:solidFill>
                  <a:srgbClr val="5EC6C1">
                    <a:lumMod val="60000"/>
                    <a:lumOff val="40000"/>
                  </a:srgbClr>
                </a:solidFill>
                <a:latin typeface="Arial"/>
                <a:sym typeface="Calibri"/>
              </a:rPr>
              <a:t>Questions? Call: 888-527-3550 or email </a:t>
            </a:r>
            <a:r>
              <a:rPr lang="en-US" sz="2000" u="sng" dirty="0">
                <a:solidFill>
                  <a:srgbClr val="5EC6C1">
                    <a:lumMod val="60000"/>
                    <a:lumOff val="40000"/>
                  </a:srgbClr>
                </a:solidFill>
                <a:latin typeface="Arial"/>
                <a:sym typeface="Calibri"/>
              </a:rPr>
              <a:t>columbia@getintocollege.com</a:t>
            </a:r>
          </a:p>
          <a:p>
            <a:pPr algn="ctr" defTabSz="1217845">
              <a:spcAft>
                <a:spcPts val="727"/>
              </a:spcAft>
              <a:defRPr/>
            </a:pPr>
            <a:endParaRPr lang="en-US" sz="3394" dirty="0">
              <a:solidFill>
                <a:srgbClr val="A9D3C5"/>
              </a:solidFill>
              <a:latin typeface="Arial"/>
              <a:sym typeface="Calibri"/>
            </a:endParaRPr>
          </a:p>
        </p:txBody>
      </p:sp>
      <p:pic>
        <p:nvPicPr>
          <p:cNvPr id="8" name="Graphic 7">
            <a:extLst>
              <a:ext uri="{FF2B5EF4-FFF2-40B4-BE49-F238E27FC236}">
                <a16:creationId xmlns:a16="http://schemas.microsoft.com/office/drawing/2014/main" id="{C3CCF20F-1023-947F-E304-C87D69CC682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510296" y="6021012"/>
            <a:ext cx="1460804" cy="576633"/>
          </a:xfrm>
          <a:prstGeom prst="rect">
            <a:avLst/>
          </a:prstGeom>
        </p:spPr>
      </p:pic>
    </p:spTree>
    <p:extLst>
      <p:ext uri="{BB962C8B-B14F-4D97-AF65-F5344CB8AC3E}">
        <p14:creationId xmlns:p14="http://schemas.microsoft.com/office/powerpoint/2010/main" val="41268850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39F2F137-8879-941D-4244-A189D9C827A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708" r="32978"/>
          <a:stretch/>
        </p:blipFill>
        <p:spPr>
          <a:xfrm>
            <a:off x="-3139" y="3849"/>
            <a:ext cx="5689871" cy="6850303"/>
          </a:xfrm>
          <a:prstGeom prst="rect">
            <a:avLst/>
          </a:prstGeom>
        </p:spPr>
      </p:pic>
      <p:sp>
        <p:nvSpPr>
          <p:cNvPr id="23" name="TextBox 22">
            <a:extLst>
              <a:ext uri="{FF2B5EF4-FFF2-40B4-BE49-F238E27FC236}">
                <a16:creationId xmlns:a16="http://schemas.microsoft.com/office/drawing/2014/main" id="{550F9D82-EAE8-1153-83AB-F829C67D6361}"/>
              </a:ext>
            </a:extLst>
          </p:cNvPr>
          <p:cNvSpPr txBox="1"/>
          <p:nvPr/>
        </p:nvSpPr>
        <p:spPr>
          <a:xfrm>
            <a:off x="6529228" y="1637296"/>
            <a:ext cx="1451927" cy="745269"/>
          </a:xfrm>
          <a:prstGeom prst="rect">
            <a:avLst/>
          </a:prstGeom>
          <a:noFill/>
        </p:spPr>
        <p:txBody>
          <a:bodyPr wrap="square" rtlCol="0">
            <a:spAutoFit/>
          </a:bodyPr>
          <a:lstStyle/>
          <a:p>
            <a:pPr defTabSz="277109" hangingPunct="0"/>
            <a:r>
              <a:rPr lang="en-US" sz="4243" b="1" kern="0" dirty="0">
                <a:solidFill>
                  <a:srgbClr val="5EC6C1">
                    <a:lumMod val="60000"/>
                    <a:lumOff val="40000"/>
                  </a:srgbClr>
                </a:solidFill>
                <a:latin typeface="Arial"/>
                <a:cs typeface="Calibri"/>
                <a:sym typeface="Calibri"/>
              </a:rPr>
              <a:t>30%</a:t>
            </a:r>
          </a:p>
        </p:txBody>
      </p:sp>
      <p:sp>
        <p:nvSpPr>
          <p:cNvPr id="24" name="TextBox 23">
            <a:extLst>
              <a:ext uri="{FF2B5EF4-FFF2-40B4-BE49-F238E27FC236}">
                <a16:creationId xmlns:a16="http://schemas.microsoft.com/office/drawing/2014/main" id="{90717441-5E77-3997-3F3E-E34D0BD3D17C}"/>
              </a:ext>
            </a:extLst>
          </p:cNvPr>
          <p:cNvSpPr txBox="1"/>
          <p:nvPr/>
        </p:nvSpPr>
        <p:spPr>
          <a:xfrm>
            <a:off x="6529228" y="2579438"/>
            <a:ext cx="1451927" cy="745269"/>
          </a:xfrm>
          <a:prstGeom prst="rect">
            <a:avLst/>
          </a:prstGeom>
          <a:noFill/>
        </p:spPr>
        <p:txBody>
          <a:bodyPr wrap="square" rtlCol="0">
            <a:spAutoFit/>
          </a:bodyPr>
          <a:lstStyle/>
          <a:p>
            <a:pPr defTabSz="277109" hangingPunct="0"/>
            <a:r>
              <a:rPr lang="en-US" sz="4243" b="1" kern="0" dirty="0">
                <a:solidFill>
                  <a:srgbClr val="5EC6C1">
                    <a:lumMod val="60000"/>
                    <a:lumOff val="40000"/>
                  </a:srgbClr>
                </a:solidFill>
                <a:latin typeface="Arial"/>
                <a:cs typeface="Calibri"/>
                <a:sym typeface="Calibri"/>
              </a:rPr>
              <a:t>32%</a:t>
            </a:r>
          </a:p>
        </p:txBody>
      </p:sp>
      <p:sp>
        <p:nvSpPr>
          <p:cNvPr id="25" name="TextBox 24">
            <a:extLst>
              <a:ext uri="{FF2B5EF4-FFF2-40B4-BE49-F238E27FC236}">
                <a16:creationId xmlns:a16="http://schemas.microsoft.com/office/drawing/2014/main" id="{F2502ADC-1781-1230-3851-C723F1DE6A9D}"/>
              </a:ext>
            </a:extLst>
          </p:cNvPr>
          <p:cNvSpPr txBox="1"/>
          <p:nvPr/>
        </p:nvSpPr>
        <p:spPr>
          <a:xfrm>
            <a:off x="6529228" y="3492085"/>
            <a:ext cx="1451927" cy="745269"/>
          </a:xfrm>
          <a:prstGeom prst="rect">
            <a:avLst/>
          </a:prstGeom>
          <a:noFill/>
        </p:spPr>
        <p:txBody>
          <a:bodyPr wrap="square" rtlCol="0">
            <a:spAutoFit/>
          </a:bodyPr>
          <a:lstStyle/>
          <a:p>
            <a:pPr defTabSz="277109" hangingPunct="0"/>
            <a:r>
              <a:rPr lang="en-US" sz="4243" b="1" kern="0" dirty="0">
                <a:solidFill>
                  <a:srgbClr val="5EC6C1">
                    <a:lumMod val="60000"/>
                    <a:lumOff val="40000"/>
                  </a:srgbClr>
                </a:solidFill>
                <a:latin typeface="Arial"/>
                <a:cs typeface="Calibri"/>
                <a:sym typeface="Calibri"/>
              </a:rPr>
              <a:t>22%</a:t>
            </a:r>
          </a:p>
        </p:txBody>
      </p:sp>
      <p:sp>
        <p:nvSpPr>
          <p:cNvPr id="26" name="TextBox 25">
            <a:extLst>
              <a:ext uri="{FF2B5EF4-FFF2-40B4-BE49-F238E27FC236}">
                <a16:creationId xmlns:a16="http://schemas.microsoft.com/office/drawing/2014/main" id="{46FB56E6-0902-E973-C826-1D90CB686DA2}"/>
              </a:ext>
            </a:extLst>
          </p:cNvPr>
          <p:cNvSpPr txBox="1"/>
          <p:nvPr/>
        </p:nvSpPr>
        <p:spPr>
          <a:xfrm>
            <a:off x="6285589" y="4355571"/>
            <a:ext cx="1695566" cy="745269"/>
          </a:xfrm>
          <a:prstGeom prst="rect">
            <a:avLst/>
          </a:prstGeom>
          <a:noFill/>
        </p:spPr>
        <p:txBody>
          <a:bodyPr wrap="square" rtlCol="0">
            <a:spAutoFit/>
          </a:bodyPr>
          <a:lstStyle/>
          <a:p>
            <a:pPr defTabSz="277109" hangingPunct="0"/>
            <a:r>
              <a:rPr lang="en-US" sz="4243" b="1" kern="0" dirty="0">
                <a:solidFill>
                  <a:srgbClr val="5EC6C1">
                    <a:lumMod val="60000"/>
                    <a:lumOff val="40000"/>
                  </a:srgbClr>
                </a:solidFill>
                <a:latin typeface="Arial"/>
                <a:cs typeface="Calibri"/>
                <a:sym typeface="Calibri"/>
              </a:rPr>
              <a:t>250:1</a:t>
            </a:r>
          </a:p>
        </p:txBody>
      </p:sp>
      <p:sp>
        <p:nvSpPr>
          <p:cNvPr id="27" name="TextBox 26">
            <a:extLst>
              <a:ext uri="{FF2B5EF4-FFF2-40B4-BE49-F238E27FC236}">
                <a16:creationId xmlns:a16="http://schemas.microsoft.com/office/drawing/2014/main" id="{4CE29DA0-62A7-5F72-6B63-301E33E26944}"/>
              </a:ext>
            </a:extLst>
          </p:cNvPr>
          <p:cNvSpPr txBox="1"/>
          <p:nvPr/>
        </p:nvSpPr>
        <p:spPr>
          <a:xfrm>
            <a:off x="6529228" y="5297714"/>
            <a:ext cx="1451927" cy="745269"/>
          </a:xfrm>
          <a:prstGeom prst="rect">
            <a:avLst/>
          </a:prstGeom>
          <a:noFill/>
        </p:spPr>
        <p:txBody>
          <a:bodyPr wrap="square" rtlCol="0">
            <a:spAutoFit/>
          </a:bodyPr>
          <a:lstStyle/>
          <a:p>
            <a:pPr defTabSz="277109" hangingPunct="0"/>
            <a:r>
              <a:rPr lang="en-US" sz="4243" b="1" kern="0" dirty="0">
                <a:solidFill>
                  <a:srgbClr val="5EC6C1">
                    <a:lumMod val="60000"/>
                    <a:lumOff val="40000"/>
                  </a:srgbClr>
                </a:solidFill>
                <a:latin typeface="Arial"/>
                <a:cs typeface="Calibri"/>
                <a:sym typeface="Calibri"/>
              </a:rPr>
              <a:t>98%</a:t>
            </a:r>
          </a:p>
        </p:txBody>
      </p:sp>
      <p:sp>
        <p:nvSpPr>
          <p:cNvPr id="29" name="TextBox 28">
            <a:extLst>
              <a:ext uri="{FF2B5EF4-FFF2-40B4-BE49-F238E27FC236}">
                <a16:creationId xmlns:a16="http://schemas.microsoft.com/office/drawing/2014/main" id="{1F80AF0C-03F8-7705-2C56-D8661B5CD99C}"/>
              </a:ext>
            </a:extLst>
          </p:cNvPr>
          <p:cNvSpPr txBox="1"/>
          <p:nvPr/>
        </p:nvSpPr>
        <p:spPr>
          <a:xfrm>
            <a:off x="7919812" y="1779545"/>
            <a:ext cx="3944054" cy="737510"/>
          </a:xfrm>
          <a:prstGeom prst="rect">
            <a:avLst/>
          </a:prstGeom>
          <a:noFill/>
        </p:spPr>
        <p:txBody>
          <a:bodyPr wrap="square">
            <a:spAutoFit/>
          </a:bodyPr>
          <a:lstStyle/>
          <a:p>
            <a:pPr marR="145471" defTabSz="277109" hangingPunct="0">
              <a:lnSpc>
                <a:spcPct val="101899"/>
              </a:lnSpc>
            </a:pPr>
            <a:r>
              <a:rPr lang="en-US" sz="1400" kern="0" dirty="0">
                <a:solidFill>
                  <a:srgbClr val="FFFFFF"/>
                </a:solidFill>
                <a:latin typeface="Arial"/>
                <a:cs typeface="Arial"/>
                <a:sym typeface="Calibri"/>
              </a:rPr>
              <a:t>of</a:t>
            </a:r>
            <a:r>
              <a:rPr lang="en-US" sz="1400" kern="0" spc="-47" dirty="0">
                <a:solidFill>
                  <a:srgbClr val="FFFFFF"/>
                </a:solidFill>
                <a:latin typeface="Arial"/>
                <a:cs typeface="Arial"/>
                <a:sym typeface="Calibri"/>
              </a:rPr>
              <a:t> </a:t>
            </a:r>
            <a:r>
              <a:rPr lang="en-US" sz="1400" kern="0" dirty="0">
                <a:solidFill>
                  <a:srgbClr val="FFFFFF"/>
                </a:solidFill>
                <a:latin typeface="Arial"/>
                <a:cs typeface="Arial"/>
                <a:sym typeface="Calibri"/>
              </a:rPr>
              <a:t>parents</a:t>
            </a:r>
            <a:r>
              <a:rPr lang="en-US" sz="1400" kern="0" spc="-33" dirty="0">
                <a:solidFill>
                  <a:srgbClr val="FFFFFF"/>
                </a:solidFill>
                <a:latin typeface="Arial"/>
                <a:cs typeface="Arial"/>
                <a:sym typeface="Calibri"/>
              </a:rPr>
              <a:t> </a:t>
            </a:r>
            <a:r>
              <a:rPr lang="en-US" sz="1400" kern="0" dirty="0">
                <a:solidFill>
                  <a:srgbClr val="FFFFFF"/>
                </a:solidFill>
                <a:latin typeface="Arial"/>
                <a:cs typeface="Arial"/>
                <a:sym typeface="Calibri"/>
              </a:rPr>
              <a:t>are</a:t>
            </a:r>
            <a:r>
              <a:rPr lang="en-US" sz="1400" kern="0" spc="-40" dirty="0">
                <a:solidFill>
                  <a:srgbClr val="FFFFFF"/>
                </a:solidFill>
                <a:latin typeface="Arial"/>
                <a:cs typeface="Arial"/>
                <a:sym typeface="Calibri"/>
              </a:rPr>
              <a:t> </a:t>
            </a:r>
            <a:r>
              <a:rPr lang="en-US" sz="1400" kern="0" dirty="0">
                <a:solidFill>
                  <a:srgbClr val="FFFFFF"/>
                </a:solidFill>
                <a:latin typeface="Arial"/>
                <a:cs typeface="Arial"/>
                <a:sym typeface="Calibri"/>
              </a:rPr>
              <a:t>overwhelmed</a:t>
            </a:r>
            <a:r>
              <a:rPr lang="en-US" sz="1400" kern="0" spc="-47" dirty="0">
                <a:solidFill>
                  <a:srgbClr val="FFFFFF"/>
                </a:solidFill>
                <a:latin typeface="Arial"/>
                <a:cs typeface="Arial"/>
                <a:sym typeface="Calibri"/>
              </a:rPr>
              <a:t> </a:t>
            </a:r>
            <a:r>
              <a:rPr lang="en-US" sz="1400" kern="0" dirty="0">
                <a:solidFill>
                  <a:srgbClr val="FFFFFF"/>
                </a:solidFill>
                <a:latin typeface="Arial"/>
                <a:cs typeface="Arial"/>
                <a:sym typeface="Calibri"/>
              </a:rPr>
              <a:t>thinking</a:t>
            </a:r>
            <a:r>
              <a:rPr lang="en-US" sz="1400" kern="0" spc="-20" dirty="0">
                <a:solidFill>
                  <a:srgbClr val="FFFFFF"/>
                </a:solidFill>
                <a:latin typeface="Arial"/>
                <a:cs typeface="Arial"/>
                <a:sym typeface="Calibri"/>
              </a:rPr>
              <a:t> </a:t>
            </a:r>
            <a:r>
              <a:rPr lang="en-US" sz="1400" kern="0" dirty="0">
                <a:solidFill>
                  <a:srgbClr val="FFFFFF"/>
                </a:solidFill>
                <a:latin typeface="Arial"/>
                <a:cs typeface="Arial"/>
                <a:sym typeface="Calibri"/>
              </a:rPr>
              <a:t>about</a:t>
            </a:r>
            <a:r>
              <a:rPr lang="en-US" sz="1400" kern="0" spc="-27" dirty="0">
                <a:solidFill>
                  <a:srgbClr val="FFFFFF"/>
                </a:solidFill>
                <a:latin typeface="Arial"/>
                <a:cs typeface="Arial"/>
                <a:sym typeface="Calibri"/>
              </a:rPr>
              <a:t> </a:t>
            </a:r>
            <a:r>
              <a:rPr lang="en-US" sz="1400" kern="0" spc="-13" dirty="0">
                <a:solidFill>
                  <a:srgbClr val="FFFFFF"/>
                </a:solidFill>
                <a:latin typeface="Arial"/>
                <a:cs typeface="Arial"/>
                <a:sym typeface="Calibri"/>
              </a:rPr>
              <a:t>saving, </a:t>
            </a:r>
            <a:r>
              <a:rPr lang="en-US" sz="1400" kern="0" dirty="0">
                <a:solidFill>
                  <a:srgbClr val="FFFFFF"/>
                </a:solidFill>
                <a:latin typeface="Arial"/>
                <a:cs typeface="Arial"/>
                <a:sym typeface="Calibri"/>
              </a:rPr>
              <a:t>with</a:t>
            </a:r>
            <a:r>
              <a:rPr lang="en-US" sz="1400" kern="0" spc="-40" dirty="0">
                <a:solidFill>
                  <a:srgbClr val="FFFFFF"/>
                </a:solidFill>
                <a:latin typeface="Arial"/>
                <a:cs typeface="Arial"/>
                <a:sym typeface="Calibri"/>
              </a:rPr>
              <a:t> </a:t>
            </a:r>
            <a:r>
              <a:rPr lang="en-US" sz="1400" kern="0" dirty="0">
                <a:solidFill>
                  <a:srgbClr val="FFFFFF"/>
                </a:solidFill>
                <a:latin typeface="Arial"/>
                <a:cs typeface="Arial"/>
                <a:sym typeface="Calibri"/>
              </a:rPr>
              <a:t>more</a:t>
            </a:r>
            <a:r>
              <a:rPr lang="en-US" sz="1400" kern="0" spc="-7" dirty="0">
                <a:solidFill>
                  <a:srgbClr val="FFFFFF"/>
                </a:solidFill>
                <a:latin typeface="Arial"/>
                <a:cs typeface="Arial"/>
                <a:sym typeface="Calibri"/>
              </a:rPr>
              <a:t> </a:t>
            </a:r>
            <a:r>
              <a:rPr lang="en-US" sz="1400" kern="0" dirty="0">
                <a:solidFill>
                  <a:srgbClr val="FFFFFF"/>
                </a:solidFill>
                <a:latin typeface="Arial"/>
                <a:cs typeface="Arial"/>
                <a:sym typeface="Calibri"/>
              </a:rPr>
              <a:t>than</a:t>
            </a:r>
            <a:r>
              <a:rPr lang="en-US" sz="1400" kern="0" spc="-33" dirty="0">
                <a:solidFill>
                  <a:srgbClr val="FFFFFF"/>
                </a:solidFill>
                <a:latin typeface="Arial"/>
                <a:cs typeface="Arial"/>
                <a:sym typeface="Calibri"/>
              </a:rPr>
              <a:t> </a:t>
            </a:r>
            <a:r>
              <a:rPr lang="en-US" sz="1400" kern="0" dirty="0">
                <a:solidFill>
                  <a:srgbClr val="FFFFFF"/>
                </a:solidFill>
                <a:latin typeface="Arial"/>
                <a:cs typeface="Arial"/>
                <a:sym typeface="Calibri"/>
              </a:rPr>
              <a:t>40%</a:t>
            </a:r>
            <a:r>
              <a:rPr lang="en-US" sz="1400" kern="0" spc="-7" dirty="0">
                <a:solidFill>
                  <a:srgbClr val="FFFFFF"/>
                </a:solidFill>
                <a:latin typeface="Arial"/>
                <a:cs typeface="Arial"/>
                <a:sym typeface="Calibri"/>
              </a:rPr>
              <a:t> </a:t>
            </a:r>
            <a:r>
              <a:rPr lang="en-US" sz="1400" kern="0" dirty="0">
                <a:solidFill>
                  <a:srgbClr val="FFFFFF"/>
                </a:solidFill>
                <a:latin typeface="Arial"/>
                <a:cs typeface="Arial"/>
                <a:sym typeface="Calibri"/>
              </a:rPr>
              <a:t>losing</a:t>
            </a:r>
            <a:r>
              <a:rPr lang="en-US" sz="1400" kern="0" spc="-40" dirty="0">
                <a:solidFill>
                  <a:srgbClr val="FFFFFF"/>
                </a:solidFill>
                <a:latin typeface="Arial"/>
                <a:cs typeface="Arial"/>
                <a:sym typeface="Calibri"/>
              </a:rPr>
              <a:t> </a:t>
            </a:r>
            <a:r>
              <a:rPr lang="en-US" sz="1400" kern="0" dirty="0">
                <a:solidFill>
                  <a:srgbClr val="FFFFFF"/>
                </a:solidFill>
                <a:latin typeface="Arial"/>
                <a:cs typeface="Arial"/>
                <a:sym typeface="Calibri"/>
              </a:rPr>
              <a:t>sleep</a:t>
            </a:r>
            <a:r>
              <a:rPr lang="en-US" sz="1400" kern="0" spc="-33" dirty="0">
                <a:solidFill>
                  <a:srgbClr val="FFFFFF"/>
                </a:solidFill>
                <a:latin typeface="Arial"/>
                <a:cs typeface="Arial"/>
                <a:sym typeface="Calibri"/>
              </a:rPr>
              <a:t> </a:t>
            </a:r>
            <a:r>
              <a:rPr lang="en-US" sz="1400" kern="0" dirty="0">
                <a:solidFill>
                  <a:srgbClr val="FFFFFF"/>
                </a:solidFill>
                <a:latin typeface="Arial"/>
                <a:cs typeface="Arial"/>
                <a:sym typeface="Calibri"/>
              </a:rPr>
              <a:t>about</a:t>
            </a:r>
            <a:r>
              <a:rPr lang="en-US" sz="1400" kern="0" spc="-20" dirty="0">
                <a:solidFill>
                  <a:srgbClr val="FFFFFF"/>
                </a:solidFill>
                <a:latin typeface="Arial"/>
                <a:cs typeface="Arial"/>
                <a:sym typeface="Calibri"/>
              </a:rPr>
              <a:t> </a:t>
            </a:r>
            <a:r>
              <a:rPr lang="en-US" sz="1400" kern="0" dirty="0">
                <a:solidFill>
                  <a:srgbClr val="FFFFFF"/>
                </a:solidFill>
                <a:latin typeface="Arial"/>
                <a:cs typeface="Arial"/>
                <a:sym typeface="Calibri"/>
              </a:rPr>
              <a:t>college</a:t>
            </a:r>
            <a:r>
              <a:rPr lang="en-US" sz="1400" kern="0" spc="-33" dirty="0">
                <a:solidFill>
                  <a:srgbClr val="FFFFFF"/>
                </a:solidFill>
                <a:latin typeface="Arial"/>
                <a:cs typeface="Arial"/>
                <a:sym typeface="Calibri"/>
              </a:rPr>
              <a:t> </a:t>
            </a:r>
            <a:r>
              <a:rPr lang="en-US" sz="1400" kern="0" spc="-27" dirty="0">
                <a:solidFill>
                  <a:srgbClr val="FFFFFF"/>
                </a:solidFill>
                <a:latin typeface="Arial"/>
                <a:cs typeface="Arial"/>
                <a:sym typeface="Calibri"/>
              </a:rPr>
              <a:t>costs</a:t>
            </a:r>
            <a:endParaRPr lang="en-US" sz="1400" kern="0" dirty="0">
              <a:solidFill>
                <a:srgbClr val="000000"/>
              </a:solidFill>
              <a:latin typeface="Arial"/>
              <a:cs typeface="Arial"/>
              <a:sym typeface="Calibri"/>
            </a:endParaRPr>
          </a:p>
        </p:txBody>
      </p:sp>
      <p:sp>
        <p:nvSpPr>
          <p:cNvPr id="31" name="TextBox 30">
            <a:extLst>
              <a:ext uri="{FF2B5EF4-FFF2-40B4-BE49-F238E27FC236}">
                <a16:creationId xmlns:a16="http://schemas.microsoft.com/office/drawing/2014/main" id="{ACA0B900-BCBC-3A93-9F38-FDAD551D3A09}"/>
              </a:ext>
            </a:extLst>
          </p:cNvPr>
          <p:cNvSpPr txBox="1"/>
          <p:nvPr/>
        </p:nvSpPr>
        <p:spPr>
          <a:xfrm>
            <a:off x="7919812" y="2812602"/>
            <a:ext cx="4047237" cy="523220"/>
          </a:xfrm>
          <a:prstGeom prst="rect">
            <a:avLst/>
          </a:prstGeom>
          <a:noFill/>
        </p:spPr>
        <p:txBody>
          <a:bodyPr wrap="square">
            <a:spAutoFit/>
          </a:bodyPr>
          <a:lstStyle/>
          <a:p>
            <a:pPr defTabSz="277109" hangingPunct="0"/>
            <a:r>
              <a:rPr lang="en-US" sz="1400" kern="0" dirty="0">
                <a:solidFill>
                  <a:srgbClr val="FFFFFF"/>
                </a:solidFill>
                <a:latin typeface="Arial"/>
                <a:cs typeface="Arial"/>
                <a:sym typeface="Calibri"/>
              </a:rPr>
              <a:t>say</a:t>
            </a:r>
            <a:r>
              <a:rPr lang="en-US" sz="1400" kern="0" spc="-13" dirty="0">
                <a:solidFill>
                  <a:srgbClr val="FFFFFF"/>
                </a:solidFill>
                <a:latin typeface="Arial"/>
                <a:cs typeface="Arial"/>
                <a:sym typeface="Calibri"/>
              </a:rPr>
              <a:t> </a:t>
            </a:r>
            <a:r>
              <a:rPr lang="en-US" sz="1400" kern="0" dirty="0">
                <a:solidFill>
                  <a:srgbClr val="FFFFFF"/>
                </a:solidFill>
                <a:latin typeface="Arial"/>
                <a:cs typeface="Arial"/>
                <a:sym typeface="Calibri"/>
              </a:rPr>
              <a:t>that</a:t>
            </a:r>
            <a:r>
              <a:rPr lang="en-US" sz="1400" kern="0" spc="-40" dirty="0">
                <a:solidFill>
                  <a:srgbClr val="FFFFFF"/>
                </a:solidFill>
                <a:latin typeface="Arial"/>
                <a:cs typeface="Arial"/>
                <a:sym typeface="Calibri"/>
              </a:rPr>
              <a:t> </a:t>
            </a:r>
            <a:r>
              <a:rPr lang="en-US" sz="1400" kern="0" dirty="0">
                <a:solidFill>
                  <a:srgbClr val="FFFFFF"/>
                </a:solidFill>
                <a:latin typeface="Arial"/>
                <a:cs typeface="Arial"/>
                <a:sym typeface="Calibri"/>
              </a:rPr>
              <a:t>cost</a:t>
            </a:r>
            <a:r>
              <a:rPr lang="en-US" sz="1400" kern="0" spc="-33" dirty="0">
                <a:solidFill>
                  <a:srgbClr val="FFFFFF"/>
                </a:solidFill>
                <a:latin typeface="Arial"/>
                <a:cs typeface="Arial"/>
                <a:sym typeface="Calibri"/>
              </a:rPr>
              <a:t> </a:t>
            </a:r>
            <a:r>
              <a:rPr lang="en-US" sz="1400" kern="0" dirty="0">
                <a:solidFill>
                  <a:srgbClr val="FFFFFF"/>
                </a:solidFill>
                <a:latin typeface="Arial"/>
                <a:cs typeface="Arial"/>
                <a:sym typeface="Calibri"/>
              </a:rPr>
              <a:t>is</a:t>
            </a:r>
            <a:r>
              <a:rPr lang="en-US" sz="1400" kern="0" spc="-13" dirty="0">
                <a:solidFill>
                  <a:srgbClr val="FFFFFF"/>
                </a:solidFill>
                <a:latin typeface="Arial"/>
                <a:cs typeface="Arial"/>
                <a:sym typeface="Calibri"/>
              </a:rPr>
              <a:t> </a:t>
            </a:r>
            <a:r>
              <a:rPr lang="en-US" sz="1400" kern="0" dirty="0">
                <a:solidFill>
                  <a:srgbClr val="FFFFFF"/>
                </a:solidFill>
                <a:latin typeface="Arial"/>
                <a:cs typeface="Arial"/>
                <a:sym typeface="Calibri"/>
              </a:rPr>
              <a:t>a major</a:t>
            </a:r>
            <a:r>
              <a:rPr lang="en-US" sz="1400" kern="0" spc="-20" dirty="0">
                <a:solidFill>
                  <a:srgbClr val="FFFFFF"/>
                </a:solidFill>
                <a:latin typeface="Arial"/>
                <a:cs typeface="Arial"/>
                <a:sym typeface="Calibri"/>
              </a:rPr>
              <a:t> </a:t>
            </a:r>
            <a:r>
              <a:rPr lang="en-US" sz="1400" kern="0" dirty="0">
                <a:solidFill>
                  <a:srgbClr val="FFFFFF"/>
                </a:solidFill>
                <a:latin typeface="Arial"/>
                <a:cs typeface="Arial"/>
                <a:sym typeface="Calibri"/>
              </a:rPr>
              <a:t>factor</a:t>
            </a:r>
            <a:r>
              <a:rPr lang="en-US" sz="1400" kern="0" spc="-53" dirty="0">
                <a:solidFill>
                  <a:srgbClr val="FFFFFF"/>
                </a:solidFill>
                <a:latin typeface="Arial"/>
                <a:cs typeface="Arial"/>
                <a:sym typeface="Calibri"/>
              </a:rPr>
              <a:t> </a:t>
            </a:r>
            <a:r>
              <a:rPr lang="en-US" sz="1400" kern="0" dirty="0">
                <a:solidFill>
                  <a:srgbClr val="FFFFFF"/>
                </a:solidFill>
                <a:latin typeface="Arial"/>
                <a:cs typeface="Arial"/>
                <a:sym typeface="Calibri"/>
              </a:rPr>
              <a:t>in</a:t>
            </a:r>
            <a:r>
              <a:rPr lang="en-US" sz="1400" kern="0" spc="7" dirty="0">
                <a:solidFill>
                  <a:srgbClr val="FFFFFF"/>
                </a:solidFill>
                <a:latin typeface="Arial"/>
                <a:cs typeface="Arial"/>
                <a:sym typeface="Calibri"/>
              </a:rPr>
              <a:t> </a:t>
            </a:r>
            <a:r>
              <a:rPr lang="en-US" sz="1400" kern="0" dirty="0">
                <a:solidFill>
                  <a:srgbClr val="FFFFFF"/>
                </a:solidFill>
                <a:latin typeface="Arial"/>
                <a:cs typeface="Arial"/>
                <a:sym typeface="Calibri"/>
              </a:rPr>
              <a:t>choosing</a:t>
            </a:r>
            <a:r>
              <a:rPr lang="en-US" sz="1400" kern="0" spc="-53" dirty="0">
                <a:solidFill>
                  <a:srgbClr val="FFFFFF"/>
                </a:solidFill>
                <a:latin typeface="Arial"/>
                <a:cs typeface="Arial"/>
                <a:sym typeface="Calibri"/>
              </a:rPr>
              <a:t> </a:t>
            </a:r>
            <a:r>
              <a:rPr lang="en-US" sz="1400" kern="0" dirty="0">
                <a:solidFill>
                  <a:srgbClr val="FFFFFF"/>
                </a:solidFill>
                <a:latin typeface="Arial"/>
                <a:cs typeface="Arial"/>
                <a:sym typeface="Calibri"/>
              </a:rPr>
              <a:t>a</a:t>
            </a:r>
            <a:r>
              <a:rPr lang="en-US" sz="1400" kern="0" spc="7" dirty="0">
                <a:solidFill>
                  <a:srgbClr val="FFFFFF"/>
                </a:solidFill>
                <a:latin typeface="Arial"/>
                <a:cs typeface="Arial"/>
                <a:sym typeface="Calibri"/>
              </a:rPr>
              <a:t> </a:t>
            </a:r>
            <a:r>
              <a:rPr lang="en-US" sz="1400" kern="0" spc="-13" dirty="0">
                <a:solidFill>
                  <a:srgbClr val="FFFFFF"/>
                </a:solidFill>
                <a:latin typeface="Arial"/>
                <a:cs typeface="Arial"/>
                <a:sym typeface="Calibri"/>
              </a:rPr>
              <a:t>college</a:t>
            </a:r>
            <a:endParaRPr lang="en-US" sz="1400" kern="0" dirty="0">
              <a:solidFill>
                <a:srgbClr val="000000"/>
              </a:solidFill>
              <a:latin typeface="Arial"/>
              <a:cs typeface="Arial"/>
              <a:sym typeface="Calibri"/>
            </a:endParaRPr>
          </a:p>
        </p:txBody>
      </p:sp>
      <p:sp>
        <p:nvSpPr>
          <p:cNvPr id="33" name="TextBox 32">
            <a:extLst>
              <a:ext uri="{FF2B5EF4-FFF2-40B4-BE49-F238E27FC236}">
                <a16:creationId xmlns:a16="http://schemas.microsoft.com/office/drawing/2014/main" id="{289B3941-2731-ACEC-C441-D1CD58481502}"/>
              </a:ext>
            </a:extLst>
          </p:cNvPr>
          <p:cNvSpPr txBox="1"/>
          <p:nvPr/>
        </p:nvSpPr>
        <p:spPr>
          <a:xfrm>
            <a:off x="7919812" y="3634333"/>
            <a:ext cx="3782687" cy="531812"/>
          </a:xfrm>
          <a:prstGeom prst="rect">
            <a:avLst/>
          </a:prstGeom>
          <a:noFill/>
        </p:spPr>
        <p:txBody>
          <a:bodyPr wrap="square">
            <a:spAutoFit/>
          </a:bodyPr>
          <a:lstStyle/>
          <a:p>
            <a:pPr marL="16915" marR="53283" defTabSz="277109" hangingPunct="0">
              <a:lnSpc>
                <a:spcPct val="101899"/>
              </a:lnSpc>
              <a:spcBef>
                <a:spcPts val="107"/>
              </a:spcBef>
            </a:pPr>
            <a:r>
              <a:rPr lang="en-US" sz="1400" kern="0" dirty="0">
                <a:solidFill>
                  <a:srgbClr val="FFFFFF"/>
                </a:solidFill>
                <a:latin typeface="Arial"/>
                <a:cs typeface="Arial"/>
                <a:sym typeface="Calibri"/>
              </a:rPr>
              <a:t>amount</a:t>
            </a:r>
            <a:r>
              <a:rPr lang="en-US" sz="1400" kern="0" spc="-27" dirty="0">
                <a:solidFill>
                  <a:srgbClr val="FFFFFF"/>
                </a:solidFill>
                <a:latin typeface="Arial"/>
                <a:cs typeface="Arial"/>
                <a:sym typeface="Calibri"/>
              </a:rPr>
              <a:t> </a:t>
            </a:r>
            <a:r>
              <a:rPr lang="en-US" sz="1400" kern="0" dirty="0">
                <a:solidFill>
                  <a:srgbClr val="FFFFFF"/>
                </a:solidFill>
                <a:latin typeface="Arial"/>
                <a:cs typeface="Arial"/>
                <a:sym typeface="Calibri"/>
              </a:rPr>
              <a:t>of</a:t>
            </a:r>
            <a:r>
              <a:rPr lang="en-US" sz="1400" kern="0" spc="-20" dirty="0">
                <a:solidFill>
                  <a:srgbClr val="FFFFFF"/>
                </a:solidFill>
                <a:latin typeface="Arial"/>
                <a:cs typeface="Arial"/>
                <a:sym typeface="Calibri"/>
              </a:rPr>
              <a:t> </a:t>
            </a:r>
            <a:r>
              <a:rPr lang="en-US" sz="1400" kern="0" dirty="0">
                <a:solidFill>
                  <a:srgbClr val="FFFFFF"/>
                </a:solidFill>
                <a:latin typeface="Arial"/>
                <a:cs typeface="Arial"/>
                <a:sym typeface="Calibri"/>
              </a:rPr>
              <a:t>time</a:t>
            </a:r>
            <a:r>
              <a:rPr lang="en-US" sz="1400" kern="0" spc="-33" dirty="0">
                <a:solidFill>
                  <a:srgbClr val="FFFFFF"/>
                </a:solidFill>
                <a:latin typeface="Arial"/>
                <a:cs typeface="Arial"/>
                <a:sym typeface="Calibri"/>
              </a:rPr>
              <a:t> </a:t>
            </a:r>
            <a:r>
              <a:rPr lang="en-US" sz="1400" kern="0" dirty="0">
                <a:solidFill>
                  <a:srgbClr val="FFFFFF"/>
                </a:solidFill>
                <a:latin typeface="Arial"/>
                <a:cs typeface="Arial"/>
                <a:sym typeface="Calibri"/>
              </a:rPr>
              <a:t>public</a:t>
            </a:r>
            <a:r>
              <a:rPr lang="en-US" sz="1400" kern="0" spc="-27" dirty="0">
                <a:solidFill>
                  <a:srgbClr val="FFFFFF"/>
                </a:solidFill>
                <a:latin typeface="Arial"/>
                <a:cs typeface="Arial"/>
                <a:sym typeface="Calibri"/>
              </a:rPr>
              <a:t> </a:t>
            </a:r>
            <a:r>
              <a:rPr lang="en-US" sz="1400" kern="0" dirty="0">
                <a:solidFill>
                  <a:srgbClr val="FFFFFF"/>
                </a:solidFill>
                <a:latin typeface="Arial"/>
                <a:cs typeface="Arial"/>
                <a:sym typeface="Calibri"/>
              </a:rPr>
              <a:t>school</a:t>
            </a:r>
            <a:r>
              <a:rPr lang="en-US" sz="1400" kern="0" spc="-33" dirty="0">
                <a:solidFill>
                  <a:srgbClr val="FFFFFF"/>
                </a:solidFill>
                <a:latin typeface="Arial"/>
                <a:cs typeface="Arial"/>
                <a:sym typeface="Calibri"/>
              </a:rPr>
              <a:t> </a:t>
            </a:r>
            <a:r>
              <a:rPr lang="en-US" sz="1400" kern="0" dirty="0">
                <a:solidFill>
                  <a:srgbClr val="FFFFFF"/>
                </a:solidFill>
                <a:latin typeface="Arial"/>
                <a:cs typeface="Arial"/>
                <a:sym typeface="Calibri"/>
              </a:rPr>
              <a:t>counselors</a:t>
            </a:r>
            <a:r>
              <a:rPr lang="en-US" sz="1400" kern="0" spc="-47" dirty="0">
                <a:solidFill>
                  <a:srgbClr val="FFFFFF"/>
                </a:solidFill>
                <a:latin typeface="Arial"/>
                <a:cs typeface="Arial"/>
                <a:sym typeface="Calibri"/>
              </a:rPr>
              <a:t> </a:t>
            </a:r>
            <a:r>
              <a:rPr lang="en-US" sz="1400" kern="0" dirty="0">
                <a:solidFill>
                  <a:srgbClr val="FFFFFF"/>
                </a:solidFill>
                <a:latin typeface="Arial"/>
                <a:cs typeface="Arial"/>
                <a:sym typeface="Calibri"/>
              </a:rPr>
              <a:t>spend </a:t>
            </a:r>
            <a:r>
              <a:rPr lang="en-US" sz="1400" kern="0" spc="-33" dirty="0">
                <a:solidFill>
                  <a:srgbClr val="FFFFFF"/>
                </a:solidFill>
                <a:latin typeface="Arial"/>
                <a:cs typeface="Arial"/>
                <a:sym typeface="Calibri"/>
              </a:rPr>
              <a:t>on </a:t>
            </a:r>
            <a:r>
              <a:rPr lang="en-US" sz="1400" kern="0" dirty="0">
                <a:solidFill>
                  <a:srgbClr val="FFFFFF"/>
                </a:solidFill>
                <a:latin typeface="Arial"/>
                <a:cs typeface="Arial"/>
                <a:sym typeface="Calibri"/>
              </a:rPr>
              <a:t>college</a:t>
            </a:r>
            <a:r>
              <a:rPr lang="en-US" sz="1400" kern="0" spc="-47" dirty="0">
                <a:solidFill>
                  <a:srgbClr val="FFFFFF"/>
                </a:solidFill>
                <a:latin typeface="Arial"/>
                <a:cs typeface="Arial"/>
                <a:sym typeface="Calibri"/>
              </a:rPr>
              <a:t> </a:t>
            </a:r>
            <a:r>
              <a:rPr lang="en-US" sz="1400" kern="0" spc="-13" dirty="0">
                <a:solidFill>
                  <a:srgbClr val="FFFFFF"/>
                </a:solidFill>
                <a:latin typeface="Arial"/>
                <a:cs typeface="Arial"/>
                <a:sym typeface="Calibri"/>
              </a:rPr>
              <a:t>counseling</a:t>
            </a:r>
            <a:endParaRPr lang="en-US" sz="1400" kern="0" dirty="0">
              <a:solidFill>
                <a:srgbClr val="000000"/>
              </a:solidFill>
              <a:latin typeface="Arial"/>
              <a:cs typeface="Arial"/>
              <a:sym typeface="Calibri"/>
            </a:endParaRPr>
          </a:p>
        </p:txBody>
      </p:sp>
      <p:sp>
        <p:nvSpPr>
          <p:cNvPr id="35" name="TextBox 34">
            <a:extLst>
              <a:ext uri="{FF2B5EF4-FFF2-40B4-BE49-F238E27FC236}">
                <a16:creationId xmlns:a16="http://schemas.microsoft.com/office/drawing/2014/main" id="{8E6DB464-FC43-CFE2-1906-E68993BD93E6}"/>
              </a:ext>
            </a:extLst>
          </p:cNvPr>
          <p:cNvSpPr txBox="1"/>
          <p:nvPr/>
        </p:nvSpPr>
        <p:spPr>
          <a:xfrm>
            <a:off x="7919812" y="4497820"/>
            <a:ext cx="3579494" cy="751552"/>
          </a:xfrm>
          <a:prstGeom prst="rect">
            <a:avLst/>
          </a:prstGeom>
          <a:noFill/>
        </p:spPr>
        <p:txBody>
          <a:bodyPr wrap="square">
            <a:spAutoFit/>
          </a:bodyPr>
          <a:lstStyle/>
          <a:p>
            <a:pPr marL="16915" marR="322234" defTabSz="277109" hangingPunct="0">
              <a:lnSpc>
                <a:spcPct val="101899"/>
              </a:lnSpc>
            </a:pPr>
            <a:r>
              <a:rPr lang="en-US" sz="1400" kern="0" dirty="0">
                <a:solidFill>
                  <a:srgbClr val="FFFFFF"/>
                </a:solidFill>
                <a:latin typeface="Arial"/>
                <a:cs typeface="Arial"/>
                <a:sym typeface="Calibri"/>
              </a:rPr>
              <a:t>recommended</a:t>
            </a:r>
            <a:r>
              <a:rPr lang="en-US" sz="1400" kern="0" spc="-13" dirty="0">
                <a:solidFill>
                  <a:srgbClr val="FFFFFF"/>
                </a:solidFill>
                <a:latin typeface="Arial"/>
                <a:cs typeface="Arial"/>
                <a:sym typeface="Calibri"/>
              </a:rPr>
              <a:t> high </a:t>
            </a:r>
            <a:r>
              <a:rPr lang="en-US" sz="1400" kern="0" dirty="0">
                <a:solidFill>
                  <a:srgbClr val="FFFFFF"/>
                </a:solidFill>
                <a:latin typeface="Arial"/>
                <a:cs typeface="Arial"/>
                <a:sym typeface="Calibri"/>
              </a:rPr>
              <a:t>school</a:t>
            </a:r>
            <a:r>
              <a:rPr lang="en-US" sz="1400" kern="0" spc="-13" dirty="0">
                <a:solidFill>
                  <a:srgbClr val="FFFFFF"/>
                </a:solidFill>
                <a:latin typeface="Arial"/>
                <a:cs typeface="Arial"/>
                <a:sym typeface="Calibri"/>
              </a:rPr>
              <a:t> </a:t>
            </a:r>
            <a:r>
              <a:rPr lang="en-US" sz="1400" kern="0" dirty="0">
                <a:solidFill>
                  <a:srgbClr val="FFFFFF"/>
                </a:solidFill>
                <a:latin typeface="Arial"/>
                <a:cs typeface="Arial"/>
                <a:sym typeface="Calibri"/>
              </a:rPr>
              <a:t>students</a:t>
            </a:r>
            <a:r>
              <a:rPr lang="en-US" sz="1400" kern="0" spc="-53" dirty="0">
                <a:solidFill>
                  <a:srgbClr val="FFFFFF"/>
                </a:solidFill>
                <a:latin typeface="Arial"/>
                <a:cs typeface="Arial"/>
                <a:sym typeface="Calibri"/>
              </a:rPr>
              <a:t>-</a:t>
            </a:r>
            <a:r>
              <a:rPr lang="en-US" sz="1400" kern="0" dirty="0">
                <a:solidFill>
                  <a:srgbClr val="FFFFFF"/>
                </a:solidFill>
                <a:latin typeface="Arial"/>
                <a:cs typeface="Arial"/>
                <a:sym typeface="Calibri"/>
              </a:rPr>
              <a:t>to</a:t>
            </a:r>
            <a:r>
              <a:rPr lang="en-US" sz="1400" kern="0" spc="-7" dirty="0">
                <a:solidFill>
                  <a:srgbClr val="FFFFFF"/>
                </a:solidFill>
                <a:latin typeface="Arial"/>
                <a:cs typeface="Arial"/>
                <a:sym typeface="Calibri"/>
              </a:rPr>
              <a:t>-</a:t>
            </a:r>
            <a:r>
              <a:rPr lang="en-US" sz="1400" kern="0" spc="-13" dirty="0">
                <a:solidFill>
                  <a:srgbClr val="FFFFFF"/>
                </a:solidFill>
                <a:latin typeface="Arial"/>
                <a:cs typeface="Arial"/>
                <a:sym typeface="Calibri"/>
              </a:rPr>
              <a:t>college </a:t>
            </a:r>
            <a:r>
              <a:rPr lang="en-US" sz="1400" kern="0" dirty="0">
                <a:solidFill>
                  <a:srgbClr val="FFFFFF"/>
                </a:solidFill>
                <a:latin typeface="Arial"/>
                <a:cs typeface="Arial"/>
                <a:sym typeface="Calibri"/>
              </a:rPr>
              <a:t>counselor</a:t>
            </a:r>
            <a:r>
              <a:rPr lang="en-US" sz="1400" kern="0" spc="-47" dirty="0">
                <a:solidFill>
                  <a:srgbClr val="FFFFFF"/>
                </a:solidFill>
                <a:latin typeface="Arial"/>
                <a:cs typeface="Arial"/>
                <a:sym typeface="Calibri"/>
              </a:rPr>
              <a:t> </a:t>
            </a:r>
            <a:r>
              <a:rPr lang="en-US" sz="1400" kern="0" spc="-13" dirty="0">
                <a:solidFill>
                  <a:srgbClr val="FFFFFF"/>
                </a:solidFill>
                <a:latin typeface="Arial"/>
                <a:cs typeface="Arial"/>
                <a:sym typeface="Calibri"/>
              </a:rPr>
              <a:t>ratio </a:t>
            </a:r>
            <a:r>
              <a:rPr lang="en-US" sz="1400" kern="0" dirty="0">
                <a:solidFill>
                  <a:srgbClr val="FFFFFF"/>
                </a:solidFill>
                <a:latin typeface="Arial"/>
                <a:cs typeface="Arial"/>
                <a:sym typeface="Calibri"/>
              </a:rPr>
              <a:t>(national</a:t>
            </a:r>
            <a:r>
              <a:rPr lang="en-US" sz="1400" kern="0" spc="-40" dirty="0">
                <a:solidFill>
                  <a:srgbClr val="FFFFFF"/>
                </a:solidFill>
                <a:latin typeface="Arial"/>
                <a:cs typeface="Arial"/>
                <a:sym typeface="Calibri"/>
              </a:rPr>
              <a:t> a</a:t>
            </a:r>
            <a:r>
              <a:rPr lang="en-US" sz="1400" kern="0" dirty="0">
                <a:solidFill>
                  <a:srgbClr val="FFFFFF"/>
                </a:solidFill>
                <a:latin typeface="Arial"/>
                <a:cs typeface="Arial"/>
                <a:sym typeface="Calibri"/>
              </a:rPr>
              <a:t>verage</a:t>
            </a:r>
            <a:r>
              <a:rPr lang="en-US" sz="1400" kern="0" spc="-40" dirty="0">
                <a:solidFill>
                  <a:srgbClr val="FFFFFF"/>
                </a:solidFill>
                <a:latin typeface="Arial"/>
                <a:cs typeface="Arial"/>
                <a:sym typeface="Calibri"/>
              </a:rPr>
              <a:t> </a:t>
            </a:r>
            <a:r>
              <a:rPr lang="en-US" sz="1400" kern="0" dirty="0">
                <a:solidFill>
                  <a:srgbClr val="FFFFFF"/>
                </a:solidFill>
                <a:latin typeface="Arial"/>
                <a:cs typeface="Arial"/>
                <a:sym typeface="Calibri"/>
              </a:rPr>
              <a:t>is</a:t>
            </a:r>
            <a:r>
              <a:rPr lang="en-US" sz="1400" kern="0" spc="-20" dirty="0">
                <a:solidFill>
                  <a:srgbClr val="FFFFFF"/>
                </a:solidFill>
                <a:latin typeface="Arial"/>
                <a:cs typeface="Arial"/>
                <a:sym typeface="Calibri"/>
              </a:rPr>
              <a:t> </a:t>
            </a:r>
            <a:r>
              <a:rPr lang="en-US" sz="1400" kern="0" spc="-13" dirty="0">
                <a:solidFill>
                  <a:srgbClr val="FFFFFF"/>
                </a:solidFill>
                <a:latin typeface="Arial"/>
                <a:cs typeface="Arial"/>
                <a:sym typeface="Calibri"/>
              </a:rPr>
              <a:t>482:1)</a:t>
            </a:r>
            <a:endParaRPr lang="en-US" sz="1400" kern="0" dirty="0">
              <a:solidFill>
                <a:srgbClr val="000000"/>
              </a:solidFill>
              <a:latin typeface="Arial"/>
              <a:cs typeface="Arial"/>
              <a:sym typeface="Calibri"/>
            </a:endParaRPr>
          </a:p>
        </p:txBody>
      </p:sp>
      <p:sp>
        <p:nvSpPr>
          <p:cNvPr id="37" name="TextBox 36">
            <a:extLst>
              <a:ext uri="{FF2B5EF4-FFF2-40B4-BE49-F238E27FC236}">
                <a16:creationId xmlns:a16="http://schemas.microsoft.com/office/drawing/2014/main" id="{C338E754-A706-0BB0-B6B8-E019906AB47D}"/>
              </a:ext>
            </a:extLst>
          </p:cNvPr>
          <p:cNvSpPr txBox="1"/>
          <p:nvPr/>
        </p:nvSpPr>
        <p:spPr>
          <a:xfrm>
            <a:off x="7919812" y="5437612"/>
            <a:ext cx="3647755" cy="523220"/>
          </a:xfrm>
          <a:prstGeom prst="rect">
            <a:avLst/>
          </a:prstGeom>
          <a:noFill/>
        </p:spPr>
        <p:txBody>
          <a:bodyPr wrap="square">
            <a:spAutoFit/>
          </a:bodyPr>
          <a:lstStyle/>
          <a:p>
            <a:pPr marL="16915" defTabSz="277109" hangingPunct="0"/>
            <a:r>
              <a:rPr lang="en-US" sz="1400" kern="0" dirty="0">
                <a:solidFill>
                  <a:srgbClr val="FFFFFF"/>
                </a:solidFill>
                <a:latin typeface="Arial"/>
                <a:cs typeface="Arial"/>
                <a:sym typeface="Calibri"/>
              </a:rPr>
              <a:t>of</a:t>
            </a:r>
            <a:r>
              <a:rPr lang="en-US" sz="1400" kern="0" spc="-33" dirty="0">
                <a:solidFill>
                  <a:srgbClr val="FFFFFF"/>
                </a:solidFill>
                <a:latin typeface="Arial"/>
                <a:cs typeface="Arial"/>
                <a:sym typeface="Calibri"/>
              </a:rPr>
              <a:t> </a:t>
            </a:r>
            <a:r>
              <a:rPr lang="en-US" sz="1400" kern="0" dirty="0">
                <a:solidFill>
                  <a:srgbClr val="FFFFFF"/>
                </a:solidFill>
                <a:latin typeface="Arial"/>
                <a:cs typeface="Arial"/>
                <a:sym typeface="Calibri"/>
              </a:rPr>
              <a:t>College</a:t>
            </a:r>
            <a:r>
              <a:rPr lang="en-US" sz="1400" kern="0" spc="13" dirty="0">
                <a:solidFill>
                  <a:srgbClr val="FFFFFF"/>
                </a:solidFill>
                <a:latin typeface="Arial"/>
                <a:cs typeface="Arial"/>
                <a:sym typeface="Calibri"/>
              </a:rPr>
              <a:t> </a:t>
            </a:r>
            <a:r>
              <a:rPr lang="en-US" sz="1400" kern="0" dirty="0">
                <a:solidFill>
                  <a:srgbClr val="FFFFFF"/>
                </a:solidFill>
                <a:latin typeface="Arial"/>
                <a:cs typeface="Arial"/>
                <a:sym typeface="Calibri"/>
              </a:rPr>
              <a:t>Coach</a:t>
            </a:r>
            <a:r>
              <a:rPr lang="en-US" sz="1400" kern="0" spc="-13" dirty="0">
                <a:solidFill>
                  <a:srgbClr val="FFFFFF"/>
                </a:solidFill>
                <a:latin typeface="Arial"/>
                <a:cs typeface="Arial"/>
                <a:sym typeface="Calibri"/>
              </a:rPr>
              <a:t> </a:t>
            </a:r>
            <a:r>
              <a:rPr lang="en-US" sz="1400" kern="0" dirty="0">
                <a:solidFill>
                  <a:srgbClr val="FFFFFF"/>
                </a:solidFill>
                <a:latin typeface="Arial"/>
                <a:cs typeface="Arial"/>
                <a:sym typeface="Calibri"/>
              </a:rPr>
              <a:t>users</a:t>
            </a:r>
            <a:r>
              <a:rPr lang="en-US" sz="1400" kern="0" spc="-53" dirty="0">
                <a:solidFill>
                  <a:srgbClr val="FFFFFF"/>
                </a:solidFill>
                <a:latin typeface="Arial"/>
                <a:cs typeface="Arial"/>
                <a:sym typeface="Calibri"/>
              </a:rPr>
              <a:t> </a:t>
            </a:r>
            <a:r>
              <a:rPr lang="en-US" sz="1400" kern="0" dirty="0">
                <a:solidFill>
                  <a:srgbClr val="FFFFFF"/>
                </a:solidFill>
                <a:latin typeface="Arial"/>
                <a:cs typeface="Arial"/>
                <a:sym typeface="Calibri"/>
              </a:rPr>
              <a:t>recommend</a:t>
            </a:r>
            <a:r>
              <a:rPr lang="en-US" sz="1400" kern="0" spc="-13" dirty="0">
                <a:solidFill>
                  <a:srgbClr val="FFFFFF"/>
                </a:solidFill>
                <a:latin typeface="Arial"/>
                <a:cs typeface="Arial"/>
                <a:sym typeface="Calibri"/>
              </a:rPr>
              <a:t> the valued benefit to </a:t>
            </a:r>
            <a:r>
              <a:rPr lang="en-US" sz="1400" kern="0" dirty="0">
                <a:solidFill>
                  <a:srgbClr val="FFFFFF"/>
                </a:solidFill>
                <a:latin typeface="Arial"/>
                <a:cs typeface="Arial"/>
                <a:sym typeface="Calibri"/>
              </a:rPr>
              <a:t>a</a:t>
            </a:r>
            <a:r>
              <a:rPr lang="en-US" sz="1400" kern="0" spc="-40" dirty="0">
                <a:solidFill>
                  <a:srgbClr val="FFFFFF"/>
                </a:solidFill>
                <a:latin typeface="Arial"/>
                <a:cs typeface="Arial"/>
                <a:sym typeface="Calibri"/>
              </a:rPr>
              <a:t> </a:t>
            </a:r>
            <a:r>
              <a:rPr lang="en-US" sz="1400" kern="0" dirty="0">
                <a:solidFill>
                  <a:srgbClr val="FFFFFF"/>
                </a:solidFill>
                <a:latin typeface="Arial"/>
                <a:cs typeface="Arial"/>
                <a:sym typeface="Calibri"/>
              </a:rPr>
              <a:t>colleague</a:t>
            </a:r>
            <a:endParaRPr lang="en-US" sz="1400" kern="0" dirty="0">
              <a:solidFill>
                <a:srgbClr val="000000"/>
              </a:solidFill>
              <a:latin typeface="Arial"/>
              <a:cs typeface="Arial"/>
              <a:sym typeface="Calibri"/>
            </a:endParaRPr>
          </a:p>
        </p:txBody>
      </p:sp>
      <p:sp>
        <p:nvSpPr>
          <p:cNvPr id="38" name="Google Shape;3906;p3">
            <a:extLst>
              <a:ext uri="{FF2B5EF4-FFF2-40B4-BE49-F238E27FC236}">
                <a16:creationId xmlns:a16="http://schemas.microsoft.com/office/drawing/2014/main" id="{53D6ECAF-0937-3673-EF44-B7A8496BF7E1}"/>
              </a:ext>
            </a:extLst>
          </p:cNvPr>
          <p:cNvSpPr txBox="1"/>
          <p:nvPr/>
        </p:nvSpPr>
        <p:spPr>
          <a:xfrm>
            <a:off x="6529228" y="846185"/>
            <a:ext cx="5889497" cy="501581"/>
          </a:xfrm>
          <a:prstGeom prst="rect">
            <a:avLst/>
          </a:prstGeom>
          <a:noFill/>
          <a:ln>
            <a:noFill/>
          </a:ln>
        </p:spPr>
        <p:txBody>
          <a:bodyPr spcFirstLastPara="1" wrap="square" lIns="0" tIns="53373" rIns="0" bIns="0" anchor="t" anchorCtr="0">
            <a:spAutoFit/>
          </a:bodyPr>
          <a:lstStyle/>
          <a:p>
            <a:pPr marL="7305" marR="2690" defTabSz="1217894">
              <a:buClr>
                <a:srgbClr val="FFFFFF"/>
              </a:buClr>
              <a:buSzPts val="2000"/>
              <a:defRPr/>
            </a:pPr>
            <a:r>
              <a:rPr lang="en-US" sz="2909" b="1" kern="0" dirty="0">
                <a:solidFill>
                  <a:srgbClr val="FFFFFF"/>
                </a:solidFill>
                <a:latin typeface="Arial"/>
                <a:cs typeface="Arial"/>
                <a:sym typeface="Arial Black"/>
              </a:rPr>
              <a:t>College Planning is Complex</a:t>
            </a:r>
            <a:endParaRPr sz="1940" kern="0" dirty="0">
              <a:solidFill>
                <a:srgbClr val="000000"/>
              </a:solidFill>
              <a:latin typeface="Arial"/>
              <a:cs typeface="Arial"/>
              <a:sym typeface="Arial"/>
            </a:endParaRPr>
          </a:p>
        </p:txBody>
      </p:sp>
      <p:sp>
        <p:nvSpPr>
          <p:cNvPr id="39" name="Rectangle 38">
            <a:extLst>
              <a:ext uri="{FF2B5EF4-FFF2-40B4-BE49-F238E27FC236}">
                <a16:creationId xmlns:a16="http://schemas.microsoft.com/office/drawing/2014/main" id="{D8B2FFF1-F13D-EFF5-9687-E01F2CE1B62C}"/>
              </a:ext>
            </a:extLst>
          </p:cNvPr>
          <p:cNvSpPr/>
          <p:nvPr/>
        </p:nvSpPr>
        <p:spPr>
          <a:xfrm>
            <a:off x="6529228" y="696294"/>
            <a:ext cx="2549757" cy="12190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7845" hangingPunct="0"/>
            <a:endParaRPr lang="en-US" sz="2397" kern="0" dirty="0">
              <a:solidFill>
                <a:srgbClr val="5EC6C1">
                  <a:lumMod val="60000"/>
                  <a:lumOff val="40000"/>
                </a:srgbClr>
              </a:solidFill>
              <a:latin typeface="Arial"/>
              <a:sym typeface="Calibri"/>
            </a:endParaRPr>
          </a:p>
        </p:txBody>
      </p:sp>
    </p:spTree>
    <p:extLst>
      <p:ext uri="{BB962C8B-B14F-4D97-AF65-F5344CB8AC3E}">
        <p14:creationId xmlns:p14="http://schemas.microsoft.com/office/powerpoint/2010/main" val="2057077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A475F"/>
        </a:solidFill>
        <a:effectLst/>
      </p:bgPr>
    </p:bg>
    <p:spTree>
      <p:nvGrpSpPr>
        <p:cNvPr id="1" name=""/>
        <p:cNvGrpSpPr/>
        <p:nvPr/>
      </p:nvGrpSpPr>
      <p:grpSpPr>
        <a:xfrm>
          <a:off x="0" y="0"/>
          <a:ext cx="0" cy="0"/>
          <a:chOff x="0" y="0"/>
          <a:chExt cx="0" cy="0"/>
        </a:xfrm>
      </p:grpSpPr>
      <p:sp>
        <p:nvSpPr>
          <p:cNvPr id="4" name="AutoShape 4"/>
          <p:cNvSpPr/>
          <p:nvPr/>
        </p:nvSpPr>
        <p:spPr>
          <a:xfrm>
            <a:off x="7403756" y="2018930"/>
            <a:ext cx="4234754" cy="0"/>
          </a:xfrm>
          <a:prstGeom prst="line">
            <a:avLst/>
          </a:prstGeom>
          <a:ln w="28575" cap="rnd">
            <a:solidFill>
              <a:srgbClr val="F0BD1B"/>
            </a:solidFill>
            <a:prstDash val="sysDot"/>
            <a:headEnd type="none" w="sm" len="sm"/>
            <a:tailEnd type="none" w="sm" len="sm"/>
          </a:ln>
        </p:spPr>
      </p:sp>
      <p:pic>
        <p:nvPicPr>
          <p:cNvPr id="5" name="Picture 5"/>
          <p:cNvPicPr>
            <a:picLocks noChangeAspect="1"/>
          </p:cNvPicPr>
          <p:nvPr/>
        </p:nvPicPr>
        <p:blipFill>
          <a:blip r:embed="rId3"/>
          <a:srcRect/>
          <a:stretch>
            <a:fillRect/>
          </a:stretch>
        </p:blipFill>
        <p:spPr>
          <a:xfrm>
            <a:off x="685800" y="1499459"/>
            <a:ext cx="6419421" cy="4276939"/>
          </a:xfrm>
          <a:prstGeom prst="rect">
            <a:avLst/>
          </a:prstGeom>
        </p:spPr>
      </p:pic>
      <p:pic>
        <p:nvPicPr>
          <p:cNvPr id="6" name="Picture 6"/>
          <p:cNvPicPr>
            <a:picLocks noChangeAspect="1"/>
          </p:cNvPicPr>
          <p:nvPr/>
        </p:nvPicPr>
        <p:blipFill>
          <a:blip r:embed="rId4"/>
          <a:srcRect/>
          <a:stretch>
            <a:fillRect/>
          </a:stretch>
        </p:blipFill>
        <p:spPr>
          <a:xfrm>
            <a:off x="281005" y="5916299"/>
            <a:ext cx="1801796" cy="801539"/>
          </a:xfrm>
          <a:prstGeom prst="rect">
            <a:avLst/>
          </a:prstGeom>
        </p:spPr>
      </p:pic>
      <p:sp>
        <p:nvSpPr>
          <p:cNvPr id="7" name="TextBox 7"/>
          <p:cNvSpPr txBox="1"/>
          <p:nvPr/>
        </p:nvSpPr>
        <p:spPr>
          <a:xfrm>
            <a:off x="7447859" y="2198116"/>
            <a:ext cx="4190651" cy="4646272"/>
          </a:xfrm>
          <a:prstGeom prst="rect">
            <a:avLst/>
          </a:prstGeom>
        </p:spPr>
        <p:txBody>
          <a:bodyPr lIns="0" tIns="0" rIns="0" bIns="0" rtlCol="0" anchor="t">
            <a:spAutoFit/>
          </a:bodyPr>
          <a:lstStyle/>
          <a:p>
            <a:pPr marL="0" marR="0" lvl="0" indent="0" algn="l" defTabSz="609630" rtl="0" eaLnBrk="1" fontAlgn="auto" latinLnBrk="0" hangingPunct="1">
              <a:lnSpc>
                <a:spcPts val="2815"/>
              </a:lnSpc>
              <a:spcBef>
                <a:spcPts val="0"/>
              </a:spcBef>
              <a:spcAft>
                <a:spcPts val="0"/>
              </a:spcAft>
              <a:buClrTx/>
              <a:buSzTx/>
              <a:buFontTx/>
              <a:buNone/>
              <a:tabLst/>
              <a:defRPr/>
            </a:pPr>
            <a:r>
              <a:rPr kumimoji="0" lang="en-US" sz="2011"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Are you wondering how best you can pay for your student’s college expenses? </a:t>
            </a:r>
          </a:p>
          <a:p>
            <a:pPr marL="0" marR="0" lvl="0" indent="0" algn="l" defTabSz="609630" rtl="0" eaLnBrk="1" fontAlgn="auto" latinLnBrk="0" hangingPunct="1">
              <a:lnSpc>
                <a:spcPts val="2815"/>
              </a:lnSpc>
              <a:spcBef>
                <a:spcPts val="0"/>
              </a:spcBef>
              <a:spcAft>
                <a:spcPts val="0"/>
              </a:spcAft>
              <a:buClrTx/>
              <a:buSzTx/>
              <a:buFontTx/>
              <a:buNone/>
              <a:tabLst/>
              <a:defRPr/>
            </a:pPr>
            <a:endParaRPr lang="en-US" sz="2011" dirty="0">
              <a:solidFill>
                <a:srgbClr val="FFFFFF"/>
              </a:solidFill>
              <a:latin typeface="Arial" panose="020B0604020202020204" pitchFamily="34" charset="0"/>
              <a:cs typeface="Arial" panose="020B0604020202020204" pitchFamily="34" charset="0"/>
            </a:endParaRPr>
          </a:p>
          <a:p>
            <a:pPr marL="0" marR="0" lvl="0" indent="0" algn="l" defTabSz="609630" rtl="0" eaLnBrk="1" fontAlgn="auto" latinLnBrk="0" hangingPunct="1">
              <a:lnSpc>
                <a:spcPts val="2815"/>
              </a:lnSpc>
              <a:spcBef>
                <a:spcPts val="0"/>
              </a:spcBef>
              <a:spcAft>
                <a:spcPts val="0"/>
              </a:spcAft>
              <a:buClrTx/>
              <a:buSzTx/>
              <a:buFontTx/>
              <a:buNone/>
              <a:tabLst/>
              <a:defRPr/>
            </a:pPr>
            <a:r>
              <a:rPr kumimoji="0" lang="en-US" sz="2011"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Do you have a high school student getting ready to start the college admissions process?</a:t>
            </a:r>
          </a:p>
          <a:p>
            <a:pPr marL="0" marR="0" lvl="0" indent="0" algn="l" defTabSz="609630" rtl="0" eaLnBrk="1" fontAlgn="auto" latinLnBrk="0" hangingPunct="1">
              <a:lnSpc>
                <a:spcPts val="2815"/>
              </a:lnSpc>
              <a:spcBef>
                <a:spcPts val="0"/>
              </a:spcBef>
              <a:spcAft>
                <a:spcPts val="0"/>
              </a:spcAft>
              <a:buClrTx/>
              <a:buSzTx/>
              <a:buFontTx/>
              <a:buNone/>
              <a:tabLst/>
              <a:defRPr/>
            </a:pPr>
            <a:endParaRPr kumimoji="0" lang="en-US" sz="2011"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l" defTabSz="609630" rtl="0" eaLnBrk="1" fontAlgn="auto" latinLnBrk="0" hangingPunct="1">
              <a:lnSpc>
                <a:spcPts val="2815"/>
              </a:lnSpc>
              <a:spcBef>
                <a:spcPts val="0"/>
              </a:spcBef>
              <a:spcAft>
                <a:spcPts val="0"/>
              </a:spcAft>
              <a:buClrTx/>
              <a:buSzTx/>
              <a:buFontTx/>
              <a:buNone/>
              <a:tabLst/>
              <a:defRPr/>
            </a:pPr>
            <a:r>
              <a:rPr kumimoji="0" lang="en-US" sz="2011"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Are you concerned about your student’s ability to succeed in school? </a:t>
            </a:r>
          </a:p>
          <a:p>
            <a:pPr marL="0" marR="0" lvl="0" indent="0" algn="l" defTabSz="609630" rtl="0" eaLnBrk="1" fontAlgn="auto" latinLnBrk="0" hangingPunct="1">
              <a:lnSpc>
                <a:spcPts val="2815"/>
              </a:lnSpc>
              <a:spcBef>
                <a:spcPts val="0"/>
              </a:spcBef>
              <a:spcAft>
                <a:spcPts val="0"/>
              </a:spcAft>
              <a:buClrTx/>
              <a:buSzTx/>
              <a:buFontTx/>
              <a:buNone/>
              <a:tabLst/>
              <a:defRPr/>
            </a:pPr>
            <a:endParaRPr kumimoji="0" lang="en-US" sz="2011"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l" defTabSz="609630" rtl="0" eaLnBrk="1" fontAlgn="auto" latinLnBrk="0" hangingPunct="1">
              <a:lnSpc>
                <a:spcPts val="2815"/>
              </a:lnSpc>
              <a:spcBef>
                <a:spcPct val="0"/>
              </a:spcBef>
              <a:spcAft>
                <a:spcPts val="0"/>
              </a:spcAft>
              <a:buClrTx/>
              <a:buSzTx/>
              <a:buFontTx/>
              <a:buNone/>
              <a:tabLst/>
              <a:defRPr/>
            </a:pPr>
            <a:endParaRPr kumimoji="0" lang="en-US" sz="2011" b="0" i="0" u="none" strike="noStrike" kern="1200" cap="none" spc="0" normalizeH="0" baseline="0" noProof="0" dirty="0">
              <a:ln>
                <a:noFill/>
              </a:ln>
              <a:solidFill>
                <a:srgbClr val="FFFFFF"/>
              </a:solidFill>
              <a:effectLst/>
              <a:uLnTx/>
              <a:uFillTx/>
              <a:latin typeface="Arimo"/>
              <a:ea typeface="+mn-ea"/>
              <a:cs typeface="+mn-cs"/>
            </a:endParaRPr>
          </a:p>
        </p:txBody>
      </p:sp>
      <p:sp>
        <p:nvSpPr>
          <p:cNvPr id="8" name="TextBox 8"/>
          <p:cNvSpPr txBox="1"/>
          <p:nvPr/>
        </p:nvSpPr>
        <p:spPr>
          <a:xfrm>
            <a:off x="1999187" y="42757"/>
            <a:ext cx="8193627" cy="1205458"/>
          </a:xfrm>
          <a:prstGeom prst="rect">
            <a:avLst/>
          </a:prstGeom>
        </p:spPr>
        <p:txBody>
          <a:bodyPr lIns="0" tIns="0" rIns="0" bIns="0" rtlCol="0" anchor="t">
            <a:spAutoFit/>
          </a:bodyPr>
          <a:lstStyle/>
          <a:p>
            <a:pPr marL="0" marR="0" lvl="0" indent="0" algn="ctr" defTabSz="609630" rtl="0" eaLnBrk="1" fontAlgn="auto" latinLnBrk="0" hangingPunct="1">
              <a:lnSpc>
                <a:spcPts val="56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FFFF"/>
                </a:solidFill>
                <a:effectLst/>
                <a:uLnTx/>
                <a:uFillTx/>
                <a:latin typeface="Arial Black" panose="020B0A04020102020204" pitchFamily="34" charset="0"/>
                <a:ea typeface="+mn-ea"/>
                <a:cs typeface="+mn-cs"/>
              </a:rPr>
              <a:t>Bright Horizons College Coach</a:t>
            </a:r>
          </a:p>
          <a:p>
            <a:pPr marL="0" marR="0" lvl="0" indent="0" algn="ctr" defTabSz="609630" rtl="0" eaLnBrk="1" fontAlgn="auto" latinLnBrk="0" hangingPunct="1">
              <a:lnSpc>
                <a:spcPts val="3827"/>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5EC6C1"/>
                </a:solidFill>
                <a:effectLst/>
                <a:uLnTx/>
                <a:uFillTx/>
                <a:latin typeface="Arial" panose="020B0604020202020204" pitchFamily="34" charset="0"/>
                <a:ea typeface="+mn-ea"/>
                <a:cs typeface="Arial" panose="020B0604020202020204" pitchFamily="34" charset="0"/>
              </a:rPr>
              <a:t>Navigate the road to college with your child.</a:t>
            </a:r>
          </a:p>
        </p:txBody>
      </p:sp>
      <p:sp>
        <p:nvSpPr>
          <p:cNvPr id="9" name="TextBox 9"/>
          <p:cNvSpPr txBox="1"/>
          <p:nvPr/>
        </p:nvSpPr>
        <p:spPr>
          <a:xfrm>
            <a:off x="7403757" y="1448658"/>
            <a:ext cx="4010719" cy="420628"/>
          </a:xfrm>
          <a:prstGeom prst="rect">
            <a:avLst/>
          </a:prstGeom>
        </p:spPr>
        <p:txBody>
          <a:bodyPr lIns="0" tIns="0" rIns="0" bIns="0" rtlCol="0" anchor="t">
            <a:spAutoFit/>
          </a:bodyPr>
          <a:lstStyle/>
          <a:p>
            <a:pPr marL="0" marR="0" lvl="0" indent="0" algn="ctr" defTabSz="609630" rtl="0" eaLnBrk="1" fontAlgn="auto" latinLnBrk="0" hangingPunct="1">
              <a:lnSpc>
                <a:spcPts val="3568"/>
              </a:lnSpc>
              <a:spcBef>
                <a:spcPct val="0"/>
              </a:spcBef>
              <a:spcAft>
                <a:spcPts val="0"/>
              </a:spcAft>
              <a:buClrTx/>
              <a:buSzTx/>
              <a:buFontTx/>
              <a:buNone/>
              <a:tabLst/>
              <a:defRPr/>
            </a:pPr>
            <a:r>
              <a:rPr kumimoji="0" lang="en-US" sz="2548" b="0" i="0" u="none" strike="noStrike" kern="1200" cap="none" spc="0" normalizeH="0" baseline="0" noProof="0" dirty="0">
                <a:ln>
                  <a:noFill/>
                </a:ln>
                <a:solidFill>
                  <a:srgbClr val="F0BD1B"/>
                </a:solidFill>
                <a:effectLst/>
                <a:uLnTx/>
                <a:uFillTx/>
                <a:latin typeface="Arial" panose="020B0604020202020204" pitchFamily="34" charset="0"/>
                <a:ea typeface="+mn-ea"/>
                <a:cs typeface="Arial" panose="020B0604020202020204" pitchFamily="34" charset="0"/>
              </a:rPr>
              <a:t>Your free benefit can help.</a:t>
            </a:r>
          </a:p>
        </p:txBody>
      </p:sp>
    </p:spTree>
    <p:extLst>
      <p:ext uri="{BB962C8B-B14F-4D97-AF65-F5344CB8AC3E}">
        <p14:creationId xmlns:p14="http://schemas.microsoft.com/office/powerpoint/2010/main" val="22973671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842" y="3849"/>
            <a:ext cx="12178316" cy="6850303"/>
          </a:xfrm>
          <a:custGeom>
            <a:avLst/>
            <a:gdLst/>
            <a:ahLst/>
            <a:cxnLst/>
            <a:rect l="l" t="t" r="r" b="b"/>
            <a:pathLst>
              <a:path w="9144000" h="5143500">
                <a:moveTo>
                  <a:pt x="9144000" y="0"/>
                </a:moveTo>
                <a:lnTo>
                  <a:pt x="0" y="0"/>
                </a:lnTo>
                <a:lnTo>
                  <a:pt x="0" y="5143500"/>
                </a:lnTo>
                <a:lnTo>
                  <a:pt x="9144000" y="5143500"/>
                </a:lnTo>
                <a:lnTo>
                  <a:pt x="9144000" y="0"/>
                </a:lnTo>
                <a:close/>
              </a:path>
            </a:pathLst>
          </a:custGeom>
          <a:solidFill>
            <a:srgbClr val="1A465F"/>
          </a:solidFill>
        </p:spPr>
        <p:txBody>
          <a:bodyPr wrap="square" lIns="0" tIns="0" rIns="0" bIns="0" rtlCol="0"/>
          <a:lstStyle/>
          <a:p>
            <a:pPr defTabSz="277109" hangingPunct="0"/>
            <a:endParaRPr sz="2398" kern="0" dirty="0">
              <a:solidFill>
                <a:srgbClr val="000000"/>
              </a:solidFill>
              <a:latin typeface="Calibri"/>
              <a:cs typeface="Calibri"/>
              <a:sym typeface="Calibri"/>
            </a:endParaRPr>
          </a:p>
        </p:txBody>
      </p:sp>
      <p:sp>
        <p:nvSpPr>
          <p:cNvPr id="5" name="object 5"/>
          <p:cNvSpPr txBox="1"/>
          <p:nvPr/>
        </p:nvSpPr>
        <p:spPr>
          <a:xfrm>
            <a:off x="914863" y="1677047"/>
            <a:ext cx="6188873" cy="669823"/>
          </a:xfrm>
          <a:prstGeom prst="rect">
            <a:avLst/>
          </a:prstGeom>
        </p:spPr>
        <p:txBody>
          <a:bodyPr vert="horz" wrap="square" lIns="0" tIns="16915" rIns="0" bIns="0" rtlCol="0">
            <a:spAutoFit/>
          </a:bodyPr>
          <a:lstStyle/>
          <a:p>
            <a:pPr marL="16915" defTabSz="277109" hangingPunct="0">
              <a:spcBef>
                <a:spcPts val="133"/>
              </a:spcBef>
            </a:pPr>
            <a:r>
              <a:rPr lang="en-US" sz="2121" kern="0" dirty="0">
                <a:solidFill>
                  <a:srgbClr val="FFFFFF"/>
                </a:solidFill>
                <a:latin typeface="Arial"/>
                <a:cs typeface="Arial"/>
                <a:sym typeface="Calibri"/>
              </a:rPr>
              <a:t>Nearly</a:t>
            </a:r>
            <a:r>
              <a:rPr sz="2121" kern="0" spc="-53" dirty="0">
                <a:solidFill>
                  <a:srgbClr val="FFFFFF"/>
                </a:solidFill>
                <a:latin typeface="Arial"/>
                <a:cs typeface="Arial"/>
                <a:sym typeface="Calibri"/>
              </a:rPr>
              <a:t> </a:t>
            </a:r>
            <a:r>
              <a:rPr sz="2121" b="1" kern="0" dirty="0">
                <a:solidFill>
                  <a:srgbClr val="5EC6C1">
                    <a:lumMod val="60000"/>
                    <a:lumOff val="40000"/>
                  </a:srgbClr>
                </a:solidFill>
                <a:latin typeface="Arial"/>
                <a:cs typeface="Arial"/>
                <a:sym typeface="Calibri"/>
              </a:rPr>
              <a:t>70</a:t>
            </a:r>
            <a:r>
              <a:rPr sz="2121" b="1" kern="0" spc="-27" dirty="0">
                <a:solidFill>
                  <a:srgbClr val="5EC6C1">
                    <a:lumMod val="60000"/>
                    <a:lumOff val="40000"/>
                  </a:srgbClr>
                </a:solidFill>
                <a:latin typeface="Arial"/>
                <a:cs typeface="Arial"/>
                <a:sym typeface="Calibri"/>
              </a:rPr>
              <a:t> </a:t>
            </a:r>
            <a:r>
              <a:rPr sz="2121" b="1" kern="0" dirty="0">
                <a:solidFill>
                  <a:srgbClr val="5EC6C1">
                    <a:lumMod val="60000"/>
                    <a:lumOff val="40000"/>
                  </a:srgbClr>
                </a:solidFill>
                <a:latin typeface="Arial"/>
                <a:cs typeface="Arial"/>
                <a:sym typeface="Calibri"/>
              </a:rPr>
              <a:t>experts</a:t>
            </a:r>
            <a:r>
              <a:rPr sz="2121" b="1" kern="0" spc="-53" dirty="0">
                <a:solidFill>
                  <a:srgbClr val="5EC6C1">
                    <a:lumMod val="60000"/>
                    <a:lumOff val="40000"/>
                  </a:srgbClr>
                </a:solidFill>
                <a:latin typeface="Arial"/>
                <a:cs typeface="Arial"/>
                <a:sym typeface="Calibri"/>
              </a:rPr>
              <a:t> </a:t>
            </a:r>
            <a:r>
              <a:rPr sz="2121" kern="0" spc="-27" dirty="0">
                <a:solidFill>
                  <a:srgbClr val="FFFFFF"/>
                </a:solidFill>
                <a:latin typeface="Arial"/>
                <a:cs typeface="Arial"/>
                <a:sym typeface="Calibri"/>
              </a:rPr>
              <a:t>with</a:t>
            </a:r>
            <a:r>
              <a:rPr lang="en-US" sz="2121" kern="0" dirty="0">
                <a:solidFill>
                  <a:srgbClr val="000000"/>
                </a:solidFill>
                <a:latin typeface="Arial"/>
                <a:cs typeface="Arial"/>
                <a:sym typeface="Calibri"/>
              </a:rPr>
              <a:t> </a:t>
            </a:r>
            <a:r>
              <a:rPr sz="2121" b="1" kern="0" dirty="0">
                <a:solidFill>
                  <a:srgbClr val="5EC6C1">
                    <a:lumMod val="60000"/>
                    <a:lumOff val="40000"/>
                  </a:srgbClr>
                </a:solidFill>
                <a:latin typeface="Arial"/>
                <a:cs typeface="Arial"/>
                <a:sym typeface="Calibri"/>
              </a:rPr>
              <a:t>900+</a:t>
            </a:r>
            <a:r>
              <a:rPr sz="2121" b="1" kern="0" spc="-53" dirty="0">
                <a:solidFill>
                  <a:srgbClr val="5EC6C1">
                    <a:lumMod val="60000"/>
                    <a:lumOff val="40000"/>
                  </a:srgbClr>
                </a:solidFill>
                <a:latin typeface="Arial"/>
                <a:cs typeface="Arial"/>
                <a:sym typeface="Calibri"/>
              </a:rPr>
              <a:t> </a:t>
            </a:r>
            <a:r>
              <a:rPr sz="2121" b="1" kern="0" dirty="0">
                <a:solidFill>
                  <a:srgbClr val="5EC6C1">
                    <a:lumMod val="60000"/>
                    <a:lumOff val="40000"/>
                  </a:srgbClr>
                </a:solidFill>
                <a:latin typeface="Arial"/>
                <a:cs typeface="Arial"/>
                <a:sym typeface="Calibri"/>
              </a:rPr>
              <a:t>collective</a:t>
            </a:r>
            <a:r>
              <a:rPr sz="2121" b="1" kern="0" spc="-60" dirty="0">
                <a:solidFill>
                  <a:srgbClr val="5EC6C1">
                    <a:lumMod val="60000"/>
                    <a:lumOff val="40000"/>
                  </a:srgbClr>
                </a:solidFill>
                <a:latin typeface="Arial"/>
                <a:cs typeface="Arial"/>
                <a:sym typeface="Calibri"/>
              </a:rPr>
              <a:t> </a:t>
            </a:r>
            <a:r>
              <a:rPr sz="2121" b="1" kern="0" dirty="0">
                <a:solidFill>
                  <a:srgbClr val="5EC6C1">
                    <a:lumMod val="60000"/>
                    <a:lumOff val="40000"/>
                  </a:srgbClr>
                </a:solidFill>
                <a:latin typeface="Arial"/>
                <a:cs typeface="Arial"/>
                <a:sym typeface="Calibri"/>
              </a:rPr>
              <a:t>years</a:t>
            </a:r>
            <a:r>
              <a:rPr sz="2121" b="1" kern="0" spc="13" dirty="0">
                <a:solidFill>
                  <a:srgbClr val="5EC6C1">
                    <a:lumMod val="60000"/>
                    <a:lumOff val="40000"/>
                  </a:srgbClr>
                </a:solidFill>
                <a:latin typeface="Arial"/>
                <a:cs typeface="Arial"/>
                <a:sym typeface="Calibri"/>
              </a:rPr>
              <a:t> </a:t>
            </a:r>
            <a:r>
              <a:rPr sz="2121" b="1" kern="0" dirty="0">
                <a:solidFill>
                  <a:srgbClr val="5EC6C1">
                    <a:lumMod val="60000"/>
                    <a:lumOff val="40000"/>
                  </a:srgbClr>
                </a:solidFill>
                <a:latin typeface="Arial"/>
                <a:cs typeface="Arial"/>
                <a:sym typeface="Calibri"/>
              </a:rPr>
              <a:t>of</a:t>
            </a:r>
            <a:r>
              <a:rPr sz="2121" b="1" kern="0" spc="-60" dirty="0">
                <a:solidFill>
                  <a:srgbClr val="5EC6C1">
                    <a:lumMod val="60000"/>
                    <a:lumOff val="40000"/>
                  </a:srgbClr>
                </a:solidFill>
                <a:latin typeface="Arial"/>
                <a:cs typeface="Arial"/>
                <a:sym typeface="Calibri"/>
              </a:rPr>
              <a:t> </a:t>
            </a:r>
            <a:r>
              <a:rPr sz="2121" b="1" kern="0" spc="-13" dirty="0">
                <a:solidFill>
                  <a:srgbClr val="5EC6C1">
                    <a:lumMod val="60000"/>
                    <a:lumOff val="40000"/>
                  </a:srgbClr>
                </a:solidFill>
                <a:latin typeface="Arial"/>
                <a:cs typeface="Arial"/>
                <a:sym typeface="Calibri"/>
              </a:rPr>
              <a:t>experience</a:t>
            </a:r>
            <a:r>
              <a:rPr lang="en-US" sz="2121" b="1" kern="0" spc="-13" dirty="0">
                <a:solidFill>
                  <a:srgbClr val="5EC6C1">
                    <a:lumMod val="60000"/>
                    <a:lumOff val="40000"/>
                  </a:srgbClr>
                </a:solidFill>
                <a:latin typeface="Arial"/>
                <a:cs typeface="Arial"/>
                <a:sym typeface="Calibri"/>
              </a:rPr>
              <a:t> </a:t>
            </a:r>
            <a:r>
              <a:rPr sz="2121" kern="0" dirty="0">
                <a:solidFill>
                  <a:srgbClr val="FFFFFF"/>
                </a:solidFill>
                <a:latin typeface="Arial"/>
                <a:cs typeface="Arial"/>
                <a:sym typeface="Calibri"/>
              </a:rPr>
              <a:t>in</a:t>
            </a:r>
            <a:r>
              <a:rPr sz="2121" kern="0" spc="-27" dirty="0">
                <a:solidFill>
                  <a:srgbClr val="FFFFFF"/>
                </a:solidFill>
                <a:latin typeface="Arial"/>
                <a:cs typeface="Arial"/>
                <a:sym typeface="Calibri"/>
              </a:rPr>
              <a:t> </a:t>
            </a:r>
            <a:r>
              <a:rPr sz="2121" kern="0" dirty="0">
                <a:solidFill>
                  <a:srgbClr val="FFFFFF"/>
                </a:solidFill>
                <a:latin typeface="Arial"/>
                <a:cs typeface="Arial"/>
                <a:sym typeface="Calibri"/>
              </a:rPr>
              <a:t>college</a:t>
            </a:r>
            <a:r>
              <a:rPr sz="2121" kern="0" spc="-13" dirty="0">
                <a:solidFill>
                  <a:srgbClr val="FFFFFF"/>
                </a:solidFill>
                <a:latin typeface="Arial"/>
                <a:cs typeface="Arial"/>
                <a:sym typeface="Calibri"/>
              </a:rPr>
              <a:t> </a:t>
            </a:r>
            <a:r>
              <a:rPr sz="2121" kern="0" dirty="0">
                <a:solidFill>
                  <a:srgbClr val="FFFFFF"/>
                </a:solidFill>
                <a:latin typeface="Arial"/>
                <a:cs typeface="Arial"/>
                <a:sym typeface="Calibri"/>
              </a:rPr>
              <a:t>admissions</a:t>
            </a:r>
            <a:r>
              <a:rPr sz="2121" kern="0" spc="-47" dirty="0">
                <a:solidFill>
                  <a:srgbClr val="FFFFFF"/>
                </a:solidFill>
                <a:latin typeface="Arial"/>
                <a:cs typeface="Arial"/>
                <a:sym typeface="Calibri"/>
              </a:rPr>
              <a:t> </a:t>
            </a:r>
            <a:r>
              <a:rPr sz="2121" kern="0" dirty="0">
                <a:solidFill>
                  <a:srgbClr val="FFFFFF"/>
                </a:solidFill>
                <a:latin typeface="Arial"/>
                <a:cs typeface="Arial"/>
                <a:sym typeface="Calibri"/>
              </a:rPr>
              <a:t>and</a:t>
            </a:r>
            <a:r>
              <a:rPr sz="2121" kern="0" spc="-20" dirty="0">
                <a:solidFill>
                  <a:srgbClr val="FFFFFF"/>
                </a:solidFill>
                <a:latin typeface="Arial"/>
                <a:cs typeface="Arial"/>
                <a:sym typeface="Calibri"/>
              </a:rPr>
              <a:t> </a:t>
            </a:r>
            <a:r>
              <a:rPr sz="2121" kern="0" spc="-13" dirty="0">
                <a:solidFill>
                  <a:srgbClr val="FFFFFF"/>
                </a:solidFill>
                <a:latin typeface="Arial"/>
                <a:cs typeface="Arial"/>
                <a:sym typeface="Calibri"/>
              </a:rPr>
              <a:t>finance</a:t>
            </a:r>
            <a:endParaRPr sz="2121" kern="0" dirty="0">
              <a:solidFill>
                <a:srgbClr val="000000"/>
              </a:solidFill>
              <a:latin typeface="Arial"/>
              <a:cs typeface="Arial"/>
              <a:sym typeface="Calibri"/>
            </a:endParaRPr>
          </a:p>
        </p:txBody>
      </p:sp>
      <p:sp>
        <p:nvSpPr>
          <p:cNvPr id="6" name="object 6"/>
          <p:cNvSpPr txBox="1"/>
          <p:nvPr/>
        </p:nvSpPr>
        <p:spPr>
          <a:xfrm>
            <a:off x="6272981" y="2931842"/>
            <a:ext cx="5348748" cy="2619324"/>
          </a:xfrm>
          <a:prstGeom prst="rect">
            <a:avLst/>
          </a:prstGeom>
        </p:spPr>
        <p:txBody>
          <a:bodyPr vert="horz" wrap="square" lIns="0" tIns="21988" rIns="0" bIns="0" rtlCol="0">
            <a:spAutoFit/>
          </a:bodyPr>
          <a:lstStyle/>
          <a:p>
            <a:pPr marL="323925" indent="-307010" defTabSz="277109" hangingPunct="0">
              <a:spcBef>
                <a:spcPts val="727"/>
              </a:spcBef>
              <a:buClr>
                <a:srgbClr val="5EC6C1">
                  <a:lumMod val="60000"/>
                  <a:lumOff val="40000"/>
                </a:srgbClr>
              </a:buClr>
              <a:buSzPct val="112903"/>
              <a:buFont typeface="Wingdings"/>
              <a:buChar char=""/>
              <a:tabLst>
                <a:tab pos="323925" algn="l"/>
                <a:tab pos="324771" algn="l"/>
              </a:tabLst>
            </a:pPr>
            <a:r>
              <a:rPr lang="en-US" sz="1818" kern="0" dirty="0">
                <a:solidFill>
                  <a:srgbClr val="FFFFFF"/>
                </a:solidFill>
                <a:latin typeface="Arial"/>
                <a:cs typeface="Arial"/>
                <a:sym typeface="Calibri"/>
              </a:rPr>
              <a:t>Decided on more than </a:t>
            </a:r>
            <a:r>
              <a:rPr lang="en-US" sz="1818" b="1" kern="0" dirty="0">
                <a:solidFill>
                  <a:srgbClr val="5EC6C1">
                    <a:lumMod val="60000"/>
                    <a:lumOff val="40000"/>
                  </a:srgbClr>
                </a:solidFill>
                <a:latin typeface="Arial"/>
                <a:cs typeface="Arial"/>
                <a:sym typeface="Calibri"/>
              </a:rPr>
              <a:t>525,000 admissions applications</a:t>
            </a:r>
          </a:p>
          <a:p>
            <a:pPr marL="323925" indent="-307010" defTabSz="277109" hangingPunct="0">
              <a:spcBef>
                <a:spcPts val="727"/>
              </a:spcBef>
              <a:buClr>
                <a:srgbClr val="5EC6C1">
                  <a:lumMod val="60000"/>
                  <a:lumOff val="40000"/>
                </a:srgbClr>
              </a:buClr>
              <a:buSzPct val="112903"/>
              <a:buFont typeface="Wingdings"/>
              <a:buChar char=""/>
              <a:tabLst>
                <a:tab pos="323925" algn="l"/>
                <a:tab pos="324771" algn="l"/>
              </a:tabLst>
            </a:pPr>
            <a:r>
              <a:rPr sz="1818" kern="0" dirty="0">
                <a:solidFill>
                  <a:srgbClr val="FFFFFF"/>
                </a:solidFill>
                <a:latin typeface="Arial"/>
                <a:cs typeface="Arial"/>
                <a:sym typeface="Calibri"/>
              </a:rPr>
              <a:t>Granted</a:t>
            </a:r>
            <a:r>
              <a:rPr sz="1818" kern="0" spc="20" dirty="0">
                <a:solidFill>
                  <a:srgbClr val="FFFFFF"/>
                </a:solidFill>
                <a:latin typeface="Arial"/>
                <a:cs typeface="Arial"/>
                <a:sym typeface="Calibri"/>
              </a:rPr>
              <a:t> </a:t>
            </a:r>
            <a:r>
              <a:rPr sz="1818" kern="0" dirty="0">
                <a:solidFill>
                  <a:srgbClr val="FFFFFF"/>
                </a:solidFill>
                <a:latin typeface="Arial"/>
                <a:cs typeface="Arial"/>
                <a:sym typeface="Calibri"/>
              </a:rPr>
              <a:t>more</a:t>
            </a:r>
            <a:r>
              <a:rPr sz="1818" kern="0" spc="60" dirty="0">
                <a:solidFill>
                  <a:srgbClr val="FFFFFF"/>
                </a:solidFill>
                <a:latin typeface="Arial"/>
                <a:cs typeface="Arial"/>
                <a:sym typeface="Calibri"/>
              </a:rPr>
              <a:t> </a:t>
            </a:r>
            <a:r>
              <a:rPr sz="1818" kern="0" dirty="0">
                <a:solidFill>
                  <a:srgbClr val="FFFFFF"/>
                </a:solidFill>
                <a:latin typeface="Arial"/>
                <a:cs typeface="Arial"/>
                <a:sym typeface="Calibri"/>
              </a:rPr>
              <a:t>than</a:t>
            </a:r>
            <a:r>
              <a:rPr sz="1818" kern="0" spc="33" dirty="0">
                <a:solidFill>
                  <a:srgbClr val="FFFFFF"/>
                </a:solidFill>
                <a:latin typeface="Arial"/>
                <a:cs typeface="Arial"/>
                <a:sym typeface="Calibri"/>
              </a:rPr>
              <a:t> </a:t>
            </a:r>
            <a:r>
              <a:rPr sz="1818" b="1" kern="0" dirty="0">
                <a:solidFill>
                  <a:srgbClr val="5EC6C1">
                    <a:lumMod val="60000"/>
                    <a:lumOff val="40000"/>
                  </a:srgbClr>
                </a:solidFill>
                <a:latin typeface="Arial"/>
                <a:cs typeface="Arial"/>
                <a:sym typeface="Calibri"/>
              </a:rPr>
              <a:t>$2.5</a:t>
            </a:r>
            <a:r>
              <a:rPr sz="1818" b="1" kern="0" spc="20" dirty="0">
                <a:solidFill>
                  <a:srgbClr val="5EC6C1">
                    <a:lumMod val="60000"/>
                    <a:lumOff val="40000"/>
                  </a:srgbClr>
                </a:solidFill>
                <a:latin typeface="Arial"/>
                <a:cs typeface="Arial"/>
                <a:sym typeface="Calibri"/>
              </a:rPr>
              <a:t> </a:t>
            </a:r>
            <a:r>
              <a:rPr sz="1818" b="1" kern="0" dirty="0">
                <a:solidFill>
                  <a:srgbClr val="5EC6C1">
                    <a:lumMod val="60000"/>
                    <a:lumOff val="40000"/>
                  </a:srgbClr>
                </a:solidFill>
                <a:latin typeface="Arial"/>
                <a:cs typeface="Arial"/>
                <a:sym typeface="Calibri"/>
              </a:rPr>
              <a:t>billion</a:t>
            </a:r>
            <a:r>
              <a:rPr sz="1818" b="1" kern="0" spc="7" dirty="0">
                <a:solidFill>
                  <a:srgbClr val="5EC6C1">
                    <a:lumMod val="60000"/>
                    <a:lumOff val="40000"/>
                  </a:srgbClr>
                </a:solidFill>
                <a:latin typeface="Arial"/>
                <a:cs typeface="Arial"/>
                <a:sym typeface="Calibri"/>
              </a:rPr>
              <a:t> </a:t>
            </a:r>
            <a:r>
              <a:rPr sz="1818" b="1" kern="0" spc="-33" dirty="0">
                <a:solidFill>
                  <a:srgbClr val="5EC6C1">
                    <a:lumMod val="60000"/>
                    <a:lumOff val="40000"/>
                  </a:srgbClr>
                </a:solidFill>
                <a:latin typeface="Arial"/>
                <a:cs typeface="Arial"/>
                <a:sym typeface="Calibri"/>
              </a:rPr>
              <a:t>in</a:t>
            </a:r>
            <a:r>
              <a:rPr lang="en-US" sz="1818" b="1" kern="0" spc="-33" dirty="0">
                <a:solidFill>
                  <a:srgbClr val="5EC6C1">
                    <a:lumMod val="60000"/>
                    <a:lumOff val="40000"/>
                  </a:srgbClr>
                </a:solidFill>
                <a:latin typeface="Arial"/>
                <a:cs typeface="Arial"/>
                <a:sym typeface="Calibri"/>
              </a:rPr>
              <a:t> </a:t>
            </a:r>
            <a:r>
              <a:rPr sz="1818" b="1" kern="0" dirty="0">
                <a:solidFill>
                  <a:srgbClr val="5EC6C1">
                    <a:lumMod val="60000"/>
                    <a:lumOff val="40000"/>
                  </a:srgbClr>
                </a:solidFill>
                <a:latin typeface="Arial"/>
                <a:cs typeface="Arial"/>
                <a:sym typeface="Calibri"/>
              </a:rPr>
              <a:t>financial</a:t>
            </a:r>
            <a:r>
              <a:rPr sz="1818" b="1" kern="0" spc="33" dirty="0">
                <a:solidFill>
                  <a:srgbClr val="5EC6C1">
                    <a:lumMod val="60000"/>
                    <a:lumOff val="40000"/>
                  </a:srgbClr>
                </a:solidFill>
                <a:latin typeface="Arial"/>
                <a:cs typeface="Arial"/>
                <a:sym typeface="Calibri"/>
              </a:rPr>
              <a:t> </a:t>
            </a:r>
            <a:r>
              <a:rPr sz="1818" b="1" kern="0" dirty="0">
                <a:solidFill>
                  <a:srgbClr val="5EC6C1">
                    <a:lumMod val="60000"/>
                    <a:lumOff val="40000"/>
                  </a:srgbClr>
                </a:solidFill>
                <a:latin typeface="Arial"/>
                <a:cs typeface="Arial"/>
                <a:sym typeface="Calibri"/>
              </a:rPr>
              <a:t>aid</a:t>
            </a:r>
            <a:r>
              <a:rPr sz="1818" b="1" kern="0" spc="73" dirty="0">
                <a:solidFill>
                  <a:srgbClr val="5EC6C1">
                    <a:lumMod val="60000"/>
                    <a:lumOff val="40000"/>
                  </a:srgbClr>
                </a:solidFill>
                <a:latin typeface="Arial"/>
                <a:cs typeface="Arial"/>
                <a:sym typeface="Calibri"/>
              </a:rPr>
              <a:t> </a:t>
            </a:r>
            <a:r>
              <a:rPr sz="1818" kern="0" dirty="0">
                <a:solidFill>
                  <a:srgbClr val="FFFFFF"/>
                </a:solidFill>
                <a:latin typeface="Arial"/>
                <a:cs typeface="Arial"/>
                <a:sym typeface="Calibri"/>
              </a:rPr>
              <a:t>to</a:t>
            </a:r>
            <a:r>
              <a:rPr sz="1818" kern="0" spc="47" dirty="0">
                <a:solidFill>
                  <a:srgbClr val="FFFFFF"/>
                </a:solidFill>
                <a:latin typeface="Arial"/>
                <a:cs typeface="Arial"/>
                <a:sym typeface="Calibri"/>
              </a:rPr>
              <a:t> </a:t>
            </a:r>
            <a:r>
              <a:rPr sz="1818" kern="0" spc="-13" dirty="0">
                <a:solidFill>
                  <a:srgbClr val="FFFFFF"/>
                </a:solidFill>
                <a:latin typeface="Arial"/>
                <a:cs typeface="Arial"/>
                <a:sym typeface="Calibri"/>
              </a:rPr>
              <a:t>students</a:t>
            </a:r>
            <a:endParaRPr lang="en-US" sz="1818" kern="0" spc="-13" dirty="0">
              <a:solidFill>
                <a:srgbClr val="FFFFFF"/>
              </a:solidFill>
              <a:latin typeface="Arial"/>
              <a:cs typeface="Arial"/>
              <a:sym typeface="Calibri"/>
            </a:endParaRPr>
          </a:p>
          <a:p>
            <a:pPr marL="323925" indent="-307010" defTabSz="277109" hangingPunct="0">
              <a:spcBef>
                <a:spcPts val="727"/>
              </a:spcBef>
              <a:buClr>
                <a:srgbClr val="5EC6C1">
                  <a:lumMod val="60000"/>
                  <a:lumOff val="40000"/>
                </a:srgbClr>
              </a:buClr>
              <a:buSzPct val="112903"/>
              <a:buFont typeface="Wingdings"/>
              <a:buChar char=""/>
              <a:tabLst>
                <a:tab pos="323925" algn="l"/>
                <a:tab pos="324771" algn="l"/>
              </a:tabLst>
            </a:pPr>
            <a:r>
              <a:rPr lang="en-US" sz="1818" kern="0" dirty="0">
                <a:solidFill>
                  <a:srgbClr val="FFFFFF"/>
                </a:solidFill>
                <a:latin typeface="Arial"/>
                <a:cs typeface="Arial"/>
                <a:sym typeface="Calibri"/>
              </a:rPr>
              <a:t>Reviewed</a:t>
            </a:r>
            <a:r>
              <a:rPr lang="en-US" sz="1818" kern="0" spc="20" dirty="0">
                <a:solidFill>
                  <a:srgbClr val="FFFFFF"/>
                </a:solidFill>
                <a:latin typeface="Arial"/>
                <a:cs typeface="Arial"/>
                <a:sym typeface="Calibri"/>
              </a:rPr>
              <a:t> </a:t>
            </a:r>
            <a:r>
              <a:rPr lang="en-US" sz="1818" kern="0" dirty="0">
                <a:solidFill>
                  <a:srgbClr val="FFFFFF"/>
                </a:solidFill>
                <a:latin typeface="Arial"/>
                <a:cs typeface="Arial"/>
                <a:sym typeface="Calibri"/>
              </a:rPr>
              <a:t>more</a:t>
            </a:r>
            <a:r>
              <a:rPr lang="en-US" sz="1818" kern="0" spc="53" dirty="0">
                <a:solidFill>
                  <a:srgbClr val="FFFFFF"/>
                </a:solidFill>
                <a:latin typeface="Arial"/>
                <a:cs typeface="Arial"/>
                <a:sym typeface="Calibri"/>
              </a:rPr>
              <a:t> </a:t>
            </a:r>
            <a:r>
              <a:rPr lang="en-US" sz="1818" kern="0" dirty="0">
                <a:solidFill>
                  <a:srgbClr val="FFFFFF"/>
                </a:solidFill>
                <a:latin typeface="Arial"/>
                <a:cs typeface="Arial"/>
                <a:sym typeface="Calibri"/>
              </a:rPr>
              <a:t>than</a:t>
            </a:r>
            <a:r>
              <a:rPr lang="en-US" sz="1818" kern="0" spc="33" dirty="0">
                <a:solidFill>
                  <a:srgbClr val="FFFFFF"/>
                </a:solidFill>
                <a:latin typeface="Arial"/>
                <a:cs typeface="Arial"/>
                <a:sym typeface="Calibri"/>
              </a:rPr>
              <a:t> </a:t>
            </a:r>
            <a:r>
              <a:rPr lang="en-US" sz="1818" b="1" kern="0" dirty="0">
                <a:solidFill>
                  <a:srgbClr val="5EC6C1">
                    <a:lumMod val="60000"/>
                    <a:lumOff val="40000"/>
                  </a:srgbClr>
                </a:solidFill>
                <a:latin typeface="Arial"/>
                <a:cs typeface="Arial"/>
                <a:sym typeface="Calibri"/>
              </a:rPr>
              <a:t>650K</a:t>
            </a:r>
            <a:r>
              <a:rPr lang="en-US" sz="1818" b="1" kern="0" spc="27" dirty="0">
                <a:solidFill>
                  <a:srgbClr val="5EC6C1">
                    <a:lumMod val="60000"/>
                    <a:lumOff val="40000"/>
                  </a:srgbClr>
                </a:solidFill>
                <a:latin typeface="Arial"/>
                <a:cs typeface="Arial"/>
                <a:sym typeface="Calibri"/>
              </a:rPr>
              <a:t> </a:t>
            </a:r>
            <a:r>
              <a:rPr lang="en-US" sz="1818" b="1" kern="0" spc="-13" dirty="0">
                <a:solidFill>
                  <a:srgbClr val="5EC6C1">
                    <a:lumMod val="60000"/>
                    <a:lumOff val="40000"/>
                  </a:srgbClr>
                </a:solidFill>
                <a:latin typeface="Arial"/>
                <a:cs typeface="Arial"/>
                <a:sym typeface="Calibri"/>
              </a:rPr>
              <a:t>essays</a:t>
            </a:r>
          </a:p>
          <a:p>
            <a:pPr marL="323925" indent="-307010" defTabSz="277109" hangingPunct="0">
              <a:spcBef>
                <a:spcPts val="727"/>
              </a:spcBef>
              <a:buClr>
                <a:srgbClr val="5EC6C1">
                  <a:lumMod val="60000"/>
                  <a:lumOff val="40000"/>
                </a:srgbClr>
              </a:buClr>
              <a:buSzPct val="112903"/>
              <a:buFont typeface="Wingdings"/>
              <a:buChar char=""/>
              <a:tabLst>
                <a:tab pos="323925" algn="l"/>
                <a:tab pos="324771" algn="l"/>
              </a:tabLst>
            </a:pPr>
            <a:r>
              <a:rPr lang="en-US" sz="1818" kern="0" dirty="0">
                <a:solidFill>
                  <a:srgbClr val="FFFFFF"/>
                </a:solidFill>
                <a:latin typeface="Arial"/>
                <a:cs typeface="Arial"/>
                <a:sym typeface="Calibri"/>
              </a:rPr>
              <a:t>Additional</a:t>
            </a:r>
            <a:r>
              <a:rPr lang="en-US" sz="1818" kern="0" spc="-7" dirty="0">
                <a:solidFill>
                  <a:srgbClr val="FFFFFF"/>
                </a:solidFill>
                <a:latin typeface="Arial"/>
                <a:cs typeface="Arial"/>
                <a:sym typeface="Calibri"/>
              </a:rPr>
              <a:t> </a:t>
            </a:r>
            <a:r>
              <a:rPr lang="en-US" sz="1818" b="1" kern="0" dirty="0">
                <a:solidFill>
                  <a:srgbClr val="5EC6C1">
                    <a:lumMod val="60000"/>
                    <a:lumOff val="40000"/>
                  </a:srgbClr>
                </a:solidFill>
                <a:latin typeface="Arial"/>
                <a:cs typeface="Arial"/>
                <a:sym typeface="Calibri"/>
              </a:rPr>
              <a:t>elementary</a:t>
            </a:r>
            <a:r>
              <a:rPr lang="en-US" sz="1818" b="1" kern="0" spc="7" dirty="0">
                <a:solidFill>
                  <a:srgbClr val="5EC6C1">
                    <a:lumMod val="60000"/>
                    <a:lumOff val="40000"/>
                  </a:srgbClr>
                </a:solidFill>
                <a:latin typeface="Arial"/>
                <a:cs typeface="Arial"/>
                <a:sym typeface="Calibri"/>
              </a:rPr>
              <a:t> </a:t>
            </a:r>
            <a:r>
              <a:rPr lang="en-US" sz="1818" b="1" kern="0" dirty="0">
                <a:solidFill>
                  <a:srgbClr val="5EC6C1">
                    <a:lumMod val="60000"/>
                    <a:lumOff val="40000"/>
                  </a:srgbClr>
                </a:solidFill>
                <a:latin typeface="Arial"/>
                <a:cs typeface="Arial"/>
                <a:sym typeface="Calibri"/>
              </a:rPr>
              <a:t>and</a:t>
            </a:r>
            <a:r>
              <a:rPr lang="en-US" sz="1818" b="1" kern="0" spc="53" dirty="0">
                <a:solidFill>
                  <a:srgbClr val="5EC6C1">
                    <a:lumMod val="60000"/>
                    <a:lumOff val="40000"/>
                  </a:srgbClr>
                </a:solidFill>
                <a:latin typeface="Arial"/>
                <a:cs typeface="Arial"/>
                <a:sym typeface="Calibri"/>
              </a:rPr>
              <a:t> </a:t>
            </a:r>
            <a:r>
              <a:rPr lang="en-US" sz="1818" b="1" kern="0" spc="-13" dirty="0">
                <a:solidFill>
                  <a:srgbClr val="5EC6C1">
                    <a:lumMod val="60000"/>
                    <a:lumOff val="40000"/>
                  </a:srgbClr>
                </a:solidFill>
                <a:latin typeface="Arial"/>
                <a:cs typeface="Arial"/>
                <a:sym typeface="Calibri"/>
              </a:rPr>
              <a:t>secondary school</a:t>
            </a:r>
            <a:r>
              <a:rPr lang="en-US" sz="1818" kern="0" dirty="0">
                <a:solidFill>
                  <a:srgbClr val="000000"/>
                </a:solidFill>
                <a:latin typeface="Arial"/>
                <a:cs typeface="Arial"/>
                <a:sym typeface="Calibri"/>
              </a:rPr>
              <a:t> </a:t>
            </a:r>
            <a:r>
              <a:rPr lang="en-US" sz="1818" kern="0" spc="-13" dirty="0">
                <a:solidFill>
                  <a:srgbClr val="FFFFFF"/>
                </a:solidFill>
                <a:latin typeface="Arial"/>
                <a:cs typeface="Arial"/>
                <a:sym typeface="Calibri"/>
              </a:rPr>
              <a:t>experience</a:t>
            </a:r>
            <a:endParaRPr lang="en-US" sz="1818" kern="0" dirty="0">
              <a:solidFill>
                <a:srgbClr val="000000"/>
              </a:solidFill>
              <a:latin typeface="Arial"/>
              <a:cs typeface="Arial"/>
              <a:sym typeface="Calibri"/>
            </a:endParaRPr>
          </a:p>
          <a:p>
            <a:pPr marL="324771" defTabSz="277109" hangingPunct="0">
              <a:spcBef>
                <a:spcPts val="727"/>
              </a:spcBef>
              <a:buClr>
                <a:srgbClr val="5EC6C1">
                  <a:lumMod val="60000"/>
                  <a:lumOff val="40000"/>
                </a:srgbClr>
              </a:buClr>
            </a:pPr>
            <a:endParaRPr sz="1818" kern="0" dirty="0">
              <a:solidFill>
                <a:srgbClr val="000000"/>
              </a:solidFill>
              <a:latin typeface="Arial"/>
              <a:cs typeface="Arial"/>
              <a:sym typeface="Calibri"/>
            </a:endParaRPr>
          </a:p>
        </p:txBody>
      </p:sp>
      <p:sp>
        <p:nvSpPr>
          <p:cNvPr id="3" name="object 3">
            <a:extLst>
              <a:ext uri="{FF2B5EF4-FFF2-40B4-BE49-F238E27FC236}">
                <a16:creationId xmlns:a16="http://schemas.microsoft.com/office/drawing/2014/main" id="{1BF0AE41-E38B-B0A3-B46A-085E3B2C1576}"/>
              </a:ext>
            </a:extLst>
          </p:cNvPr>
          <p:cNvSpPr txBox="1">
            <a:spLocks/>
          </p:cNvSpPr>
          <p:nvPr/>
        </p:nvSpPr>
        <p:spPr>
          <a:xfrm>
            <a:off x="914863" y="933719"/>
            <a:ext cx="6939936" cy="573852"/>
          </a:xfrm>
          <a:prstGeom prst="rect">
            <a:avLst/>
          </a:prstGeom>
          <a:noFill/>
        </p:spPr>
        <p:txBody>
          <a:bodyPr vert="horz" wrap="square" lIns="0" tIns="20297" rIns="0" bIns="0" rtlCol="0" anchor="b">
            <a:spAutoFit/>
          </a:bodyPr>
          <a:lstStyle>
            <a:lvl1pPr algn="l" defTabSz="2009394" rtl="0" eaLnBrk="1" latinLnBrk="0" hangingPunct="1">
              <a:lnSpc>
                <a:spcPct val="80000"/>
              </a:lnSpc>
              <a:spcBef>
                <a:spcPct val="0"/>
              </a:spcBef>
              <a:buNone/>
              <a:defRPr sz="4615" b="1" i="0" kern="1200" cap="none" baseline="0">
                <a:solidFill>
                  <a:srgbClr val="94D6E4"/>
                </a:solidFill>
                <a:latin typeface="Arial"/>
                <a:ea typeface="+mj-ea"/>
                <a:cs typeface="Arial"/>
              </a:defRPr>
            </a:lvl1pPr>
          </a:lstStyle>
          <a:p>
            <a:pPr marL="16915" defTabSz="1217894">
              <a:lnSpc>
                <a:spcPct val="100000"/>
              </a:lnSpc>
              <a:spcBef>
                <a:spcPts val="160"/>
              </a:spcBef>
            </a:pPr>
            <a:r>
              <a:rPr lang="en-US" sz="3596" dirty="0">
                <a:solidFill>
                  <a:srgbClr val="FFFFFF"/>
                </a:solidFill>
                <a:sym typeface="Calibri"/>
              </a:rPr>
              <a:t>A team of </a:t>
            </a:r>
            <a:r>
              <a:rPr lang="en-US" sz="3596" spc="73" dirty="0">
                <a:solidFill>
                  <a:srgbClr val="5EC6C1">
                    <a:lumMod val="60000"/>
                    <a:lumOff val="40000"/>
                  </a:srgbClr>
                </a:solidFill>
                <a:sym typeface="Calibri"/>
              </a:rPr>
              <a:t>world-class experts</a:t>
            </a:r>
            <a:endParaRPr lang="en-US" sz="3596" dirty="0">
              <a:solidFill>
                <a:srgbClr val="5EC6C1">
                  <a:lumMod val="60000"/>
                  <a:lumOff val="40000"/>
                </a:srgbClr>
              </a:solidFill>
              <a:sym typeface="Calibri"/>
            </a:endParaRPr>
          </a:p>
        </p:txBody>
      </p:sp>
      <p:sp>
        <p:nvSpPr>
          <p:cNvPr id="4" name="Rectangle 3">
            <a:extLst>
              <a:ext uri="{FF2B5EF4-FFF2-40B4-BE49-F238E27FC236}">
                <a16:creationId xmlns:a16="http://schemas.microsoft.com/office/drawing/2014/main" id="{CCE35E20-720F-EBCC-83F4-F61C09F36121}"/>
              </a:ext>
            </a:extLst>
          </p:cNvPr>
          <p:cNvSpPr/>
          <p:nvPr/>
        </p:nvSpPr>
        <p:spPr>
          <a:xfrm>
            <a:off x="914863" y="534267"/>
            <a:ext cx="2549757" cy="12190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7845" hangingPunct="0"/>
            <a:endParaRPr lang="en-US" sz="2397" kern="0" dirty="0">
              <a:solidFill>
                <a:srgbClr val="95D7E5"/>
              </a:solidFill>
              <a:latin typeface="Arial"/>
              <a:sym typeface="Calibri"/>
            </a:endParaRPr>
          </a:p>
        </p:txBody>
      </p:sp>
      <p:pic>
        <p:nvPicPr>
          <p:cNvPr id="18" name="Picture 17">
            <a:extLst>
              <a:ext uri="{FF2B5EF4-FFF2-40B4-BE49-F238E27FC236}">
                <a16:creationId xmlns:a16="http://schemas.microsoft.com/office/drawing/2014/main" id="{4D975BAA-EF53-7A08-9763-2F37453577FF}"/>
              </a:ext>
            </a:extLst>
          </p:cNvPr>
          <p:cNvPicPr>
            <a:picLocks noChangeAspect="1"/>
          </p:cNvPicPr>
          <p:nvPr/>
        </p:nvPicPr>
        <p:blipFill>
          <a:blip r:embed="rId3">
            <a:alphaModFix amt="20000"/>
          </a:blip>
          <a:stretch>
            <a:fillRect/>
          </a:stretch>
        </p:blipFill>
        <p:spPr>
          <a:xfrm flipH="1">
            <a:off x="8500225" y="19664"/>
            <a:ext cx="3691775" cy="6847840"/>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27" y="2437441"/>
            <a:ext cx="5252773" cy="3552136"/>
          </a:xfrm>
          <a:prstGeom prst="rect">
            <a:avLst/>
          </a:prstGeom>
        </p:spPr>
      </p:pic>
    </p:spTree>
    <p:extLst>
      <p:ext uri="{BB962C8B-B14F-4D97-AF65-F5344CB8AC3E}">
        <p14:creationId xmlns:p14="http://schemas.microsoft.com/office/powerpoint/2010/main" val="21002893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A475F"/>
        </a:solidFill>
        <a:effectLst/>
      </p:bgPr>
    </p:bg>
    <p:spTree>
      <p:nvGrpSpPr>
        <p:cNvPr id="1" name=""/>
        <p:cNvGrpSpPr/>
        <p:nvPr/>
      </p:nvGrpSpPr>
      <p:grpSpPr>
        <a:xfrm>
          <a:off x="0" y="0"/>
          <a:ext cx="0" cy="0"/>
          <a:chOff x="0" y="0"/>
          <a:chExt cx="0" cy="0"/>
        </a:xfrm>
      </p:grpSpPr>
      <p:grpSp>
        <p:nvGrpSpPr>
          <p:cNvPr id="3" name="Group 3"/>
          <p:cNvGrpSpPr/>
          <p:nvPr/>
        </p:nvGrpSpPr>
        <p:grpSpPr>
          <a:xfrm>
            <a:off x="153798" y="1253744"/>
            <a:ext cx="767891" cy="767891"/>
            <a:chOff x="0" y="0"/>
            <a:chExt cx="6350000" cy="6350000"/>
          </a:xfrm>
        </p:grpSpPr>
        <p:sp>
          <p:nvSpPr>
            <p:cNvPr id="4" name="Freeform 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8540"/>
            </a:solidFill>
          </p:spPr>
        </p:sp>
      </p:grpSp>
      <p:grpSp>
        <p:nvGrpSpPr>
          <p:cNvPr id="5" name="Group 5"/>
          <p:cNvGrpSpPr/>
          <p:nvPr/>
        </p:nvGrpSpPr>
        <p:grpSpPr>
          <a:xfrm>
            <a:off x="153798" y="2470186"/>
            <a:ext cx="767891" cy="767891"/>
            <a:chOff x="0" y="0"/>
            <a:chExt cx="6350000" cy="6350000"/>
          </a:xfrm>
        </p:grpSpPr>
        <p:sp>
          <p:nvSpPr>
            <p:cNvPr id="6" name="Freeform 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0BD1B"/>
            </a:solidFill>
          </p:spPr>
        </p:sp>
      </p:grpSp>
      <p:grpSp>
        <p:nvGrpSpPr>
          <p:cNvPr id="7" name="Group 7"/>
          <p:cNvGrpSpPr/>
          <p:nvPr/>
        </p:nvGrpSpPr>
        <p:grpSpPr>
          <a:xfrm>
            <a:off x="153798" y="3674806"/>
            <a:ext cx="767891" cy="767891"/>
            <a:chOff x="0" y="0"/>
            <a:chExt cx="6350000" cy="6350000"/>
          </a:xfrm>
        </p:grpSpPr>
        <p:sp>
          <p:nvSpPr>
            <p:cNvPr id="8" name="Freeform 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3C889E"/>
            </a:solidFill>
          </p:spPr>
        </p:sp>
      </p:grpSp>
      <p:pic>
        <p:nvPicPr>
          <p:cNvPr id="9" name="Picture 9"/>
          <p:cNvPicPr>
            <a:picLocks noChangeAspect="1"/>
          </p:cNvPicPr>
          <p:nvPr/>
        </p:nvPicPr>
        <p:blipFill>
          <a:blip r:embed="rId3"/>
          <a:srcRect b="3785"/>
          <a:stretch>
            <a:fillRect/>
          </a:stretch>
        </p:blipFill>
        <p:spPr>
          <a:xfrm>
            <a:off x="225556" y="1402910"/>
            <a:ext cx="649773" cy="456857"/>
          </a:xfrm>
          <a:prstGeom prst="rect">
            <a:avLst/>
          </a:prstGeom>
        </p:spPr>
      </p:pic>
      <p:pic>
        <p:nvPicPr>
          <p:cNvPr id="10" name="Picture 10"/>
          <p:cNvPicPr>
            <a:picLocks noChangeAspect="1"/>
          </p:cNvPicPr>
          <p:nvPr/>
        </p:nvPicPr>
        <p:blipFill>
          <a:blip r:embed="rId4"/>
          <a:srcRect/>
          <a:stretch>
            <a:fillRect/>
          </a:stretch>
        </p:blipFill>
        <p:spPr>
          <a:xfrm>
            <a:off x="276169" y="2563238"/>
            <a:ext cx="476373" cy="526143"/>
          </a:xfrm>
          <a:prstGeom prst="rect">
            <a:avLst/>
          </a:prstGeom>
        </p:spPr>
      </p:pic>
      <p:pic>
        <p:nvPicPr>
          <p:cNvPr id="11" name="Picture 11"/>
          <p:cNvPicPr>
            <a:picLocks noChangeAspect="1"/>
          </p:cNvPicPr>
          <p:nvPr/>
        </p:nvPicPr>
        <p:blipFill>
          <a:blip r:embed="rId5"/>
          <a:srcRect/>
          <a:stretch>
            <a:fillRect/>
          </a:stretch>
        </p:blipFill>
        <p:spPr>
          <a:xfrm>
            <a:off x="292826" y="3800214"/>
            <a:ext cx="531705" cy="496839"/>
          </a:xfrm>
          <a:prstGeom prst="rect">
            <a:avLst/>
          </a:prstGeom>
        </p:spPr>
      </p:pic>
      <p:pic>
        <p:nvPicPr>
          <p:cNvPr id="12" name="Picture 12"/>
          <p:cNvPicPr>
            <a:picLocks noChangeAspect="1"/>
          </p:cNvPicPr>
          <p:nvPr/>
        </p:nvPicPr>
        <p:blipFill>
          <a:blip r:embed="rId6"/>
          <a:srcRect l="23516" t="6303" r="21056" b="13511"/>
          <a:stretch>
            <a:fillRect/>
          </a:stretch>
        </p:blipFill>
        <p:spPr>
          <a:xfrm>
            <a:off x="5114981" y="842550"/>
            <a:ext cx="6950599" cy="5656031"/>
          </a:xfrm>
          <a:prstGeom prst="rect">
            <a:avLst/>
          </a:prstGeom>
        </p:spPr>
      </p:pic>
      <p:sp>
        <p:nvSpPr>
          <p:cNvPr id="13" name="TextBox 13"/>
          <p:cNvSpPr txBox="1"/>
          <p:nvPr/>
        </p:nvSpPr>
        <p:spPr>
          <a:xfrm>
            <a:off x="2295455" y="143818"/>
            <a:ext cx="7005165" cy="538609"/>
          </a:xfrm>
          <a:prstGeom prst="rect">
            <a:avLst/>
          </a:prstGeom>
        </p:spPr>
        <p:txBody>
          <a:bodyPr lIns="0" tIns="0" rIns="0" bIns="0" rtlCol="0" anchor="t">
            <a:spAutoFit/>
          </a:bodyPr>
          <a:lstStyle/>
          <a:p>
            <a:pPr marL="0" marR="0" lvl="0" indent="0" algn="ctr" defTabSz="609630" rtl="0" eaLnBrk="1" fontAlgn="auto" latinLnBrk="0" hangingPunct="1">
              <a:lnSpc>
                <a:spcPts val="4153"/>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bg1"/>
                </a:solidFill>
                <a:effectLst/>
                <a:uLnTx/>
                <a:uFillTx/>
                <a:latin typeface="Arial Black" panose="020B0A04020102020204" pitchFamily="34" charset="0"/>
                <a:ea typeface="+mn-ea"/>
                <a:cs typeface="+mn-cs"/>
              </a:rPr>
              <a:t>Comprehensive</a:t>
            </a:r>
            <a:r>
              <a:rPr kumimoji="0" lang="en-US" sz="2966" b="0" i="0" u="none" strike="noStrike" kern="1200" cap="none" spc="0" normalizeH="0" baseline="0" noProof="0" dirty="0">
                <a:ln>
                  <a:noFill/>
                </a:ln>
                <a:solidFill>
                  <a:schemeClr val="bg1"/>
                </a:solidFill>
                <a:effectLst/>
                <a:uLnTx/>
                <a:uFillTx/>
                <a:latin typeface="Arial Black" panose="020B0A04020102020204" pitchFamily="34" charset="0"/>
                <a:ea typeface="+mn-ea"/>
                <a:cs typeface="+mn-cs"/>
              </a:rPr>
              <a:t> College Advising</a:t>
            </a:r>
          </a:p>
        </p:txBody>
      </p:sp>
      <p:sp>
        <p:nvSpPr>
          <p:cNvPr id="14" name="TextBox 14"/>
          <p:cNvSpPr txBox="1"/>
          <p:nvPr/>
        </p:nvSpPr>
        <p:spPr>
          <a:xfrm>
            <a:off x="1070358" y="1215643"/>
            <a:ext cx="3972537" cy="3295774"/>
          </a:xfrm>
          <a:prstGeom prst="rect">
            <a:avLst/>
          </a:prstGeom>
        </p:spPr>
        <p:txBody>
          <a:bodyPr lIns="0" tIns="0" rIns="0" bIns="0" rtlCol="0" anchor="t">
            <a:spAutoFit/>
          </a:bodyPr>
          <a:lstStyle/>
          <a:p>
            <a:pPr marL="0" marR="0" lvl="0" indent="0" algn="l" defTabSz="609630" rtl="0" eaLnBrk="1" fontAlgn="auto" latinLnBrk="0" hangingPunct="1">
              <a:lnSpc>
                <a:spcPts val="2653"/>
              </a:lnSpc>
              <a:spcBef>
                <a:spcPts val="0"/>
              </a:spcBef>
              <a:spcAft>
                <a:spcPts val="0"/>
              </a:spcAft>
              <a:buClrTx/>
              <a:buSzTx/>
              <a:buFontTx/>
              <a:buNone/>
              <a:tabLst/>
              <a:defRPr/>
            </a:pPr>
            <a:r>
              <a:rPr kumimoji="0" lang="en-US" sz="1895" b="1" i="0" u="none" strike="noStrike" kern="1200" cap="none" spc="0" normalizeH="0" baseline="0" noProof="0" dirty="0">
                <a:ln>
                  <a:noFill/>
                </a:ln>
                <a:solidFill>
                  <a:srgbClr val="5EC6C1"/>
                </a:solidFill>
                <a:effectLst/>
                <a:uLnTx/>
                <a:uFillTx/>
                <a:latin typeface="Arial" panose="020B0604020202020204" pitchFamily="34" charset="0"/>
                <a:ea typeface="+mn-ea"/>
                <a:cs typeface="Arial" panose="020B0604020202020204" pitchFamily="34" charset="0"/>
              </a:rPr>
              <a:t>EXPERT GUIDANCE</a:t>
            </a:r>
          </a:p>
          <a:p>
            <a:pPr marL="0" marR="0" lvl="0" indent="0" algn="l" defTabSz="609630" rtl="0" eaLnBrk="1" fontAlgn="auto" latinLnBrk="0" hangingPunct="1">
              <a:lnSpc>
                <a:spcPts val="2205"/>
              </a:lnSpc>
              <a:spcBef>
                <a:spcPts val="0"/>
              </a:spcBef>
              <a:spcAft>
                <a:spcPts val="0"/>
              </a:spcAft>
              <a:buClrTx/>
              <a:buSzTx/>
              <a:buFontTx/>
              <a:buNone/>
              <a:tabLst/>
              <a:defRPr/>
            </a:pPr>
            <a:r>
              <a:rPr kumimoji="0" lang="en-US" sz="1575"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Personalized help with admissions, essay reviews, college finance, and more</a:t>
            </a:r>
          </a:p>
          <a:p>
            <a:pPr marL="0" marR="0" lvl="0" indent="0" algn="l" defTabSz="609630" rtl="0" eaLnBrk="1" fontAlgn="auto" latinLnBrk="0" hangingPunct="1">
              <a:lnSpc>
                <a:spcPts val="2205"/>
              </a:lnSpc>
              <a:spcBef>
                <a:spcPts val="0"/>
              </a:spcBef>
              <a:spcAft>
                <a:spcPts val="0"/>
              </a:spcAft>
              <a:buClrTx/>
              <a:buSzTx/>
              <a:buFontTx/>
              <a:buNone/>
              <a:tabLst/>
              <a:defRPr/>
            </a:pPr>
            <a:endParaRPr kumimoji="0" lang="en-US" sz="1575"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l" defTabSz="609630" rtl="0" eaLnBrk="1" fontAlgn="auto" latinLnBrk="0" hangingPunct="1">
              <a:lnSpc>
                <a:spcPts val="2651"/>
              </a:lnSpc>
              <a:spcBef>
                <a:spcPts val="0"/>
              </a:spcBef>
              <a:spcAft>
                <a:spcPts val="0"/>
              </a:spcAft>
              <a:buClrTx/>
              <a:buSzTx/>
              <a:buFontTx/>
              <a:buNone/>
              <a:tabLst/>
              <a:defRPr/>
            </a:pPr>
            <a:r>
              <a:rPr kumimoji="0" lang="en-US" sz="1893" b="1" i="0" u="none" strike="noStrike" kern="1200" cap="none" spc="0" normalizeH="0" baseline="0" noProof="0" dirty="0">
                <a:ln>
                  <a:noFill/>
                </a:ln>
                <a:solidFill>
                  <a:srgbClr val="5EC6C1"/>
                </a:solidFill>
                <a:effectLst/>
                <a:uLnTx/>
                <a:uFillTx/>
                <a:latin typeface="Arial" panose="020B0604020202020204" pitchFamily="34" charset="0"/>
                <a:ea typeface="+mn-ea"/>
                <a:cs typeface="Arial" panose="020B0604020202020204" pitchFamily="34" charset="0"/>
              </a:rPr>
              <a:t>INSIDER WORKSHOPS</a:t>
            </a:r>
          </a:p>
          <a:p>
            <a:pPr marL="0" marR="0" lvl="0" indent="0" algn="l" defTabSz="609630" rtl="0" eaLnBrk="1" fontAlgn="auto" latinLnBrk="0" hangingPunct="1">
              <a:lnSpc>
                <a:spcPts val="2205"/>
              </a:lnSpc>
              <a:spcBef>
                <a:spcPts val="0"/>
              </a:spcBef>
              <a:spcAft>
                <a:spcPts val="0"/>
              </a:spcAft>
              <a:buClrTx/>
              <a:buSzTx/>
              <a:buFontTx/>
              <a:buNone/>
              <a:tabLst/>
              <a:defRPr/>
            </a:pPr>
            <a:r>
              <a:rPr kumimoji="0" lang="en-US" sz="1575"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Sharing strategies and debunking myths for every phase of a child's education</a:t>
            </a:r>
          </a:p>
          <a:p>
            <a:pPr marL="0" marR="0" lvl="0" indent="0" algn="l" defTabSz="609630" rtl="0" eaLnBrk="1" fontAlgn="auto" latinLnBrk="0" hangingPunct="1">
              <a:lnSpc>
                <a:spcPts val="2205"/>
              </a:lnSpc>
              <a:spcBef>
                <a:spcPts val="0"/>
              </a:spcBef>
              <a:spcAft>
                <a:spcPts val="0"/>
              </a:spcAft>
              <a:buClrTx/>
              <a:buSzTx/>
              <a:buFontTx/>
              <a:buNone/>
              <a:tabLst/>
              <a:defRPr/>
            </a:pPr>
            <a:endParaRPr kumimoji="0" lang="en-US" sz="1575"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l" defTabSz="609630" rtl="0" eaLnBrk="1" fontAlgn="auto" latinLnBrk="0" hangingPunct="1">
              <a:lnSpc>
                <a:spcPts val="2651"/>
              </a:lnSpc>
              <a:spcBef>
                <a:spcPts val="0"/>
              </a:spcBef>
              <a:spcAft>
                <a:spcPts val="0"/>
              </a:spcAft>
              <a:buClrTx/>
              <a:buSzTx/>
              <a:buFontTx/>
              <a:buNone/>
              <a:tabLst/>
              <a:defRPr/>
            </a:pPr>
            <a:r>
              <a:rPr kumimoji="0" lang="en-US" sz="1893" b="1" i="0" u="none" strike="noStrike" kern="1200" cap="none" spc="0" normalizeH="0" baseline="0" noProof="0" dirty="0">
                <a:ln>
                  <a:noFill/>
                </a:ln>
                <a:solidFill>
                  <a:srgbClr val="5EC6C1"/>
                </a:solidFill>
                <a:effectLst/>
                <a:uLnTx/>
                <a:uFillTx/>
                <a:latin typeface="Arial" panose="020B0604020202020204" pitchFamily="34" charset="0"/>
                <a:ea typeface="+mn-ea"/>
                <a:cs typeface="Arial" panose="020B0604020202020204" pitchFamily="34" charset="0"/>
              </a:rPr>
              <a:t>POWERFUL TOOLS</a:t>
            </a:r>
          </a:p>
          <a:p>
            <a:pPr marL="0" marR="0" lvl="0" indent="0" algn="l" defTabSz="609630" rtl="0" eaLnBrk="1" fontAlgn="auto" latinLnBrk="0" hangingPunct="1">
              <a:lnSpc>
                <a:spcPts val="2205"/>
              </a:lnSpc>
              <a:spcBef>
                <a:spcPts val="0"/>
              </a:spcBef>
              <a:spcAft>
                <a:spcPts val="0"/>
              </a:spcAft>
              <a:buClrTx/>
              <a:buSzTx/>
              <a:buFontTx/>
              <a:buNone/>
              <a:tabLst/>
              <a:defRPr/>
            </a:pPr>
            <a:r>
              <a:rPr kumimoji="0" lang="en-US" sz="1575"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Videos, cost calculators, and FAQs  - available for the entire family</a:t>
            </a:r>
          </a:p>
        </p:txBody>
      </p:sp>
      <p:sp>
        <p:nvSpPr>
          <p:cNvPr id="15" name="TextBox 15"/>
          <p:cNvSpPr txBox="1"/>
          <p:nvPr/>
        </p:nvSpPr>
        <p:spPr>
          <a:xfrm>
            <a:off x="436605" y="4765256"/>
            <a:ext cx="4216109" cy="1910779"/>
          </a:xfrm>
          <a:prstGeom prst="rect">
            <a:avLst/>
          </a:prstGeom>
        </p:spPr>
        <p:txBody>
          <a:bodyPr lIns="0" tIns="0" rIns="0" bIns="0" rtlCol="0" anchor="t">
            <a:spAutoFit/>
          </a:bodyPr>
          <a:lstStyle/>
          <a:p>
            <a:pPr marL="0" marR="0" lvl="0" indent="0" algn="ctr" defTabSz="609630" rtl="0" eaLnBrk="1" fontAlgn="auto" latinLnBrk="0" hangingPunct="1">
              <a:lnSpc>
                <a:spcPts val="1993"/>
              </a:lnSpc>
              <a:spcBef>
                <a:spcPct val="0"/>
              </a:spcBef>
              <a:spcAft>
                <a:spcPts val="0"/>
              </a:spcAft>
              <a:buClrTx/>
              <a:buSzTx/>
              <a:buFontTx/>
              <a:buNone/>
              <a:tabLst/>
              <a:defRPr/>
            </a:pPr>
            <a:endParaRPr kumimoji="0" sz="1200" b="0" i="0" u="none" strike="noStrike" kern="1200" cap="none" spc="0" normalizeH="0" baseline="0" noProof="0" dirty="0">
              <a:ln>
                <a:noFill/>
              </a:ln>
              <a:solidFill>
                <a:srgbClr val="5EC6C1"/>
              </a:solidFill>
              <a:effectLst/>
              <a:uLnTx/>
              <a:uFillTx/>
              <a:latin typeface="Calibri"/>
              <a:ea typeface="+mn-ea"/>
              <a:cs typeface="+mn-cs"/>
            </a:endParaRPr>
          </a:p>
          <a:p>
            <a:pPr marL="0" marR="0" lvl="0" indent="0" algn="ctr" defTabSz="609630" rtl="0" eaLnBrk="1" fontAlgn="auto" latinLnBrk="0" hangingPunct="1">
              <a:lnSpc>
                <a:spcPts val="1993"/>
              </a:lnSpc>
              <a:spcBef>
                <a:spcPct val="0"/>
              </a:spcBef>
              <a:spcAft>
                <a:spcPts val="0"/>
              </a:spcAft>
              <a:buClrTx/>
              <a:buSzTx/>
              <a:buFontTx/>
              <a:buNone/>
              <a:tabLst/>
              <a:defRPr/>
            </a:pPr>
            <a:r>
              <a:rPr kumimoji="0" lang="en-US" sz="1423" b="0" i="0" u="none" strike="noStrike" kern="1200" cap="none" spc="0" normalizeH="0" baseline="0" noProof="0" dirty="0">
                <a:ln>
                  <a:noFill/>
                </a:ln>
                <a:solidFill>
                  <a:srgbClr val="5EC6C1"/>
                </a:solidFill>
                <a:effectLst/>
                <a:uLnTx/>
                <a:uFillTx/>
                <a:latin typeface="Arial" panose="020B0604020202020204" pitchFamily="34" charset="0"/>
                <a:ea typeface="+mn-ea"/>
                <a:cs typeface="Arial" panose="020B0604020202020204" pitchFamily="34" charset="0"/>
              </a:rPr>
              <a:t>“Navigating the complicated college prep process with my teen is overwhelming, but this benefit is fantastic!  The webinars are great for learning about the smaller details, while one-on-one consulting helps us with the bigger picture.”</a:t>
            </a:r>
          </a:p>
          <a:p>
            <a:pPr marL="0" marR="0" lvl="0" indent="0" algn="ctr" defTabSz="609630" rtl="0" eaLnBrk="1" fontAlgn="auto" latinLnBrk="0" hangingPunct="1">
              <a:lnSpc>
                <a:spcPts val="873"/>
              </a:lnSpc>
              <a:spcBef>
                <a:spcPct val="0"/>
              </a:spcBef>
              <a:spcAft>
                <a:spcPts val="0"/>
              </a:spcAft>
              <a:buClrTx/>
              <a:buSzTx/>
              <a:buFontTx/>
              <a:buNone/>
              <a:tabLst/>
              <a:defRPr/>
            </a:pPr>
            <a:endParaRPr kumimoji="0" lang="en-US" sz="1423" b="0" i="0" u="none" strike="noStrike" kern="1200" cap="none" spc="0" normalizeH="0" baseline="0" noProof="0" dirty="0">
              <a:ln>
                <a:noFill/>
              </a:ln>
              <a:solidFill>
                <a:srgbClr val="5EC6C1"/>
              </a:solidFill>
              <a:effectLst/>
              <a:uLnTx/>
              <a:uFillTx/>
              <a:latin typeface="Arial" panose="020B0604020202020204" pitchFamily="34" charset="0"/>
              <a:ea typeface="+mn-ea"/>
              <a:cs typeface="Arial" panose="020B0604020202020204" pitchFamily="34" charset="0"/>
            </a:endParaRPr>
          </a:p>
          <a:p>
            <a:pPr marL="0" marR="0" lvl="0" indent="0" algn="ctr" defTabSz="609630" rtl="0" eaLnBrk="1" fontAlgn="auto" latinLnBrk="0" hangingPunct="1">
              <a:lnSpc>
                <a:spcPts val="1993"/>
              </a:lnSpc>
              <a:spcBef>
                <a:spcPct val="0"/>
              </a:spcBef>
              <a:spcAft>
                <a:spcPts val="0"/>
              </a:spcAft>
              <a:buClrTx/>
              <a:buSzTx/>
              <a:buFontTx/>
              <a:buNone/>
              <a:tabLst/>
              <a:defRPr/>
            </a:pPr>
            <a:r>
              <a:rPr kumimoji="0" lang="en-US" sz="1423" b="0" i="0" u="none" strike="noStrike" kern="1200" cap="none" spc="0" normalizeH="0" baseline="0" noProof="0" dirty="0">
                <a:ln>
                  <a:noFill/>
                </a:ln>
                <a:solidFill>
                  <a:srgbClr val="5EC6C1"/>
                </a:solidFill>
                <a:effectLst/>
                <a:uLnTx/>
                <a:uFillTx/>
                <a:latin typeface="Arial" panose="020B0604020202020204" pitchFamily="34" charset="0"/>
                <a:ea typeface="+mn-ea"/>
                <a:cs typeface="Arial" panose="020B0604020202020204" pitchFamily="34" charset="0"/>
              </a:rPr>
              <a:t>-Parent of an 11th Grader</a:t>
            </a:r>
          </a:p>
        </p:txBody>
      </p:sp>
    </p:spTree>
    <p:extLst>
      <p:ext uri="{BB962C8B-B14F-4D97-AF65-F5344CB8AC3E}">
        <p14:creationId xmlns:p14="http://schemas.microsoft.com/office/powerpoint/2010/main" val="12655125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1056375" y="2344284"/>
            <a:ext cx="2913493" cy="258195"/>
          </a:xfrm>
          <a:prstGeom prst="rect">
            <a:avLst/>
          </a:prstGeom>
        </p:spPr>
        <p:txBody>
          <a:bodyPr vert="horz" wrap="square" lIns="0" tIns="15223" rIns="0" bIns="0" rtlCol="0">
            <a:spAutoFit/>
          </a:bodyPr>
          <a:lstStyle/>
          <a:p>
            <a:pPr marL="16915" marR="6766" lvl="0" indent="0" algn="l" defTabSz="277109" rtl="0" eaLnBrk="1" fontAlgn="auto" latinLnBrk="0" hangingPunct="0">
              <a:lnSpc>
                <a:spcPct val="102899"/>
              </a:lnSpc>
              <a:spcBef>
                <a:spcPts val="120"/>
              </a:spcBef>
              <a:spcAft>
                <a:spcPts val="0"/>
              </a:spcAft>
              <a:buClrTx/>
              <a:buSzTx/>
              <a:buFontTx/>
              <a:buNone/>
              <a:tabLst/>
              <a:defRPr/>
            </a:pPr>
            <a:endParaRPr kumimoji="0" sz="1532" b="0" i="0" u="none" strike="sngStrike" kern="0" cap="none" spc="0" normalizeH="0" baseline="0" noProof="0" dirty="0">
              <a:ln>
                <a:noFill/>
              </a:ln>
              <a:solidFill>
                <a:srgbClr val="000000"/>
              </a:solidFill>
              <a:effectLst/>
              <a:uLnTx/>
              <a:uFillTx/>
              <a:latin typeface="Arial"/>
              <a:ea typeface="+mn-ea"/>
              <a:cs typeface="Arial"/>
              <a:sym typeface="Calibri"/>
            </a:endParaRPr>
          </a:p>
        </p:txBody>
      </p:sp>
      <p:sp>
        <p:nvSpPr>
          <p:cNvPr id="6" name="object 6"/>
          <p:cNvSpPr txBox="1"/>
          <p:nvPr/>
        </p:nvSpPr>
        <p:spPr>
          <a:xfrm>
            <a:off x="907337" y="982864"/>
            <a:ext cx="10513137" cy="759486"/>
          </a:xfrm>
          <a:prstGeom prst="rect">
            <a:avLst/>
          </a:prstGeom>
        </p:spPr>
        <p:txBody>
          <a:bodyPr vert="horz" wrap="square" lIns="0" tIns="15223" rIns="0" bIns="0" rtlCol="0">
            <a:spAutoFit/>
          </a:bodyPr>
          <a:lstStyle/>
          <a:p>
            <a:pPr marL="16915" marR="6766" lvl="0" indent="0" algn="l" defTabSz="277109" rtl="0" eaLnBrk="1" fontAlgn="auto" latinLnBrk="0" hangingPunct="0">
              <a:lnSpc>
                <a:spcPct val="102899"/>
              </a:lnSpc>
              <a:spcBef>
                <a:spcPts val="120"/>
              </a:spcBef>
              <a:spcAft>
                <a:spcPts val="0"/>
              </a:spcAft>
              <a:buClrTx/>
              <a:buSzTx/>
              <a:buFontTx/>
              <a:buNone/>
              <a:tabLst/>
              <a:defRPr/>
            </a:pPr>
            <a:r>
              <a:rPr lang="en-US" sz="1600" b="0" i="0" dirty="0">
                <a:solidFill>
                  <a:schemeClr val="bg1"/>
                </a:solidFill>
                <a:effectLst/>
              </a:rPr>
              <a:t>Learn about important college admissions and finance strategies, along with other education-related topics, in our 60-90 minute seminars offered throughout the year. Each live event is presented via webinar and features an interactive Q&amp;A session with the speaker. Webinar recordings will be made available for 30 days following the event.</a:t>
            </a:r>
            <a:endParaRPr kumimoji="0" sz="1532" b="0" i="0" u="none" strike="noStrike" kern="0" cap="none" spc="0" normalizeH="0" baseline="0" noProof="0" dirty="0">
              <a:ln>
                <a:noFill/>
              </a:ln>
              <a:solidFill>
                <a:schemeClr val="bg1"/>
              </a:solidFill>
              <a:effectLst/>
              <a:uLnTx/>
              <a:uFillTx/>
              <a:ea typeface="+mn-ea"/>
              <a:cs typeface="Arial"/>
              <a:sym typeface="Calibri"/>
            </a:endParaRPr>
          </a:p>
        </p:txBody>
      </p:sp>
      <p:sp>
        <p:nvSpPr>
          <p:cNvPr id="17" name="object 2">
            <a:extLst>
              <a:ext uri="{FF2B5EF4-FFF2-40B4-BE49-F238E27FC236}">
                <a16:creationId xmlns:a16="http://schemas.microsoft.com/office/drawing/2014/main" id="{2D1B1470-312B-268D-D14D-BB0798A2FB15}"/>
              </a:ext>
            </a:extLst>
          </p:cNvPr>
          <p:cNvSpPr txBox="1">
            <a:spLocks/>
          </p:cNvSpPr>
          <p:nvPr/>
        </p:nvSpPr>
        <p:spPr>
          <a:xfrm>
            <a:off x="907335" y="397543"/>
            <a:ext cx="9477505" cy="484679"/>
          </a:xfrm>
          <a:prstGeom prst="rect">
            <a:avLst/>
          </a:prstGeom>
        </p:spPr>
        <p:txBody>
          <a:bodyPr vert="horz" wrap="square" lIns="0" tIns="60892" rIns="0" bIns="0" rtlCol="0" anchor="b">
            <a:spAutoFit/>
          </a:bodyPr>
          <a:lstStyle>
            <a:lvl1pPr algn="l" defTabSz="2009394" rtl="0" eaLnBrk="1" latinLnBrk="0" hangingPunct="1">
              <a:lnSpc>
                <a:spcPct val="80000"/>
              </a:lnSpc>
              <a:spcBef>
                <a:spcPct val="0"/>
              </a:spcBef>
              <a:buNone/>
              <a:defRPr sz="5274" b="1" kern="1200" cap="none" baseline="0">
                <a:solidFill>
                  <a:schemeClr val="tx2"/>
                </a:solidFill>
                <a:latin typeface="+mn-lt"/>
                <a:ea typeface="+mj-ea"/>
                <a:cs typeface="+mj-cs"/>
              </a:defRPr>
            </a:lvl1pPr>
          </a:lstStyle>
          <a:p>
            <a:pPr marL="16915" marR="6766" lvl="0" indent="6766" algn="l" defTabSz="1217894" rtl="0" eaLnBrk="1" fontAlgn="auto" latinLnBrk="0" hangingPunct="1">
              <a:lnSpc>
                <a:spcPts val="3334"/>
              </a:lnSpc>
              <a:spcBef>
                <a:spcPts val="0"/>
              </a:spcBef>
              <a:spcAft>
                <a:spcPts val="0"/>
              </a:spcAft>
              <a:buClrTx/>
              <a:buSzTx/>
              <a:buFontTx/>
              <a:buNone/>
              <a:tabLst/>
              <a:defRPr/>
            </a:pPr>
            <a:r>
              <a:rPr kumimoji="0" lang="en-US" sz="2909" b="1" i="0" u="none" strike="noStrike" kern="1200" cap="none" spc="0" normalizeH="0" baseline="0" noProof="0" dirty="0">
                <a:ln>
                  <a:noFill/>
                </a:ln>
                <a:solidFill>
                  <a:srgbClr val="FFFFFF"/>
                </a:solidFill>
                <a:effectLst/>
                <a:uLnTx/>
                <a:uFillTx/>
                <a:latin typeface="Arial"/>
                <a:ea typeface="+mj-ea"/>
                <a:cs typeface="+mj-cs"/>
                <a:sym typeface="Calibri"/>
              </a:rPr>
              <a:t>Insider Workshops: </a:t>
            </a:r>
            <a:r>
              <a:rPr kumimoji="0" lang="en-US" sz="2909" b="1" i="0" u="none" strike="noStrike" kern="1200" cap="none" spc="0" normalizeH="0" baseline="0" noProof="0" dirty="0">
                <a:ln>
                  <a:noFill/>
                </a:ln>
                <a:solidFill>
                  <a:schemeClr val="accent6"/>
                </a:solidFill>
                <a:effectLst/>
                <a:uLnTx/>
                <a:uFillTx/>
                <a:latin typeface="Arial"/>
                <a:ea typeface="+mj-ea"/>
                <a:cs typeface="+mj-cs"/>
                <a:sym typeface="Calibri"/>
              </a:rPr>
              <a:t>Webinar Schedule</a:t>
            </a:r>
            <a:endParaRPr kumimoji="0" lang="en-US" sz="2909" b="0" i="0" u="none" strike="noStrike" kern="1200" cap="none" spc="0" normalizeH="0" baseline="0" noProof="0" dirty="0">
              <a:ln>
                <a:noFill/>
              </a:ln>
              <a:solidFill>
                <a:srgbClr val="5EC6C1">
                  <a:lumMod val="60000"/>
                  <a:lumOff val="40000"/>
                </a:srgbClr>
              </a:solidFill>
              <a:effectLst/>
              <a:uLnTx/>
              <a:uFillTx/>
              <a:latin typeface="Arial"/>
              <a:ea typeface="+mj-ea"/>
              <a:cs typeface="+mj-cs"/>
              <a:sym typeface="Calibri"/>
            </a:endParaRPr>
          </a:p>
        </p:txBody>
      </p:sp>
      <p:graphicFrame>
        <p:nvGraphicFramePr>
          <p:cNvPr id="2" name="Table 2">
            <a:extLst>
              <a:ext uri="{FF2B5EF4-FFF2-40B4-BE49-F238E27FC236}">
                <a16:creationId xmlns:a16="http://schemas.microsoft.com/office/drawing/2014/main" id="{1FC7047D-5111-EC64-B656-FCB03424F52B}"/>
              </a:ext>
            </a:extLst>
          </p:cNvPr>
          <p:cNvGraphicFramePr>
            <a:graphicFrameLocks noGrp="1"/>
          </p:cNvGraphicFramePr>
          <p:nvPr>
            <p:extLst>
              <p:ext uri="{D42A27DB-BD31-4B8C-83A1-F6EECF244321}">
                <p14:modId xmlns:p14="http://schemas.microsoft.com/office/powerpoint/2010/main" val="1928616235"/>
              </p:ext>
            </p:extLst>
          </p:nvPr>
        </p:nvGraphicFramePr>
        <p:xfrm>
          <a:off x="907335" y="2059554"/>
          <a:ext cx="10513139" cy="4480560"/>
        </p:xfrm>
        <a:graphic>
          <a:graphicData uri="http://schemas.openxmlformats.org/drawingml/2006/table">
            <a:tbl>
              <a:tblPr firstRow="1" bandRow="1">
                <a:tableStyleId>{5C22544A-7EE6-4342-B048-85BDC9FD1C3A}</a:tableStyleId>
              </a:tblPr>
              <a:tblGrid>
                <a:gridCol w="2921715">
                  <a:extLst>
                    <a:ext uri="{9D8B030D-6E8A-4147-A177-3AD203B41FA5}">
                      <a16:colId xmlns:a16="http://schemas.microsoft.com/office/drawing/2014/main" val="2197816773"/>
                    </a:ext>
                  </a:extLst>
                </a:gridCol>
                <a:gridCol w="5162550">
                  <a:extLst>
                    <a:ext uri="{9D8B030D-6E8A-4147-A177-3AD203B41FA5}">
                      <a16:colId xmlns:a16="http://schemas.microsoft.com/office/drawing/2014/main" val="2550358074"/>
                    </a:ext>
                  </a:extLst>
                </a:gridCol>
                <a:gridCol w="2428874">
                  <a:extLst>
                    <a:ext uri="{9D8B030D-6E8A-4147-A177-3AD203B41FA5}">
                      <a16:colId xmlns:a16="http://schemas.microsoft.com/office/drawing/2014/main" val="4068962753"/>
                    </a:ext>
                  </a:extLst>
                </a:gridCol>
              </a:tblGrid>
              <a:tr h="386558">
                <a:tc>
                  <a:txBody>
                    <a:bodyPr/>
                    <a:lstStyle/>
                    <a:p>
                      <a:pPr algn="l"/>
                      <a:r>
                        <a:rPr lang="en-US" sz="1600" dirty="0">
                          <a:solidFill>
                            <a:schemeClr val="tx1"/>
                          </a:solidFill>
                        </a:rPr>
                        <a:t>Date/Time</a:t>
                      </a:r>
                    </a:p>
                  </a:txBody>
                  <a:tcPr anchor="ctr">
                    <a:solidFill>
                      <a:schemeClr val="accent6"/>
                    </a:solidFill>
                  </a:tcPr>
                </a:tc>
                <a:tc>
                  <a:txBody>
                    <a:bodyPr/>
                    <a:lstStyle/>
                    <a:p>
                      <a:pPr algn="l"/>
                      <a:r>
                        <a:rPr lang="en-US" sz="1600" dirty="0">
                          <a:solidFill>
                            <a:schemeClr val="tx1"/>
                          </a:solidFill>
                        </a:rPr>
                        <a:t>Topic</a:t>
                      </a:r>
                    </a:p>
                  </a:txBody>
                  <a:tcPr anchor="ctr">
                    <a:solidFill>
                      <a:schemeClr val="accent6"/>
                    </a:solidFill>
                  </a:tcPr>
                </a:tc>
                <a:tc>
                  <a:txBody>
                    <a:bodyPr/>
                    <a:lstStyle/>
                    <a:p>
                      <a:pPr algn="l"/>
                      <a:r>
                        <a:rPr lang="en-US" sz="1600" dirty="0">
                          <a:solidFill>
                            <a:schemeClr val="tx1"/>
                          </a:solidFill>
                        </a:rPr>
                        <a:t>Recommended For</a:t>
                      </a:r>
                    </a:p>
                  </a:txBody>
                  <a:tcPr anchor="ctr">
                    <a:solidFill>
                      <a:schemeClr val="accent6"/>
                    </a:solidFill>
                  </a:tcPr>
                </a:tc>
                <a:extLst>
                  <a:ext uri="{0D108BD9-81ED-4DB2-BD59-A6C34878D82A}">
                    <a16:rowId xmlns:a16="http://schemas.microsoft.com/office/drawing/2014/main" val="2627170294"/>
                  </a:ext>
                </a:extLst>
              </a:tr>
              <a:tr h="372182">
                <a:tc>
                  <a:txBody>
                    <a:bodyPr/>
                    <a:lstStyle/>
                    <a:p>
                      <a:pPr algn="l"/>
                      <a:r>
                        <a:rPr lang="en-US" sz="1400" b="0" kern="1200" dirty="0">
                          <a:solidFill>
                            <a:schemeClr val="dk1"/>
                          </a:solidFill>
                          <a:effectLst/>
                          <a:latin typeface="+mn-lt"/>
                          <a:ea typeface="+mn-ea"/>
                          <a:cs typeface="+mn-cs"/>
                        </a:rPr>
                        <a:t>October 11, 2023 at 12:30 PM</a:t>
                      </a:r>
                    </a:p>
                  </a:txBody>
                  <a:tcPr anchor="ctr"/>
                </a:tc>
                <a:tc>
                  <a:txBody>
                    <a:bodyPr/>
                    <a:lstStyle/>
                    <a:p>
                      <a:pPr algn="l"/>
                      <a:r>
                        <a:rPr lang="en-US" sz="1400" b="0" kern="1200" dirty="0">
                          <a:solidFill>
                            <a:schemeClr val="dk1"/>
                          </a:solidFill>
                          <a:effectLst/>
                          <a:latin typeface="+mn-lt"/>
                          <a:ea typeface="+mn-ea"/>
                          <a:cs typeface="+mn-cs"/>
                        </a:rPr>
                        <a:t>Navigating the FAFSA and Other Financial Aid Applications</a:t>
                      </a:r>
                      <a:endParaRPr lang="en-US" sz="1400" b="0" dirty="0"/>
                    </a:p>
                  </a:txBody>
                  <a:tcPr anchor="ctr"/>
                </a:tc>
                <a:tc>
                  <a:txBody>
                    <a:bodyPr/>
                    <a:lstStyle/>
                    <a:p>
                      <a:pPr algn="l"/>
                      <a:r>
                        <a:rPr lang="en-US" sz="1400" dirty="0"/>
                        <a:t>12</a:t>
                      </a:r>
                      <a:r>
                        <a:rPr lang="en-US" sz="1400" baseline="30000" dirty="0"/>
                        <a:t>th</a:t>
                      </a:r>
                      <a:r>
                        <a:rPr lang="en-US" sz="1400" dirty="0"/>
                        <a:t> grade</a:t>
                      </a:r>
                    </a:p>
                  </a:txBody>
                  <a:tcPr anchor="ctr"/>
                </a:tc>
                <a:extLst>
                  <a:ext uri="{0D108BD9-81ED-4DB2-BD59-A6C34878D82A}">
                    <a16:rowId xmlns:a16="http://schemas.microsoft.com/office/drawing/2014/main" val="1133563898"/>
                  </a:ext>
                </a:extLst>
              </a:tr>
              <a:tr h="372182">
                <a:tc>
                  <a:txBody>
                    <a:bodyPr/>
                    <a:lstStyle/>
                    <a:p>
                      <a:pPr algn="l"/>
                      <a:r>
                        <a:rPr kumimoji="0" lang="en-US" sz="1400" b="0" i="0" u="none" strike="noStrike" cap="none" normalizeH="0" baseline="0" dirty="0">
                          <a:ln>
                            <a:noFill/>
                          </a:ln>
                          <a:solidFill>
                            <a:schemeClr val="tx1"/>
                          </a:solidFill>
                          <a:effectLst/>
                          <a:latin typeface="+mn-lt"/>
                        </a:rPr>
                        <a:t>November 9, 2023 at 3:00 PM</a:t>
                      </a:r>
                      <a:endParaRPr lang="en-US" sz="1400" dirty="0"/>
                    </a:p>
                  </a:txBody>
                  <a:tcPr anchor="ctr"/>
                </a:tc>
                <a:tc>
                  <a:txBody>
                    <a:bodyPr/>
                    <a:lstStyle/>
                    <a:p>
                      <a:pPr algn="l"/>
                      <a:r>
                        <a:rPr kumimoji="0" lang="en-US" sz="1400" b="0" i="0" u="none" strike="noStrike" cap="none" normalizeH="0" baseline="0" dirty="0">
                          <a:ln>
                            <a:noFill/>
                          </a:ln>
                          <a:solidFill>
                            <a:schemeClr val="tx1"/>
                          </a:solidFill>
                          <a:effectLst/>
                          <a:latin typeface="+mn-lt"/>
                        </a:rPr>
                        <a:t>Alternatives to a 4-Year Degree</a:t>
                      </a:r>
                      <a:endParaRPr lang="en-US" sz="1400" b="0" dirty="0"/>
                    </a:p>
                  </a:txBody>
                  <a:tcPr anchor="ctr"/>
                </a:tc>
                <a:tc>
                  <a:txBody>
                    <a:bodyPr/>
                    <a:lstStyle/>
                    <a:p>
                      <a:pPr algn="l"/>
                      <a:r>
                        <a:rPr lang="en-US" sz="1400" dirty="0"/>
                        <a:t>9</a:t>
                      </a:r>
                      <a:r>
                        <a:rPr lang="en-US" sz="1400" baseline="30000" dirty="0"/>
                        <a:t>th</a:t>
                      </a:r>
                      <a:r>
                        <a:rPr lang="en-US" sz="1400" dirty="0"/>
                        <a:t> - 12</a:t>
                      </a:r>
                      <a:r>
                        <a:rPr lang="en-US" sz="1400" baseline="30000" dirty="0"/>
                        <a:t>th</a:t>
                      </a:r>
                      <a:r>
                        <a:rPr lang="en-US" sz="1400" dirty="0"/>
                        <a:t> grade</a:t>
                      </a:r>
                    </a:p>
                  </a:txBody>
                  <a:tcPr anchor="ctr"/>
                </a:tc>
                <a:extLst>
                  <a:ext uri="{0D108BD9-81ED-4DB2-BD59-A6C34878D82A}">
                    <a16:rowId xmlns:a16="http://schemas.microsoft.com/office/drawing/2014/main" val="3115756929"/>
                  </a:ext>
                </a:extLst>
              </a:tr>
              <a:tr h="372182">
                <a:tc>
                  <a:txBody>
                    <a:bodyPr/>
                    <a:lstStyle/>
                    <a:p>
                      <a:pPr algn="l"/>
                      <a:r>
                        <a:rPr kumimoji="0" lang="en-US" sz="1400" b="0" i="0" u="none" strike="noStrike" cap="none" normalizeH="0" baseline="0" dirty="0">
                          <a:ln>
                            <a:noFill/>
                          </a:ln>
                          <a:solidFill>
                            <a:schemeClr val="tx1"/>
                          </a:solidFill>
                          <a:effectLst/>
                          <a:latin typeface="+mn-lt"/>
                        </a:rPr>
                        <a:t>December 12, 2023 at 12:00 PM</a:t>
                      </a:r>
                      <a:endParaRPr lang="en-US" sz="1400" dirty="0"/>
                    </a:p>
                  </a:txBody>
                  <a:tcPr anchor="ctr"/>
                </a:tc>
                <a:tc>
                  <a:txBody>
                    <a:bodyPr/>
                    <a:lstStyle/>
                    <a:p>
                      <a:pPr algn="l"/>
                      <a:r>
                        <a:rPr kumimoji="0" lang="en-US" sz="1400" b="0" i="0" u="none" strike="noStrike" cap="none" normalizeH="0" baseline="0" dirty="0">
                          <a:ln>
                            <a:noFill/>
                          </a:ln>
                          <a:solidFill>
                            <a:schemeClr val="tx1"/>
                          </a:solidFill>
                          <a:effectLst/>
                          <a:latin typeface="+mn-lt"/>
                        </a:rPr>
                        <a:t>PSAT – What a Score Means, Why It Matters</a:t>
                      </a:r>
                      <a:endParaRPr lang="en-US" sz="1400" b="0" dirty="0"/>
                    </a:p>
                  </a:txBody>
                  <a:tcPr anchor="ctr"/>
                </a:tc>
                <a:tc>
                  <a:txBody>
                    <a:bodyPr/>
                    <a:lstStyle/>
                    <a:p>
                      <a:pPr algn="l"/>
                      <a:r>
                        <a:rPr lang="en-US" sz="1400" dirty="0"/>
                        <a:t>8</a:t>
                      </a:r>
                      <a:r>
                        <a:rPr lang="en-US" sz="1400" baseline="30000" dirty="0"/>
                        <a:t>th</a:t>
                      </a:r>
                      <a:r>
                        <a:rPr lang="en-US" sz="1400" dirty="0"/>
                        <a:t> – 11</a:t>
                      </a:r>
                      <a:r>
                        <a:rPr lang="en-US" sz="1400" baseline="30000" dirty="0"/>
                        <a:t>th</a:t>
                      </a:r>
                      <a:r>
                        <a:rPr lang="en-US" sz="1400" dirty="0"/>
                        <a:t> grade</a:t>
                      </a:r>
                    </a:p>
                  </a:txBody>
                  <a:tcPr anchor="ctr"/>
                </a:tc>
                <a:extLst>
                  <a:ext uri="{0D108BD9-81ED-4DB2-BD59-A6C34878D82A}">
                    <a16:rowId xmlns:a16="http://schemas.microsoft.com/office/drawing/2014/main" val="1606652135"/>
                  </a:ext>
                </a:extLst>
              </a:tr>
              <a:tr h="372182">
                <a:tc>
                  <a:txBody>
                    <a:bodyPr/>
                    <a:lstStyle/>
                    <a:p>
                      <a:pPr algn="l"/>
                      <a:r>
                        <a:rPr kumimoji="0" lang="en-US" sz="1400" b="0" i="0" u="none" strike="noStrike" cap="none" normalizeH="0" baseline="0" dirty="0">
                          <a:ln>
                            <a:noFill/>
                          </a:ln>
                          <a:solidFill>
                            <a:schemeClr val="tx1"/>
                          </a:solidFill>
                          <a:effectLst/>
                          <a:latin typeface="+mn-lt"/>
                        </a:rPr>
                        <a:t>January 18, 2024 at 3:00 PM</a:t>
                      </a:r>
                      <a:endParaRPr lang="en-US" sz="1400" dirty="0"/>
                    </a:p>
                  </a:txBody>
                  <a:tcPr anchor="ctr"/>
                </a:tc>
                <a:tc>
                  <a:txBody>
                    <a:bodyPr/>
                    <a:lstStyle/>
                    <a:p>
                      <a:pPr algn="l"/>
                      <a:r>
                        <a:rPr lang="en-US" sz="1400" b="0" dirty="0"/>
                        <a:t>The High School Plan</a:t>
                      </a:r>
                    </a:p>
                  </a:txBody>
                  <a:tcPr anchor="ctr"/>
                </a:tc>
                <a:tc>
                  <a:txBody>
                    <a:bodyPr/>
                    <a:lstStyle/>
                    <a:p>
                      <a:pPr algn="l"/>
                      <a:r>
                        <a:rPr lang="en-US" sz="1400" dirty="0"/>
                        <a:t>8</a:t>
                      </a:r>
                      <a:r>
                        <a:rPr lang="en-US" sz="1400" baseline="30000" dirty="0"/>
                        <a:t>th</a:t>
                      </a:r>
                      <a:r>
                        <a:rPr lang="en-US" sz="1400" dirty="0"/>
                        <a:t> – 10</a:t>
                      </a:r>
                      <a:r>
                        <a:rPr lang="en-US" sz="1400" baseline="30000" dirty="0"/>
                        <a:t>th</a:t>
                      </a:r>
                      <a:r>
                        <a:rPr lang="en-US" sz="1400" dirty="0"/>
                        <a:t> grade</a:t>
                      </a:r>
                    </a:p>
                  </a:txBody>
                  <a:tcPr anchor="ctr"/>
                </a:tc>
                <a:extLst>
                  <a:ext uri="{0D108BD9-81ED-4DB2-BD59-A6C34878D82A}">
                    <a16:rowId xmlns:a16="http://schemas.microsoft.com/office/drawing/2014/main" val="1099833633"/>
                  </a:ext>
                </a:extLst>
              </a:tr>
              <a:tr h="372182">
                <a:tc>
                  <a:txBody>
                    <a:bodyPr/>
                    <a:lstStyle/>
                    <a:p>
                      <a:pPr algn="l"/>
                      <a:r>
                        <a:rPr kumimoji="0" lang="en-US" sz="1400" b="0" i="0" u="none" strike="noStrike" cap="none" normalizeH="0" baseline="0" dirty="0">
                          <a:ln>
                            <a:noFill/>
                          </a:ln>
                          <a:solidFill>
                            <a:schemeClr val="tx1"/>
                          </a:solidFill>
                          <a:effectLst/>
                          <a:latin typeface="+mn-lt"/>
                        </a:rPr>
                        <a:t>January 30, 2024 at 12:00 PM</a:t>
                      </a:r>
                      <a:endParaRPr lang="en-US" sz="1400" dirty="0"/>
                    </a:p>
                  </a:txBody>
                  <a:tcPr anchor="ctr"/>
                </a:tc>
                <a:tc>
                  <a:txBody>
                    <a:bodyPr/>
                    <a:lstStyle/>
                    <a:p>
                      <a:pPr algn="l"/>
                      <a:r>
                        <a:rPr lang="en-US" sz="1400" b="0" dirty="0"/>
                        <a:t>Paying for College</a:t>
                      </a:r>
                    </a:p>
                  </a:txBody>
                  <a:tcPr anchor="ctr"/>
                </a:tc>
                <a:tc>
                  <a:txBody>
                    <a:bodyPr/>
                    <a:lstStyle/>
                    <a:p>
                      <a:pPr marL="0" marR="0" lvl="0" indent="0" algn="l" defTabSz="1217894" rtl="0" eaLnBrk="1" fontAlgn="auto" latinLnBrk="0" hangingPunct="1">
                        <a:lnSpc>
                          <a:spcPct val="100000"/>
                        </a:lnSpc>
                        <a:spcBef>
                          <a:spcPts val="0"/>
                        </a:spcBef>
                        <a:spcAft>
                          <a:spcPts val="0"/>
                        </a:spcAft>
                        <a:buClrTx/>
                        <a:buSzTx/>
                        <a:buFontTx/>
                        <a:buNone/>
                        <a:tabLst/>
                        <a:defRPr/>
                      </a:pPr>
                      <a:r>
                        <a:rPr lang="en-US" sz="1400" dirty="0"/>
                        <a:t>9</a:t>
                      </a:r>
                      <a:r>
                        <a:rPr lang="en-US" sz="1400" baseline="30000" dirty="0"/>
                        <a:t>th</a:t>
                      </a:r>
                      <a:r>
                        <a:rPr lang="en-US" sz="1400" dirty="0"/>
                        <a:t> – 12</a:t>
                      </a:r>
                      <a:r>
                        <a:rPr lang="en-US" sz="1400" baseline="30000" dirty="0"/>
                        <a:t>th</a:t>
                      </a:r>
                      <a:r>
                        <a:rPr lang="en-US" sz="1400" dirty="0"/>
                        <a:t> grade</a:t>
                      </a:r>
                    </a:p>
                  </a:txBody>
                  <a:tcPr anchor="ctr"/>
                </a:tc>
                <a:extLst>
                  <a:ext uri="{0D108BD9-81ED-4DB2-BD59-A6C34878D82A}">
                    <a16:rowId xmlns:a16="http://schemas.microsoft.com/office/drawing/2014/main" val="4109807726"/>
                  </a:ext>
                </a:extLst>
              </a:tr>
              <a:tr h="372182">
                <a:tc>
                  <a:txBody>
                    <a:bodyPr/>
                    <a:lstStyle/>
                    <a:p>
                      <a:pPr algn="l"/>
                      <a:r>
                        <a:rPr kumimoji="0" lang="en-US" sz="1400" b="0" i="0" u="none" strike="noStrike" cap="none" normalizeH="0" baseline="0" dirty="0">
                          <a:ln>
                            <a:noFill/>
                          </a:ln>
                          <a:solidFill>
                            <a:schemeClr val="tx1"/>
                          </a:solidFill>
                          <a:effectLst/>
                          <a:latin typeface="+mn-lt"/>
                        </a:rPr>
                        <a:t>March 6, 2024 at 12:00 PM</a:t>
                      </a:r>
                      <a:endParaRPr lang="en-US" sz="1400" dirty="0"/>
                    </a:p>
                  </a:txBody>
                  <a:tcPr anchor="ctr"/>
                </a:tc>
                <a:tc>
                  <a:txBody>
                    <a:bodyPr/>
                    <a:lstStyle/>
                    <a:p>
                      <a:pPr algn="l"/>
                      <a:r>
                        <a:rPr kumimoji="0" lang="en-US" sz="1400" b="0" i="0" u="none" strike="noStrike" cap="none" normalizeH="0" baseline="0" dirty="0">
                          <a:ln>
                            <a:noFill/>
                          </a:ln>
                          <a:solidFill>
                            <a:schemeClr val="tx1"/>
                          </a:solidFill>
                          <a:effectLst/>
                          <a:latin typeface="+mn-lt"/>
                        </a:rPr>
                        <a:t>SAT &amp; ACT: Which is Right for My Child?</a:t>
                      </a:r>
                      <a:endParaRPr lang="en-US" sz="1400" b="0" dirty="0"/>
                    </a:p>
                  </a:txBody>
                  <a:tcPr anchor="ctr"/>
                </a:tc>
                <a:tc>
                  <a:txBody>
                    <a:bodyPr/>
                    <a:lstStyle/>
                    <a:p>
                      <a:pPr marL="0" marR="0" lvl="0" indent="0" algn="l" defTabSz="1217894" rtl="0" eaLnBrk="1" fontAlgn="auto" latinLnBrk="0" hangingPunct="1">
                        <a:lnSpc>
                          <a:spcPct val="100000"/>
                        </a:lnSpc>
                        <a:spcBef>
                          <a:spcPts val="0"/>
                        </a:spcBef>
                        <a:spcAft>
                          <a:spcPts val="0"/>
                        </a:spcAft>
                        <a:buClrTx/>
                        <a:buSzTx/>
                        <a:buFontTx/>
                        <a:buNone/>
                        <a:tabLst/>
                        <a:defRPr/>
                      </a:pPr>
                      <a:r>
                        <a:rPr lang="en-US" sz="1400" dirty="0"/>
                        <a:t>9</a:t>
                      </a:r>
                      <a:r>
                        <a:rPr lang="en-US" sz="1400" baseline="30000" dirty="0"/>
                        <a:t>th</a:t>
                      </a:r>
                      <a:r>
                        <a:rPr lang="en-US" sz="1400" dirty="0"/>
                        <a:t> – 12</a:t>
                      </a:r>
                      <a:r>
                        <a:rPr lang="en-US" sz="1400" baseline="30000" dirty="0"/>
                        <a:t>th</a:t>
                      </a:r>
                      <a:r>
                        <a:rPr lang="en-US" sz="1400" dirty="0"/>
                        <a:t> grade</a:t>
                      </a:r>
                    </a:p>
                  </a:txBody>
                  <a:tcPr anchor="ctr"/>
                </a:tc>
                <a:extLst>
                  <a:ext uri="{0D108BD9-81ED-4DB2-BD59-A6C34878D82A}">
                    <a16:rowId xmlns:a16="http://schemas.microsoft.com/office/drawing/2014/main" val="4274554498"/>
                  </a:ext>
                </a:extLst>
              </a:tr>
              <a:tr h="372182">
                <a:tc>
                  <a:txBody>
                    <a:bodyPr/>
                    <a:lstStyle/>
                    <a:p>
                      <a:pPr algn="l"/>
                      <a:r>
                        <a:rPr kumimoji="0" lang="en-US" sz="1400" b="0" i="0" u="none" strike="noStrike" cap="none" normalizeH="0" baseline="0" dirty="0">
                          <a:ln>
                            <a:noFill/>
                          </a:ln>
                          <a:solidFill>
                            <a:schemeClr val="tx1"/>
                          </a:solidFill>
                          <a:effectLst/>
                          <a:latin typeface="+mn-lt"/>
                        </a:rPr>
                        <a:t>April 3, 2024 at 12:00 PM</a:t>
                      </a:r>
                      <a:endParaRPr lang="en-US" sz="1400" dirty="0">
                        <a:latin typeface="+mn-lt"/>
                      </a:endParaRPr>
                    </a:p>
                  </a:txBody>
                  <a:tcPr anchor="ctr"/>
                </a:tc>
                <a:tc>
                  <a:txBody>
                    <a:bodyPr/>
                    <a:lstStyle/>
                    <a:p>
                      <a:pPr algn="l"/>
                      <a:r>
                        <a:rPr kumimoji="0" lang="en-US" sz="1400" b="0" i="0" u="none" strike="noStrike" cap="none" normalizeH="0" baseline="0" dirty="0">
                          <a:ln>
                            <a:noFill/>
                          </a:ln>
                          <a:solidFill>
                            <a:schemeClr val="tx1"/>
                          </a:solidFill>
                          <a:effectLst/>
                          <a:latin typeface="+mn-lt"/>
                        </a:rPr>
                        <a:t>New Era of Digital Exams: Changes to the SAT, ACT, and More</a:t>
                      </a:r>
                      <a:endParaRPr lang="en-US" sz="1400" b="0" dirty="0"/>
                    </a:p>
                  </a:txBody>
                  <a:tcPr anchor="ctr"/>
                </a:tc>
                <a:tc>
                  <a:txBody>
                    <a:bodyPr/>
                    <a:lstStyle/>
                    <a:p>
                      <a:pPr algn="l"/>
                      <a:r>
                        <a:rPr lang="en-US" sz="1400" dirty="0"/>
                        <a:t>9</a:t>
                      </a:r>
                      <a:r>
                        <a:rPr lang="en-US" sz="1400" baseline="30000" dirty="0"/>
                        <a:t>th</a:t>
                      </a:r>
                      <a:r>
                        <a:rPr lang="en-US" sz="1400" dirty="0"/>
                        <a:t> – 12</a:t>
                      </a:r>
                      <a:r>
                        <a:rPr lang="en-US" sz="1400" baseline="30000" dirty="0"/>
                        <a:t>th</a:t>
                      </a:r>
                      <a:r>
                        <a:rPr lang="en-US" sz="1400" dirty="0"/>
                        <a:t> grade</a:t>
                      </a:r>
                    </a:p>
                  </a:txBody>
                  <a:tcPr anchor="ctr"/>
                </a:tc>
                <a:extLst>
                  <a:ext uri="{0D108BD9-81ED-4DB2-BD59-A6C34878D82A}">
                    <a16:rowId xmlns:a16="http://schemas.microsoft.com/office/drawing/2014/main" val="3299249002"/>
                  </a:ext>
                </a:extLst>
              </a:tr>
              <a:tr h="372182">
                <a:tc>
                  <a:txBody>
                    <a:bodyPr/>
                    <a:lstStyle/>
                    <a:p>
                      <a:pPr algn="l"/>
                      <a:r>
                        <a:rPr kumimoji="0" lang="en-US" sz="1400" b="0" i="0" u="none" strike="noStrike" cap="none" normalizeH="0" baseline="0" dirty="0">
                          <a:ln>
                            <a:noFill/>
                          </a:ln>
                          <a:solidFill>
                            <a:schemeClr val="tx1"/>
                          </a:solidFill>
                          <a:effectLst/>
                          <a:latin typeface="+mn-lt"/>
                          <a:cs typeface="+mn-cs"/>
                        </a:rPr>
                        <a:t>May 21, 2024 at 3:00 PM</a:t>
                      </a:r>
                      <a:endParaRPr lang="en-US" sz="1400" dirty="0">
                        <a:latin typeface="+mn-lt"/>
                      </a:endParaRPr>
                    </a:p>
                  </a:txBody>
                  <a:tcPr anchor="ctr"/>
                </a:tc>
                <a:tc>
                  <a:txBody>
                    <a:bodyPr/>
                    <a:lstStyle/>
                    <a:p>
                      <a:pPr algn="l"/>
                      <a:r>
                        <a:rPr kumimoji="0" lang="en-US" sz="1400" b="0" i="0" u="none" strike="noStrike" cap="none" normalizeH="0" baseline="0" dirty="0">
                          <a:ln>
                            <a:noFill/>
                          </a:ln>
                          <a:solidFill>
                            <a:schemeClr val="tx1"/>
                          </a:solidFill>
                          <a:effectLst/>
                          <a:latin typeface="+mn-lt"/>
                        </a:rPr>
                        <a:t>Selecting Best Fit Colleges</a:t>
                      </a:r>
                      <a:endParaRPr lang="en-US" sz="1400" b="0" dirty="0"/>
                    </a:p>
                  </a:txBody>
                  <a:tcPr anchor="ctr"/>
                </a:tc>
                <a:tc>
                  <a:txBody>
                    <a:bodyPr/>
                    <a:lstStyle/>
                    <a:p>
                      <a:pPr algn="l"/>
                      <a:r>
                        <a:rPr lang="en-US" sz="1400" dirty="0"/>
                        <a:t>11</a:t>
                      </a:r>
                      <a:r>
                        <a:rPr lang="en-US" sz="1400" baseline="30000" dirty="0"/>
                        <a:t>th</a:t>
                      </a:r>
                      <a:r>
                        <a:rPr lang="en-US" sz="1400" dirty="0"/>
                        <a:t> grade</a:t>
                      </a:r>
                    </a:p>
                  </a:txBody>
                  <a:tcPr anchor="ctr"/>
                </a:tc>
                <a:extLst>
                  <a:ext uri="{0D108BD9-81ED-4DB2-BD59-A6C34878D82A}">
                    <a16:rowId xmlns:a16="http://schemas.microsoft.com/office/drawing/2014/main" val="2194596218"/>
                  </a:ext>
                </a:extLst>
              </a:tr>
              <a:tr h="372182">
                <a:tc>
                  <a:txBody>
                    <a:bodyPr/>
                    <a:lstStyle/>
                    <a:p>
                      <a:pPr algn="l"/>
                      <a:r>
                        <a:rPr kumimoji="0" lang="en-US" sz="1400" b="0" i="0" u="none" strike="noStrike" cap="none" normalizeH="0" baseline="0" dirty="0">
                          <a:ln>
                            <a:noFill/>
                          </a:ln>
                          <a:solidFill>
                            <a:schemeClr val="tx1"/>
                          </a:solidFill>
                          <a:effectLst/>
                          <a:latin typeface="+mn-lt"/>
                        </a:rPr>
                        <a:t>June 13, 2024 at 12:30 PM</a:t>
                      </a:r>
                      <a:endParaRPr lang="en-US" sz="1400" dirty="0">
                        <a:latin typeface="+mn-lt"/>
                      </a:endParaRPr>
                    </a:p>
                  </a:txBody>
                  <a:tcPr anchor="ctr"/>
                </a:tc>
                <a:tc>
                  <a:txBody>
                    <a:bodyPr/>
                    <a:lstStyle/>
                    <a:p>
                      <a:pPr algn="l"/>
                      <a:r>
                        <a:rPr kumimoji="0" lang="en-US" sz="1400" b="0" i="0" u="none" strike="noStrike" cap="none" normalizeH="0" baseline="0" dirty="0">
                          <a:ln>
                            <a:noFill/>
                          </a:ln>
                          <a:solidFill>
                            <a:schemeClr val="tx1"/>
                          </a:solidFill>
                          <a:effectLst/>
                          <a:latin typeface="+mn-lt"/>
                        </a:rPr>
                        <a:t>The Successful Transition to College</a:t>
                      </a:r>
                      <a:endParaRPr lang="en-US" sz="1400" b="0" dirty="0"/>
                    </a:p>
                  </a:txBody>
                  <a:tcPr anchor="ctr"/>
                </a:tc>
                <a:tc>
                  <a:txBody>
                    <a:bodyPr/>
                    <a:lstStyle/>
                    <a:p>
                      <a:pPr algn="l"/>
                      <a:r>
                        <a:rPr lang="en-US" sz="1400" dirty="0"/>
                        <a:t>12</a:t>
                      </a:r>
                      <a:r>
                        <a:rPr lang="en-US" sz="1400" baseline="30000" dirty="0"/>
                        <a:t>th</a:t>
                      </a:r>
                      <a:r>
                        <a:rPr lang="en-US" sz="1400" dirty="0"/>
                        <a:t> grade</a:t>
                      </a:r>
                    </a:p>
                  </a:txBody>
                  <a:tcPr anchor="ctr"/>
                </a:tc>
                <a:extLst>
                  <a:ext uri="{0D108BD9-81ED-4DB2-BD59-A6C34878D82A}">
                    <a16:rowId xmlns:a16="http://schemas.microsoft.com/office/drawing/2014/main" val="569021948"/>
                  </a:ext>
                </a:extLst>
              </a:tr>
              <a:tr h="372182">
                <a:tc>
                  <a:txBody>
                    <a:bodyPr/>
                    <a:lstStyle/>
                    <a:p>
                      <a:pPr algn="l"/>
                      <a:r>
                        <a:rPr lang="en-US" sz="1400" b="0" dirty="0">
                          <a:solidFill>
                            <a:schemeClr val="tx1"/>
                          </a:solidFill>
                          <a:cs typeface="Calibri" pitchFamily="34" charset="0"/>
                        </a:rPr>
                        <a:t>July 10, 2024</a:t>
                      </a:r>
                      <a:r>
                        <a:rPr lang="en-US" sz="1400" b="0" baseline="0" dirty="0">
                          <a:solidFill>
                            <a:schemeClr val="tx1"/>
                          </a:solidFill>
                          <a:cs typeface="Calibri" pitchFamily="34" charset="0"/>
                        </a:rPr>
                        <a:t> at 7:00 PM</a:t>
                      </a:r>
                      <a:endParaRPr lang="en-US" sz="1400" dirty="0">
                        <a:latin typeface="+mn-lt"/>
                      </a:endParaRPr>
                    </a:p>
                  </a:txBody>
                  <a:tcPr anchor="ctr"/>
                </a:tc>
                <a:tc>
                  <a:txBody>
                    <a:bodyPr/>
                    <a:lstStyle/>
                    <a:p>
                      <a:pPr algn="l"/>
                      <a:r>
                        <a:rPr kumimoji="0" lang="en-US" sz="1400" b="0" i="0" u="none" strike="noStrike" cap="none" normalizeH="0" baseline="0" dirty="0">
                          <a:ln>
                            <a:noFill/>
                          </a:ln>
                          <a:solidFill>
                            <a:schemeClr val="tx1"/>
                          </a:solidFill>
                          <a:effectLst/>
                          <a:latin typeface="+mn-lt"/>
                        </a:rPr>
                        <a:t>Writing Your Best College Essay</a:t>
                      </a:r>
                      <a:endParaRPr lang="en-US" sz="1400" b="0" dirty="0"/>
                    </a:p>
                  </a:txBody>
                  <a:tcPr anchor="ctr"/>
                </a:tc>
                <a:tc>
                  <a:txBody>
                    <a:bodyPr/>
                    <a:lstStyle/>
                    <a:p>
                      <a:pPr algn="l"/>
                      <a:r>
                        <a:rPr lang="en-US" sz="1400" dirty="0"/>
                        <a:t>12</a:t>
                      </a:r>
                      <a:r>
                        <a:rPr lang="en-US" sz="1400" baseline="30000" dirty="0"/>
                        <a:t>th</a:t>
                      </a:r>
                      <a:r>
                        <a:rPr lang="en-US" sz="1400" dirty="0"/>
                        <a:t> grade</a:t>
                      </a:r>
                    </a:p>
                  </a:txBody>
                  <a:tcPr anchor="ctr"/>
                </a:tc>
                <a:extLst>
                  <a:ext uri="{0D108BD9-81ED-4DB2-BD59-A6C34878D82A}">
                    <a16:rowId xmlns:a16="http://schemas.microsoft.com/office/drawing/2014/main" val="4184038276"/>
                  </a:ext>
                </a:extLst>
              </a:tr>
              <a:tr h="372182">
                <a:tc>
                  <a:txBody>
                    <a:bodyPr/>
                    <a:lstStyle/>
                    <a:p>
                      <a:pPr algn="l"/>
                      <a:r>
                        <a:rPr lang="en-US" sz="1400" b="0" baseline="0" dirty="0">
                          <a:solidFill>
                            <a:schemeClr val="tx1"/>
                          </a:solidFill>
                          <a:cs typeface="Calibri" pitchFamily="34" charset="0"/>
                        </a:rPr>
                        <a:t>July 16, 2024 at 12:00 PM</a:t>
                      </a:r>
                      <a:endParaRPr lang="en-US" sz="1400" dirty="0">
                        <a:latin typeface="+mn-lt"/>
                      </a:endParaRPr>
                    </a:p>
                  </a:txBody>
                  <a:tcPr anchor="ctr"/>
                </a:tc>
                <a:tc>
                  <a:txBody>
                    <a:bodyPr/>
                    <a:lstStyle/>
                    <a:p>
                      <a:pPr algn="l"/>
                      <a:r>
                        <a:rPr lang="en-US" sz="1400" b="0" baseline="0" dirty="0">
                          <a:solidFill>
                            <a:schemeClr val="tx1"/>
                          </a:solidFill>
                          <a:cs typeface="Calibri" pitchFamily="34" charset="0"/>
                        </a:rPr>
                        <a:t>College Admissions Tests: When and How to Start</a:t>
                      </a:r>
                      <a:endParaRPr lang="en-US" sz="1400" b="0" dirty="0"/>
                    </a:p>
                  </a:txBody>
                  <a:tcPr anchor="ctr"/>
                </a:tc>
                <a:tc>
                  <a:txBody>
                    <a:bodyPr/>
                    <a:lstStyle/>
                    <a:p>
                      <a:pPr marL="0" marR="0" lvl="0" indent="0" algn="l" defTabSz="1217894" rtl="0" eaLnBrk="1" fontAlgn="auto" latinLnBrk="0" hangingPunct="1">
                        <a:lnSpc>
                          <a:spcPct val="100000"/>
                        </a:lnSpc>
                        <a:spcBef>
                          <a:spcPts val="0"/>
                        </a:spcBef>
                        <a:spcAft>
                          <a:spcPts val="0"/>
                        </a:spcAft>
                        <a:buClrTx/>
                        <a:buSzTx/>
                        <a:buFontTx/>
                        <a:buNone/>
                        <a:tabLst/>
                        <a:defRPr/>
                      </a:pPr>
                      <a:r>
                        <a:rPr lang="en-US" sz="1400" dirty="0"/>
                        <a:t>9</a:t>
                      </a:r>
                      <a:r>
                        <a:rPr lang="en-US" sz="1400" baseline="30000" dirty="0"/>
                        <a:t>th</a:t>
                      </a:r>
                      <a:r>
                        <a:rPr lang="en-US" sz="1400" dirty="0"/>
                        <a:t> – 12</a:t>
                      </a:r>
                      <a:r>
                        <a:rPr lang="en-US" sz="1400" baseline="30000" dirty="0"/>
                        <a:t>th</a:t>
                      </a:r>
                      <a:r>
                        <a:rPr lang="en-US" sz="1400" dirty="0"/>
                        <a:t> grade</a:t>
                      </a:r>
                    </a:p>
                  </a:txBody>
                  <a:tcPr anchor="ctr"/>
                </a:tc>
                <a:extLst>
                  <a:ext uri="{0D108BD9-81ED-4DB2-BD59-A6C34878D82A}">
                    <a16:rowId xmlns:a16="http://schemas.microsoft.com/office/drawing/2014/main" val="2920087413"/>
                  </a:ext>
                </a:extLst>
              </a:tr>
            </a:tbl>
          </a:graphicData>
        </a:graphic>
      </p:graphicFrame>
    </p:spTree>
    <p:extLst>
      <p:ext uri="{BB962C8B-B14F-4D97-AF65-F5344CB8AC3E}">
        <p14:creationId xmlns:p14="http://schemas.microsoft.com/office/powerpoint/2010/main" val="26368542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1C7DD9C-DB66-16FB-82E8-7E6628EB19E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7236" t="15475" r="16017"/>
          <a:stretch/>
        </p:blipFill>
        <p:spPr>
          <a:xfrm>
            <a:off x="-3139" y="3849"/>
            <a:ext cx="5689871" cy="6850303"/>
          </a:xfrm>
          <a:prstGeom prst="rect">
            <a:avLst/>
          </a:prstGeom>
        </p:spPr>
      </p:pic>
      <p:sp>
        <p:nvSpPr>
          <p:cNvPr id="4" name="object 7">
            <a:extLst>
              <a:ext uri="{FF2B5EF4-FFF2-40B4-BE49-F238E27FC236}">
                <a16:creationId xmlns:a16="http://schemas.microsoft.com/office/drawing/2014/main" id="{4C5151C1-BF16-0B1F-D92A-1B58741AE5E2}"/>
              </a:ext>
            </a:extLst>
          </p:cNvPr>
          <p:cNvSpPr txBox="1">
            <a:spLocks/>
          </p:cNvSpPr>
          <p:nvPr/>
        </p:nvSpPr>
        <p:spPr>
          <a:xfrm>
            <a:off x="6361324" y="1590215"/>
            <a:ext cx="5245342" cy="432636"/>
          </a:xfrm>
          <a:prstGeom prst="rect">
            <a:avLst/>
          </a:prstGeom>
          <a:noFill/>
        </p:spPr>
        <p:txBody>
          <a:bodyPr vert="horz" wrap="square" lIns="0" tIns="21988" rIns="0" bIns="0" rtlCol="0" anchor="b">
            <a:spAutoFit/>
          </a:bodyPr>
          <a:lstStyle>
            <a:lvl1pPr algn="l" defTabSz="2009394" rtl="0" eaLnBrk="1" latinLnBrk="0" hangingPunct="1">
              <a:lnSpc>
                <a:spcPct val="80000"/>
              </a:lnSpc>
              <a:spcBef>
                <a:spcPct val="0"/>
              </a:spcBef>
              <a:buNone/>
              <a:defRPr sz="4615" b="1" i="0" kern="1200" cap="none" baseline="0">
                <a:solidFill>
                  <a:srgbClr val="94D6E4"/>
                </a:solidFill>
                <a:latin typeface="Arial"/>
                <a:ea typeface="+mj-ea"/>
                <a:cs typeface="Arial"/>
              </a:defRPr>
            </a:lvl1pPr>
          </a:lstStyle>
          <a:p>
            <a:pPr marL="16915" defTabSz="1217894">
              <a:lnSpc>
                <a:spcPct val="100000"/>
              </a:lnSpc>
              <a:spcBef>
                <a:spcPts val="173"/>
              </a:spcBef>
            </a:pPr>
            <a:r>
              <a:rPr lang="en-US" sz="2667" spc="-13" dirty="0">
                <a:solidFill>
                  <a:srgbClr val="FFFFFF"/>
                </a:solidFill>
                <a:sym typeface="Calibri"/>
              </a:rPr>
              <a:t>Preparing for College </a:t>
            </a:r>
            <a:r>
              <a:rPr lang="en-US" sz="2667" spc="-13" dirty="0">
                <a:solidFill>
                  <a:srgbClr val="5EC6C1">
                    <a:lumMod val="60000"/>
                    <a:lumOff val="40000"/>
                  </a:srgbClr>
                </a:solidFill>
                <a:sym typeface="Calibri"/>
              </a:rPr>
              <a:t>Early On</a:t>
            </a:r>
            <a:endParaRPr lang="en-US" sz="2667" dirty="0">
              <a:solidFill>
                <a:srgbClr val="5EC6C1">
                  <a:lumMod val="60000"/>
                  <a:lumOff val="40000"/>
                </a:srgbClr>
              </a:solidFill>
              <a:sym typeface="Calibri"/>
            </a:endParaRPr>
          </a:p>
        </p:txBody>
      </p:sp>
      <p:sp>
        <p:nvSpPr>
          <p:cNvPr id="5" name="object 8">
            <a:extLst>
              <a:ext uri="{FF2B5EF4-FFF2-40B4-BE49-F238E27FC236}">
                <a16:creationId xmlns:a16="http://schemas.microsoft.com/office/drawing/2014/main" id="{6F39BA0E-CBF1-7BD9-65CE-D25DE20B9C45}"/>
              </a:ext>
            </a:extLst>
          </p:cNvPr>
          <p:cNvSpPr txBox="1"/>
          <p:nvPr/>
        </p:nvSpPr>
        <p:spPr>
          <a:xfrm>
            <a:off x="6361323" y="2404383"/>
            <a:ext cx="5241556" cy="2909787"/>
          </a:xfrm>
          <a:prstGeom prst="rect">
            <a:avLst/>
          </a:prstGeom>
        </p:spPr>
        <p:txBody>
          <a:bodyPr vert="horz" wrap="square" lIns="0" tIns="80343" rIns="0" bIns="0" rtlCol="0">
            <a:spAutoFit/>
          </a:bodyPr>
          <a:lstStyle/>
          <a:p>
            <a:pPr marL="16915" defTabSz="277109" hangingPunct="0">
              <a:spcBef>
                <a:spcPts val="633"/>
              </a:spcBef>
            </a:pPr>
            <a:r>
              <a:rPr lang="en-US" sz="1798" b="1" kern="0" dirty="0">
                <a:solidFill>
                  <a:srgbClr val="5EC6C1">
                    <a:lumMod val="60000"/>
                    <a:lumOff val="40000"/>
                  </a:srgbClr>
                </a:solidFill>
                <a:latin typeface="Arial"/>
                <a:cs typeface="Arial"/>
                <a:sym typeface="Calibri"/>
              </a:rPr>
              <a:t>9th – 10th Grade</a:t>
            </a:r>
          </a:p>
          <a:p>
            <a:pPr marL="223281" marR="6766" indent="-207211" defTabSz="277109" hangingPunct="0">
              <a:lnSpc>
                <a:spcPts val="1812"/>
              </a:lnSpc>
              <a:spcBef>
                <a:spcPts val="1091"/>
              </a:spcBef>
              <a:buClr>
                <a:srgbClr val="5EC6C1">
                  <a:lumMod val="60000"/>
                  <a:lumOff val="40000"/>
                </a:srgbClr>
              </a:buClr>
              <a:buFont typeface="Wingdings"/>
              <a:buChar char=""/>
              <a:tabLst>
                <a:tab pos="224126" algn="l"/>
              </a:tabLst>
            </a:pPr>
            <a:r>
              <a:rPr lang="en-US" sz="1532" kern="0" dirty="0">
                <a:solidFill>
                  <a:srgbClr val="FFFFFF"/>
                </a:solidFill>
                <a:latin typeface="Arial"/>
                <a:cs typeface="Arial"/>
                <a:sym typeface="Calibri"/>
              </a:rPr>
              <a:t>Meet with Bright Horizons College Coach advisors to discuss academic and extracurricular opportunities during high school, and plan ahead for paying for college</a:t>
            </a:r>
          </a:p>
          <a:p>
            <a:pPr marL="223281" marR="6766" indent="-207211" defTabSz="277109" hangingPunct="0">
              <a:lnSpc>
                <a:spcPts val="1812"/>
              </a:lnSpc>
              <a:spcBef>
                <a:spcPts val="1091"/>
              </a:spcBef>
              <a:buClr>
                <a:srgbClr val="5EC6C1">
                  <a:lumMod val="60000"/>
                  <a:lumOff val="40000"/>
                </a:srgbClr>
              </a:buClr>
              <a:buFont typeface="Wingdings"/>
              <a:buChar char=""/>
              <a:tabLst>
                <a:tab pos="224126" algn="l"/>
              </a:tabLst>
            </a:pPr>
            <a:r>
              <a:rPr lang="en-US" sz="1532" kern="0" dirty="0">
                <a:solidFill>
                  <a:srgbClr val="FFFFFF"/>
                </a:solidFill>
                <a:latin typeface="Arial"/>
                <a:cs typeface="Arial"/>
                <a:sym typeface="Calibri"/>
              </a:rPr>
              <a:t>Meet with school counselors annually to discuss the following year course selection </a:t>
            </a:r>
          </a:p>
          <a:p>
            <a:pPr marL="223281" marR="6766" indent="-207211" defTabSz="277109" hangingPunct="0">
              <a:lnSpc>
                <a:spcPts val="1812"/>
              </a:lnSpc>
              <a:spcBef>
                <a:spcPts val="1091"/>
              </a:spcBef>
              <a:buClr>
                <a:srgbClr val="5EC6C1">
                  <a:lumMod val="60000"/>
                  <a:lumOff val="40000"/>
                </a:srgbClr>
              </a:buClr>
              <a:buFont typeface="Wingdings"/>
              <a:buChar char=""/>
              <a:tabLst>
                <a:tab pos="224126" algn="l"/>
              </a:tabLst>
            </a:pPr>
            <a:r>
              <a:rPr lang="en-US" sz="1532" kern="0" dirty="0">
                <a:solidFill>
                  <a:srgbClr val="FFFFFF"/>
                </a:solidFill>
                <a:latin typeface="Arial"/>
                <a:cs typeface="Arial"/>
                <a:sym typeface="Calibri"/>
              </a:rPr>
              <a:t>Explore interests or hobbies for summer </a:t>
            </a:r>
          </a:p>
          <a:p>
            <a:pPr marL="223281" marR="6766" indent="-207211" defTabSz="277109" hangingPunct="0">
              <a:lnSpc>
                <a:spcPts val="1812"/>
              </a:lnSpc>
              <a:spcBef>
                <a:spcPts val="1091"/>
              </a:spcBef>
              <a:buClr>
                <a:srgbClr val="5EC6C1">
                  <a:lumMod val="60000"/>
                  <a:lumOff val="40000"/>
                </a:srgbClr>
              </a:buClr>
              <a:buFont typeface="Wingdings"/>
              <a:buChar char=""/>
              <a:tabLst>
                <a:tab pos="224126" algn="l"/>
              </a:tabLst>
            </a:pPr>
            <a:r>
              <a:rPr lang="en-US" sz="1532" kern="0" dirty="0">
                <a:solidFill>
                  <a:srgbClr val="FFFFFF"/>
                </a:solidFill>
                <a:latin typeface="Arial"/>
                <a:cs typeface="Arial"/>
                <a:sym typeface="Calibri"/>
              </a:rPr>
              <a:t>Read!</a:t>
            </a:r>
          </a:p>
          <a:p>
            <a:pPr marL="223281" marR="6766" indent="-207211" defTabSz="277109" hangingPunct="0">
              <a:lnSpc>
                <a:spcPts val="1812"/>
              </a:lnSpc>
              <a:spcBef>
                <a:spcPts val="1091"/>
              </a:spcBef>
              <a:buClr>
                <a:srgbClr val="5EC6C1">
                  <a:lumMod val="60000"/>
                  <a:lumOff val="40000"/>
                </a:srgbClr>
              </a:buClr>
              <a:buFont typeface="Wingdings"/>
              <a:buChar char=""/>
              <a:tabLst>
                <a:tab pos="224126" algn="l"/>
              </a:tabLst>
            </a:pPr>
            <a:r>
              <a:rPr lang="en-US" sz="1532" kern="0" dirty="0">
                <a:solidFill>
                  <a:srgbClr val="FFFFFF"/>
                </a:solidFill>
                <a:latin typeface="Arial"/>
                <a:cs typeface="Arial"/>
                <a:sym typeface="Calibri"/>
              </a:rPr>
              <a:t>Prepare for and take AP/IB exams (if applicable) </a:t>
            </a:r>
          </a:p>
        </p:txBody>
      </p:sp>
      <p:sp>
        <p:nvSpPr>
          <p:cNvPr id="6" name="Rectangle 5">
            <a:extLst>
              <a:ext uri="{FF2B5EF4-FFF2-40B4-BE49-F238E27FC236}">
                <a16:creationId xmlns:a16="http://schemas.microsoft.com/office/drawing/2014/main" id="{E806850E-1388-A481-00AA-F8D47E2135A7}"/>
              </a:ext>
            </a:extLst>
          </p:cNvPr>
          <p:cNvSpPr/>
          <p:nvPr/>
        </p:nvSpPr>
        <p:spPr>
          <a:xfrm>
            <a:off x="6361323" y="1399001"/>
            <a:ext cx="2549757" cy="12190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7845" hangingPunct="0"/>
            <a:endParaRPr lang="en-US" sz="2397" kern="0" dirty="0">
              <a:solidFill>
                <a:srgbClr val="95D7E5"/>
              </a:solidFill>
              <a:latin typeface="Arial"/>
              <a:sym typeface="Calibri"/>
            </a:endParaRPr>
          </a:p>
        </p:txBody>
      </p:sp>
    </p:spTree>
    <p:extLst>
      <p:ext uri="{BB962C8B-B14F-4D97-AF65-F5344CB8AC3E}">
        <p14:creationId xmlns:p14="http://schemas.microsoft.com/office/powerpoint/2010/main" val="7431469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707492" y="2205012"/>
            <a:ext cx="5064573" cy="992323"/>
          </a:xfrm>
          <a:prstGeom prst="rect">
            <a:avLst/>
          </a:prstGeom>
          <a:noFill/>
        </p:spPr>
        <p:txBody>
          <a:bodyPr wrap="square" rtlCol="0">
            <a:spAutoFit/>
          </a:bodyPr>
          <a:lstStyle/>
          <a:p>
            <a:pPr marL="228355" indent="-228355" defTabSz="277109" hangingPunct="0">
              <a:spcBef>
                <a:spcPts val="364"/>
              </a:spcBef>
              <a:buClr>
                <a:srgbClr val="5EC6C1">
                  <a:lumMod val="60000"/>
                  <a:lumOff val="40000"/>
                </a:srgbClr>
              </a:buClr>
              <a:buFont typeface="Wingdings" panose="05000000000000000000" pitchFamily="2" charset="2"/>
              <a:buChar char="§"/>
            </a:pPr>
            <a:r>
              <a:rPr lang="en-US" sz="1212" kern="0" dirty="0">
                <a:solidFill>
                  <a:srgbClr val="FFFFFF"/>
                </a:solidFill>
                <a:latin typeface="Arial"/>
                <a:cs typeface="Calibri"/>
                <a:sym typeface="Calibri"/>
              </a:rPr>
              <a:t>Update academic, extracurricular, and personal goals </a:t>
            </a:r>
          </a:p>
          <a:p>
            <a:pPr marL="228355" indent="-228355" defTabSz="277109" hangingPunct="0">
              <a:spcBef>
                <a:spcPts val="364"/>
              </a:spcBef>
              <a:buClr>
                <a:srgbClr val="5EC6C1">
                  <a:lumMod val="60000"/>
                  <a:lumOff val="40000"/>
                </a:srgbClr>
              </a:buClr>
              <a:buFont typeface="Wingdings" panose="05000000000000000000" pitchFamily="2" charset="2"/>
              <a:buChar char="§"/>
            </a:pPr>
            <a:r>
              <a:rPr lang="en-US" sz="1212" kern="0" dirty="0">
                <a:solidFill>
                  <a:srgbClr val="FFFFFF"/>
                </a:solidFill>
                <a:latin typeface="Arial"/>
                <a:cs typeface="Calibri"/>
                <a:sym typeface="Calibri"/>
              </a:rPr>
              <a:t>Strengthen extracurricular and community involvement </a:t>
            </a:r>
          </a:p>
          <a:p>
            <a:pPr marL="228355" indent="-228355" defTabSz="277109" hangingPunct="0">
              <a:spcBef>
                <a:spcPts val="364"/>
              </a:spcBef>
              <a:buClr>
                <a:srgbClr val="5EC6C1">
                  <a:lumMod val="60000"/>
                  <a:lumOff val="40000"/>
                </a:srgbClr>
              </a:buClr>
              <a:buFont typeface="Wingdings" panose="05000000000000000000" pitchFamily="2" charset="2"/>
              <a:buChar char="§"/>
            </a:pPr>
            <a:r>
              <a:rPr lang="en-US" sz="1212" kern="0" dirty="0">
                <a:solidFill>
                  <a:srgbClr val="FFFFFF"/>
                </a:solidFill>
                <a:latin typeface="Arial"/>
                <a:cs typeface="Calibri"/>
                <a:sym typeface="Calibri"/>
              </a:rPr>
              <a:t>Register for and take PSAT &amp; AP/IB exams (if applicable) </a:t>
            </a:r>
          </a:p>
          <a:p>
            <a:pPr marL="207832" indent="-207832" defTabSz="277109" hangingPunct="0">
              <a:spcBef>
                <a:spcPts val="364"/>
              </a:spcBef>
              <a:buClr>
                <a:srgbClr val="5EC6C1">
                  <a:lumMod val="60000"/>
                  <a:lumOff val="40000"/>
                </a:srgbClr>
              </a:buClr>
              <a:buFont typeface="Wingdings" panose="05000000000000000000" pitchFamily="2" charset="2"/>
              <a:buChar char="§"/>
            </a:pPr>
            <a:endParaRPr lang="en-US" sz="1212" kern="0" dirty="0">
              <a:solidFill>
                <a:srgbClr val="000000"/>
              </a:solidFill>
              <a:latin typeface="Arial"/>
              <a:cs typeface="Calibri"/>
              <a:sym typeface="Calibri"/>
            </a:endParaRPr>
          </a:p>
        </p:txBody>
      </p:sp>
      <p:sp>
        <p:nvSpPr>
          <p:cNvPr id="12" name="TextBox 11"/>
          <p:cNvSpPr txBox="1"/>
          <p:nvPr/>
        </p:nvSpPr>
        <p:spPr>
          <a:xfrm>
            <a:off x="6051519" y="2205013"/>
            <a:ext cx="5000976" cy="1230145"/>
          </a:xfrm>
          <a:prstGeom prst="rect">
            <a:avLst/>
          </a:prstGeom>
          <a:noFill/>
        </p:spPr>
        <p:txBody>
          <a:bodyPr wrap="square" rtlCol="0">
            <a:spAutoFit/>
          </a:bodyPr>
          <a:lstStyle/>
          <a:p>
            <a:pPr marL="228355" indent="-228355" defTabSz="277109" hangingPunct="0">
              <a:spcBef>
                <a:spcPts val="364"/>
              </a:spcBef>
              <a:buClr>
                <a:srgbClr val="5EC6C1">
                  <a:lumMod val="60000"/>
                  <a:lumOff val="40000"/>
                </a:srgbClr>
              </a:buClr>
              <a:buFont typeface="Wingdings" panose="05000000000000000000" pitchFamily="2" charset="2"/>
              <a:buChar char="§"/>
            </a:pPr>
            <a:r>
              <a:rPr lang="en-US" sz="1212" kern="0" dirty="0">
                <a:solidFill>
                  <a:srgbClr val="FFFFFF"/>
                </a:solidFill>
                <a:latin typeface="Arial"/>
                <a:cs typeface="Calibri"/>
                <a:sym typeface="Calibri"/>
              </a:rPr>
              <a:t>Plan for summer internships and community involvement </a:t>
            </a:r>
          </a:p>
          <a:p>
            <a:pPr marL="228355" indent="-228355" defTabSz="277109" hangingPunct="0">
              <a:spcBef>
                <a:spcPts val="364"/>
              </a:spcBef>
              <a:buClr>
                <a:srgbClr val="5EC6C1">
                  <a:lumMod val="60000"/>
                  <a:lumOff val="40000"/>
                </a:srgbClr>
              </a:buClr>
              <a:buFont typeface="Wingdings" panose="05000000000000000000" pitchFamily="2" charset="2"/>
              <a:buChar char="§"/>
            </a:pPr>
            <a:r>
              <a:rPr lang="en-US" sz="1212" kern="0" dirty="0">
                <a:solidFill>
                  <a:srgbClr val="FFFFFF"/>
                </a:solidFill>
                <a:latin typeface="Arial"/>
                <a:cs typeface="Calibri"/>
                <a:sym typeface="Calibri"/>
              </a:rPr>
              <a:t>Start researching colleges</a:t>
            </a:r>
          </a:p>
          <a:p>
            <a:pPr marL="228355" indent="-228355" defTabSz="277109" hangingPunct="0">
              <a:spcBef>
                <a:spcPts val="364"/>
              </a:spcBef>
              <a:buClr>
                <a:srgbClr val="5EC6C1">
                  <a:lumMod val="60000"/>
                  <a:lumOff val="40000"/>
                </a:srgbClr>
              </a:buClr>
              <a:buFont typeface="Wingdings" panose="05000000000000000000" pitchFamily="2" charset="2"/>
              <a:buChar char="§"/>
            </a:pPr>
            <a:r>
              <a:rPr lang="en-US" sz="1212" kern="0" dirty="0">
                <a:solidFill>
                  <a:srgbClr val="FFFFFF"/>
                </a:solidFill>
                <a:latin typeface="Arial"/>
                <a:cs typeface="Calibri"/>
                <a:sym typeface="Calibri"/>
              </a:rPr>
              <a:t>Begin to search for scholarships </a:t>
            </a:r>
          </a:p>
          <a:p>
            <a:pPr marL="228355" indent="-228355" defTabSz="277109" hangingPunct="0">
              <a:spcBef>
                <a:spcPts val="364"/>
              </a:spcBef>
              <a:buClr>
                <a:srgbClr val="5EC6C1">
                  <a:lumMod val="60000"/>
                  <a:lumOff val="40000"/>
                </a:srgbClr>
              </a:buClr>
              <a:buFont typeface="Wingdings" panose="05000000000000000000" pitchFamily="2" charset="2"/>
              <a:buChar char="§"/>
            </a:pPr>
            <a:r>
              <a:rPr lang="en-US" sz="1212" kern="0" dirty="0">
                <a:solidFill>
                  <a:srgbClr val="FFFFFF"/>
                </a:solidFill>
                <a:latin typeface="Arial"/>
                <a:cs typeface="Calibri"/>
                <a:sym typeface="Calibri"/>
              </a:rPr>
              <a:t>Meet with College Coach to plan for senior year courses </a:t>
            </a:r>
          </a:p>
          <a:p>
            <a:pPr marL="228355" indent="-228355" defTabSz="277109" hangingPunct="0">
              <a:spcBef>
                <a:spcPts val="364"/>
              </a:spcBef>
              <a:buClr>
                <a:srgbClr val="5EC6C1">
                  <a:lumMod val="60000"/>
                  <a:lumOff val="40000"/>
                </a:srgbClr>
              </a:buClr>
              <a:buFont typeface="Wingdings" panose="05000000000000000000" pitchFamily="2" charset="2"/>
              <a:buChar char="§"/>
            </a:pPr>
            <a:r>
              <a:rPr lang="en-US" sz="1212" kern="0" dirty="0">
                <a:solidFill>
                  <a:srgbClr val="FFFFFF"/>
                </a:solidFill>
                <a:latin typeface="Arial"/>
                <a:cs typeface="Calibri"/>
                <a:sym typeface="Calibri"/>
              </a:rPr>
              <a:t>Meet with College Coach to put together a plan to pay for college 	</a:t>
            </a:r>
          </a:p>
        </p:txBody>
      </p:sp>
      <p:sp>
        <p:nvSpPr>
          <p:cNvPr id="13" name="TextBox 12"/>
          <p:cNvSpPr txBox="1"/>
          <p:nvPr/>
        </p:nvSpPr>
        <p:spPr>
          <a:xfrm>
            <a:off x="707492" y="4173393"/>
            <a:ext cx="5987671" cy="1705788"/>
          </a:xfrm>
          <a:prstGeom prst="rect">
            <a:avLst/>
          </a:prstGeom>
          <a:noFill/>
        </p:spPr>
        <p:txBody>
          <a:bodyPr wrap="square" rtlCol="0">
            <a:spAutoFit/>
          </a:bodyPr>
          <a:lstStyle/>
          <a:p>
            <a:pPr marL="228355" indent="-228355" defTabSz="277109" hangingPunct="0">
              <a:spcBef>
                <a:spcPts val="364"/>
              </a:spcBef>
              <a:buClr>
                <a:srgbClr val="5EC6C1">
                  <a:lumMod val="60000"/>
                  <a:lumOff val="40000"/>
                </a:srgbClr>
              </a:buClr>
              <a:buFont typeface="Wingdings" panose="05000000000000000000" pitchFamily="2" charset="2"/>
              <a:buChar char="§"/>
            </a:pPr>
            <a:r>
              <a:rPr lang="en-US" sz="1212" kern="0" dirty="0">
                <a:solidFill>
                  <a:srgbClr val="FFFFFF"/>
                </a:solidFill>
                <a:latin typeface="Arial"/>
                <a:cs typeface="Calibri"/>
                <a:sym typeface="Calibri"/>
              </a:rPr>
              <a:t>Dedicate time for college research and build college lists </a:t>
            </a:r>
          </a:p>
          <a:p>
            <a:pPr marL="228355" indent="-228355" defTabSz="277109" hangingPunct="0">
              <a:spcBef>
                <a:spcPts val="364"/>
              </a:spcBef>
              <a:buClr>
                <a:srgbClr val="5EC6C1">
                  <a:lumMod val="60000"/>
                  <a:lumOff val="40000"/>
                </a:srgbClr>
              </a:buClr>
              <a:buFont typeface="Wingdings" panose="05000000000000000000" pitchFamily="2" charset="2"/>
              <a:buChar char="§"/>
            </a:pPr>
            <a:r>
              <a:rPr lang="en-US" sz="1212" kern="0" dirty="0">
                <a:solidFill>
                  <a:srgbClr val="FFFFFF"/>
                </a:solidFill>
                <a:latin typeface="Arial"/>
                <a:cs typeface="Calibri"/>
                <a:sym typeface="Calibri"/>
              </a:rPr>
              <a:t>Begin planning campus visits </a:t>
            </a:r>
          </a:p>
          <a:p>
            <a:pPr marL="228355" indent="-228355" defTabSz="277109" hangingPunct="0">
              <a:spcBef>
                <a:spcPts val="364"/>
              </a:spcBef>
              <a:buClr>
                <a:srgbClr val="5EC6C1">
                  <a:lumMod val="60000"/>
                  <a:lumOff val="40000"/>
                </a:srgbClr>
              </a:buClr>
              <a:buFont typeface="Wingdings" panose="05000000000000000000" pitchFamily="2" charset="2"/>
              <a:buChar char="§"/>
            </a:pPr>
            <a:r>
              <a:rPr lang="en-US" sz="1212" kern="0" dirty="0">
                <a:solidFill>
                  <a:srgbClr val="FFFFFF"/>
                </a:solidFill>
                <a:latin typeface="Arial"/>
                <a:cs typeface="Calibri"/>
                <a:sym typeface="Calibri"/>
              </a:rPr>
              <a:t>Utilize the calculator on college websites to anticipate aid eligibility </a:t>
            </a:r>
          </a:p>
          <a:p>
            <a:pPr marL="228355" indent="-228355" defTabSz="277109" hangingPunct="0">
              <a:spcBef>
                <a:spcPts val="364"/>
              </a:spcBef>
              <a:buClr>
                <a:srgbClr val="5EC6C1">
                  <a:lumMod val="60000"/>
                  <a:lumOff val="40000"/>
                </a:srgbClr>
              </a:buClr>
              <a:buFont typeface="Wingdings" panose="05000000000000000000" pitchFamily="2" charset="2"/>
              <a:buChar char="§"/>
            </a:pPr>
            <a:r>
              <a:rPr lang="en-US" sz="1212" kern="0" dirty="0">
                <a:solidFill>
                  <a:srgbClr val="FFFFFF"/>
                </a:solidFill>
                <a:latin typeface="Arial"/>
                <a:cs typeface="Calibri"/>
                <a:sym typeface="Calibri"/>
              </a:rPr>
              <a:t>Take ACT or SAT &amp; AP/IB exams (if applicable) </a:t>
            </a:r>
          </a:p>
          <a:p>
            <a:pPr marL="228355" indent="-228355" defTabSz="277109" hangingPunct="0">
              <a:spcBef>
                <a:spcPts val="364"/>
              </a:spcBef>
              <a:buClr>
                <a:srgbClr val="5EC6C1">
                  <a:lumMod val="60000"/>
                  <a:lumOff val="40000"/>
                </a:srgbClr>
              </a:buClr>
              <a:buFont typeface="Wingdings" panose="05000000000000000000" pitchFamily="2" charset="2"/>
              <a:buChar char="§"/>
            </a:pPr>
            <a:r>
              <a:rPr lang="en-US" sz="1212" kern="0" dirty="0">
                <a:solidFill>
                  <a:srgbClr val="FFFFFF"/>
                </a:solidFill>
                <a:latin typeface="Arial"/>
                <a:cs typeface="Calibri"/>
                <a:sym typeface="Calibri"/>
              </a:rPr>
              <a:t>Beat the rush – ask teachers/counselor for letters of recommendation</a:t>
            </a:r>
          </a:p>
          <a:p>
            <a:pPr defTabSz="277109" hangingPunct="0">
              <a:spcBef>
                <a:spcPts val="364"/>
              </a:spcBef>
              <a:buClr>
                <a:srgbClr val="5EC6C1">
                  <a:lumMod val="60000"/>
                  <a:lumOff val="40000"/>
                </a:srgbClr>
              </a:buClr>
            </a:pPr>
            <a:endParaRPr lang="en-US" sz="1212" kern="0" dirty="0">
              <a:solidFill>
                <a:srgbClr val="FFFFFF"/>
              </a:solidFill>
              <a:latin typeface="Arial"/>
              <a:cs typeface="Calibri"/>
              <a:sym typeface="Calibri"/>
            </a:endParaRPr>
          </a:p>
          <a:p>
            <a:pPr marL="207832" indent="-207832" defTabSz="277109" hangingPunct="0">
              <a:spcBef>
                <a:spcPts val="364"/>
              </a:spcBef>
              <a:buClr>
                <a:srgbClr val="5EC6C1">
                  <a:lumMod val="60000"/>
                  <a:lumOff val="40000"/>
                </a:srgbClr>
              </a:buClr>
              <a:buFont typeface="Wingdings" panose="05000000000000000000" pitchFamily="2" charset="2"/>
              <a:buChar char="§"/>
            </a:pPr>
            <a:endParaRPr lang="en-US" sz="1212" kern="0" dirty="0">
              <a:solidFill>
                <a:srgbClr val="FFFFFF"/>
              </a:solidFill>
              <a:latin typeface="Arial"/>
              <a:cs typeface="Calibri"/>
              <a:sym typeface="Calibri"/>
            </a:endParaRPr>
          </a:p>
        </p:txBody>
      </p:sp>
      <p:sp>
        <p:nvSpPr>
          <p:cNvPr id="14" name="TextBox 13"/>
          <p:cNvSpPr txBox="1"/>
          <p:nvPr/>
        </p:nvSpPr>
        <p:spPr>
          <a:xfrm>
            <a:off x="6105215" y="4173393"/>
            <a:ext cx="5886186" cy="1705788"/>
          </a:xfrm>
          <a:prstGeom prst="rect">
            <a:avLst/>
          </a:prstGeom>
          <a:noFill/>
        </p:spPr>
        <p:txBody>
          <a:bodyPr wrap="square" rtlCol="0">
            <a:spAutoFit/>
          </a:bodyPr>
          <a:lstStyle/>
          <a:p>
            <a:pPr marL="228355" indent="-228355" defTabSz="277109" hangingPunct="0">
              <a:spcBef>
                <a:spcPts val="364"/>
              </a:spcBef>
              <a:buClr>
                <a:srgbClr val="5EC6C1">
                  <a:lumMod val="60000"/>
                  <a:lumOff val="40000"/>
                </a:srgbClr>
              </a:buClr>
              <a:buFont typeface="Wingdings" panose="05000000000000000000" pitchFamily="2" charset="2"/>
              <a:buChar char="§"/>
            </a:pPr>
            <a:r>
              <a:rPr lang="en-US" sz="1212" kern="0" dirty="0">
                <a:solidFill>
                  <a:srgbClr val="FFFFFF"/>
                </a:solidFill>
                <a:latin typeface="Arial"/>
                <a:cs typeface="Calibri"/>
                <a:sym typeface="Calibri"/>
              </a:rPr>
              <a:t>Participate in a summer opportunity that deepens your interests </a:t>
            </a:r>
          </a:p>
          <a:p>
            <a:pPr marL="228355" indent="-228355" defTabSz="277109" hangingPunct="0">
              <a:spcBef>
                <a:spcPts val="364"/>
              </a:spcBef>
              <a:buClr>
                <a:srgbClr val="5EC6C1">
                  <a:lumMod val="60000"/>
                  <a:lumOff val="40000"/>
                </a:srgbClr>
              </a:buClr>
              <a:buFont typeface="Wingdings" panose="05000000000000000000" pitchFamily="2" charset="2"/>
              <a:buChar char="§"/>
            </a:pPr>
            <a:r>
              <a:rPr lang="en-US" sz="1212" kern="0" dirty="0">
                <a:solidFill>
                  <a:srgbClr val="FFFFFF"/>
                </a:solidFill>
                <a:latin typeface="Arial"/>
                <a:cs typeface="Calibri"/>
                <a:sym typeface="Calibri"/>
              </a:rPr>
              <a:t>Request a copy of your high school transcript and make sure it’s accurate </a:t>
            </a:r>
          </a:p>
          <a:p>
            <a:pPr marL="228355" indent="-228355" defTabSz="277109" hangingPunct="0">
              <a:spcBef>
                <a:spcPts val="364"/>
              </a:spcBef>
              <a:buClr>
                <a:srgbClr val="5EC6C1">
                  <a:lumMod val="60000"/>
                  <a:lumOff val="40000"/>
                </a:srgbClr>
              </a:buClr>
              <a:buFont typeface="Wingdings" panose="05000000000000000000" pitchFamily="2" charset="2"/>
              <a:buChar char="§"/>
            </a:pPr>
            <a:r>
              <a:rPr lang="en-US" sz="1212" kern="0" dirty="0">
                <a:solidFill>
                  <a:srgbClr val="FFFFFF"/>
                </a:solidFill>
                <a:latin typeface="Arial"/>
                <a:cs typeface="Calibri"/>
                <a:sym typeface="Calibri"/>
              </a:rPr>
              <a:t>Begin writing essays and use the essay review service </a:t>
            </a:r>
          </a:p>
          <a:p>
            <a:pPr marL="228355" indent="-228355" defTabSz="277109" hangingPunct="0">
              <a:spcBef>
                <a:spcPts val="364"/>
              </a:spcBef>
              <a:buClr>
                <a:srgbClr val="5EC6C1">
                  <a:lumMod val="60000"/>
                  <a:lumOff val="40000"/>
                </a:srgbClr>
              </a:buClr>
              <a:buFont typeface="Wingdings" panose="05000000000000000000" pitchFamily="2" charset="2"/>
              <a:buChar char="§"/>
            </a:pPr>
            <a:r>
              <a:rPr lang="en-US" sz="1212" kern="0" dirty="0">
                <a:solidFill>
                  <a:srgbClr val="FFFFFF"/>
                </a:solidFill>
                <a:latin typeface="Arial"/>
                <a:cs typeface="Calibri"/>
                <a:sym typeface="Calibri"/>
              </a:rPr>
              <a:t>Sign up for and complete college visits </a:t>
            </a:r>
          </a:p>
          <a:p>
            <a:pPr marL="228355" indent="-228355" defTabSz="277109" hangingPunct="0">
              <a:spcBef>
                <a:spcPts val="364"/>
              </a:spcBef>
              <a:buClr>
                <a:srgbClr val="5EC6C1">
                  <a:lumMod val="60000"/>
                  <a:lumOff val="40000"/>
                </a:srgbClr>
              </a:buClr>
              <a:buFont typeface="Wingdings" panose="05000000000000000000" pitchFamily="2" charset="2"/>
              <a:buChar char="§"/>
            </a:pPr>
            <a:r>
              <a:rPr lang="en-US" sz="1212" kern="0" dirty="0">
                <a:solidFill>
                  <a:srgbClr val="FFFFFF"/>
                </a:solidFill>
                <a:latin typeface="Arial"/>
                <a:cs typeface="Calibri"/>
                <a:sym typeface="Calibri"/>
              </a:rPr>
              <a:t>Schedule interviews (if available) </a:t>
            </a:r>
          </a:p>
          <a:p>
            <a:pPr marL="228355" indent="-228355" defTabSz="277109" hangingPunct="0">
              <a:spcBef>
                <a:spcPts val="364"/>
              </a:spcBef>
              <a:buClr>
                <a:srgbClr val="5EC6C1">
                  <a:lumMod val="60000"/>
                  <a:lumOff val="40000"/>
                </a:srgbClr>
              </a:buClr>
              <a:buFont typeface="Wingdings" panose="05000000000000000000" pitchFamily="2" charset="2"/>
              <a:buChar char="§"/>
            </a:pPr>
            <a:r>
              <a:rPr lang="en-US" sz="1212" kern="0" dirty="0">
                <a:solidFill>
                  <a:srgbClr val="FFFFFF"/>
                </a:solidFill>
                <a:latin typeface="Arial"/>
                <a:cs typeface="Calibri"/>
                <a:sym typeface="Calibri"/>
              </a:rPr>
              <a:t>Create application accounts and start applications</a:t>
            </a:r>
          </a:p>
          <a:p>
            <a:pPr marL="228355" indent="-228355" defTabSz="277109" hangingPunct="0">
              <a:spcBef>
                <a:spcPts val="364"/>
              </a:spcBef>
              <a:buClr>
                <a:srgbClr val="5EC6C1">
                  <a:lumMod val="60000"/>
                  <a:lumOff val="40000"/>
                </a:srgbClr>
              </a:buClr>
              <a:buFont typeface="Wingdings" panose="05000000000000000000" pitchFamily="2" charset="2"/>
              <a:buChar char="§"/>
            </a:pPr>
            <a:r>
              <a:rPr lang="en-US" sz="1212" kern="0" dirty="0">
                <a:solidFill>
                  <a:srgbClr val="FFFFFF"/>
                </a:solidFill>
                <a:latin typeface="Arial"/>
                <a:cs typeface="Calibri"/>
                <a:sym typeface="Calibri"/>
              </a:rPr>
              <a:t>Read -- many colleges ask applicants about their favorite books </a:t>
            </a:r>
            <a:endParaRPr lang="en-US" sz="1212" kern="0" dirty="0">
              <a:solidFill>
                <a:srgbClr val="000000"/>
              </a:solidFill>
              <a:latin typeface="Arial"/>
              <a:cs typeface="Calibri"/>
              <a:sym typeface="Calibri"/>
            </a:endParaRPr>
          </a:p>
        </p:txBody>
      </p:sp>
      <p:sp>
        <p:nvSpPr>
          <p:cNvPr id="22" name="AutoShape 4" descr="Sun Icon, Transparent Sun.PNG Images &amp; Vector - FreeIconsPNG"/>
          <p:cNvSpPr>
            <a:spLocks noChangeAspect="1" noChangeArrowheads="1"/>
          </p:cNvSpPr>
          <p:nvPr/>
        </p:nvSpPr>
        <p:spPr bwMode="auto">
          <a:xfrm>
            <a:off x="214043" y="-188552"/>
            <a:ext cx="405944" cy="40594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783" tIns="60892" rIns="121783" bIns="60892" numCol="1" anchor="t" anchorCtr="0" compatLnSpc="1">
            <a:prstTxWarp prst="textNoShape">
              <a:avLst/>
            </a:prstTxWarp>
          </a:bodyPr>
          <a:lstStyle/>
          <a:p>
            <a:pPr defTabSz="277109" hangingPunct="0"/>
            <a:endParaRPr lang="en-US" sz="2398" kern="0" dirty="0">
              <a:solidFill>
                <a:srgbClr val="000000"/>
              </a:solidFill>
              <a:latin typeface="Calibri"/>
              <a:cs typeface="Calibri"/>
              <a:sym typeface="Calibri"/>
            </a:endParaRPr>
          </a:p>
        </p:txBody>
      </p:sp>
      <p:sp>
        <p:nvSpPr>
          <p:cNvPr id="3" name="object 2">
            <a:extLst>
              <a:ext uri="{FF2B5EF4-FFF2-40B4-BE49-F238E27FC236}">
                <a16:creationId xmlns:a16="http://schemas.microsoft.com/office/drawing/2014/main" id="{08C26155-7EC0-729B-6E72-AD2302C9682E}"/>
              </a:ext>
            </a:extLst>
          </p:cNvPr>
          <p:cNvSpPr txBox="1">
            <a:spLocks/>
          </p:cNvSpPr>
          <p:nvPr/>
        </p:nvSpPr>
        <p:spPr>
          <a:xfrm>
            <a:off x="701940" y="712860"/>
            <a:ext cx="7217027" cy="535976"/>
          </a:xfrm>
          <a:prstGeom prst="rect">
            <a:avLst/>
          </a:prstGeom>
        </p:spPr>
        <p:txBody>
          <a:bodyPr vert="horz" wrap="square" lIns="0" tIns="60892" rIns="0" bIns="0" rtlCol="0" anchor="b">
            <a:spAutoFit/>
          </a:bodyPr>
          <a:lstStyle>
            <a:lvl1pPr algn="l" defTabSz="2009394" rtl="0" eaLnBrk="1" latinLnBrk="0" hangingPunct="1">
              <a:lnSpc>
                <a:spcPct val="80000"/>
              </a:lnSpc>
              <a:spcBef>
                <a:spcPct val="0"/>
              </a:spcBef>
              <a:buNone/>
              <a:defRPr sz="5274" b="1" kern="1200" cap="none" baseline="0">
                <a:solidFill>
                  <a:schemeClr val="tx2"/>
                </a:solidFill>
                <a:latin typeface="+mn-lt"/>
                <a:ea typeface="+mj-ea"/>
                <a:cs typeface="+mj-cs"/>
              </a:defRPr>
            </a:lvl1pPr>
          </a:lstStyle>
          <a:p>
            <a:pPr marL="16915" marR="6766" indent="6766" defTabSz="1217894">
              <a:lnSpc>
                <a:spcPts val="3729"/>
              </a:lnSpc>
              <a:spcBef>
                <a:spcPts val="479"/>
              </a:spcBef>
            </a:pPr>
            <a:r>
              <a:rPr lang="en-US" sz="2909" dirty="0">
                <a:solidFill>
                  <a:srgbClr val="FFFFFF"/>
                </a:solidFill>
                <a:latin typeface="Arial"/>
                <a:sym typeface="Calibri"/>
              </a:rPr>
              <a:t>11th Grade – </a:t>
            </a:r>
            <a:r>
              <a:rPr lang="en-US" sz="2909" dirty="0">
                <a:solidFill>
                  <a:srgbClr val="5EC6C1">
                    <a:lumMod val="60000"/>
                    <a:lumOff val="40000"/>
                  </a:srgbClr>
                </a:solidFill>
                <a:latin typeface="Arial"/>
                <a:sym typeface="Calibri"/>
              </a:rPr>
              <a:t>A Full Year of Preparation</a:t>
            </a:r>
          </a:p>
        </p:txBody>
      </p:sp>
      <p:sp>
        <p:nvSpPr>
          <p:cNvPr id="4" name="Rectangle 3">
            <a:extLst>
              <a:ext uri="{FF2B5EF4-FFF2-40B4-BE49-F238E27FC236}">
                <a16:creationId xmlns:a16="http://schemas.microsoft.com/office/drawing/2014/main" id="{AEB2073A-4040-926B-1F87-14CA8B370553}"/>
              </a:ext>
            </a:extLst>
          </p:cNvPr>
          <p:cNvSpPr/>
          <p:nvPr/>
        </p:nvSpPr>
        <p:spPr>
          <a:xfrm>
            <a:off x="701940" y="571871"/>
            <a:ext cx="2549757" cy="12190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7845" hangingPunct="0"/>
            <a:endParaRPr lang="en-US" sz="2397" kern="0" dirty="0">
              <a:solidFill>
                <a:srgbClr val="95D7E5"/>
              </a:solidFill>
              <a:latin typeface="Arial"/>
              <a:sym typeface="Calibri"/>
            </a:endParaRPr>
          </a:p>
        </p:txBody>
      </p:sp>
      <p:sp>
        <p:nvSpPr>
          <p:cNvPr id="8" name="TextBox 7">
            <a:extLst>
              <a:ext uri="{FF2B5EF4-FFF2-40B4-BE49-F238E27FC236}">
                <a16:creationId xmlns:a16="http://schemas.microsoft.com/office/drawing/2014/main" id="{F6487E2D-157C-4E5D-05DE-644797FF24D7}"/>
              </a:ext>
            </a:extLst>
          </p:cNvPr>
          <p:cNvSpPr txBox="1"/>
          <p:nvPr/>
        </p:nvSpPr>
        <p:spPr>
          <a:xfrm>
            <a:off x="707492" y="1729561"/>
            <a:ext cx="1000785" cy="446725"/>
          </a:xfrm>
          <a:prstGeom prst="rect">
            <a:avLst/>
          </a:prstGeom>
          <a:noFill/>
        </p:spPr>
        <p:txBody>
          <a:bodyPr wrap="square">
            <a:spAutoFit/>
          </a:bodyPr>
          <a:lstStyle/>
          <a:p>
            <a:pPr defTabSz="277109" hangingPunct="0"/>
            <a:r>
              <a:rPr lang="en-US" sz="2303" b="1" kern="0" dirty="0">
                <a:solidFill>
                  <a:srgbClr val="5EC6C1">
                    <a:lumMod val="60000"/>
                    <a:lumOff val="40000"/>
                  </a:srgbClr>
                </a:solidFill>
                <a:latin typeface="Arial"/>
                <a:cs typeface="Calibri"/>
                <a:sym typeface="Calibri"/>
              </a:rPr>
              <a:t>Fall: </a:t>
            </a:r>
            <a:endParaRPr lang="en-US" sz="2303" kern="0" dirty="0">
              <a:solidFill>
                <a:srgbClr val="5EC6C1">
                  <a:lumMod val="60000"/>
                  <a:lumOff val="40000"/>
                </a:srgbClr>
              </a:solidFill>
              <a:latin typeface="Arial"/>
              <a:cs typeface="Calibri"/>
              <a:sym typeface="Calibri"/>
            </a:endParaRPr>
          </a:p>
        </p:txBody>
      </p:sp>
      <p:sp>
        <p:nvSpPr>
          <p:cNvPr id="9" name="TextBox 8">
            <a:extLst>
              <a:ext uri="{FF2B5EF4-FFF2-40B4-BE49-F238E27FC236}">
                <a16:creationId xmlns:a16="http://schemas.microsoft.com/office/drawing/2014/main" id="{0D44A647-3C92-B3ED-CE6C-1D80E75F4ABB}"/>
              </a:ext>
            </a:extLst>
          </p:cNvPr>
          <p:cNvSpPr txBox="1"/>
          <p:nvPr/>
        </p:nvSpPr>
        <p:spPr>
          <a:xfrm>
            <a:off x="707492" y="3692670"/>
            <a:ext cx="1469781" cy="446725"/>
          </a:xfrm>
          <a:prstGeom prst="rect">
            <a:avLst/>
          </a:prstGeom>
          <a:noFill/>
        </p:spPr>
        <p:txBody>
          <a:bodyPr wrap="square">
            <a:spAutoFit/>
          </a:bodyPr>
          <a:lstStyle/>
          <a:p>
            <a:pPr defTabSz="277109" hangingPunct="0"/>
            <a:r>
              <a:rPr lang="en-US" sz="2303" b="1" kern="0" dirty="0">
                <a:solidFill>
                  <a:srgbClr val="5EC6C1">
                    <a:lumMod val="60000"/>
                    <a:lumOff val="40000"/>
                  </a:srgbClr>
                </a:solidFill>
                <a:latin typeface="Arial"/>
                <a:cs typeface="Calibri"/>
                <a:sym typeface="Calibri"/>
              </a:rPr>
              <a:t>Spring: </a:t>
            </a:r>
            <a:endParaRPr lang="en-US" sz="2303" kern="0" dirty="0">
              <a:solidFill>
                <a:srgbClr val="5EC6C1">
                  <a:lumMod val="60000"/>
                  <a:lumOff val="40000"/>
                </a:srgbClr>
              </a:solidFill>
              <a:latin typeface="Arial"/>
              <a:cs typeface="Calibri"/>
              <a:sym typeface="Calibri"/>
            </a:endParaRPr>
          </a:p>
        </p:txBody>
      </p:sp>
      <p:sp>
        <p:nvSpPr>
          <p:cNvPr id="15" name="TextBox 14">
            <a:extLst>
              <a:ext uri="{FF2B5EF4-FFF2-40B4-BE49-F238E27FC236}">
                <a16:creationId xmlns:a16="http://schemas.microsoft.com/office/drawing/2014/main" id="{7339457D-D83D-1D3F-FFA2-D82EE4DB8E88}"/>
              </a:ext>
            </a:extLst>
          </p:cNvPr>
          <p:cNvSpPr txBox="1"/>
          <p:nvPr/>
        </p:nvSpPr>
        <p:spPr>
          <a:xfrm>
            <a:off x="6105215" y="1729561"/>
            <a:ext cx="1770003" cy="446725"/>
          </a:xfrm>
          <a:prstGeom prst="rect">
            <a:avLst/>
          </a:prstGeom>
          <a:noFill/>
        </p:spPr>
        <p:txBody>
          <a:bodyPr wrap="square">
            <a:spAutoFit/>
          </a:bodyPr>
          <a:lstStyle/>
          <a:p>
            <a:pPr defTabSz="277109" hangingPunct="0"/>
            <a:r>
              <a:rPr lang="en-US" sz="2303" b="1" kern="0" dirty="0">
                <a:solidFill>
                  <a:srgbClr val="5EC6C1">
                    <a:lumMod val="60000"/>
                    <a:lumOff val="40000"/>
                  </a:srgbClr>
                </a:solidFill>
                <a:latin typeface="Arial"/>
                <a:cs typeface="Calibri"/>
                <a:sym typeface="Calibri"/>
              </a:rPr>
              <a:t>Winter: </a:t>
            </a:r>
            <a:endParaRPr lang="en-US" sz="2303" kern="0" dirty="0">
              <a:solidFill>
                <a:srgbClr val="5EC6C1">
                  <a:lumMod val="60000"/>
                  <a:lumOff val="40000"/>
                </a:srgbClr>
              </a:solidFill>
              <a:latin typeface="Arial"/>
              <a:cs typeface="Calibri"/>
              <a:sym typeface="Calibri"/>
            </a:endParaRPr>
          </a:p>
        </p:txBody>
      </p:sp>
      <p:sp>
        <p:nvSpPr>
          <p:cNvPr id="16" name="TextBox 15">
            <a:extLst>
              <a:ext uri="{FF2B5EF4-FFF2-40B4-BE49-F238E27FC236}">
                <a16:creationId xmlns:a16="http://schemas.microsoft.com/office/drawing/2014/main" id="{2F6BEF08-5487-1173-CFEC-B29DA9C81FAB}"/>
              </a:ext>
            </a:extLst>
          </p:cNvPr>
          <p:cNvSpPr txBox="1"/>
          <p:nvPr/>
        </p:nvSpPr>
        <p:spPr>
          <a:xfrm>
            <a:off x="6105215" y="3692670"/>
            <a:ext cx="1770003" cy="801117"/>
          </a:xfrm>
          <a:prstGeom prst="rect">
            <a:avLst/>
          </a:prstGeom>
          <a:noFill/>
        </p:spPr>
        <p:txBody>
          <a:bodyPr wrap="square">
            <a:spAutoFit/>
          </a:bodyPr>
          <a:lstStyle/>
          <a:p>
            <a:pPr defTabSz="277109" hangingPunct="0"/>
            <a:r>
              <a:rPr lang="en-US" sz="2303" b="1" kern="0" dirty="0">
                <a:solidFill>
                  <a:srgbClr val="5EC6C1">
                    <a:lumMod val="60000"/>
                    <a:lumOff val="40000"/>
                  </a:srgbClr>
                </a:solidFill>
                <a:latin typeface="Arial"/>
                <a:cs typeface="Calibri"/>
                <a:sym typeface="Calibri"/>
              </a:rPr>
              <a:t>Summer:</a:t>
            </a:r>
          </a:p>
          <a:p>
            <a:pPr defTabSz="277109" hangingPunct="0"/>
            <a:endParaRPr lang="en-US" sz="2303" kern="0" dirty="0">
              <a:solidFill>
                <a:srgbClr val="5EC6C1">
                  <a:lumMod val="60000"/>
                  <a:lumOff val="40000"/>
                </a:srgbClr>
              </a:solidFill>
              <a:latin typeface="Arial"/>
              <a:cs typeface="Calibri"/>
              <a:sym typeface="Calibri"/>
            </a:endParaRPr>
          </a:p>
        </p:txBody>
      </p:sp>
    </p:spTree>
    <p:extLst>
      <p:ext uri="{BB962C8B-B14F-4D97-AF65-F5344CB8AC3E}">
        <p14:creationId xmlns:p14="http://schemas.microsoft.com/office/powerpoint/2010/main" val="1233561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707492" y="2238696"/>
            <a:ext cx="5064573" cy="2576924"/>
          </a:xfrm>
          <a:prstGeom prst="rect">
            <a:avLst/>
          </a:prstGeom>
          <a:noFill/>
        </p:spPr>
        <p:txBody>
          <a:bodyPr wrap="square" rtlCol="0">
            <a:spAutoFit/>
          </a:bodyPr>
          <a:lstStyle/>
          <a:p>
            <a:pPr marL="228355" indent="-228355" defTabSz="277109" hangingPunct="0">
              <a:spcBef>
                <a:spcPts val="364"/>
              </a:spcBef>
              <a:buClr>
                <a:srgbClr val="5EC6C1">
                  <a:lumMod val="60000"/>
                  <a:lumOff val="40000"/>
                </a:srgbClr>
              </a:buClr>
              <a:buFont typeface="Wingdings" panose="05000000000000000000" pitchFamily="2" charset="2"/>
              <a:buChar char="§"/>
            </a:pPr>
            <a:r>
              <a:rPr lang="en-US" sz="1400" kern="0" dirty="0">
                <a:solidFill>
                  <a:srgbClr val="FFFFFF"/>
                </a:solidFill>
                <a:latin typeface="Arial"/>
                <a:cs typeface="Calibri"/>
                <a:sym typeface="Calibri"/>
              </a:rPr>
              <a:t>Register for and take ACT or SAT (if applicable) </a:t>
            </a:r>
          </a:p>
          <a:p>
            <a:pPr marL="228355" indent="-228355" defTabSz="277109" hangingPunct="0">
              <a:spcBef>
                <a:spcPts val="364"/>
              </a:spcBef>
              <a:buClr>
                <a:srgbClr val="5EC6C1">
                  <a:lumMod val="60000"/>
                  <a:lumOff val="40000"/>
                </a:srgbClr>
              </a:buClr>
              <a:buFont typeface="Wingdings" panose="05000000000000000000" pitchFamily="2" charset="2"/>
              <a:buChar char="§"/>
            </a:pPr>
            <a:r>
              <a:rPr lang="en-US" sz="1400" kern="0" dirty="0">
                <a:solidFill>
                  <a:srgbClr val="FFFFFF"/>
                </a:solidFill>
                <a:latin typeface="Arial"/>
                <a:cs typeface="Calibri"/>
                <a:sym typeface="Calibri"/>
              </a:rPr>
              <a:t>Common Application opens August 1 </a:t>
            </a:r>
          </a:p>
          <a:p>
            <a:pPr marL="228355" indent="-228355" defTabSz="277109" hangingPunct="0">
              <a:spcBef>
                <a:spcPts val="364"/>
              </a:spcBef>
              <a:buClr>
                <a:srgbClr val="5EC6C1">
                  <a:lumMod val="60000"/>
                  <a:lumOff val="40000"/>
                </a:srgbClr>
              </a:buClr>
              <a:buFont typeface="Wingdings" panose="05000000000000000000" pitchFamily="2" charset="2"/>
              <a:buChar char="§"/>
            </a:pPr>
            <a:r>
              <a:rPr lang="en-US" sz="1400" kern="0" dirty="0">
                <a:solidFill>
                  <a:srgbClr val="FFFFFF"/>
                </a:solidFill>
                <a:latin typeface="Arial"/>
                <a:cs typeface="Calibri"/>
                <a:sym typeface="Calibri"/>
              </a:rPr>
              <a:t>Attend information sessions held by admissions representatives visiting your high school (if available) </a:t>
            </a:r>
          </a:p>
          <a:p>
            <a:pPr marL="228355" indent="-228355" defTabSz="277109" hangingPunct="0">
              <a:spcBef>
                <a:spcPts val="364"/>
              </a:spcBef>
              <a:buClr>
                <a:srgbClr val="5EC6C1">
                  <a:lumMod val="60000"/>
                  <a:lumOff val="40000"/>
                </a:srgbClr>
              </a:buClr>
              <a:buFont typeface="Wingdings" panose="05000000000000000000" pitchFamily="2" charset="2"/>
              <a:buChar char="§"/>
            </a:pPr>
            <a:r>
              <a:rPr lang="en-US" sz="1400" kern="0" dirty="0">
                <a:solidFill>
                  <a:srgbClr val="FFFFFF"/>
                </a:solidFill>
                <a:latin typeface="Arial"/>
                <a:cs typeface="Calibri"/>
                <a:sym typeface="Calibri"/>
              </a:rPr>
              <a:t>Schedule interviews (if available) </a:t>
            </a:r>
          </a:p>
          <a:p>
            <a:pPr marL="228355" indent="-228355" defTabSz="277109" hangingPunct="0">
              <a:spcBef>
                <a:spcPts val="364"/>
              </a:spcBef>
              <a:buClr>
                <a:srgbClr val="5EC6C1">
                  <a:lumMod val="60000"/>
                  <a:lumOff val="40000"/>
                </a:srgbClr>
              </a:buClr>
              <a:buFont typeface="Wingdings" panose="05000000000000000000" pitchFamily="2" charset="2"/>
              <a:buChar char="§"/>
            </a:pPr>
            <a:r>
              <a:rPr lang="en-US" sz="1400" kern="0" dirty="0">
                <a:solidFill>
                  <a:srgbClr val="FFFFFF"/>
                </a:solidFill>
                <a:latin typeface="Arial"/>
                <a:cs typeface="Calibri"/>
                <a:sym typeface="Calibri"/>
              </a:rPr>
              <a:t>Revise college essays, leaving time for multiple drafts </a:t>
            </a:r>
          </a:p>
          <a:p>
            <a:pPr marL="228355" indent="-228355" defTabSz="277109" hangingPunct="0">
              <a:spcBef>
                <a:spcPts val="364"/>
              </a:spcBef>
              <a:buClr>
                <a:srgbClr val="5EC6C1">
                  <a:lumMod val="60000"/>
                  <a:lumOff val="40000"/>
                </a:srgbClr>
              </a:buClr>
              <a:buFont typeface="Wingdings" panose="05000000000000000000" pitchFamily="2" charset="2"/>
              <a:buChar char="§"/>
            </a:pPr>
            <a:r>
              <a:rPr lang="en-US" sz="1400" kern="0" dirty="0">
                <a:solidFill>
                  <a:srgbClr val="FFFFFF"/>
                </a:solidFill>
                <a:latin typeface="Arial"/>
                <a:cs typeface="Calibri"/>
                <a:sym typeface="Calibri"/>
              </a:rPr>
              <a:t>Complete and submit early admission/early decision applications if applicable (typical deadline November 1)</a:t>
            </a:r>
          </a:p>
          <a:p>
            <a:pPr marL="228355" indent="-228355" defTabSz="277109" hangingPunct="0">
              <a:spcBef>
                <a:spcPts val="364"/>
              </a:spcBef>
              <a:buClr>
                <a:srgbClr val="5EC6C1">
                  <a:lumMod val="60000"/>
                  <a:lumOff val="40000"/>
                </a:srgbClr>
              </a:buClr>
              <a:buFont typeface="Wingdings" panose="05000000000000000000" pitchFamily="2" charset="2"/>
              <a:buChar char="§"/>
            </a:pPr>
            <a:r>
              <a:rPr lang="en-US" sz="1400" kern="0" dirty="0">
                <a:solidFill>
                  <a:srgbClr val="FFFFFF"/>
                </a:solidFill>
                <a:latin typeface="Arial"/>
                <a:cs typeface="Calibri"/>
                <a:sym typeface="Calibri"/>
              </a:rPr>
              <a:t>File financial aid applications (available October 1) </a:t>
            </a:r>
          </a:p>
          <a:p>
            <a:pPr marL="207832" indent="-207832" defTabSz="277109" hangingPunct="0">
              <a:spcBef>
                <a:spcPts val="364"/>
              </a:spcBef>
              <a:buClr>
                <a:srgbClr val="5EC6C1">
                  <a:lumMod val="60000"/>
                  <a:lumOff val="40000"/>
                </a:srgbClr>
              </a:buClr>
              <a:buFont typeface="Wingdings" panose="05000000000000000000" pitchFamily="2" charset="2"/>
              <a:buChar char="§"/>
            </a:pPr>
            <a:endParaRPr lang="en-US" sz="1212" kern="0" dirty="0">
              <a:solidFill>
                <a:srgbClr val="000000"/>
              </a:solidFill>
              <a:latin typeface="Arial"/>
              <a:cs typeface="Calibri"/>
              <a:sym typeface="Calibri"/>
            </a:endParaRPr>
          </a:p>
        </p:txBody>
      </p:sp>
      <p:sp>
        <p:nvSpPr>
          <p:cNvPr id="12" name="TextBox 11"/>
          <p:cNvSpPr txBox="1"/>
          <p:nvPr/>
        </p:nvSpPr>
        <p:spPr>
          <a:xfrm>
            <a:off x="6057075" y="2262886"/>
            <a:ext cx="5839649" cy="841256"/>
          </a:xfrm>
          <a:prstGeom prst="rect">
            <a:avLst/>
          </a:prstGeom>
          <a:noFill/>
        </p:spPr>
        <p:txBody>
          <a:bodyPr wrap="square" rtlCol="0">
            <a:spAutoFit/>
          </a:bodyPr>
          <a:lstStyle/>
          <a:p>
            <a:pPr marL="228355" indent="-228355" defTabSz="277109" hangingPunct="0">
              <a:spcBef>
                <a:spcPts val="364"/>
              </a:spcBef>
              <a:buClr>
                <a:srgbClr val="5EC6C1">
                  <a:lumMod val="60000"/>
                  <a:lumOff val="40000"/>
                </a:srgbClr>
              </a:buClr>
              <a:buFont typeface="Wingdings" panose="05000000000000000000" pitchFamily="2" charset="2"/>
              <a:buChar char="§"/>
            </a:pPr>
            <a:r>
              <a:rPr lang="en-US" sz="1400" kern="0" dirty="0">
                <a:solidFill>
                  <a:srgbClr val="FFFFFF"/>
                </a:solidFill>
                <a:latin typeface="Arial"/>
                <a:cs typeface="Calibri"/>
                <a:sym typeface="Calibri"/>
              </a:rPr>
              <a:t>Submit any remaining applications (typical deadline January 1 or 15) </a:t>
            </a:r>
          </a:p>
          <a:p>
            <a:pPr marL="228355" indent="-228355" defTabSz="277109" hangingPunct="0">
              <a:spcBef>
                <a:spcPts val="364"/>
              </a:spcBef>
              <a:buClr>
                <a:srgbClr val="5EC6C1">
                  <a:lumMod val="60000"/>
                  <a:lumOff val="40000"/>
                </a:srgbClr>
              </a:buClr>
              <a:buFont typeface="Wingdings" panose="05000000000000000000" pitchFamily="2" charset="2"/>
              <a:buChar char="§"/>
            </a:pPr>
            <a:r>
              <a:rPr lang="en-US" sz="1400" kern="0" dirty="0">
                <a:solidFill>
                  <a:srgbClr val="FFFFFF"/>
                </a:solidFill>
                <a:latin typeface="Arial"/>
                <a:cs typeface="Calibri"/>
                <a:sym typeface="Calibri"/>
              </a:rPr>
              <a:t>Confirm that your applications are complete </a:t>
            </a:r>
          </a:p>
          <a:p>
            <a:pPr marL="228355" indent="-228355" defTabSz="277109" hangingPunct="0">
              <a:spcBef>
                <a:spcPts val="364"/>
              </a:spcBef>
              <a:buClr>
                <a:srgbClr val="5EC6C1">
                  <a:lumMod val="60000"/>
                  <a:lumOff val="40000"/>
                </a:srgbClr>
              </a:buClr>
              <a:buFont typeface="Wingdings" panose="05000000000000000000" pitchFamily="2" charset="2"/>
              <a:buChar char="§"/>
            </a:pPr>
            <a:r>
              <a:rPr lang="en-US" sz="1400" kern="0" dirty="0">
                <a:solidFill>
                  <a:srgbClr val="FFFFFF"/>
                </a:solidFill>
                <a:latin typeface="Arial"/>
                <a:cs typeface="Calibri"/>
                <a:sym typeface="Calibri"/>
              </a:rPr>
              <a:t>Check your email regularly for communication from colleges </a:t>
            </a:r>
          </a:p>
        </p:txBody>
      </p:sp>
      <p:sp>
        <p:nvSpPr>
          <p:cNvPr id="13" name="TextBox 12"/>
          <p:cNvSpPr txBox="1"/>
          <p:nvPr/>
        </p:nvSpPr>
        <p:spPr>
          <a:xfrm>
            <a:off x="6051519" y="3869463"/>
            <a:ext cx="5323792" cy="2281266"/>
          </a:xfrm>
          <a:prstGeom prst="rect">
            <a:avLst/>
          </a:prstGeom>
          <a:noFill/>
        </p:spPr>
        <p:txBody>
          <a:bodyPr wrap="square" rtlCol="0">
            <a:spAutoFit/>
          </a:bodyPr>
          <a:lstStyle/>
          <a:p>
            <a:pPr marL="228355" indent="-228355" defTabSz="277109" hangingPunct="0">
              <a:spcBef>
                <a:spcPts val="364"/>
              </a:spcBef>
              <a:buClr>
                <a:srgbClr val="5EC6C1">
                  <a:lumMod val="60000"/>
                  <a:lumOff val="40000"/>
                </a:srgbClr>
              </a:buClr>
              <a:buFont typeface="Wingdings" panose="05000000000000000000" pitchFamily="2" charset="2"/>
              <a:buChar char="§"/>
            </a:pPr>
            <a:r>
              <a:rPr lang="en-US" sz="1400" kern="0" dirty="0">
                <a:solidFill>
                  <a:srgbClr val="FFFFFF"/>
                </a:solidFill>
                <a:latin typeface="Arial"/>
                <a:cs typeface="Calibri"/>
                <a:sym typeface="Calibri"/>
              </a:rPr>
              <a:t>Visit colleges to which you’ve been accepted </a:t>
            </a:r>
          </a:p>
          <a:p>
            <a:pPr marL="228355" indent="-228355" defTabSz="277109" hangingPunct="0">
              <a:spcBef>
                <a:spcPts val="364"/>
              </a:spcBef>
              <a:buClr>
                <a:srgbClr val="5EC6C1">
                  <a:lumMod val="60000"/>
                  <a:lumOff val="40000"/>
                </a:srgbClr>
              </a:buClr>
              <a:buFont typeface="Wingdings" panose="05000000000000000000" pitchFamily="2" charset="2"/>
              <a:buChar char="§"/>
            </a:pPr>
            <a:r>
              <a:rPr lang="en-US" sz="1400" kern="0" dirty="0">
                <a:solidFill>
                  <a:srgbClr val="FFFFFF"/>
                </a:solidFill>
                <a:latin typeface="Arial"/>
                <a:cs typeface="Calibri"/>
                <a:sym typeface="Calibri"/>
              </a:rPr>
              <a:t>Make a final decision and pay deposit by May 1</a:t>
            </a:r>
          </a:p>
          <a:p>
            <a:pPr marL="228355" indent="-228355" defTabSz="277109" hangingPunct="0">
              <a:spcBef>
                <a:spcPts val="364"/>
              </a:spcBef>
              <a:buClr>
                <a:srgbClr val="5EC6C1">
                  <a:lumMod val="60000"/>
                  <a:lumOff val="40000"/>
                </a:srgbClr>
              </a:buClr>
              <a:buFont typeface="Wingdings" panose="05000000000000000000" pitchFamily="2" charset="2"/>
              <a:buChar char="§"/>
            </a:pPr>
            <a:r>
              <a:rPr lang="en-US" sz="1400" kern="0" dirty="0">
                <a:solidFill>
                  <a:srgbClr val="FFFFFF"/>
                </a:solidFill>
                <a:latin typeface="Arial"/>
                <a:cs typeface="Calibri"/>
                <a:sym typeface="Calibri"/>
              </a:rPr>
              <a:t>Notify all other colleges that you are declining their offer of admission and/or waitlist </a:t>
            </a:r>
          </a:p>
          <a:p>
            <a:pPr marL="228355" indent="-228355" defTabSz="277109" hangingPunct="0">
              <a:spcBef>
                <a:spcPts val="364"/>
              </a:spcBef>
              <a:buClr>
                <a:srgbClr val="5EC6C1">
                  <a:lumMod val="60000"/>
                  <a:lumOff val="40000"/>
                </a:srgbClr>
              </a:buClr>
              <a:buFont typeface="Wingdings" panose="05000000000000000000" pitchFamily="2" charset="2"/>
              <a:buChar char="§"/>
            </a:pPr>
            <a:r>
              <a:rPr lang="en-US" sz="1400" kern="0" dirty="0">
                <a:solidFill>
                  <a:srgbClr val="FFFFFF"/>
                </a:solidFill>
                <a:latin typeface="Arial"/>
                <a:cs typeface="Calibri"/>
                <a:sym typeface="Calibri"/>
              </a:rPr>
              <a:t>Thank and notify your teachers and school counselor of your decision </a:t>
            </a:r>
          </a:p>
          <a:p>
            <a:pPr marL="228355" indent="-228355" defTabSz="277109" hangingPunct="0">
              <a:spcBef>
                <a:spcPts val="364"/>
              </a:spcBef>
              <a:buClr>
                <a:srgbClr val="5EC6C1">
                  <a:lumMod val="60000"/>
                  <a:lumOff val="40000"/>
                </a:srgbClr>
              </a:buClr>
              <a:buFont typeface="Wingdings" panose="05000000000000000000" pitchFamily="2" charset="2"/>
              <a:buChar char="§"/>
            </a:pPr>
            <a:r>
              <a:rPr lang="en-US" sz="1400" kern="0" dirty="0">
                <a:solidFill>
                  <a:srgbClr val="FFFFFF"/>
                </a:solidFill>
                <a:latin typeface="Arial"/>
                <a:cs typeface="Calibri"/>
                <a:sym typeface="Calibri"/>
              </a:rPr>
              <a:t>Send final transcript to your chosen college </a:t>
            </a:r>
          </a:p>
          <a:p>
            <a:pPr defTabSz="277109" hangingPunct="0">
              <a:spcBef>
                <a:spcPts val="364"/>
              </a:spcBef>
              <a:buClr>
                <a:srgbClr val="5EC6C1">
                  <a:lumMod val="60000"/>
                  <a:lumOff val="40000"/>
                </a:srgbClr>
              </a:buClr>
            </a:pPr>
            <a:endParaRPr lang="en-US" sz="1212" kern="0" dirty="0">
              <a:solidFill>
                <a:srgbClr val="FFFFFF"/>
              </a:solidFill>
              <a:latin typeface="Arial"/>
              <a:cs typeface="Calibri"/>
              <a:sym typeface="Calibri"/>
            </a:endParaRPr>
          </a:p>
          <a:p>
            <a:pPr marL="207832" indent="-207832" defTabSz="277109" hangingPunct="0">
              <a:spcBef>
                <a:spcPts val="364"/>
              </a:spcBef>
              <a:buClr>
                <a:srgbClr val="5EC6C1">
                  <a:lumMod val="60000"/>
                  <a:lumOff val="40000"/>
                </a:srgbClr>
              </a:buClr>
              <a:buFont typeface="Wingdings" panose="05000000000000000000" pitchFamily="2" charset="2"/>
              <a:buChar char="§"/>
            </a:pPr>
            <a:endParaRPr lang="en-US" sz="1212" kern="0" dirty="0">
              <a:solidFill>
                <a:srgbClr val="FFFFFF"/>
              </a:solidFill>
              <a:latin typeface="Arial"/>
              <a:cs typeface="Calibri"/>
              <a:sym typeface="Calibri"/>
            </a:endParaRPr>
          </a:p>
        </p:txBody>
      </p:sp>
      <p:sp>
        <p:nvSpPr>
          <p:cNvPr id="22" name="AutoShape 4" descr="Sun Icon, Transparent Sun.PNG Images &amp; Vector - FreeIconsPNG"/>
          <p:cNvSpPr>
            <a:spLocks noChangeAspect="1" noChangeArrowheads="1"/>
          </p:cNvSpPr>
          <p:nvPr/>
        </p:nvSpPr>
        <p:spPr bwMode="auto">
          <a:xfrm>
            <a:off x="214043" y="-188552"/>
            <a:ext cx="405944" cy="40594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783" tIns="60892" rIns="121783" bIns="60892" numCol="1" anchor="t" anchorCtr="0" compatLnSpc="1">
            <a:prstTxWarp prst="textNoShape">
              <a:avLst/>
            </a:prstTxWarp>
          </a:bodyPr>
          <a:lstStyle/>
          <a:p>
            <a:pPr defTabSz="277109" hangingPunct="0"/>
            <a:endParaRPr lang="en-US" sz="2398" kern="0" dirty="0">
              <a:solidFill>
                <a:srgbClr val="000000"/>
              </a:solidFill>
              <a:latin typeface="Calibri"/>
              <a:cs typeface="Calibri"/>
              <a:sym typeface="Calibri"/>
            </a:endParaRPr>
          </a:p>
        </p:txBody>
      </p:sp>
      <p:sp>
        <p:nvSpPr>
          <p:cNvPr id="3" name="object 2">
            <a:extLst>
              <a:ext uri="{FF2B5EF4-FFF2-40B4-BE49-F238E27FC236}">
                <a16:creationId xmlns:a16="http://schemas.microsoft.com/office/drawing/2014/main" id="{08C26155-7EC0-729B-6E72-AD2302C9682E}"/>
              </a:ext>
            </a:extLst>
          </p:cNvPr>
          <p:cNvSpPr txBox="1">
            <a:spLocks/>
          </p:cNvSpPr>
          <p:nvPr/>
        </p:nvSpPr>
        <p:spPr>
          <a:xfrm>
            <a:off x="619987" y="762639"/>
            <a:ext cx="9951476" cy="535976"/>
          </a:xfrm>
          <a:prstGeom prst="rect">
            <a:avLst/>
          </a:prstGeom>
        </p:spPr>
        <p:txBody>
          <a:bodyPr vert="horz" wrap="square" lIns="0" tIns="60892" rIns="0" bIns="0" rtlCol="0" anchor="b">
            <a:spAutoFit/>
          </a:bodyPr>
          <a:lstStyle>
            <a:lvl1pPr algn="l" defTabSz="2009394" rtl="0" eaLnBrk="1" latinLnBrk="0" hangingPunct="1">
              <a:lnSpc>
                <a:spcPct val="80000"/>
              </a:lnSpc>
              <a:spcBef>
                <a:spcPct val="0"/>
              </a:spcBef>
              <a:buNone/>
              <a:defRPr sz="5274" b="1" kern="1200" cap="none" baseline="0">
                <a:solidFill>
                  <a:schemeClr val="tx2"/>
                </a:solidFill>
                <a:latin typeface="+mn-lt"/>
                <a:ea typeface="+mj-ea"/>
                <a:cs typeface="+mj-cs"/>
              </a:defRPr>
            </a:lvl1pPr>
          </a:lstStyle>
          <a:p>
            <a:pPr marL="16915" marR="6766" indent="6766" defTabSz="1217894">
              <a:lnSpc>
                <a:spcPts val="3729"/>
              </a:lnSpc>
              <a:spcBef>
                <a:spcPts val="479"/>
              </a:spcBef>
            </a:pPr>
            <a:r>
              <a:rPr lang="en-US" sz="2909" dirty="0">
                <a:solidFill>
                  <a:srgbClr val="FFFFFF"/>
                </a:solidFill>
                <a:latin typeface="Arial"/>
                <a:sym typeface="Calibri"/>
              </a:rPr>
              <a:t>12th Grade – </a:t>
            </a:r>
            <a:r>
              <a:rPr lang="en-US" sz="2909" dirty="0">
                <a:solidFill>
                  <a:srgbClr val="5EC6C1">
                    <a:lumMod val="60000"/>
                    <a:lumOff val="40000"/>
                  </a:srgbClr>
                </a:solidFill>
                <a:latin typeface="Arial"/>
                <a:sym typeface="Calibri"/>
              </a:rPr>
              <a:t>The Final Year of Preparation </a:t>
            </a:r>
          </a:p>
        </p:txBody>
      </p:sp>
      <p:sp>
        <p:nvSpPr>
          <p:cNvPr id="4" name="Rectangle 3">
            <a:extLst>
              <a:ext uri="{FF2B5EF4-FFF2-40B4-BE49-F238E27FC236}">
                <a16:creationId xmlns:a16="http://schemas.microsoft.com/office/drawing/2014/main" id="{AEB2073A-4040-926B-1F87-14CA8B370553}"/>
              </a:ext>
            </a:extLst>
          </p:cNvPr>
          <p:cNvSpPr/>
          <p:nvPr/>
        </p:nvSpPr>
        <p:spPr>
          <a:xfrm>
            <a:off x="778140" y="495166"/>
            <a:ext cx="2549757" cy="12190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7845" hangingPunct="0"/>
            <a:endParaRPr lang="en-US" sz="2397" kern="0" dirty="0">
              <a:solidFill>
                <a:srgbClr val="95D7E5"/>
              </a:solidFill>
              <a:latin typeface="Arial"/>
              <a:sym typeface="Calibri"/>
            </a:endParaRPr>
          </a:p>
        </p:txBody>
      </p:sp>
      <p:sp>
        <p:nvSpPr>
          <p:cNvPr id="8" name="TextBox 7">
            <a:extLst>
              <a:ext uri="{FF2B5EF4-FFF2-40B4-BE49-F238E27FC236}">
                <a16:creationId xmlns:a16="http://schemas.microsoft.com/office/drawing/2014/main" id="{F6487E2D-157C-4E5D-05DE-644797FF24D7}"/>
              </a:ext>
            </a:extLst>
          </p:cNvPr>
          <p:cNvSpPr txBox="1"/>
          <p:nvPr/>
        </p:nvSpPr>
        <p:spPr>
          <a:xfrm>
            <a:off x="707492" y="1706194"/>
            <a:ext cx="1000785" cy="446725"/>
          </a:xfrm>
          <a:prstGeom prst="rect">
            <a:avLst/>
          </a:prstGeom>
          <a:noFill/>
        </p:spPr>
        <p:txBody>
          <a:bodyPr wrap="square">
            <a:spAutoFit/>
          </a:bodyPr>
          <a:lstStyle/>
          <a:p>
            <a:pPr defTabSz="277109" hangingPunct="0"/>
            <a:r>
              <a:rPr lang="en-US" sz="2303" b="1" kern="0" dirty="0">
                <a:solidFill>
                  <a:srgbClr val="5EC6C1">
                    <a:lumMod val="60000"/>
                    <a:lumOff val="40000"/>
                  </a:srgbClr>
                </a:solidFill>
                <a:latin typeface="Arial"/>
                <a:cs typeface="Calibri"/>
                <a:sym typeface="Calibri"/>
              </a:rPr>
              <a:t>Fall: </a:t>
            </a:r>
            <a:endParaRPr lang="en-US" sz="2303" kern="0" dirty="0">
              <a:solidFill>
                <a:srgbClr val="5EC6C1">
                  <a:lumMod val="60000"/>
                  <a:lumOff val="40000"/>
                </a:srgbClr>
              </a:solidFill>
              <a:latin typeface="Arial"/>
              <a:cs typeface="Calibri"/>
              <a:sym typeface="Calibri"/>
            </a:endParaRPr>
          </a:p>
        </p:txBody>
      </p:sp>
      <p:sp>
        <p:nvSpPr>
          <p:cNvPr id="9" name="TextBox 8">
            <a:extLst>
              <a:ext uri="{FF2B5EF4-FFF2-40B4-BE49-F238E27FC236}">
                <a16:creationId xmlns:a16="http://schemas.microsoft.com/office/drawing/2014/main" id="{0D44A647-3C92-B3ED-CE6C-1D80E75F4ABB}"/>
              </a:ext>
            </a:extLst>
          </p:cNvPr>
          <p:cNvSpPr txBox="1"/>
          <p:nvPr/>
        </p:nvSpPr>
        <p:spPr>
          <a:xfrm>
            <a:off x="6051519" y="3377736"/>
            <a:ext cx="1469781" cy="446725"/>
          </a:xfrm>
          <a:prstGeom prst="rect">
            <a:avLst/>
          </a:prstGeom>
          <a:noFill/>
        </p:spPr>
        <p:txBody>
          <a:bodyPr wrap="square">
            <a:spAutoFit/>
          </a:bodyPr>
          <a:lstStyle/>
          <a:p>
            <a:pPr defTabSz="277109" hangingPunct="0"/>
            <a:r>
              <a:rPr lang="en-US" sz="2303" b="1" kern="0" dirty="0">
                <a:solidFill>
                  <a:srgbClr val="5EC6C1">
                    <a:lumMod val="60000"/>
                    <a:lumOff val="40000"/>
                  </a:srgbClr>
                </a:solidFill>
                <a:latin typeface="Arial"/>
                <a:cs typeface="Calibri"/>
                <a:sym typeface="Calibri"/>
              </a:rPr>
              <a:t>Spring: </a:t>
            </a:r>
            <a:endParaRPr lang="en-US" sz="2303" kern="0" dirty="0">
              <a:solidFill>
                <a:srgbClr val="5EC6C1">
                  <a:lumMod val="60000"/>
                  <a:lumOff val="40000"/>
                </a:srgbClr>
              </a:solidFill>
              <a:latin typeface="Arial"/>
              <a:cs typeface="Calibri"/>
              <a:sym typeface="Calibri"/>
            </a:endParaRPr>
          </a:p>
        </p:txBody>
      </p:sp>
      <p:sp>
        <p:nvSpPr>
          <p:cNvPr id="15" name="TextBox 14">
            <a:extLst>
              <a:ext uri="{FF2B5EF4-FFF2-40B4-BE49-F238E27FC236}">
                <a16:creationId xmlns:a16="http://schemas.microsoft.com/office/drawing/2014/main" id="{7339457D-D83D-1D3F-FFA2-D82EE4DB8E88}"/>
              </a:ext>
            </a:extLst>
          </p:cNvPr>
          <p:cNvSpPr txBox="1"/>
          <p:nvPr/>
        </p:nvSpPr>
        <p:spPr>
          <a:xfrm>
            <a:off x="6096000" y="1696938"/>
            <a:ext cx="1770003" cy="446725"/>
          </a:xfrm>
          <a:prstGeom prst="rect">
            <a:avLst/>
          </a:prstGeom>
          <a:noFill/>
        </p:spPr>
        <p:txBody>
          <a:bodyPr wrap="square">
            <a:spAutoFit/>
          </a:bodyPr>
          <a:lstStyle/>
          <a:p>
            <a:pPr defTabSz="277109" hangingPunct="0"/>
            <a:r>
              <a:rPr lang="en-US" sz="2303" b="1" kern="0" dirty="0">
                <a:solidFill>
                  <a:srgbClr val="5EC6C1">
                    <a:lumMod val="60000"/>
                    <a:lumOff val="40000"/>
                  </a:srgbClr>
                </a:solidFill>
                <a:latin typeface="Arial"/>
                <a:cs typeface="Calibri"/>
                <a:sym typeface="Calibri"/>
              </a:rPr>
              <a:t>Winter: </a:t>
            </a:r>
            <a:endParaRPr lang="en-US" sz="2303" kern="0" dirty="0">
              <a:solidFill>
                <a:srgbClr val="5EC6C1">
                  <a:lumMod val="60000"/>
                  <a:lumOff val="40000"/>
                </a:srgbClr>
              </a:solidFill>
              <a:latin typeface="Arial"/>
              <a:cs typeface="Calibri"/>
              <a:sym typeface="Calibri"/>
            </a:endParaRPr>
          </a:p>
        </p:txBody>
      </p:sp>
    </p:spTree>
    <p:extLst>
      <p:ext uri="{BB962C8B-B14F-4D97-AF65-F5344CB8AC3E}">
        <p14:creationId xmlns:p14="http://schemas.microsoft.com/office/powerpoint/2010/main" val="3470224485"/>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BH2017">
  <a:themeElements>
    <a:clrScheme name="2018 REBRAND">
      <a:dk1>
        <a:srgbClr val="464646"/>
      </a:dk1>
      <a:lt1>
        <a:srgbClr val="FFFFFF"/>
      </a:lt1>
      <a:dk2>
        <a:srgbClr val="1A475F"/>
      </a:dk2>
      <a:lt2>
        <a:srgbClr val="EEEEEE"/>
      </a:lt2>
      <a:accent1>
        <a:srgbClr val="54AFCB"/>
      </a:accent1>
      <a:accent2>
        <a:srgbClr val="3C889E"/>
      </a:accent2>
      <a:accent3>
        <a:srgbClr val="F2A900"/>
      </a:accent3>
      <a:accent4>
        <a:srgbClr val="DC6F1F"/>
      </a:accent4>
      <a:accent5>
        <a:srgbClr val="048956"/>
      </a:accent5>
      <a:accent6>
        <a:srgbClr val="5B3570"/>
      </a:accent6>
      <a:hlink>
        <a:srgbClr val="1A475F"/>
      </a:hlink>
      <a:folHlink>
        <a:srgbClr val="909090"/>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riginal">
  <a:themeElements>
    <a:clrScheme name="BH_B2B">
      <a:dk1>
        <a:srgbClr val="1A475F"/>
      </a:dk1>
      <a:lt1>
        <a:srgbClr val="FFFFFF"/>
      </a:lt1>
      <a:dk2>
        <a:srgbClr val="484848"/>
      </a:dk2>
      <a:lt2>
        <a:srgbClr val="EEEEEE"/>
      </a:lt2>
      <a:accent1>
        <a:srgbClr val="95D7E5"/>
      </a:accent1>
      <a:accent2>
        <a:srgbClr val="4A82B6"/>
      </a:accent2>
      <a:accent3>
        <a:srgbClr val="D8D8D8"/>
      </a:accent3>
      <a:accent4>
        <a:srgbClr val="C1DEEE"/>
      </a:accent4>
      <a:accent5>
        <a:srgbClr val="F2A900"/>
      </a:accent5>
      <a:accent6>
        <a:srgbClr val="5EC6C1"/>
      </a:accent6>
      <a:hlink>
        <a:srgbClr val="1A475F"/>
      </a:hlink>
      <a:folHlink>
        <a:srgbClr val="909090"/>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_activity xmlns="fe6fd7f0-e7a5-4259-9425-000e64f2497c"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8E7FA22C329F24789E6268EE5B44B8A" ma:contentTypeVersion="17" ma:contentTypeDescription="Create a new document." ma:contentTypeScope="" ma:versionID="64db1bb9471f0ad7787a11a5dd6a0847">
  <xsd:schema xmlns:xsd="http://www.w3.org/2001/XMLSchema" xmlns:xs="http://www.w3.org/2001/XMLSchema" xmlns:p="http://schemas.microsoft.com/office/2006/metadata/properties" xmlns:ns1="http://schemas.microsoft.com/sharepoint/v3" xmlns:ns3="26536d6f-1773-4fde-bfcc-a2561fc3b6e1" xmlns:ns4="fe6fd7f0-e7a5-4259-9425-000e64f2497c" targetNamespace="http://schemas.microsoft.com/office/2006/metadata/properties" ma:root="true" ma:fieldsID="5c50917b67dd9d261b48772a6992f170" ns1:_="" ns3:_="" ns4:_="">
    <xsd:import namespace="http://schemas.microsoft.com/sharepoint/v3"/>
    <xsd:import namespace="26536d6f-1773-4fde-bfcc-a2561fc3b6e1"/>
    <xsd:import namespace="fe6fd7f0-e7a5-4259-9425-000e64f2497c"/>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AutoTags" minOccurs="0"/>
                <xsd:element ref="ns4:MediaServiceOCR" minOccurs="0"/>
                <xsd:element ref="ns4:MediaServiceDateTaken" minOccurs="0"/>
                <xsd:element ref="ns4:MediaServiceLocation" minOccurs="0"/>
                <xsd:element ref="ns4:MediaServiceGenerationTime" minOccurs="0"/>
                <xsd:element ref="ns4:MediaServiceEventHashCode" minOccurs="0"/>
                <xsd:element ref="ns1:_ip_UnifiedCompliancePolicyProperties" minOccurs="0"/>
                <xsd:element ref="ns1:_ip_UnifiedCompliancePolicyUIAction"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xsd:simpleType>
        <xsd:restriction base="dms:Note"/>
      </xsd:simpleType>
    </xsd:element>
    <xsd:element name="_ip_UnifiedCompliancePolicyUIAction" ma:index="2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6536d6f-1773-4fde-bfcc-a2561fc3b6e1"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e6fd7f0-e7a5-4259-9425-000e64f2497c"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3" nillable="true" ma:displayName="Length (seconds)" ma:internalName="MediaLengthInSeconds" ma:readOnly="true">
      <xsd:simpleType>
        <xsd:restriction base="dms:Unknown"/>
      </xsd:simpleType>
    </xsd:element>
    <xsd:element name="_activity" ma:index="24"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24DACB4-C390-4457-90DB-14384802CF01}">
  <ds:schemaRefs>
    <ds:schemaRef ds:uri="http://schemas.microsoft.com/sharepoint/v3/contenttype/forms"/>
  </ds:schemaRefs>
</ds:datastoreItem>
</file>

<file path=customXml/itemProps2.xml><?xml version="1.0" encoding="utf-8"?>
<ds:datastoreItem xmlns:ds="http://schemas.openxmlformats.org/officeDocument/2006/customXml" ds:itemID="{887D716E-64AC-41C9-B3C5-219BE16E79E6}">
  <ds:schemaRefs>
    <ds:schemaRef ds:uri="http://purl.org/dc/dcmitype/"/>
    <ds:schemaRef ds:uri="http://purl.org/dc/elements/1.1/"/>
    <ds:schemaRef ds:uri="http://schemas.openxmlformats.org/package/2006/metadata/core-properties"/>
    <ds:schemaRef ds:uri="26536d6f-1773-4fde-bfcc-a2561fc3b6e1"/>
    <ds:schemaRef ds:uri="http://schemas.microsoft.com/office/2006/documentManagement/types"/>
    <ds:schemaRef ds:uri="http://schemas.microsoft.com/office/2006/metadata/properties"/>
    <ds:schemaRef ds:uri="http://purl.org/dc/terms/"/>
    <ds:schemaRef ds:uri="http://schemas.microsoft.com/office/infopath/2007/PartnerControls"/>
    <ds:schemaRef ds:uri="fe6fd7f0-e7a5-4259-9425-000e64f2497c"/>
    <ds:schemaRef ds:uri="http://schemas.microsoft.com/sharepoint/v3"/>
    <ds:schemaRef ds:uri="http://www.w3.org/XML/1998/namespace"/>
  </ds:schemaRefs>
</ds:datastoreItem>
</file>

<file path=customXml/itemProps3.xml><?xml version="1.0" encoding="utf-8"?>
<ds:datastoreItem xmlns:ds="http://schemas.openxmlformats.org/officeDocument/2006/customXml" ds:itemID="{B7F616B8-6556-4906-87CA-3AFB724F15B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6536d6f-1773-4fde-bfcc-a2561fc3b6e1"/>
    <ds:schemaRef ds:uri="fe6fd7f0-e7a5-4259-9425-000e64f2497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1703</TotalTime>
  <Words>2689</Words>
  <Application>Microsoft Office PowerPoint</Application>
  <PresentationFormat>Widescreen</PresentationFormat>
  <Paragraphs>224</Paragraphs>
  <Slides>12</Slides>
  <Notes>12</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12</vt:i4>
      </vt:variant>
    </vt:vector>
  </HeadingPairs>
  <TitlesOfParts>
    <vt:vector size="25" baseType="lpstr">
      <vt:lpstr>Arial</vt:lpstr>
      <vt:lpstr>Arial Black</vt:lpstr>
      <vt:lpstr>Arimo</vt:lpstr>
      <vt:lpstr>Calibri</vt:lpstr>
      <vt:lpstr>Gill Sans MT</vt:lpstr>
      <vt:lpstr>Lato Light</vt:lpstr>
      <vt:lpstr>Mulish</vt:lpstr>
      <vt:lpstr>Roboto Light</vt:lpstr>
      <vt:lpstr>Times New Roman</vt:lpstr>
      <vt:lpstr>Wingdings</vt:lpstr>
      <vt:lpstr>1_Office Theme</vt:lpstr>
      <vt:lpstr>1_BH2017</vt:lpstr>
      <vt:lpstr>Original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Virtual Tutoring Through Back-Up</vt:lpstr>
      <vt:lpstr>PowerPoint Presentation</vt:lpstr>
      <vt:lpstr>PowerPoint Presentation</vt:lpstr>
    </vt:vector>
  </TitlesOfParts>
  <Company>Bright Horizons Family Solutions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Mandy Smith</dc:creator>
  <cp:lastModifiedBy>Lyndzie Kinnings</cp:lastModifiedBy>
  <cp:revision>12</cp:revision>
  <dcterms:created xsi:type="dcterms:W3CDTF">2023-04-05T04:16:06Z</dcterms:created>
  <dcterms:modified xsi:type="dcterms:W3CDTF">2023-09-25T19:28:24Z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0x010100D8E7FA22C329F24789E6268EE5B44B8A</vt:lpwstr>
  </property>
</Properties>
</file>